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43"/>
  </p:notesMasterIdLst>
  <p:sldIdLst>
    <p:sldId id="256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69" r:id="rId40"/>
    <p:sldId id="370" r:id="rId41"/>
    <p:sldId id="331" r:id="rId42"/>
  </p:sldIdLst>
  <p:sldSz cx="9144000" cy="6858000" type="screen4x3"/>
  <p:notesSz cx="6858000" cy="9144000"/>
  <p:custDataLst>
    <p:tags r:id="rId44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D034"/>
    <a:srgbClr val="CA2027"/>
    <a:srgbClr val="E2464D"/>
    <a:srgbClr val="4E8D40"/>
    <a:srgbClr val="F3AFB2"/>
    <a:srgbClr val="A4D146"/>
    <a:srgbClr val="EDC105"/>
    <a:srgbClr val="EB7D82"/>
    <a:srgbClr val="A4D173"/>
    <a:srgbClr val="FBFBFB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 autoAdjust="0"/>
    <p:restoredTop sz="94660"/>
  </p:normalViewPr>
  <p:slideViewPr>
    <p:cSldViewPr>
      <p:cViewPr varScale="1">
        <p:scale>
          <a:sx n="64" d="100"/>
          <a:sy n="64" d="100"/>
        </p:scale>
        <p:origin x="-167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C84F9-4117-4060-8CCC-303C9D1CC292}" type="datetimeFigureOut">
              <a:rPr lang="ru-RU" smtClean="0"/>
              <a:pPr/>
              <a:t>29.01.2013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A0C24-3D25-4841-8699-511FD0805BE8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2</a:t>
            </a:fld>
            <a:endParaRPr lang="ru-R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11</a:t>
            </a:fld>
            <a:endParaRPr lang="ru-RU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12</a:t>
            </a:fld>
            <a:endParaRPr lang="ru-RU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13</a:t>
            </a:fld>
            <a:endParaRPr lang="ru-RU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14</a:t>
            </a:fld>
            <a:endParaRPr lang="ru-RU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15</a:t>
            </a:fld>
            <a:endParaRPr lang="ru-RU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16</a:t>
            </a:fld>
            <a:endParaRPr lang="ru-RU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17</a:t>
            </a:fld>
            <a:endParaRPr lang="ru-RU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18</a:t>
            </a:fld>
            <a:endParaRPr lang="ru-RU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19</a:t>
            </a:fld>
            <a:endParaRPr lang="ru-RU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20</a:t>
            </a:fld>
            <a:endParaRPr lang="ru-R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3</a:t>
            </a:fld>
            <a:endParaRPr lang="ru-RU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21</a:t>
            </a:fld>
            <a:endParaRPr lang="ru-RU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22</a:t>
            </a:fld>
            <a:endParaRPr lang="ru-RU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23</a:t>
            </a:fld>
            <a:endParaRPr lang="ru-RU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24</a:t>
            </a:fld>
            <a:endParaRPr lang="ru-RU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25</a:t>
            </a:fld>
            <a:endParaRPr lang="ru-RU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26</a:t>
            </a:fld>
            <a:endParaRPr lang="ru-RU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27</a:t>
            </a:fld>
            <a:endParaRPr lang="ru-RU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28</a:t>
            </a:fld>
            <a:endParaRPr lang="ru-RU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29</a:t>
            </a:fld>
            <a:endParaRPr lang="ru-RU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30</a:t>
            </a:fld>
            <a:endParaRPr lang="ru-R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4</a:t>
            </a:fld>
            <a:endParaRPr lang="ru-RU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31</a:t>
            </a:fld>
            <a:endParaRPr lang="ru-RU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32</a:t>
            </a:fld>
            <a:endParaRPr lang="ru-RU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33</a:t>
            </a:fld>
            <a:endParaRPr lang="ru-RU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34</a:t>
            </a:fld>
            <a:endParaRPr lang="ru-RU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35</a:t>
            </a:fld>
            <a:endParaRPr lang="ru-RU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36</a:t>
            </a:fld>
            <a:endParaRPr lang="ru-RU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37</a:t>
            </a:fld>
            <a:endParaRPr lang="ru-RU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38</a:t>
            </a:fld>
            <a:endParaRPr lang="ru-RU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39</a:t>
            </a:fld>
            <a:endParaRPr lang="ru-RU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40</a:t>
            </a:fld>
            <a:endParaRPr lang="ru-R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5</a:t>
            </a:fld>
            <a:endParaRPr lang="ru-RU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41</a:t>
            </a:fld>
            <a:endParaRPr lang="ru-RU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6</a:t>
            </a:fld>
            <a:endParaRPr lang="ru-RU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7</a:t>
            </a:fld>
            <a:endParaRPr lang="ru-RU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8</a:t>
            </a:fld>
            <a:endParaRPr lang="ru-RU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9</a:t>
            </a:fld>
            <a:endParaRPr lang="ru-RU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A0C24-3D25-4841-8699-511FD0805BE8}" type="slidenum">
              <a:rPr lang="ru-RU" smtClean="0"/>
              <a:pPr/>
              <a:t>10</a:t>
            </a:fld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Picture 4" descr="D:\! Заказчики АКТУАЛЬНО\!!!! Мираполис\Презентация\выбранное\Спираль для обложки копия.png"/>
          <p:cNvPicPr>
            <a:picLocks noChangeAspect="1" noChangeArrowheads="1"/>
          </p:cNvPicPr>
          <p:nvPr userDrawn="1"/>
        </p:nvPicPr>
        <p:blipFill>
          <a:blip r:embed="rId2" cstate="print"/>
          <a:srcRect t="11200" b="17760"/>
          <a:stretch>
            <a:fillRect/>
          </a:stretch>
        </p:blipFill>
        <p:spPr bwMode="auto">
          <a:xfrm>
            <a:off x="285720" y="0"/>
            <a:ext cx="8858280" cy="6858000"/>
          </a:xfrm>
          <a:prstGeom prst="rect">
            <a:avLst/>
          </a:prstGeom>
          <a:noFill/>
        </p:spPr>
      </p:pic>
      <p:pic>
        <p:nvPicPr>
          <p:cNvPr id="9" name="Picture 5" descr="D:\! Заказчики АКТУАЛЬНО\!!!! Мираполис\Презентация\выбранное\logo текст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500042"/>
            <a:ext cx="2286016" cy="766712"/>
          </a:xfrm>
          <a:prstGeom prst="rect">
            <a:avLst/>
          </a:prstGeom>
          <a:noFill/>
        </p:spPr>
      </p:pic>
      <p:pic>
        <p:nvPicPr>
          <p:cNvPr id="10" name="Picture 6" descr="D:\! Заказчики АКТУАЛЬНО\!!!! Мираполис\Презентация\выбранное\текст градусы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4" y="1000108"/>
            <a:ext cx="2746065" cy="3429024"/>
          </a:xfrm>
          <a:prstGeom prst="rect">
            <a:avLst/>
          </a:prstGeom>
          <a:noFill/>
        </p:spPr>
      </p:pic>
      <p:sp>
        <p:nvSpPr>
          <p:cNvPr id="11" name="Прямоугольник 10"/>
          <p:cNvSpPr/>
          <p:nvPr userDrawn="1"/>
        </p:nvSpPr>
        <p:spPr>
          <a:xfrm>
            <a:off x="0" y="4643446"/>
            <a:ext cx="9144000" cy="1214446"/>
          </a:xfrm>
          <a:prstGeom prst="rect">
            <a:avLst/>
          </a:prstGeom>
          <a:solidFill>
            <a:srgbClr val="157AB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57158" y="4643447"/>
            <a:ext cx="8572560" cy="1214446"/>
          </a:xfrm>
          <a:prstGeom prst="rect">
            <a:avLst/>
          </a:prstGeom>
        </p:spPr>
        <p:txBody>
          <a:bodyPr lIns="108000" tIns="0" rIns="36000" anchor="ctr">
            <a:noAutofit/>
          </a:bodyPr>
          <a:lstStyle>
            <a:lvl1pPr algn="l">
              <a:lnSpc>
                <a:spcPct val="10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-32" y="5857892"/>
            <a:ext cx="9129600" cy="642942"/>
          </a:xfrm>
          <a:prstGeom prst="rect">
            <a:avLst/>
          </a:prstGeom>
          <a:solidFill>
            <a:srgbClr val="ECEBEB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57158" y="5882400"/>
            <a:ext cx="359323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50" b="1" kern="0" baseline="0" dirty="0" smtClean="0">
                <a:solidFill>
                  <a:schemeClr val="tx1"/>
                </a:solidFill>
              </a:rPr>
              <a:t>Имя Фамилия</a:t>
            </a:r>
          </a:p>
          <a:p>
            <a:r>
              <a:rPr lang="ru-RU" sz="1550" kern="0" baseline="0" dirty="0" smtClean="0">
                <a:solidFill>
                  <a:schemeClr val="tx1"/>
                </a:solidFill>
              </a:rPr>
              <a:t>Должность</a:t>
            </a:r>
            <a:endParaRPr lang="ru-RU" sz="1550" kern="0" baseline="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786314" y="5995000"/>
            <a:ext cx="1643074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50" kern="0" baseline="0" dirty="0" smtClean="0">
                <a:solidFill>
                  <a:schemeClr val="tx1"/>
                </a:solidFill>
              </a:rPr>
              <a:t>+7 495 646 04 04</a:t>
            </a:r>
            <a:endParaRPr lang="ru-RU" sz="1550" kern="0" baseline="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7143768" y="5882400"/>
            <a:ext cx="200023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kern="0" baseline="0" dirty="0" smtClean="0">
                <a:solidFill>
                  <a:schemeClr val="tx1"/>
                </a:solidFill>
              </a:rPr>
              <a:t>info@mirapolis.ru</a:t>
            </a:r>
          </a:p>
          <a:p>
            <a:r>
              <a:rPr lang="en-US" sz="1550" kern="0" baseline="0" dirty="0" smtClean="0">
                <a:solidFill>
                  <a:schemeClr val="tx1"/>
                </a:solidFill>
              </a:rPr>
              <a:t>www.mirapolis.ru</a:t>
            </a:r>
            <a:endParaRPr lang="ru-RU" sz="1550" kern="0" baseline="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4143372" y="5927071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643702" y="592933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286776" y="277792"/>
            <a:ext cx="714380" cy="288000"/>
          </a:xfrm>
        </p:spPr>
        <p:txBody>
          <a:bodyPr/>
          <a:lstStyle>
            <a:lvl1pPr algn="l">
              <a:defRPr sz="2600" spc="-140" baseline="0"/>
            </a:lvl1pPr>
          </a:lstStyle>
          <a:p>
            <a:fld id="{7DC0F34D-A09D-460D-8E0A-ECA6FAA23645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Picture 4" descr="D:\! Заказчики АКТУАЛЬНО\!!!! Мираполис\Презентация\выбранное\Спираль для обложки копия.png"/>
          <p:cNvPicPr>
            <a:picLocks noChangeAspect="1" noChangeArrowheads="1"/>
          </p:cNvPicPr>
          <p:nvPr userDrawn="1"/>
        </p:nvPicPr>
        <p:blipFill>
          <a:blip r:embed="rId2" cstate="print"/>
          <a:srcRect t="11200" b="17760"/>
          <a:stretch>
            <a:fillRect/>
          </a:stretch>
        </p:blipFill>
        <p:spPr bwMode="auto">
          <a:xfrm>
            <a:off x="285720" y="0"/>
            <a:ext cx="8858280" cy="6858000"/>
          </a:xfrm>
          <a:prstGeom prst="rect">
            <a:avLst/>
          </a:prstGeom>
          <a:noFill/>
        </p:spPr>
      </p:pic>
      <p:pic>
        <p:nvPicPr>
          <p:cNvPr id="9" name="Picture 5" descr="D:\! Заказчики АКТУАЛЬНО\!!!! Мираполис\Презентация\выбранное\logo текст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500042"/>
            <a:ext cx="2286016" cy="766712"/>
          </a:xfrm>
          <a:prstGeom prst="rect">
            <a:avLst/>
          </a:prstGeom>
          <a:noFill/>
        </p:spPr>
      </p:pic>
      <p:pic>
        <p:nvPicPr>
          <p:cNvPr id="10" name="Picture 6" descr="D:\! Заказчики АКТУАЛЬНО\!!!! Мираполис\Презентация\выбранное\текст градусы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4" y="1000108"/>
            <a:ext cx="2746065" cy="3429024"/>
          </a:xfrm>
          <a:prstGeom prst="rect">
            <a:avLst/>
          </a:prstGeom>
          <a:noFill/>
        </p:spPr>
      </p:pic>
      <p:sp>
        <p:nvSpPr>
          <p:cNvPr id="11" name="Прямоугольник 10"/>
          <p:cNvSpPr/>
          <p:nvPr userDrawn="1"/>
        </p:nvSpPr>
        <p:spPr>
          <a:xfrm>
            <a:off x="0" y="4643446"/>
            <a:ext cx="9144000" cy="1214446"/>
          </a:xfrm>
          <a:prstGeom prst="rect">
            <a:avLst/>
          </a:prstGeom>
          <a:solidFill>
            <a:srgbClr val="157AB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57158" y="4643447"/>
            <a:ext cx="8572560" cy="1214446"/>
          </a:xfrm>
          <a:prstGeom prst="rect">
            <a:avLst/>
          </a:prstGeom>
        </p:spPr>
        <p:txBody>
          <a:bodyPr lIns="108000" tIns="0" rIns="36000" anchor="ctr">
            <a:noAutofit/>
          </a:bodyPr>
          <a:lstStyle>
            <a:lvl1pPr algn="l">
              <a:lnSpc>
                <a:spcPct val="10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-32" y="5857892"/>
            <a:ext cx="9129600" cy="642942"/>
          </a:xfrm>
          <a:prstGeom prst="rect">
            <a:avLst/>
          </a:prstGeom>
          <a:solidFill>
            <a:srgbClr val="ECEBEB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/>
          <p:cNvSpPr/>
          <p:nvPr userDrawn="1"/>
        </p:nvSpPr>
        <p:spPr>
          <a:xfrm>
            <a:off x="-32" y="5857892"/>
            <a:ext cx="9129600" cy="642942"/>
          </a:xfrm>
          <a:prstGeom prst="rect">
            <a:avLst/>
          </a:prstGeom>
          <a:solidFill>
            <a:srgbClr val="ECEBEB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57158" y="6000768"/>
            <a:ext cx="1928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kern="0" baseline="0" dirty="0" smtClean="0">
                <a:solidFill>
                  <a:schemeClr val="tx1"/>
                </a:solidFill>
              </a:rPr>
              <a:t>Мираполис</a:t>
            </a:r>
            <a:endParaRPr lang="ru-RU" sz="1600" b="1" kern="0" baseline="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7143768" y="6000768"/>
            <a:ext cx="171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baseline="0" dirty="0" smtClean="0">
                <a:solidFill>
                  <a:schemeClr val="tx1"/>
                </a:solidFill>
              </a:rPr>
              <a:t>www.mirapolis.ru</a:t>
            </a:r>
            <a:endParaRPr lang="ru-RU" sz="1600" kern="0" baseline="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2376000" y="595800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753600" y="595800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2786061" y="6000768"/>
            <a:ext cx="164307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kern="0" baseline="0" dirty="0" smtClean="0">
                <a:solidFill>
                  <a:schemeClr val="tx1"/>
                </a:solidFill>
              </a:rPr>
              <a:t>+7 495 646 04 04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4929212" y="6000768"/>
            <a:ext cx="1714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baseline="0" dirty="0" smtClean="0">
                <a:solidFill>
                  <a:schemeClr val="tx1"/>
                </a:solidFill>
              </a:rPr>
              <a:t>info@mirapolis.ru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4518000" y="595800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одним телефон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9090" name="Picture 2" descr="D:\! Заказчики АКТУАЛЬНО\!!!! Мираполис\Обложка\Выбранные обложки\для доков\Основной фирменный элемент.png"/>
          <p:cNvPicPr>
            <a:picLocks noChangeAspect="1" noChangeArrowheads="1"/>
          </p:cNvPicPr>
          <p:nvPr userDrawn="1"/>
        </p:nvPicPr>
        <p:blipFill>
          <a:blip r:embed="rId2" cstate="print"/>
          <a:srcRect t="14286" b="9523"/>
          <a:stretch>
            <a:fillRect/>
          </a:stretch>
        </p:blipFill>
        <p:spPr bwMode="auto">
          <a:xfrm>
            <a:off x="411190" y="0"/>
            <a:ext cx="8232776" cy="6858000"/>
          </a:xfrm>
          <a:prstGeom prst="rect">
            <a:avLst/>
          </a:prstGeom>
          <a:noFill/>
        </p:spPr>
      </p:pic>
      <p:sp>
        <p:nvSpPr>
          <p:cNvPr id="18" name="Прямоугольник 1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0" name="Picture 5" descr="D:\! Заказчики АКТУАЛЬНО\!!!! Мираполис\Обложка\Выбранные обложки\для доков\Основной фирменный элемент.png"/>
          <p:cNvPicPr>
            <a:picLocks noChangeAspect="1" noChangeArrowheads="1"/>
          </p:cNvPicPr>
          <p:nvPr userDrawn="1"/>
        </p:nvPicPr>
        <p:blipFill>
          <a:blip r:embed="rId3" cstate="print"/>
          <a:srcRect r="11344" b="16270"/>
          <a:stretch>
            <a:fillRect/>
          </a:stretch>
        </p:blipFill>
        <p:spPr bwMode="auto">
          <a:xfrm>
            <a:off x="3263354" y="785794"/>
            <a:ext cx="5880646" cy="6072206"/>
          </a:xfrm>
          <a:prstGeom prst="rect">
            <a:avLst/>
          </a:prstGeom>
          <a:noFill/>
        </p:spPr>
      </p:pic>
      <p:pic>
        <p:nvPicPr>
          <p:cNvPr id="9" name="Picture 5" descr="D:\! Заказчики АКТУАЛЬНО\!!!! Мираполис\Презентация\выбранное\logo текст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500042"/>
            <a:ext cx="2286016" cy="766712"/>
          </a:xfrm>
          <a:prstGeom prst="rect">
            <a:avLst/>
          </a:prstGeom>
          <a:noFill/>
        </p:spPr>
      </p:pic>
      <p:sp>
        <p:nvSpPr>
          <p:cNvPr id="11" name="Прямоугольник 10"/>
          <p:cNvSpPr/>
          <p:nvPr userDrawn="1"/>
        </p:nvSpPr>
        <p:spPr>
          <a:xfrm>
            <a:off x="0" y="4643446"/>
            <a:ext cx="9144000" cy="1214446"/>
          </a:xfrm>
          <a:prstGeom prst="rect">
            <a:avLst/>
          </a:prstGeom>
          <a:solidFill>
            <a:srgbClr val="157AB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57158" y="4643447"/>
            <a:ext cx="8572560" cy="1214446"/>
          </a:xfrm>
          <a:prstGeom prst="rect">
            <a:avLst/>
          </a:prstGeom>
        </p:spPr>
        <p:txBody>
          <a:bodyPr lIns="108000" tIns="0" rIns="36000" anchor="ctr">
            <a:noAutofit/>
          </a:bodyPr>
          <a:lstStyle>
            <a:lvl1pPr algn="l">
              <a:lnSpc>
                <a:spcPct val="10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-32" y="5857892"/>
            <a:ext cx="9129600" cy="642942"/>
          </a:xfrm>
          <a:prstGeom prst="rect">
            <a:avLst/>
          </a:prstGeom>
          <a:solidFill>
            <a:srgbClr val="ECEBEB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57158" y="5882400"/>
            <a:ext cx="359323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50" b="1" kern="0" baseline="0" dirty="0" smtClean="0">
                <a:solidFill>
                  <a:schemeClr val="tx1"/>
                </a:solidFill>
              </a:rPr>
              <a:t>Имя Фамилия</a:t>
            </a:r>
          </a:p>
          <a:p>
            <a:r>
              <a:rPr lang="ru-RU" sz="1550" kern="0" baseline="0" dirty="0" smtClean="0">
                <a:solidFill>
                  <a:schemeClr val="tx1"/>
                </a:solidFill>
              </a:rPr>
              <a:t>Должность</a:t>
            </a:r>
            <a:endParaRPr lang="ru-RU" sz="1550" kern="0" baseline="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714876" y="6000768"/>
            <a:ext cx="178595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kern="0" baseline="0" dirty="0" smtClean="0">
                <a:solidFill>
                  <a:schemeClr val="tx1"/>
                </a:solidFill>
              </a:rPr>
              <a:t>+7 495 646 04 04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143768" y="5882400"/>
            <a:ext cx="200023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kern="0" baseline="0" dirty="0" smtClean="0">
                <a:solidFill>
                  <a:schemeClr val="tx1"/>
                </a:solidFill>
              </a:rPr>
              <a:t>info@mirapolis.ru</a:t>
            </a:r>
          </a:p>
          <a:p>
            <a:r>
              <a:rPr lang="en-US" sz="1550" kern="0" baseline="0" dirty="0" smtClean="0">
                <a:solidFill>
                  <a:schemeClr val="tx1"/>
                </a:solidFill>
              </a:rPr>
              <a:t>www.mirapolis.ru</a:t>
            </a:r>
            <a:endParaRPr lang="ru-RU" sz="1550" kern="0" baseline="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4143372" y="5927071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643702" y="592933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 без докладч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4" name="Picture 2" descr="D:\! Заказчики АКТУАЛЬНО\!!!! Мираполис\Обложка\Выбранные обложки\для доков\Основной фирменный элемент.png"/>
          <p:cNvPicPr>
            <a:picLocks noChangeAspect="1" noChangeArrowheads="1"/>
          </p:cNvPicPr>
          <p:nvPr userDrawn="1"/>
        </p:nvPicPr>
        <p:blipFill>
          <a:blip r:embed="rId2" cstate="print"/>
          <a:srcRect t="14286" b="9523"/>
          <a:stretch>
            <a:fillRect/>
          </a:stretch>
        </p:blipFill>
        <p:spPr bwMode="auto">
          <a:xfrm>
            <a:off x="411190" y="0"/>
            <a:ext cx="8232776" cy="6858000"/>
          </a:xfrm>
          <a:prstGeom prst="rect">
            <a:avLst/>
          </a:prstGeom>
          <a:noFill/>
        </p:spPr>
      </p:pic>
      <p:sp>
        <p:nvSpPr>
          <p:cNvPr id="23" name="Прямоугольник 22"/>
          <p:cNvSpPr/>
          <p:nvPr userDrawn="1"/>
        </p:nvSpPr>
        <p:spPr>
          <a:xfrm>
            <a:off x="-32" y="-24"/>
            <a:ext cx="9144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8069" name="Picture 5" descr="D:\! Заказчики АКТУАЛЬНО\!!!! Мираполис\Обложка\Выбранные обложки\для доков\Основной фирменный элемент.png"/>
          <p:cNvPicPr>
            <a:picLocks noChangeAspect="1" noChangeArrowheads="1"/>
          </p:cNvPicPr>
          <p:nvPr userDrawn="1"/>
        </p:nvPicPr>
        <p:blipFill>
          <a:blip r:embed="rId3" cstate="print"/>
          <a:srcRect r="11344" b="16270"/>
          <a:stretch>
            <a:fillRect/>
          </a:stretch>
        </p:blipFill>
        <p:spPr bwMode="auto">
          <a:xfrm>
            <a:off x="3263354" y="785794"/>
            <a:ext cx="5880646" cy="6072206"/>
          </a:xfrm>
          <a:prstGeom prst="rect">
            <a:avLst/>
          </a:prstGeom>
          <a:noFill/>
        </p:spPr>
      </p:pic>
      <p:pic>
        <p:nvPicPr>
          <p:cNvPr id="9" name="Picture 5" descr="D:\! Заказчики АКТУАЛЬНО\!!!! Мираполис\Презентация\выбранное\logo текст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500042"/>
            <a:ext cx="2286016" cy="766712"/>
          </a:xfrm>
          <a:prstGeom prst="rect">
            <a:avLst/>
          </a:prstGeom>
          <a:noFill/>
        </p:spPr>
      </p:pic>
      <p:sp>
        <p:nvSpPr>
          <p:cNvPr id="11" name="Прямоугольник 10"/>
          <p:cNvSpPr/>
          <p:nvPr userDrawn="1"/>
        </p:nvSpPr>
        <p:spPr>
          <a:xfrm>
            <a:off x="0" y="4643446"/>
            <a:ext cx="9144000" cy="1214446"/>
          </a:xfrm>
          <a:prstGeom prst="rect">
            <a:avLst/>
          </a:prstGeom>
          <a:solidFill>
            <a:srgbClr val="157AB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57158" y="4643447"/>
            <a:ext cx="8572560" cy="1214446"/>
          </a:xfrm>
          <a:prstGeom prst="rect">
            <a:avLst/>
          </a:prstGeom>
        </p:spPr>
        <p:txBody>
          <a:bodyPr lIns="108000" tIns="0" rIns="36000" anchor="ctr">
            <a:noAutofit/>
          </a:bodyPr>
          <a:lstStyle>
            <a:lvl1pPr algn="l">
              <a:lnSpc>
                <a:spcPct val="10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-32" y="5857892"/>
            <a:ext cx="9129600" cy="642942"/>
          </a:xfrm>
          <a:prstGeom prst="rect">
            <a:avLst/>
          </a:prstGeom>
          <a:solidFill>
            <a:srgbClr val="ECEBEB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57158" y="6000768"/>
            <a:ext cx="1928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kern="0" baseline="0" dirty="0" smtClean="0">
                <a:solidFill>
                  <a:schemeClr val="tx1"/>
                </a:solidFill>
              </a:rPr>
              <a:t>Мираполис</a:t>
            </a:r>
            <a:endParaRPr lang="ru-RU" sz="1600" b="1" kern="0" baseline="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7143768" y="6000768"/>
            <a:ext cx="171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baseline="0" dirty="0" smtClean="0">
                <a:solidFill>
                  <a:schemeClr val="tx1"/>
                </a:solidFill>
              </a:rPr>
              <a:t>www.mirapolis.ru</a:t>
            </a:r>
            <a:endParaRPr lang="ru-RU" sz="1600" kern="0" baseline="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376000" y="595800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753600" y="595800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2786061" y="6000768"/>
            <a:ext cx="164307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kern="0" baseline="0" dirty="0" smtClean="0">
                <a:solidFill>
                  <a:schemeClr val="tx1"/>
                </a:solidFill>
              </a:rPr>
              <a:t>+7 495 646 04 04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4929212" y="6000768"/>
            <a:ext cx="1714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baseline="0" dirty="0" smtClean="0">
                <a:solidFill>
                  <a:schemeClr val="tx1"/>
                </a:solidFill>
              </a:rPr>
              <a:t>info@mirapolis.ru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518000" y="595800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лайд с заголовком 1 стр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55555"/>
                </a:solidFill>
              </a:defRPr>
            </a:lvl1pPr>
            <a:lvl2pPr>
              <a:defRPr>
                <a:solidFill>
                  <a:srgbClr val="555555"/>
                </a:solidFill>
              </a:defRPr>
            </a:lvl2pPr>
            <a:lvl3pPr>
              <a:defRPr>
                <a:solidFill>
                  <a:srgbClr val="555555"/>
                </a:solidFill>
              </a:defRPr>
            </a:lvl3pPr>
            <a:lvl4pPr>
              <a:defRPr>
                <a:solidFill>
                  <a:srgbClr val="555555"/>
                </a:solidFill>
              </a:defRPr>
            </a:lvl4pPr>
            <a:lvl5pPr>
              <a:defRPr>
                <a:solidFill>
                  <a:srgbClr val="555555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286776" y="277792"/>
            <a:ext cx="714380" cy="288000"/>
          </a:xfrm>
        </p:spPr>
        <p:txBody>
          <a:bodyPr/>
          <a:lstStyle>
            <a:lvl1pPr algn="l">
              <a:defRPr sz="2600" spc="-140" baseline="0"/>
            </a:lvl1pPr>
          </a:lstStyle>
          <a:p>
            <a:fld id="{7DC0F34D-A09D-460D-8E0A-ECA6FAA2364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225318"/>
            <a:ext cx="4572000" cy="42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472" y="214290"/>
            <a:ext cx="4000528" cy="42862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1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Слайд с заголовком 1 строка Служеб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55555"/>
                </a:solidFill>
              </a:defRPr>
            </a:lvl1pPr>
            <a:lvl2pPr>
              <a:defRPr>
                <a:solidFill>
                  <a:srgbClr val="555555"/>
                </a:solidFill>
              </a:defRPr>
            </a:lvl2pPr>
            <a:lvl3pPr>
              <a:defRPr>
                <a:solidFill>
                  <a:srgbClr val="555555"/>
                </a:solidFill>
              </a:defRPr>
            </a:lvl3pPr>
            <a:lvl4pPr>
              <a:defRPr>
                <a:solidFill>
                  <a:srgbClr val="555555"/>
                </a:solidFill>
              </a:defRPr>
            </a:lvl4pPr>
            <a:lvl5pPr>
              <a:defRPr>
                <a:solidFill>
                  <a:srgbClr val="555555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286776" y="277792"/>
            <a:ext cx="714380" cy="288000"/>
          </a:xfrm>
        </p:spPr>
        <p:txBody>
          <a:bodyPr/>
          <a:lstStyle>
            <a:lvl1pPr algn="l">
              <a:defRPr sz="2600" spc="-140" baseline="0"/>
            </a:lvl1pPr>
          </a:lstStyle>
          <a:p>
            <a:fld id="{7DC0F34D-A09D-460D-8E0A-ECA6FAA2364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225318"/>
            <a:ext cx="4572000" cy="4212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472" y="214290"/>
            <a:ext cx="4000528" cy="42862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1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auto">
          <a:xfrm>
            <a:off x="5868144" y="1663030"/>
            <a:ext cx="2776537" cy="4286250"/>
            <a:chOff x="1935" y="900"/>
            <a:chExt cx="1749" cy="27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2935" y="1291"/>
              <a:ext cx="225" cy="240"/>
            </a:xfrm>
            <a:custGeom>
              <a:avLst/>
              <a:gdLst/>
              <a:ahLst/>
              <a:cxnLst>
                <a:cxn ang="0">
                  <a:pos x="805" y="147"/>
                </a:cxn>
                <a:cxn ang="0">
                  <a:pos x="1380" y="238"/>
                </a:cxn>
                <a:cxn ang="0">
                  <a:pos x="1564" y="629"/>
                </a:cxn>
                <a:cxn ang="0">
                  <a:pos x="1292" y="1080"/>
                </a:cxn>
                <a:cxn ang="0">
                  <a:pos x="1032" y="1260"/>
                </a:cxn>
                <a:cxn ang="0">
                  <a:pos x="468" y="1402"/>
                </a:cxn>
                <a:cxn ang="0">
                  <a:pos x="114" y="1124"/>
                </a:cxn>
                <a:cxn ang="0">
                  <a:pos x="142" y="612"/>
                </a:cxn>
                <a:cxn ang="0">
                  <a:pos x="290" y="348"/>
                </a:cxn>
                <a:cxn ang="0">
                  <a:pos x="659" y="454"/>
                </a:cxn>
                <a:cxn ang="0">
                  <a:pos x="706" y="440"/>
                </a:cxn>
                <a:cxn ang="0">
                  <a:pos x="755" y="434"/>
                </a:cxn>
                <a:cxn ang="0">
                  <a:pos x="802" y="434"/>
                </a:cxn>
                <a:cxn ang="0">
                  <a:pos x="849" y="440"/>
                </a:cxn>
                <a:cxn ang="0">
                  <a:pos x="894" y="452"/>
                </a:cxn>
                <a:cxn ang="0">
                  <a:pos x="937" y="470"/>
                </a:cxn>
                <a:cxn ang="0">
                  <a:pos x="976" y="493"/>
                </a:cxn>
                <a:cxn ang="0">
                  <a:pos x="1011" y="520"/>
                </a:cxn>
                <a:cxn ang="0">
                  <a:pos x="1043" y="554"/>
                </a:cxn>
                <a:cxn ang="0">
                  <a:pos x="1067" y="591"/>
                </a:cxn>
                <a:cxn ang="0">
                  <a:pos x="1087" y="633"/>
                </a:cxn>
                <a:cxn ang="0">
                  <a:pos x="1100" y="675"/>
                </a:cxn>
                <a:cxn ang="0">
                  <a:pos x="1104" y="719"/>
                </a:cxn>
                <a:cxn ang="0">
                  <a:pos x="1102" y="762"/>
                </a:cxn>
                <a:cxn ang="0">
                  <a:pos x="1092" y="804"/>
                </a:cxn>
                <a:cxn ang="0">
                  <a:pos x="1076" y="843"/>
                </a:cxn>
                <a:cxn ang="0">
                  <a:pos x="1054" y="881"/>
                </a:cxn>
                <a:cxn ang="0">
                  <a:pos x="1027" y="916"/>
                </a:cxn>
                <a:cxn ang="0">
                  <a:pos x="994" y="947"/>
                </a:cxn>
                <a:cxn ang="0">
                  <a:pos x="955" y="973"/>
                </a:cxn>
                <a:cxn ang="0">
                  <a:pos x="911" y="995"/>
                </a:cxn>
                <a:cxn ang="0">
                  <a:pos x="864" y="1010"/>
                </a:cxn>
                <a:cxn ang="0">
                  <a:pos x="816" y="1020"/>
                </a:cxn>
                <a:cxn ang="0">
                  <a:pos x="768" y="1022"/>
                </a:cxn>
                <a:cxn ang="0">
                  <a:pos x="721" y="1018"/>
                </a:cxn>
                <a:cxn ang="0">
                  <a:pos x="676" y="1007"/>
                </a:cxn>
                <a:cxn ang="0">
                  <a:pos x="632" y="991"/>
                </a:cxn>
                <a:cxn ang="0">
                  <a:pos x="591" y="970"/>
                </a:cxn>
                <a:cxn ang="0">
                  <a:pos x="554" y="944"/>
                </a:cxn>
                <a:cxn ang="0">
                  <a:pos x="521" y="912"/>
                </a:cxn>
                <a:cxn ang="0">
                  <a:pos x="495" y="877"/>
                </a:cxn>
                <a:cxn ang="0">
                  <a:pos x="472" y="836"/>
                </a:cxn>
                <a:cxn ang="0">
                  <a:pos x="458" y="793"/>
                </a:cxn>
                <a:cxn ang="0">
                  <a:pos x="451" y="750"/>
                </a:cxn>
                <a:cxn ang="0">
                  <a:pos x="451" y="707"/>
                </a:cxn>
                <a:cxn ang="0">
                  <a:pos x="459" y="665"/>
                </a:cxn>
                <a:cxn ang="0">
                  <a:pos x="472" y="624"/>
                </a:cxn>
                <a:cxn ang="0">
                  <a:pos x="492" y="585"/>
                </a:cxn>
                <a:cxn ang="0">
                  <a:pos x="518" y="550"/>
                </a:cxn>
                <a:cxn ang="0">
                  <a:pos x="549" y="517"/>
                </a:cxn>
                <a:cxn ang="0">
                  <a:pos x="586" y="490"/>
                </a:cxn>
                <a:cxn ang="0">
                  <a:pos x="628" y="467"/>
                </a:cxn>
              </a:cxnLst>
              <a:rect l="0" t="0" r="r" b="b"/>
              <a:pathLst>
                <a:path w="1575" h="1440">
                  <a:moveTo>
                    <a:pt x="500" y="60"/>
                  </a:moveTo>
                  <a:lnTo>
                    <a:pt x="731" y="0"/>
                  </a:lnTo>
                  <a:lnTo>
                    <a:pt x="805" y="147"/>
                  </a:lnTo>
                  <a:lnTo>
                    <a:pt x="1048" y="194"/>
                  </a:lnTo>
                  <a:lnTo>
                    <a:pt x="1186" y="112"/>
                  </a:lnTo>
                  <a:lnTo>
                    <a:pt x="1380" y="238"/>
                  </a:lnTo>
                  <a:lnTo>
                    <a:pt x="1298" y="382"/>
                  </a:lnTo>
                  <a:lnTo>
                    <a:pt x="1407" y="583"/>
                  </a:lnTo>
                  <a:lnTo>
                    <a:pt x="1564" y="629"/>
                  </a:lnTo>
                  <a:lnTo>
                    <a:pt x="1575" y="844"/>
                  </a:lnTo>
                  <a:lnTo>
                    <a:pt x="1399" y="878"/>
                  </a:lnTo>
                  <a:lnTo>
                    <a:pt x="1292" y="1080"/>
                  </a:lnTo>
                  <a:lnTo>
                    <a:pt x="1350" y="1219"/>
                  </a:lnTo>
                  <a:lnTo>
                    <a:pt x="1169" y="1363"/>
                  </a:lnTo>
                  <a:lnTo>
                    <a:pt x="1032" y="1260"/>
                  </a:lnTo>
                  <a:lnTo>
                    <a:pt x="788" y="1311"/>
                  </a:lnTo>
                  <a:lnTo>
                    <a:pt x="705" y="1440"/>
                  </a:lnTo>
                  <a:lnTo>
                    <a:pt x="468" y="1402"/>
                  </a:lnTo>
                  <a:lnTo>
                    <a:pt x="472" y="1241"/>
                  </a:lnTo>
                  <a:lnTo>
                    <a:pt x="277" y="1103"/>
                  </a:lnTo>
                  <a:lnTo>
                    <a:pt x="114" y="1124"/>
                  </a:lnTo>
                  <a:lnTo>
                    <a:pt x="0" y="934"/>
                  </a:lnTo>
                  <a:lnTo>
                    <a:pt x="143" y="835"/>
                  </a:lnTo>
                  <a:lnTo>
                    <a:pt x="142" y="612"/>
                  </a:lnTo>
                  <a:lnTo>
                    <a:pt x="23" y="509"/>
                  </a:lnTo>
                  <a:lnTo>
                    <a:pt x="116" y="310"/>
                  </a:lnTo>
                  <a:lnTo>
                    <a:pt x="290" y="348"/>
                  </a:lnTo>
                  <a:lnTo>
                    <a:pt x="486" y="208"/>
                  </a:lnTo>
                  <a:lnTo>
                    <a:pt x="500" y="60"/>
                  </a:lnTo>
                  <a:close/>
                  <a:moveTo>
                    <a:pt x="659" y="454"/>
                  </a:moveTo>
                  <a:lnTo>
                    <a:pt x="674" y="448"/>
                  </a:lnTo>
                  <a:lnTo>
                    <a:pt x="690" y="444"/>
                  </a:lnTo>
                  <a:lnTo>
                    <a:pt x="706" y="440"/>
                  </a:lnTo>
                  <a:lnTo>
                    <a:pt x="722" y="437"/>
                  </a:lnTo>
                  <a:lnTo>
                    <a:pt x="738" y="435"/>
                  </a:lnTo>
                  <a:lnTo>
                    <a:pt x="755" y="434"/>
                  </a:lnTo>
                  <a:lnTo>
                    <a:pt x="770" y="433"/>
                  </a:lnTo>
                  <a:lnTo>
                    <a:pt x="786" y="433"/>
                  </a:lnTo>
                  <a:lnTo>
                    <a:pt x="802" y="434"/>
                  </a:lnTo>
                  <a:lnTo>
                    <a:pt x="818" y="435"/>
                  </a:lnTo>
                  <a:lnTo>
                    <a:pt x="834" y="437"/>
                  </a:lnTo>
                  <a:lnTo>
                    <a:pt x="849" y="440"/>
                  </a:lnTo>
                  <a:lnTo>
                    <a:pt x="864" y="443"/>
                  </a:lnTo>
                  <a:lnTo>
                    <a:pt x="879" y="447"/>
                  </a:lnTo>
                  <a:lnTo>
                    <a:pt x="894" y="452"/>
                  </a:lnTo>
                  <a:lnTo>
                    <a:pt x="909" y="458"/>
                  </a:lnTo>
                  <a:lnTo>
                    <a:pt x="922" y="463"/>
                  </a:lnTo>
                  <a:lnTo>
                    <a:pt x="937" y="470"/>
                  </a:lnTo>
                  <a:lnTo>
                    <a:pt x="950" y="477"/>
                  </a:lnTo>
                  <a:lnTo>
                    <a:pt x="963" y="484"/>
                  </a:lnTo>
                  <a:lnTo>
                    <a:pt x="976" y="493"/>
                  </a:lnTo>
                  <a:lnTo>
                    <a:pt x="988" y="501"/>
                  </a:lnTo>
                  <a:lnTo>
                    <a:pt x="1000" y="511"/>
                  </a:lnTo>
                  <a:lnTo>
                    <a:pt x="1011" y="520"/>
                  </a:lnTo>
                  <a:lnTo>
                    <a:pt x="1023" y="532"/>
                  </a:lnTo>
                  <a:lnTo>
                    <a:pt x="1033" y="542"/>
                  </a:lnTo>
                  <a:lnTo>
                    <a:pt x="1043" y="554"/>
                  </a:lnTo>
                  <a:lnTo>
                    <a:pt x="1052" y="566"/>
                  </a:lnTo>
                  <a:lnTo>
                    <a:pt x="1059" y="578"/>
                  </a:lnTo>
                  <a:lnTo>
                    <a:pt x="1067" y="591"/>
                  </a:lnTo>
                  <a:lnTo>
                    <a:pt x="1075" y="604"/>
                  </a:lnTo>
                  <a:lnTo>
                    <a:pt x="1082" y="619"/>
                  </a:lnTo>
                  <a:lnTo>
                    <a:pt x="1087" y="633"/>
                  </a:lnTo>
                  <a:lnTo>
                    <a:pt x="1092" y="647"/>
                  </a:lnTo>
                  <a:lnTo>
                    <a:pt x="1096" y="661"/>
                  </a:lnTo>
                  <a:lnTo>
                    <a:pt x="1100" y="675"/>
                  </a:lnTo>
                  <a:lnTo>
                    <a:pt x="1102" y="690"/>
                  </a:lnTo>
                  <a:lnTo>
                    <a:pt x="1103" y="705"/>
                  </a:lnTo>
                  <a:lnTo>
                    <a:pt x="1104" y="719"/>
                  </a:lnTo>
                  <a:lnTo>
                    <a:pt x="1104" y="733"/>
                  </a:lnTo>
                  <a:lnTo>
                    <a:pt x="1103" y="748"/>
                  </a:lnTo>
                  <a:lnTo>
                    <a:pt x="1102" y="762"/>
                  </a:lnTo>
                  <a:lnTo>
                    <a:pt x="1099" y="776"/>
                  </a:lnTo>
                  <a:lnTo>
                    <a:pt x="1096" y="790"/>
                  </a:lnTo>
                  <a:lnTo>
                    <a:pt x="1092" y="804"/>
                  </a:lnTo>
                  <a:lnTo>
                    <a:pt x="1087" y="817"/>
                  </a:lnTo>
                  <a:lnTo>
                    <a:pt x="1082" y="830"/>
                  </a:lnTo>
                  <a:lnTo>
                    <a:pt x="1076" y="843"/>
                  </a:lnTo>
                  <a:lnTo>
                    <a:pt x="1069" y="857"/>
                  </a:lnTo>
                  <a:lnTo>
                    <a:pt x="1063" y="869"/>
                  </a:lnTo>
                  <a:lnTo>
                    <a:pt x="1054" y="881"/>
                  </a:lnTo>
                  <a:lnTo>
                    <a:pt x="1046" y="893"/>
                  </a:lnTo>
                  <a:lnTo>
                    <a:pt x="1036" y="905"/>
                  </a:lnTo>
                  <a:lnTo>
                    <a:pt x="1027" y="916"/>
                  </a:lnTo>
                  <a:lnTo>
                    <a:pt x="1016" y="926"/>
                  </a:lnTo>
                  <a:lnTo>
                    <a:pt x="1005" y="937"/>
                  </a:lnTo>
                  <a:lnTo>
                    <a:pt x="994" y="947"/>
                  </a:lnTo>
                  <a:lnTo>
                    <a:pt x="981" y="956"/>
                  </a:lnTo>
                  <a:lnTo>
                    <a:pt x="968" y="965"/>
                  </a:lnTo>
                  <a:lnTo>
                    <a:pt x="955" y="973"/>
                  </a:lnTo>
                  <a:lnTo>
                    <a:pt x="941" y="981"/>
                  </a:lnTo>
                  <a:lnTo>
                    <a:pt x="927" y="988"/>
                  </a:lnTo>
                  <a:lnTo>
                    <a:pt x="911" y="995"/>
                  </a:lnTo>
                  <a:lnTo>
                    <a:pt x="895" y="1000"/>
                  </a:lnTo>
                  <a:lnTo>
                    <a:pt x="880" y="1006"/>
                  </a:lnTo>
                  <a:lnTo>
                    <a:pt x="864" y="1010"/>
                  </a:lnTo>
                  <a:lnTo>
                    <a:pt x="849" y="1014"/>
                  </a:lnTo>
                  <a:lnTo>
                    <a:pt x="832" y="1018"/>
                  </a:lnTo>
                  <a:lnTo>
                    <a:pt x="816" y="1020"/>
                  </a:lnTo>
                  <a:lnTo>
                    <a:pt x="801" y="1021"/>
                  </a:lnTo>
                  <a:lnTo>
                    <a:pt x="784" y="1022"/>
                  </a:lnTo>
                  <a:lnTo>
                    <a:pt x="768" y="1022"/>
                  </a:lnTo>
                  <a:lnTo>
                    <a:pt x="753" y="1021"/>
                  </a:lnTo>
                  <a:lnTo>
                    <a:pt x="737" y="1020"/>
                  </a:lnTo>
                  <a:lnTo>
                    <a:pt x="721" y="1018"/>
                  </a:lnTo>
                  <a:lnTo>
                    <a:pt x="706" y="1014"/>
                  </a:lnTo>
                  <a:lnTo>
                    <a:pt x="690" y="1011"/>
                  </a:lnTo>
                  <a:lnTo>
                    <a:pt x="676" y="1007"/>
                  </a:lnTo>
                  <a:lnTo>
                    <a:pt x="660" y="1002"/>
                  </a:lnTo>
                  <a:lnTo>
                    <a:pt x="645" y="997"/>
                  </a:lnTo>
                  <a:lnTo>
                    <a:pt x="632" y="991"/>
                  </a:lnTo>
                  <a:lnTo>
                    <a:pt x="617" y="985"/>
                  </a:lnTo>
                  <a:lnTo>
                    <a:pt x="604" y="978"/>
                  </a:lnTo>
                  <a:lnTo>
                    <a:pt x="591" y="970"/>
                  </a:lnTo>
                  <a:lnTo>
                    <a:pt x="578" y="962"/>
                  </a:lnTo>
                  <a:lnTo>
                    <a:pt x="566" y="953"/>
                  </a:lnTo>
                  <a:lnTo>
                    <a:pt x="554" y="944"/>
                  </a:lnTo>
                  <a:lnTo>
                    <a:pt x="543" y="933"/>
                  </a:lnTo>
                  <a:lnTo>
                    <a:pt x="533" y="923"/>
                  </a:lnTo>
                  <a:lnTo>
                    <a:pt x="521" y="912"/>
                  </a:lnTo>
                  <a:lnTo>
                    <a:pt x="513" y="901"/>
                  </a:lnTo>
                  <a:lnTo>
                    <a:pt x="502" y="889"/>
                  </a:lnTo>
                  <a:lnTo>
                    <a:pt x="495" y="877"/>
                  </a:lnTo>
                  <a:lnTo>
                    <a:pt x="487" y="864"/>
                  </a:lnTo>
                  <a:lnTo>
                    <a:pt x="479" y="849"/>
                  </a:lnTo>
                  <a:lnTo>
                    <a:pt x="472" y="836"/>
                  </a:lnTo>
                  <a:lnTo>
                    <a:pt x="467" y="822"/>
                  </a:lnTo>
                  <a:lnTo>
                    <a:pt x="462" y="808"/>
                  </a:lnTo>
                  <a:lnTo>
                    <a:pt x="458" y="793"/>
                  </a:lnTo>
                  <a:lnTo>
                    <a:pt x="456" y="779"/>
                  </a:lnTo>
                  <a:lnTo>
                    <a:pt x="452" y="764"/>
                  </a:lnTo>
                  <a:lnTo>
                    <a:pt x="451" y="750"/>
                  </a:lnTo>
                  <a:lnTo>
                    <a:pt x="450" y="735"/>
                  </a:lnTo>
                  <a:lnTo>
                    <a:pt x="450" y="721"/>
                  </a:lnTo>
                  <a:lnTo>
                    <a:pt x="451" y="707"/>
                  </a:lnTo>
                  <a:lnTo>
                    <a:pt x="453" y="693"/>
                  </a:lnTo>
                  <a:lnTo>
                    <a:pt x="456" y="678"/>
                  </a:lnTo>
                  <a:lnTo>
                    <a:pt x="459" y="665"/>
                  </a:lnTo>
                  <a:lnTo>
                    <a:pt x="462" y="651"/>
                  </a:lnTo>
                  <a:lnTo>
                    <a:pt x="467" y="638"/>
                  </a:lnTo>
                  <a:lnTo>
                    <a:pt x="472" y="624"/>
                  </a:lnTo>
                  <a:lnTo>
                    <a:pt x="478" y="610"/>
                  </a:lnTo>
                  <a:lnTo>
                    <a:pt x="485" y="598"/>
                  </a:lnTo>
                  <a:lnTo>
                    <a:pt x="492" y="585"/>
                  </a:lnTo>
                  <a:lnTo>
                    <a:pt x="500" y="573"/>
                  </a:lnTo>
                  <a:lnTo>
                    <a:pt x="508" y="562"/>
                  </a:lnTo>
                  <a:lnTo>
                    <a:pt x="518" y="550"/>
                  </a:lnTo>
                  <a:lnTo>
                    <a:pt x="528" y="539"/>
                  </a:lnTo>
                  <a:lnTo>
                    <a:pt x="538" y="528"/>
                  </a:lnTo>
                  <a:lnTo>
                    <a:pt x="549" y="517"/>
                  </a:lnTo>
                  <a:lnTo>
                    <a:pt x="561" y="508"/>
                  </a:lnTo>
                  <a:lnTo>
                    <a:pt x="573" y="499"/>
                  </a:lnTo>
                  <a:lnTo>
                    <a:pt x="586" y="490"/>
                  </a:lnTo>
                  <a:lnTo>
                    <a:pt x="600" y="482"/>
                  </a:lnTo>
                  <a:lnTo>
                    <a:pt x="613" y="474"/>
                  </a:lnTo>
                  <a:lnTo>
                    <a:pt x="628" y="467"/>
                  </a:lnTo>
                  <a:lnTo>
                    <a:pt x="643" y="460"/>
                  </a:lnTo>
                  <a:lnTo>
                    <a:pt x="659" y="454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2913" y="2948"/>
              <a:ext cx="175" cy="119"/>
            </a:xfrm>
            <a:custGeom>
              <a:avLst/>
              <a:gdLst/>
              <a:ahLst/>
              <a:cxnLst>
                <a:cxn ang="0">
                  <a:pos x="252" y="699"/>
                </a:cxn>
                <a:cxn ang="0">
                  <a:pos x="249" y="700"/>
                </a:cxn>
                <a:cxn ang="0">
                  <a:pos x="230" y="707"/>
                </a:cxn>
                <a:cxn ang="0">
                  <a:pos x="208" y="710"/>
                </a:cxn>
                <a:cxn ang="0">
                  <a:pos x="187" y="706"/>
                </a:cxn>
                <a:cxn ang="0">
                  <a:pos x="166" y="699"/>
                </a:cxn>
                <a:cxn ang="0">
                  <a:pos x="148" y="688"/>
                </a:cxn>
                <a:cxn ang="0">
                  <a:pos x="134" y="673"/>
                </a:cxn>
                <a:cxn ang="0">
                  <a:pos x="134" y="673"/>
                </a:cxn>
                <a:cxn ang="0">
                  <a:pos x="13" y="505"/>
                </a:cxn>
                <a:cxn ang="0">
                  <a:pos x="11" y="502"/>
                </a:cxn>
                <a:cxn ang="0">
                  <a:pos x="3" y="486"/>
                </a:cxn>
                <a:cxn ang="0">
                  <a:pos x="0" y="469"/>
                </a:cxn>
                <a:cxn ang="0">
                  <a:pos x="2" y="449"/>
                </a:cxn>
                <a:cxn ang="0">
                  <a:pos x="10" y="432"/>
                </a:cxn>
                <a:cxn ang="0">
                  <a:pos x="23" y="418"/>
                </a:cxn>
                <a:cxn ang="0">
                  <a:pos x="41" y="406"/>
                </a:cxn>
                <a:cxn ang="0">
                  <a:pos x="41" y="406"/>
                </a:cxn>
                <a:cxn ang="0">
                  <a:pos x="433" y="77"/>
                </a:cxn>
                <a:cxn ang="0">
                  <a:pos x="427" y="65"/>
                </a:cxn>
                <a:cxn ang="0">
                  <a:pos x="428" y="52"/>
                </a:cxn>
                <a:cxn ang="0">
                  <a:pos x="434" y="41"/>
                </a:cxn>
                <a:cxn ang="0">
                  <a:pos x="445" y="33"/>
                </a:cxn>
                <a:cxn ang="0">
                  <a:pos x="454" y="30"/>
                </a:cxn>
                <a:cxn ang="0">
                  <a:pos x="464" y="29"/>
                </a:cxn>
                <a:cxn ang="0">
                  <a:pos x="1184" y="0"/>
                </a:cxn>
                <a:cxn ang="0">
                  <a:pos x="1200" y="2"/>
                </a:cxn>
                <a:cxn ang="0">
                  <a:pos x="1212" y="9"/>
                </a:cxn>
                <a:cxn ang="0">
                  <a:pos x="1221" y="18"/>
                </a:cxn>
                <a:cxn ang="0">
                  <a:pos x="1224" y="30"/>
                </a:cxn>
                <a:cxn ang="0">
                  <a:pos x="1224" y="40"/>
                </a:cxn>
                <a:cxn ang="0">
                  <a:pos x="1220" y="49"/>
                </a:cxn>
                <a:cxn ang="0">
                  <a:pos x="848" y="567"/>
                </a:cxn>
                <a:cxn ang="0">
                  <a:pos x="838" y="576"/>
                </a:cxn>
                <a:cxn ang="0">
                  <a:pos x="825" y="581"/>
                </a:cxn>
                <a:cxn ang="0">
                  <a:pos x="811" y="581"/>
                </a:cxn>
                <a:cxn ang="0">
                  <a:pos x="797" y="577"/>
                </a:cxn>
                <a:cxn ang="0">
                  <a:pos x="784" y="566"/>
                </a:cxn>
                <a:cxn ang="0">
                  <a:pos x="714" y="469"/>
                </a:cxn>
                <a:cxn ang="0">
                  <a:pos x="706" y="398"/>
                </a:cxn>
                <a:cxn ang="0">
                  <a:pos x="721" y="394"/>
                </a:cxn>
                <a:cxn ang="0">
                  <a:pos x="734" y="395"/>
                </a:cxn>
                <a:cxn ang="0">
                  <a:pos x="747" y="400"/>
                </a:cxn>
                <a:cxn ang="0">
                  <a:pos x="758" y="409"/>
                </a:cxn>
                <a:cxn ang="0">
                  <a:pos x="970" y="274"/>
                </a:cxn>
                <a:cxn ang="0">
                  <a:pos x="829" y="78"/>
                </a:cxn>
                <a:cxn ang="0">
                  <a:pos x="586" y="170"/>
                </a:cxn>
                <a:cxn ang="0">
                  <a:pos x="591" y="182"/>
                </a:cxn>
                <a:cxn ang="0">
                  <a:pos x="590" y="194"/>
                </a:cxn>
                <a:cxn ang="0">
                  <a:pos x="585" y="205"/>
                </a:cxn>
                <a:cxn ang="0">
                  <a:pos x="573" y="213"/>
                </a:cxn>
                <a:cxn ang="0">
                  <a:pos x="80" y="460"/>
                </a:cxn>
                <a:cxn ang="0">
                  <a:pos x="76" y="463"/>
                </a:cxn>
                <a:cxn ang="0">
                  <a:pos x="74" y="469"/>
                </a:cxn>
                <a:cxn ang="0">
                  <a:pos x="76" y="473"/>
                </a:cxn>
                <a:cxn ang="0">
                  <a:pos x="77" y="474"/>
                </a:cxn>
                <a:cxn ang="0">
                  <a:pos x="196" y="641"/>
                </a:cxn>
                <a:cxn ang="0">
                  <a:pos x="196" y="641"/>
                </a:cxn>
                <a:cxn ang="0">
                  <a:pos x="201" y="645"/>
                </a:cxn>
                <a:cxn ang="0">
                  <a:pos x="206" y="646"/>
                </a:cxn>
                <a:cxn ang="0">
                  <a:pos x="212" y="645"/>
                </a:cxn>
              </a:cxnLst>
              <a:rect l="0" t="0" r="r" b="b"/>
              <a:pathLst>
                <a:path w="1224" h="710">
                  <a:moveTo>
                    <a:pt x="714" y="469"/>
                  </a:moveTo>
                  <a:lnTo>
                    <a:pt x="252" y="699"/>
                  </a:lnTo>
                  <a:lnTo>
                    <a:pt x="250" y="700"/>
                  </a:lnTo>
                  <a:lnTo>
                    <a:pt x="249" y="700"/>
                  </a:lnTo>
                  <a:lnTo>
                    <a:pt x="239" y="704"/>
                  </a:lnTo>
                  <a:lnTo>
                    <a:pt x="230" y="707"/>
                  </a:lnTo>
                  <a:lnTo>
                    <a:pt x="218" y="708"/>
                  </a:lnTo>
                  <a:lnTo>
                    <a:pt x="208" y="710"/>
                  </a:lnTo>
                  <a:lnTo>
                    <a:pt x="197" y="708"/>
                  </a:lnTo>
                  <a:lnTo>
                    <a:pt x="187" y="706"/>
                  </a:lnTo>
                  <a:lnTo>
                    <a:pt x="176" y="703"/>
                  </a:lnTo>
                  <a:lnTo>
                    <a:pt x="166" y="699"/>
                  </a:lnTo>
                  <a:lnTo>
                    <a:pt x="157" y="694"/>
                  </a:lnTo>
                  <a:lnTo>
                    <a:pt x="148" y="688"/>
                  </a:lnTo>
                  <a:lnTo>
                    <a:pt x="140" y="681"/>
                  </a:lnTo>
                  <a:lnTo>
                    <a:pt x="134" y="673"/>
                  </a:lnTo>
                  <a:lnTo>
                    <a:pt x="134" y="672"/>
                  </a:lnTo>
                  <a:lnTo>
                    <a:pt x="134" y="673"/>
                  </a:lnTo>
                  <a:lnTo>
                    <a:pt x="13" y="505"/>
                  </a:lnTo>
                  <a:lnTo>
                    <a:pt x="13" y="505"/>
                  </a:lnTo>
                  <a:lnTo>
                    <a:pt x="12" y="504"/>
                  </a:lnTo>
                  <a:lnTo>
                    <a:pt x="11" y="502"/>
                  </a:lnTo>
                  <a:lnTo>
                    <a:pt x="6" y="494"/>
                  </a:lnTo>
                  <a:lnTo>
                    <a:pt x="3" y="486"/>
                  </a:lnTo>
                  <a:lnTo>
                    <a:pt x="1" y="477"/>
                  </a:lnTo>
                  <a:lnTo>
                    <a:pt x="0" y="469"/>
                  </a:lnTo>
                  <a:lnTo>
                    <a:pt x="1" y="458"/>
                  </a:lnTo>
                  <a:lnTo>
                    <a:pt x="2" y="449"/>
                  </a:lnTo>
                  <a:lnTo>
                    <a:pt x="5" y="441"/>
                  </a:lnTo>
                  <a:lnTo>
                    <a:pt x="10" y="432"/>
                  </a:lnTo>
                  <a:lnTo>
                    <a:pt x="15" y="425"/>
                  </a:lnTo>
                  <a:lnTo>
                    <a:pt x="23" y="418"/>
                  </a:lnTo>
                  <a:lnTo>
                    <a:pt x="31" y="411"/>
                  </a:lnTo>
                  <a:lnTo>
                    <a:pt x="41" y="406"/>
                  </a:lnTo>
                  <a:lnTo>
                    <a:pt x="41" y="406"/>
                  </a:lnTo>
                  <a:lnTo>
                    <a:pt x="41" y="406"/>
                  </a:lnTo>
                  <a:lnTo>
                    <a:pt x="503" y="174"/>
                  </a:lnTo>
                  <a:lnTo>
                    <a:pt x="433" y="77"/>
                  </a:lnTo>
                  <a:lnTo>
                    <a:pt x="429" y="71"/>
                  </a:lnTo>
                  <a:lnTo>
                    <a:pt x="427" y="65"/>
                  </a:lnTo>
                  <a:lnTo>
                    <a:pt x="427" y="58"/>
                  </a:lnTo>
                  <a:lnTo>
                    <a:pt x="428" y="52"/>
                  </a:lnTo>
                  <a:lnTo>
                    <a:pt x="431" y="47"/>
                  </a:lnTo>
                  <a:lnTo>
                    <a:pt x="434" y="41"/>
                  </a:lnTo>
                  <a:lnTo>
                    <a:pt x="438" y="37"/>
                  </a:lnTo>
                  <a:lnTo>
                    <a:pt x="445" y="33"/>
                  </a:lnTo>
                  <a:lnTo>
                    <a:pt x="449" y="31"/>
                  </a:lnTo>
                  <a:lnTo>
                    <a:pt x="454" y="30"/>
                  </a:lnTo>
                  <a:lnTo>
                    <a:pt x="460" y="29"/>
                  </a:lnTo>
                  <a:lnTo>
                    <a:pt x="464" y="29"/>
                  </a:lnTo>
                  <a:lnTo>
                    <a:pt x="822" y="15"/>
                  </a:lnTo>
                  <a:lnTo>
                    <a:pt x="1184" y="0"/>
                  </a:lnTo>
                  <a:lnTo>
                    <a:pt x="1192" y="1"/>
                  </a:lnTo>
                  <a:lnTo>
                    <a:pt x="1200" y="2"/>
                  </a:lnTo>
                  <a:lnTo>
                    <a:pt x="1205" y="5"/>
                  </a:lnTo>
                  <a:lnTo>
                    <a:pt x="1212" y="9"/>
                  </a:lnTo>
                  <a:lnTo>
                    <a:pt x="1216" y="13"/>
                  </a:lnTo>
                  <a:lnTo>
                    <a:pt x="1221" y="18"/>
                  </a:lnTo>
                  <a:lnTo>
                    <a:pt x="1223" y="24"/>
                  </a:lnTo>
                  <a:lnTo>
                    <a:pt x="1224" y="30"/>
                  </a:lnTo>
                  <a:lnTo>
                    <a:pt x="1224" y="35"/>
                  </a:lnTo>
                  <a:lnTo>
                    <a:pt x="1224" y="40"/>
                  </a:lnTo>
                  <a:lnTo>
                    <a:pt x="1222" y="44"/>
                  </a:lnTo>
                  <a:lnTo>
                    <a:pt x="1220" y="49"/>
                  </a:lnTo>
                  <a:lnTo>
                    <a:pt x="1033" y="309"/>
                  </a:lnTo>
                  <a:lnTo>
                    <a:pt x="848" y="567"/>
                  </a:lnTo>
                  <a:lnTo>
                    <a:pt x="843" y="572"/>
                  </a:lnTo>
                  <a:lnTo>
                    <a:pt x="838" y="576"/>
                  </a:lnTo>
                  <a:lnTo>
                    <a:pt x="831" y="579"/>
                  </a:lnTo>
                  <a:lnTo>
                    <a:pt x="825" y="581"/>
                  </a:lnTo>
                  <a:lnTo>
                    <a:pt x="818" y="582"/>
                  </a:lnTo>
                  <a:lnTo>
                    <a:pt x="811" y="581"/>
                  </a:lnTo>
                  <a:lnTo>
                    <a:pt x="803" y="580"/>
                  </a:lnTo>
                  <a:lnTo>
                    <a:pt x="797" y="577"/>
                  </a:lnTo>
                  <a:lnTo>
                    <a:pt x="790" y="572"/>
                  </a:lnTo>
                  <a:lnTo>
                    <a:pt x="784" y="566"/>
                  </a:lnTo>
                  <a:lnTo>
                    <a:pt x="784" y="566"/>
                  </a:lnTo>
                  <a:lnTo>
                    <a:pt x="714" y="469"/>
                  </a:lnTo>
                  <a:close/>
                  <a:moveTo>
                    <a:pt x="212" y="645"/>
                  </a:moveTo>
                  <a:lnTo>
                    <a:pt x="706" y="398"/>
                  </a:lnTo>
                  <a:lnTo>
                    <a:pt x="713" y="395"/>
                  </a:lnTo>
                  <a:lnTo>
                    <a:pt x="721" y="394"/>
                  </a:lnTo>
                  <a:lnTo>
                    <a:pt x="727" y="394"/>
                  </a:lnTo>
                  <a:lnTo>
                    <a:pt x="734" y="395"/>
                  </a:lnTo>
                  <a:lnTo>
                    <a:pt x="741" y="397"/>
                  </a:lnTo>
                  <a:lnTo>
                    <a:pt x="747" y="400"/>
                  </a:lnTo>
                  <a:lnTo>
                    <a:pt x="753" y="404"/>
                  </a:lnTo>
                  <a:lnTo>
                    <a:pt x="758" y="409"/>
                  </a:lnTo>
                  <a:lnTo>
                    <a:pt x="816" y="490"/>
                  </a:lnTo>
                  <a:lnTo>
                    <a:pt x="970" y="274"/>
                  </a:lnTo>
                  <a:lnTo>
                    <a:pt x="1118" y="67"/>
                  </a:lnTo>
                  <a:lnTo>
                    <a:pt x="829" y="78"/>
                  </a:lnTo>
                  <a:lnTo>
                    <a:pt x="528" y="90"/>
                  </a:lnTo>
                  <a:lnTo>
                    <a:pt x="586" y="170"/>
                  </a:lnTo>
                  <a:lnTo>
                    <a:pt x="589" y="176"/>
                  </a:lnTo>
                  <a:lnTo>
                    <a:pt x="591" y="182"/>
                  </a:lnTo>
                  <a:lnTo>
                    <a:pt x="591" y="188"/>
                  </a:lnTo>
                  <a:lnTo>
                    <a:pt x="590" y="194"/>
                  </a:lnTo>
                  <a:lnTo>
                    <a:pt x="588" y="200"/>
                  </a:lnTo>
                  <a:lnTo>
                    <a:pt x="585" y="205"/>
                  </a:lnTo>
                  <a:lnTo>
                    <a:pt x="580" y="209"/>
                  </a:lnTo>
                  <a:lnTo>
                    <a:pt x="573" y="213"/>
                  </a:lnTo>
                  <a:lnTo>
                    <a:pt x="80" y="460"/>
                  </a:lnTo>
                  <a:lnTo>
                    <a:pt x="80" y="460"/>
                  </a:lnTo>
                  <a:lnTo>
                    <a:pt x="78" y="461"/>
                  </a:lnTo>
                  <a:lnTo>
                    <a:pt x="76" y="463"/>
                  </a:lnTo>
                  <a:lnTo>
                    <a:pt x="74" y="467"/>
                  </a:lnTo>
                  <a:lnTo>
                    <a:pt x="74" y="469"/>
                  </a:lnTo>
                  <a:lnTo>
                    <a:pt x="74" y="471"/>
                  </a:lnTo>
                  <a:lnTo>
                    <a:pt x="76" y="473"/>
                  </a:lnTo>
                  <a:lnTo>
                    <a:pt x="76" y="473"/>
                  </a:lnTo>
                  <a:lnTo>
                    <a:pt x="77" y="474"/>
                  </a:lnTo>
                  <a:lnTo>
                    <a:pt x="77" y="474"/>
                  </a:lnTo>
                  <a:lnTo>
                    <a:pt x="196" y="641"/>
                  </a:lnTo>
                  <a:lnTo>
                    <a:pt x="196" y="641"/>
                  </a:lnTo>
                  <a:lnTo>
                    <a:pt x="196" y="641"/>
                  </a:lnTo>
                  <a:lnTo>
                    <a:pt x="198" y="643"/>
                  </a:lnTo>
                  <a:lnTo>
                    <a:pt x="201" y="645"/>
                  </a:lnTo>
                  <a:lnTo>
                    <a:pt x="204" y="646"/>
                  </a:lnTo>
                  <a:lnTo>
                    <a:pt x="206" y="646"/>
                  </a:lnTo>
                  <a:lnTo>
                    <a:pt x="210" y="646"/>
                  </a:lnTo>
                  <a:lnTo>
                    <a:pt x="212" y="645"/>
                  </a:lnTo>
                  <a:lnTo>
                    <a:pt x="212" y="645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2472" y="1027"/>
              <a:ext cx="219" cy="179"/>
            </a:xfrm>
            <a:custGeom>
              <a:avLst/>
              <a:gdLst/>
              <a:ahLst/>
              <a:cxnLst>
                <a:cxn ang="0">
                  <a:pos x="24" y="587"/>
                </a:cxn>
                <a:cxn ang="0">
                  <a:pos x="14" y="578"/>
                </a:cxn>
                <a:cxn ang="0">
                  <a:pos x="7" y="566"/>
                </a:cxn>
                <a:cxn ang="0">
                  <a:pos x="3" y="554"/>
                </a:cxn>
                <a:cxn ang="0">
                  <a:pos x="0" y="542"/>
                </a:cxn>
                <a:cxn ang="0">
                  <a:pos x="1" y="530"/>
                </a:cxn>
                <a:cxn ang="0">
                  <a:pos x="5" y="518"/>
                </a:cxn>
                <a:cxn ang="0">
                  <a:pos x="11" y="506"/>
                </a:cxn>
                <a:cxn ang="0">
                  <a:pos x="19" y="496"/>
                </a:cxn>
                <a:cxn ang="0">
                  <a:pos x="22" y="495"/>
                </a:cxn>
                <a:cxn ang="0">
                  <a:pos x="227" y="308"/>
                </a:cxn>
                <a:cxn ang="0">
                  <a:pos x="238" y="299"/>
                </a:cxn>
                <a:cxn ang="0">
                  <a:pos x="250" y="294"/>
                </a:cxn>
                <a:cxn ang="0">
                  <a:pos x="264" y="290"/>
                </a:cxn>
                <a:cxn ang="0">
                  <a:pos x="277" y="289"/>
                </a:cxn>
                <a:cxn ang="0">
                  <a:pos x="290" y="290"/>
                </a:cxn>
                <a:cxn ang="0">
                  <a:pos x="304" y="294"/>
                </a:cxn>
                <a:cxn ang="0">
                  <a:pos x="316" y="299"/>
                </a:cxn>
                <a:cxn ang="0">
                  <a:pos x="327" y="308"/>
                </a:cxn>
                <a:cxn ang="0">
                  <a:pos x="1212" y="20"/>
                </a:cxn>
                <a:cxn ang="0">
                  <a:pos x="1224" y="12"/>
                </a:cxn>
                <a:cxn ang="0">
                  <a:pos x="1237" y="6"/>
                </a:cxn>
                <a:cxn ang="0">
                  <a:pos x="1249" y="2"/>
                </a:cxn>
                <a:cxn ang="0">
                  <a:pos x="1264" y="0"/>
                </a:cxn>
                <a:cxn ang="0">
                  <a:pos x="1277" y="2"/>
                </a:cxn>
                <a:cxn ang="0">
                  <a:pos x="1291" y="6"/>
                </a:cxn>
                <a:cxn ang="0">
                  <a:pos x="1303" y="12"/>
                </a:cxn>
                <a:cxn ang="0">
                  <a:pos x="1314" y="20"/>
                </a:cxn>
                <a:cxn ang="0">
                  <a:pos x="1519" y="207"/>
                </a:cxn>
                <a:cxn ang="0">
                  <a:pos x="1527" y="217"/>
                </a:cxn>
                <a:cxn ang="0">
                  <a:pos x="1533" y="229"/>
                </a:cxn>
                <a:cxn ang="0">
                  <a:pos x="1535" y="241"/>
                </a:cxn>
                <a:cxn ang="0">
                  <a:pos x="1535" y="254"/>
                </a:cxn>
                <a:cxn ang="0">
                  <a:pos x="1533" y="266"/>
                </a:cxn>
                <a:cxn ang="0">
                  <a:pos x="1527" y="278"/>
                </a:cxn>
                <a:cxn ang="0">
                  <a:pos x="1519" y="288"/>
                </a:cxn>
                <a:cxn ang="0">
                  <a:pos x="677" y="1053"/>
                </a:cxn>
                <a:cxn ang="0">
                  <a:pos x="666" y="1062"/>
                </a:cxn>
                <a:cxn ang="0">
                  <a:pos x="653" y="1068"/>
                </a:cxn>
                <a:cxn ang="0">
                  <a:pos x="640" y="1072"/>
                </a:cxn>
                <a:cxn ang="0">
                  <a:pos x="626" y="1073"/>
                </a:cxn>
                <a:cxn ang="0">
                  <a:pos x="613" y="1072"/>
                </a:cxn>
                <a:cxn ang="0">
                  <a:pos x="600" y="1068"/>
                </a:cxn>
                <a:cxn ang="0">
                  <a:pos x="587" y="1062"/>
                </a:cxn>
                <a:cxn ang="0">
                  <a:pos x="576" y="1053"/>
                </a:cxn>
                <a:cxn ang="0">
                  <a:pos x="174" y="538"/>
                </a:cxn>
                <a:cxn ang="0">
                  <a:pos x="1363" y="247"/>
                </a:cxn>
                <a:cxn ang="0">
                  <a:pos x="662" y="703"/>
                </a:cxn>
                <a:cxn ang="0">
                  <a:pos x="651" y="711"/>
                </a:cxn>
                <a:cxn ang="0">
                  <a:pos x="639" y="717"/>
                </a:cxn>
                <a:cxn ang="0">
                  <a:pos x="625" y="720"/>
                </a:cxn>
                <a:cxn ang="0">
                  <a:pos x="612" y="721"/>
                </a:cxn>
                <a:cxn ang="0">
                  <a:pos x="597" y="720"/>
                </a:cxn>
                <a:cxn ang="0">
                  <a:pos x="585" y="717"/>
                </a:cxn>
                <a:cxn ang="0">
                  <a:pos x="573" y="711"/>
                </a:cxn>
                <a:cxn ang="0">
                  <a:pos x="562" y="703"/>
                </a:cxn>
                <a:cxn ang="0">
                  <a:pos x="174" y="538"/>
                </a:cxn>
              </a:cxnLst>
              <a:rect l="0" t="0" r="r" b="b"/>
              <a:pathLst>
                <a:path w="1535" h="1073">
                  <a:moveTo>
                    <a:pt x="574" y="1052"/>
                  </a:moveTo>
                  <a:lnTo>
                    <a:pt x="24" y="587"/>
                  </a:lnTo>
                  <a:lnTo>
                    <a:pt x="18" y="583"/>
                  </a:lnTo>
                  <a:lnTo>
                    <a:pt x="14" y="578"/>
                  </a:lnTo>
                  <a:lnTo>
                    <a:pt x="10" y="571"/>
                  </a:lnTo>
                  <a:lnTo>
                    <a:pt x="7" y="566"/>
                  </a:lnTo>
                  <a:lnTo>
                    <a:pt x="5" y="560"/>
                  </a:lnTo>
                  <a:lnTo>
                    <a:pt x="3" y="554"/>
                  </a:lnTo>
                  <a:lnTo>
                    <a:pt x="1" y="548"/>
                  </a:lnTo>
                  <a:lnTo>
                    <a:pt x="0" y="542"/>
                  </a:lnTo>
                  <a:lnTo>
                    <a:pt x="0" y="536"/>
                  </a:lnTo>
                  <a:lnTo>
                    <a:pt x="1" y="530"/>
                  </a:lnTo>
                  <a:lnTo>
                    <a:pt x="3" y="524"/>
                  </a:lnTo>
                  <a:lnTo>
                    <a:pt x="5" y="518"/>
                  </a:lnTo>
                  <a:lnTo>
                    <a:pt x="8" y="512"/>
                  </a:lnTo>
                  <a:lnTo>
                    <a:pt x="11" y="506"/>
                  </a:lnTo>
                  <a:lnTo>
                    <a:pt x="15" y="501"/>
                  </a:lnTo>
                  <a:lnTo>
                    <a:pt x="19" y="496"/>
                  </a:lnTo>
                  <a:lnTo>
                    <a:pt x="20" y="495"/>
                  </a:lnTo>
                  <a:lnTo>
                    <a:pt x="22" y="495"/>
                  </a:lnTo>
                  <a:lnTo>
                    <a:pt x="22" y="494"/>
                  </a:lnTo>
                  <a:lnTo>
                    <a:pt x="227" y="308"/>
                  </a:lnTo>
                  <a:lnTo>
                    <a:pt x="232" y="303"/>
                  </a:lnTo>
                  <a:lnTo>
                    <a:pt x="238" y="299"/>
                  </a:lnTo>
                  <a:lnTo>
                    <a:pt x="244" y="296"/>
                  </a:lnTo>
                  <a:lnTo>
                    <a:pt x="250" y="294"/>
                  </a:lnTo>
                  <a:lnTo>
                    <a:pt x="257" y="292"/>
                  </a:lnTo>
                  <a:lnTo>
                    <a:pt x="264" y="290"/>
                  </a:lnTo>
                  <a:lnTo>
                    <a:pt x="270" y="289"/>
                  </a:lnTo>
                  <a:lnTo>
                    <a:pt x="277" y="289"/>
                  </a:lnTo>
                  <a:lnTo>
                    <a:pt x="284" y="289"/>
                  </a:lnTo>
                  <a:lnTo>
                    <a:pt x="290" y="290"/>
                  </a:lnTo>
                  <a:lnTo>
                    <a:pt x="297" y="292"/>
                  </a:lnTo>
                  <a:lnTo>
                    <a:pt x="304" y="294"/>
                  </a:lnTo>
                  <a:lnTo>
                    <a:pt x="311" y="296"/>
                  </a:lnTo>
                  <a:lnTo>
                    <a:pt x="316" y="299"/>
                  </a:lnTo>
                  <a:lnTo>
                    <a:pt x="322" y="303"/>
                  </a:lnTo>
                  <a:lnTo>
                    <a:pt x="327" y="308"/>
                  </a:lnTo>
                  <a:lnTo>
                    <a:pt x="612" y="565"/>
                  </a:lnTo>
                  <a:lnTo>
                    <a:pt x="1212" y="20"/>
                  </a:lnTo>
                  <a:lnTo>
                    <a:pt x="1218" y="16"/>
                  </a:lnTo>
                  <a:lnTo>
                    <a:pt x="1224" y="12"/>
                  </a:lnTo>
                  <a:lnTo>
                    <a:pt x="1230" y="9"/>
                  </a:lnTo>
                  <a:lnTo>
                    <a:pt x="1237" y="6"/>
                  </a:lnTo>
                  <a:lnTo>
                    <a:pt x="1243" y="3"/>
                  </a:lnTo>
                  <a:lnTo>
                    <a:pt x="1249" y="2"/>
                  </a:lnTo>
                  <a:lnTo>
                    <a:pt x="1257" y="1"/>
                  </a:lnTo>
                  <a:lnTo>
                    <a:pt x="1264" y="0"/>
                  </a:lnTo>
                  <a:lnTo>
                    <a:pt x="1270" y="1"/>
                  </a:lnTo>
                  <a:lnTo>
                    <a:pt x="1277" y="2"/>
                  </a:lnTo>
                  <a:lnTo>
                    <a:pt x="1284" y="3"/>
                  </a:lnTo>
                  <a:lnTo>
                    <a:pt x="1291" y="6"/>
                  </a:lnTo>
                  <a:lnTo>
                    <a:pt x="1296" y="9"/>
                  </a:lnTo>
                  <a:lnTo>
                    <a:pt x="1303" y="12"/>
                  </a:lnTo>
                  <a:lnTo>
                    <a:pt x="1308" y="16"/>
                  </a:lnTo>
                  <a:lnTo>
                    <a:pt x="1314" y="20"/>
                  </a:lnTo>
                  <a:lnTo>
                    <a:pt x="1515" y="202"/>
                  </a:lnTo>
                  <a:lnTo>
                    <a:pt x="1519" y="207"/>
                  </a:lnTo>
                  <a:lnTo>
                    <a:pt x="1524" y="212"/>
                  </a:lnTo>
                  <a:lnTo>
                    <a:pt x="1527" y="217"/>
                  </a:lnTo>
                  <a:lnTo>
                    <a:pt x="1531" y="223"/>
                  </a:lnTo>
                  <a:lnTo>
                    <a:pt x="1533" y="229"/>
                  </a:lnTo>
                  <a:lnTo>
                    <a:pt x="1534" y="235"/>
                  </a:lnTo>
                  <a:lnTo>
                    <a:pt x="1535" y="241"/>
                  </a:lnTo>
                  <a:lnTo>
                    <a:pt x="1535" y="247"/>
                  </a:lnTo>
                  <a:lnTo>
                    <a:pt x="1535" y="254"/>
                  </a:lnTo>
                  <a:lnTo>
                    <a:pt x="1534" y="260"/>
                  </a:lnTo>
                  <a:lnTo>
                    <a:pt x="1533" y="266"/>
                  </a:lnTo>
                  <a:lnTo>
                    <a:pt x="1531" y="272"/>
                  </a:lnTo>
                  <a:lnTo>
                    <a:pt x="1527" y="278"/>
                  </a:lnTo>
                  <a:lnTo>
                    <a:pt x="1524" y="283"/>
                  </a:lnTo>
                  <a:lnTo>
                    <a:pt x="1519" y="288"/>
                  </a:lnTo>
                  <a:lnTo>
                    <a:pt x="1515" y="293"/>
                  </a:lnTo>
                  <a:lnTo>
                    <a:pt x="677" y="1053"/>
                  </a:lnTo>
                  <a:lnTo>
                    <a:pt x="671" y="1057"/>
                  </a:lnTo>
                  <a:lnTo>
                    <a:pt x="666" y="1062"/>
                  </a:lnTo>
                  <a:lnTo>
                    <a:pt x="660" y="1065"/>
                  </a:lnTo>
                  <a:lnTo>
                    <a:pt x="653" y="1068"/>
                  </a:lnTo>
                  <a:lnTo>
                    <a:pt x="647" y="1070"/>
                  </a:lnTo>
                  <a:lnTo>
                    <a:pt x="640" y="1072"/>
                  </a:lnTo>
                  <a:lnTo>
                    <a:pt x="633" y="1072"/>
                  </a:lnTo>
                  <a:lnTo>
                    <a:pt x="626" y="1073"/>
                  </a:lnTo>
                  <a:lnTo>
                    <a:pt x="620" y="1072"/>
                  </a:lnTo>
                  <a:lnTo>
                    <a:pt x="613" y="1072"/>
                  </a:lnTo>
                  <a:lnTo>
                    <a:pt x="606" y="1070"/>
                  </a:lnTo>
                  <a:lnTo>
                    <a:pt x="600" y="1068"/>
                  </a:lnTo>
                  <a:lnTo>
                    <a:pt x="593" y="1065"/>
                  </a:lnTo>
                  <a:lnTo>
                    <a:pt x="587" y="1062"/>
                  </a:lnTo>
                  <a:lnTo>
                    <a:pt x="581" y="1057"/>
                  </a:lnTo>
                  <a:lnTo>
                    <a:pt x="576" y="1053"/>
                  </a:lnTo>
                  <a:lnTo>
                    <a:pt x="574" y="1052"/>
                  </a:lnTo>
                  <a:close/>
                  <a:moveTo>
                    <a:pt x="174" y="538"/>
                  </a:moveTo>
                  <a:lnTo>
                    <a:pt x="624" y="918"/>
                  </a:lnTo>
                  <a:lnTo>
                    <a:pt x="1363" y="247"/>
                  </a:lnTo>
                  <a:lnTo>
                    <a:pt x="1264" y="157"/>
                  </a:lnTo>
                  <a:lnTo>
                    <a:pt x="662" y="703"/>
                  </a:lnTo>
                  <a:lnTo>
                    <a:pt x="657" y="707"/>
                  </a:lnTo>
                  <a:lnTo>
                    <a:pt x="651" y="711"/>
                  </a:lnTo>
                  <a:lnTo>
                    <a:pt x="644" y="714"/>
                  </a:lnTo>
                  <a:lnTo>
                    <a:pt x="639" y="717"/>
                  </a:lnTo>
                  <a:lnTo>
                    <a:pt x="632" y="719"/>
                  </a:lnTo>
                  <a:lnTo>
                    <a:pt x="625" y="720"/>
                  </a:lnTo>
                  <a:lnTo>
                    <a:pt x="619" y="721"/>
                  </a:lnTo>
                  <a:lnTo>
                    <a:pt x="612" y="721"/>
                  </a:lnTo>
                  <a:lnTo>
                    <a:pt x="604" y="721"/>
                  </a:lnTo>
                  <a:lnTo>
                    <a:pt x="597" y="720"/>
                  </a:lnTo>
                  <a:lnTo>
                    <a:pt x="591" y="719"/>
                  </a:lnTo>
                  <a:lnTo>
                    <a:pt x="585" y="717"/>
                  </a:lnTo>
                  <a:lnTo>
                    <a:pt x="578" y="714"/>
                  </a:lnTo>
                  <a:lnTo>
                    <a:pt x="573" y="711"/>
                  </a:lnTo>
                  <a:lnTo>
                    <a:pt x="566" y="707"/>
                  </a:lnTo>
                  <a:lnTo>
                    <a:pt x="562" y="703"/>
                  </a:lnTo>
                  <a:lnTo>
                    <a:pt x="277" y="445"/>
                  </a:lnTo>
                  <a:lnTo>
                    <a:pt x="174" y="538"/>
                  </a:lnTo>
                  <a:close/>
                </a:path>
              </a:pathLst>
            </a:custGeom>
            <a:solidFill>
              <a:srgbClr val="DB26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3098" y="2386"/>
              <a:ext cx="64" cy="69"/>
            </a:xfrm>
            <a:custGeom>
              <a:avLst/>
              <a:gdLst/>
              <a:ahLst/>
              <a:cxnLst>
                <a:cxn ang="0">
                  <a:pos x="339" y="52"/>
                </a:cxn>
                <a:cxn ang="0">
                  <a:pos x="283" y="0"/>
                </a:cxn>
                <a:cxn ang="0">
                  <a:pos x="254" y="52"/>
                </a:cxn>
                <a:cxn ang="0">
                  <a:pos x="198" y="0"/>
                </a:cxn>
                <a:cxn ang="0">
                  <a:pos x="169" y="52"/>
                </a:cxn>
                <a:cxn ang="0">
                  <a:pos x="114" y="0"/>
                </a:cxn>
                <a:cxn ang="0">
                  <a:pos x="57" y="52"/>
                </a:cxn>
                <a:cxn ang="0">
                  <a:pos x="46" y="53"/>
                </a:cxn>
                <a:cxn ang="0">
                  <a:pos x="34" y="56"/>
                </a:cxn>
                <a:cxn ang="0">
                  <a:pos x="17" y="67"/>
                </a:cxn>
                <a:cxn ang="0">
                  <a:pos x="4" y="83"/>
                </a:cxn>
                <a:cxn ang="0">
                  <a:pos x="1" y="93"/>
                </a:cxn>
                <a:cxn ang="0">
                  <a:pos x="0" y="103"/>
                </a:cxn>
                <a:cxn ang="0">
                  <a:pos x="0" y="365"/>
                </a:cxn>
                <a:cxn ang="0">
                  <a:pos x="2" y="375"/>
                </a:cxn>
                <a:cxn ang="0">
                  <a:pos x="10" y="389"/>
                </a:cxn>
                <a:cxn ang="0">
                  <a:pos x="24" y="402"/>
                </a:cxn>
                <a:cxn ang="0">
                  <a:pos x="40" y="409"/>
                </a:cxn>
                <a:cxn ang="0">
                  <a:pos x="51" y="411"/>
                </a:cxn>
                <a:cxn ang="0">
                  <a:pos x="396" y="411"/>
                </a:cxn>
                <a:cxn ang="0">
                  <a:pos x="407" y="410"/>
                </a:cxn>
                <a:cxn ang="0">
                  <a:pos x="418" y="407"/>
                </a:cxn>
                <a:cxn ang="0">
                  <a:pos x="436" y="396"/>
                </a:cxn>
                <a:cxn ang="0">
                  <a:pos x="449" y="380"/>
                </a:cxn>
                <a:cxn ang="0">
                  <a:pos x="452" y="370"/>
                </a:cxn>
                <a:cxn ang="0">
                  <a:pos x="453" y="360"/>
                </a:cxn>
                <a:cxn ang="0">
                  <a:pos x="452" y="98"/>
                </a:cxn>
                <a:cxn ang="0">
                  <a:pos x="450" y="88"/>
                </a:cxn>
                <a:cxn ang="0">
                  <a:pos x="443" y="74"/>
                </a:cxn>
                <a:cxn ang="0">
                  <a:pos x="427" y="61"/>
                </a:cxn>
                <a:cxn ang="0">
                  <a:pos x="413" y="54"/>
                </a:cxn>
                <a:cxn ang="0">
                  <a:pos x="402" y="52"/>
                </a:cxn>
                <a:cxn ang="0">
                  <a:pos x="283" y="334"/>
                </a:cxn>
                <a:cxn ang="0">
                  <a:pos x="339" y="283"/>
                </a:cxn>
                <a:cxn ang="0">
                  <a:pos x="283" y="334"/>
                </a:cxn>
                <a:cxn ang="0">
                  <a:pos x="254" y="334"/>
                </a:cxn>
                <a:cxn ang="0">
                  <a:pos x="198" y="283"/>
                </a:cxn>
                <a:cxn ang="0">
                  <a:pos x="114" y="334"/>
                </a:cxn>
                <a:cxn ang="0">
                  <a:pos x="169" y="283"/>
                </a:cxn>
                <a:cxn ang="0">
                  <a:pos x="114" y="334"/>
                </a:cxn>
                <a:cxn ang="0">
                  <a:pos x="339" y="231"/>
                </a:cxn>
                <a:cxn ang="0">
                  <a:pos x="283" y="180"/>
                </a:cxn>
                <a:cxn ang="0">
                  <a:pos x="198" y="231"/>
                </a:cxn>
                <a:cxn ang="0">
                  <a:pos x="254" y="180"/>
                </a:cxn>
                <a:cxn ang="0">
                  <a:pos x="198" y="231"/>
                </a:cxn>
                <a:cxn ang="0">
                  <a:pos x="169" y="231"/>
                </a:cxn>
                <a:cxn ang="0">
                  <a:pos x="114" y="180"/>
                </a:cxn>
                <a:cxn ang="0">
                  <a:pos x="396" y="360"/>
                </a:cxn>
                <a:cxn ang="0">
                  <a:pos x="57" y="103"/>
                </a:cxn>
                <a:cxn ang="0">
                  <a:pos x="114" y="129"/>
                </a:cxn>
                <a:cxn ang="0">
                  <a:pos x="169" y="103"/>
                </a:cxn>
                <a:cxn ang="0">
                  <a:pos x="198" y="129"/>
                </a:cxn>
                <a:cxn ang="0">
                  <a:pos x="254" y="103"/>
                </a:cxn>
                <a:cxn ang="0">
                  <a:pos x="283" y="129"/>
                </a:cxn>
                <a:cxn ang="0">
                  <a:pos x="339" y="103"/>
                </a:cxn>
                <a:cxn ang="0">
                  <a:pos x="396" y="360"/>
                </a:cxn>
              </a:cxnLst>
              <a:rect l="0" t="0" r="r" b="b"/>
              <a:pathLst>
                <a:path w="453" h="411">
                  <a:moveTo>
                    <a:pt x="396" y="52"/>
                  </a:moveTo>
                  <a:lnTo>
                    <a:pt x="339" y="52"/>
                  </a:lnTo>
                  <a:lnTo>
                    <a:pt x="339" y="0"/>
                  </a:lnTo>
                  <a:lnTo>
                    <a:pt x="283" y="0"/>
                  </a:lnTo>
                  <a:lnTo>
                    <a:pt x="283" y="52"/>
                  </a:lnTo>
                  <a:lnTo>
                    <a:pt x="254" y="52"/>
                  </a:lnTo>
                  <a:lnTo>
                    <a:pt x="254" y="0"/>
                  </a:lnTo>
                  <a:lnTo>
                    <a:pt x="198" y="0"/>
                  </a:lnTo>
                  <a:lnTo>
                    <a:pt x="198" y="52"/>
                  </a:lnTo>
                  <a:lnTo>
                    <a:pt x="169" y="52"/>
                  </a:lnTo>
                  <a:lnTo>
                    <a:pt x="169" y="0"/>
                  </a:lnTo>
                  <a:lnTo>
                    <a:pt x="114" y="0"/>
                  </a:lnTo>
                  <a:lnTo>
                    <a:pt x="114" y="52"/>
                  </a:lnTo>
                  <a:lnTo>
                    <a:pt x="57" y="52"/>
                  </a:lnTo>
                  <a:lnTo>
                    <a:pt x="51" y="52"/>
                  </a:lnTo>
                  <a:lnTo>
                    <a:pt x="46" y="53"/>
                  </a:lnTo>
                  <a:lnTo>
                    <a:pt x="40" y="54"/>
                  </a:lnTo>
                  <a:lnTo>
                    <a:pt x="34" y="56"/>
                  </a:lnTo>
                  <a:lnTo>
                    <a:pt x="24" y="61"/>
                  </a:lnTo>
                  <a:lnTo>
                    <a:pt x="17" y="67"/>
                  </a:lnTo>
                  <a:lnTo>
                    <a:pt x="10" y="74"/>
                  </a:lnTo>
                  <a:lnTo>
                    <a:pt x="4" y="83"/>
                  </a:lnTo>
                  <a:lnTo>
                    <a:pt x="2" y="88"/>
                  </a:lnTo>
                  <a:lnTo>
                    <a:pt x="1" y="93"/>
                  </a:lnTo>
                  <a:lnTo>
                    <a:pt x="0" y="98"/>
                  </a:lnTo>
                  <a:lnTo>
                    <a:pt x="0" y="103"/>
                  </a:lnTo>
                  <a:lnTo>
                    <a:pt x="0" y="360"/>
                  </a:lnTo>
                  <a:lnTo>
                    <a:pt x="0" y="365"/>
                  </a:lnTo>
                  <a:lnTo>
                    <a:pt x="1" y="370"/>
                  </a:lnTo>
                  <a:lnTo>
                    <a:pt x="2" y="375"/>
                  </a:lnTo>
                  <a:lnTo>
                    <a:pt x="4" y="380"/>
                  </a:lnTo>
                  <a:lnTo>
                    <a:pt x="10" y="389"/>
                  </a:lnTo>
                  <a:lnTo>
                    <a:pt x="17" y="396"/>
                  </a:lnTo>
                  <a:lnTo>
                    <a:pt x="24" y="402"/>
                  </a:lnTo>
                  <a:lnTo>
                    <a:pt x="34" y="407"/>
                  </a:lnTo>
                  <a:lnTo>
                    <a:pt x="40" y="409"/>
                  </a:lnTo>
                  <a:lnTo>
                    <a:pt x="46" y="410"/>
                  </a:lnTo>
                  <a:lnTo>
                    <a:pt x="51" y="411"/>
                  </a:lnTo>
                  <a:lnTo>
                    <a:pt x="57" y="411"/>
                  </a:lnTo>
                  <a:lnTo>
                    <a:pt x="396" y="411"/>
                  </a:lnTo>
                  <a:lnTo>
                    <a:pt x="402" y="411"/>
                  </a:lnTo>
                  <a:lnTo>
                    <a:pt x="407" y="410"/>
                  </a:lnTo>
                  <a:lnTo>
                    <a:pt x="413" y="409"/>
                  </a:lnTo>
                  <a:lnTo>
                    <a:pt x="418" y="407"/>
                  </a:lnTo>
                  <a:lnTo>
                    <a:pt x="427" y="402"/>
                  </a:lnTo>
                  <a:lnTo>
                    <a:pt x="436" y="396"/>
                  </a:lnTo>
                  <a:lnTo>
                    <a:pt x="443" y="389"/>
                  </a:lnTo>
                  <a:lnTo>
                    <a:pt x="449" y="380"/>
                  </a:lnTo>
                  <a:lnTo>
                    <a:pt x="450" y="375"/>
                  </a:lnTo>
                  <a:lnTo>
                    <a:pt x="452" y="370"/>
                  </a:lnTo>
                  <a:lnTo>
                    <a:pt x="452" y="365"/>
                  </a:lnTo>
                  <a:lnTo>
                    <a:pt x="453" y="360"/>
                  </a:lnTo>
                  <a:lnTo>
                    <a:pt x="453" y="103"/>
                  </a:lnTo>
                  <a:lnTo>
                    <a:pt x="452" y="98"/>
                  </a:lnTo>
                  <a:lnTo>
                    <a:pt x="452" y="93"/>
                  </a:lnTo>
                  <a:lnTo>
                    <a:pt x="450" y="88"/>
                  </a:lnTo>
                  <a:lnTo>
                    <a:pt x="449" y="83"/>
                  </a:lnTo>
                  <a:lnTo>
                    <a:pt x="443" y="74"/>
                  </a:lnTo>
                  <a:lnTo>
                    <a:pt x="436" y="67"/>
                  </a:lnTo>
                  <a:lnTo>
                    <a:pt x="427" y="61"/>
                  </a:lnTo>
                  <a:lnTo>
                    <a:pt x="418" y="56"/>
                  </a:lnTo>
                  <a:lnTo>
                    <a:pt x="413" y="54"/>
                  </a:lnTo>
                  <a:lnTo>
                    <a:pt x="407" y="53"/>
                  </a:lnTo>
                  <a:lnTo>
                    <a:pt x="402" y="52"/>
                  </a:lnTo>
                  <a:lnTo>
                    <a:pt x="396" y="52"/>
                  </a:lnTo>
                  <a:close/>
                  <a:moveTo>
                    <a:pt x="283" y="334"/>
                  </a:moveTo>
                  <a:lnTo>
                    <a:pt x="339" y="334"/>
                  </a:lnTo>
                  <a:lnTo>
                    <a:pt x="339" y="283"/>
                  </a:lnTo>
                  <a:lnTo>
                    <a:pt x="283" y="283"/>
                  </a:lnTo>
                  <a:lnTo>
                    <a:pt x="283" y="334"/>
                  </a:lnTo>
                  <a:close/>
                  <a:moveTo>
                    <a:pt x="198" y="334"/>
                  </a:moveTo>
                  <a:lnTo>
                    <a:pt x="254" y="334"/>
                  </a:lnTo>
                  <a:lnTo>
                    <a:pt x="254" y="283"/>
                  </a:lnTo>
                  <a:lnTo>
                    <a:pt x="198" y="283"/>
                  </a:lnTo>
                  <a:lnTo>
                    <a:pt x="198" y="334"/>
                  </a:lnTo>
                  <a:close/>
                  <a:moveTo>
                    <a:pt x="114" y="334"/>
                  </a:moveTo>
                  <a:lnTo>
                    <a:pt x="169" y="334"/>
                  </a:lnTo>
                  <a:lnTo>
                    <a:pt x="169" y="283"/>
                  </a:lnTo>
                  <a:lnTo>
                    <a:pt x="114" y="283"/>
                  </a:lnTo>
                  <a:lnTo>
                    <a:pt x="114" y="334"/>
                  </a:lnTo>
                  <a:close/>
                  <a:moveTo>
                    <a:pt x="283" y="231"/>
                  </a:moveTo>
                  <a:lnTo>
                    <a:pt x="339" y="231"/>
                  </a:lnTo>
                  <a:lnTo>
                    <a:pt x="339" y="180"/>
                  </a:lnTo>
                  <a:lnTo>
                    <a:pt x="283" y="180"/>
                  </a:lnTo>
                  <a:lnTo>
                    <a:pt x="283" y="231"/>
                  </a:lnTo>
                  <a:close/>
                  <a:moveTo>
                    <a:pt x="198" y="231"/>
                  </a:moveTo>
                  <a:lnTo>
                    <a:pt x="254" y="231"/>
                  </a:lnTo>
                  <a:lnTo>
                    <a:pt x="254" y="180"/>
                  </a:lnTo>
                  <a:lnTo>
                    <a:pt x="198" y="180"/>
                  </a:lnTo>
                  <a:lnTo>
                    <a:pt x="198" y="231"/>
                  </a:lnTo>
                  <a:close/>
                  <a:moveTo>
                    <a:pt x="114" y="231"/>
                  </a:moveTo>
                  <a:lnTo>
                    <a:pt x="169" y="231"/>
                  </a:lnTo>
                  <a:lnTo>
                    <a:pt x="169" y="180"/>
                  </a:lnTo>
                  <a:lnTo>
                    <a:pt x="114" y="180"/>
                  </a:lnTo>
                  <a:lnTo>
                    <a:pt x="114" y="231"/>
                  </a:lnTo>
                  <a:close/>
                  <a:moveTo>
                    <a:pt x="396" y="360"/>
                  </a:moveTo>
                  <a:lnTo>
                    <a:pt x="57" y="360"/>
                  </a:lnTo>
                  <a:lnTo>
                    <a:pt x="57" y="103"/>
                  </a:lnTo>
                  <a:lnTo>
                    <a:pt x="114" y="103"/>
                  </a:lnTo>
                  <a:lnTo>
                    <a:pt x="114" y="129"/>
                  </a:lnTo>
                  <a:lnTo>
                    <a:pt x="169" y="129"/>
                  </a:lnTo>
                  <a:lnTo>
                    <a:pt x="169" y="103"/>
                  </a:lnTo>
                  <a:lnTo>
                    <a:pt x="198" y="103"/>
                  </a:lnTo>
                  <a:lnTo>
                    <a:pt x="198" y="129"/>
                  </a:lnTo>
                  <a:lnTo>
                    <a:pt x="254" y="129"/>
                  </a:lnTo>
                  <a:lnTo>
                    <a:pt x="254" y="103"/>
                  </a:lnTo>
                  <a:lnTo>
                    <a:pt x="283" y="103"/>
                  </a:lnTo>
                  <a:lnTo>
                    <a:pt x="283" y="129"/>
                  </a:lnTo>
                  <a:lnTo>
                    <a:pt x="339" y="129"/>
                  </a:lnTo>
                  <a:lnTo>
                    <a:pt x="339" y="103"/>
                  </a:lnTo>
                  <a:lnTo>
                    <a:pt x="396" y="103"/>
                  </a:lnTo>
                  <a:lnTo>
                    <a:pt x="396" y="360"/>
                  </a:lnTo>
                  <a:close/>
                </a:path>
              </a:pathLst>
            </a:custGeom>
            <a:solidFill>
              <a:srgbClr val="3A227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3045" y="1529"/>
              <a:ext cx="114" cy="175"/>
            </a:xfrm>
            <a:custGeom>
              <a:avLst/>
              <a:gdLst/>
              <a:ahLst/>
              <a:cxnLst>
                <a:cxn ang="0">
                  <a:pos x="500" y="131"/>
                </a:cxn>
                <a:cxn ang="0">
                  <a:pos x="361" y="0"/>
                </a:cxn>
                <a:cxn ang="0">
                  <a:pos x="289" y="131"/>
                </a:cxn>
                <a:cxn ang="0">
                  <a:pos x="173" y="135"/>
                </a:cxn>
                <a:cxn ang="0">
                  <a:pos x="113" y="154"/>
                </a:cxn>
                <a:cxn ang="0">
                  <a:pos x="63" y="189"/>
                </a:cxn>
                <a:cxn ang="0">
                  <a:pos x="25" y="234"/>
                </a:cxn>
                <a:cxn ang="0">
                  <a:pos x="4" y="288"/>
                </a:cxn>
                <a:cxn ang="0">
                  <a:pos x="72" y="854"/>
                </a:cxn>
                <a:cxn ang="0">
                  <a:pos x="81" y="913"/>
                </a:cxn>
                <a:cxn ang="0">
                  <a:pos x="109" y="964"/>
                </a:cxn>
                <a:cxn ang="0">
                  <a:pos x="151" y="1006"/>
                </a:cxn>
                <a:cxn ang="0">
                  <a:pos x="205" y="1035"/>
                </a:cxn>
                <a:cxn ang="0">
                  <a:pos x="267" y="1051"/>
                </a:cxn>
                <a:cxn ang="0">
                  <a:pos x="529" y="1051"/>
                </a:cxn>
                <a:cxn ang="0">
                  <a:pos x="591" y="1035"/>
                </a:cxn>
                <a:cxn ang="0">
                  <a:pos x="645" y="1006"/>
                </a:cxn>
                <a:cxn ang="0">
                  <a:pos x="687" y="964"/>
                </a:cxn>
                <a:cxn ang="0">
                  <a:pos x="714" y="913"/>
                </a:cxn>
                <a:cxn ang="0">
                  <a:pos x="724" y="854"/>
                </a:cxn>
                <a:cxn ang="0">
                  <a:pos x="792" y="288"/>
                </a:cxn>
                <a:cxn ang="0">
                  <a:pos x="770" y="234"/>
                </a:cxn>
                <a:cxn ang="0">
                  <a:pos x="733" y="189"/>
                </a:cxn>
                <a:cxn ang="0">
                  <a:pos x="683" y="154"/>
                </a:cxn>
                <a:cxn ang="0">
                  <a:pos x="622" y="135"/>
                </a:cxn>
                <a:cxn ang="0">
                  <a:pos x="506" y="229"/>
                </a:cxn>
                <a:cxn ang="0">
                  <a:pos x="506" y="244"/>
                </a:cxn>
                <a:cxn ang="0">
                  <a:pos x="506" y="427"/>
                </a:cxn>
                <a:cxn ang="0">
                  <a:pos x="502" y="456"/>
                </a:cxn>
                <a:cxn ang="0">
                  <a:pos x="488" y="482"/>
                </a:cxn>
                <a:cxn ang="0">
                  <a:pos x="467" y="503"/>
                </a:cxn>
                <a:cxn ang="0">
                  <a:pos x="440" y="518"/>
                </a:cxn>
                <a:cxn ang="0">
                  <a:pos x="409" y="525"/>
                </a:cxn>
                <a:cxn ang="0">
                  <a:pos x="376" y="523"/>
                </a:cxn>
                <a:cxn ang="0">
                  <a:pos x="346" y="514"/>
                </a:cxn>
                <a:cxn ang="0">
                  <a:pos x="321" y="497"/>
                </a:cxn>
                <a:cxn ang="0">
                  <a:pos x="302" y="473"/>
                </a:cxn>
                <a:cxn ang="0">
                  <a:pos x="291" y="447"/>
                </a:cxn>
                <a:cxn ang="0">
                  <a:pos x="289" y="361"/>
                </a:cxn>
                <a:cxn ang="0">
                  <a:pos x="291" y="242"/>
                </a:cxn>
                <a:cxn ang="0">
                  <a:pos x="289" y="197"/>
                </a:cxn>
                <a:cxn ang="0">
                  <a:pos x="362" y="367"/>
                </a:cxn>
                <a:cxn ang="0">
                  <a:pos x="372" y="384"/>
                </a:cxn>
                <a:cxn ang="0">
                  <a:pos x="390" y="393"/>
                </a:cxn>
                <a:cxn ang="0">
                  <a:pos x="411" y="391"/>
                </a:cxn>
                <a:cxn ang="0">
                  <a:pos x="428" y="379"/>
                </a:cxn>
                <a:cxn ang="0">
                  <a:pos x="434" y="361"/>
                </a:cxn>
                <a:cxn ang="0">
                  <a:pos x="506" y="229"/>
                </a:cxn>
              </a:cxnLst>
              <a:rect l="0" t="0" r="r" b="b"/>
              <a:pathLst>
                <a:path w="797" h="1052">
                  <a:moveTo>
                    <a:pt x="579" y="131"/>
                  </a:moveTo>
                  <a:lnTo>
                    <a:pt x="506" y="131"/>
                  </a:lnTo>
                  <a:lnTo>
                    <a:pt x="500" y="131"/>
                  </a:lnTo>
                  <a:lnTo>
                    <a:pt x="434" y="131"/>
                  </a:lnTo>
                  <a:lnTo>
                    <a:pt x="434" y="0"/>
                  </a:lnTo>
                  <a:lnTo>
                    <a:pt x="361" y="0"/>
                  </a:lnTo>
                  <a:lnTo>
                    <a:pt x="361" y="131"/>
                  </a:lnTo>
                  <a:lnTo>
                    <a:pt x="295" y="131"/>
                  </a:lnTo>
                  <a:lnTo>
                    <a:pt x="289" y="131"/>
                  </a:lnTo>
                  <a:lnTo>
                    <a:pt x="216" y="131"/>
                  </a:lnTo>
                  <a:lnTo>
                    <a:pt x="195" y="132"/>
                  </a:lnTo>
                  <a:lnTo>
                    <a:pt x="173" y="135"/>
                  </a:lnTo>
                  <a:lnTo>
                    <a:pt x="153" y="139"/>
                  </a:lnTo>
                  <a:lnTo>
                    <a:pt x="132" y="146"/>
                  </a:lnTo>
                  <a:lnTo>
                    <a:pt x="113" y="154"/>
                  </a:lnTo>
                  <a:lnTo>
                    <a:pt x="96" y="165"/>
                  </a:lnTo>
                  <a:lnTo>
                    <a:pt x="79" y="176"/>
                  </a:lnTo>
                  <a:lnTo>
                    <a:pt x="63" y="189"/>
                  </a:lnTo>
                  <a:lnTo>
                    <a:pt x="49" y="203"/>
                  </a:lnTo>
                  <a:lnTo>
                    <a:pt x="36" y="218"/>
                  </a:lnTo>
                  <a:lnTo>
                    <a:pt x="25" y="234"/>
                  </a:lnTo>
                  <a:lnTo>
                    <a:pt x="16" y="252"/>
                  </a:lnTo>
                  <a:lnTo>
                    <a:pt x="9" y="270"/>
                  </a:lnTo>
                  <a:lnTo>
                    <a:pt x="4" y="288"/>
                  </a:lnTo>
                  <a:lnTo>
                    <a:pt x="1" y="308"/>
                  </a:lnTo>
                  <a:lnTo>
                    <a:pt x="0" y="328"/>
                  </a:lnTo>
                  <a:lnTo>
                    <a:pt x="72" y="854"/>
                  </a:lnTo>
                  <a:lnTo>
                    <a:pt x="73" y="874"/>
                  </a:lnTo>
                  <a:lnTo>
                    <a:pt x="77" y="894"/>
                  </a:lnTo>
                  <a:lnTo>
                    <a:pt x="81" y="913"/>
                  </a:lnTo>
                  <a:lnTo>
                    <a:pt x="89" y="931"/>
                  </a:lnTo>
                  <a:lnTo>
                    <a:pt x="98" y="948"/>
                  </a:lnTo>
                  <a:lnTo>
                    <a:pt x="109" y="964"/>
                  </a:lnTo>
                  <a:lnTo>
                    <a:pt x="121" y="980"/>
                  </a:lnTo>
                  <a:lnTo>
                    <a:pt x="136" y="994"/>
                  </a:lnTo>
                  <a:lnTo>
                    <a:pt x="151" y="1006"/>
                  </a:lnTo>
                  <a:lnTo>
                    <a:pt x="168" y="1017"/>
                  </a:lnTo>
                  <a:lnTo>
                    <a:pt x="186" y="1027"/>
                  </a:lnTo>
                  <a:lnTo>
                    <a:pt x="205" y="1035"/>
                  </a:lnTo>
                  <a:lnTo>
                    <a:pt x="225" y="1042"/>
                  </a:lnTo>
                  <a:lnTo>
                    <a:pt x="245" y="1048"/>
                  </a:lnTo>
                  <a:lnTo>
                    <a:pt x="267" y="1051"/>
                  </a:lnTo>
                  <a:lnTo>
                    <a:pt x="289" y="1052"/>
                  </a:lnTo>
                  <a:lnTo>
                    <a:pt x="506" y="1052"/>
                  </a:lnTo>
                  <a:lnTo>
                    <a:pt x="529" y="1051"/>
                  </a:lnTo>
                  <a:lnTo>
                    <a:pt x="550" y="1048"/>
                  </a:lnTo>
                  <a:lnTo>
                    <a:pt x="571" y="1042"/>
                  </a:lnTo>
                  <a:lnTo>
                    <a:pt x="591" y="1035"/>
                  </a:lnTo>
                  <a:lnTo>
                    <a:pt x="610" y="1027"/>
                  </a:lnTo>
                  <a:lnTo>
                    <a:pt x="628" y="1017"/>
                  </a:lnTo>
                  <a:lnTo>
                    <a:pt x="645" y="1006"/>
                  </a:lnTo>
                  <a:lnTo>
                    <a:pt x="660" y="994"/>
                  </a:lnTo>
                  <a:lnTo>
                    <a:pt x="674" y="980"/>
                  </a:lnTo>
                  <a:lnTo>
                    <a:pt x="687" y="964"/>
                  </a:lnTo>
                  <a:lnTo>
                    <a:pt x="697" y="948"/>
                  </a:lnTo>
                  <a:lnTo>
                    <a:pt x="707" y="931"/>
                  </a:lnTo>
                  <a:lnTo>
                    <a:pt x="714" y="913"/>
                  </a:lnTo>
                  <a:lnTo>
                    <a:pt x="720" y="894"/>
                  </a:lnTo>
                  <a:lnTo>
                    <a:pt x="723" y="874"/>
                  </a:lnTo>
                  <a:lnTo>
                    <a:pt x="724" y="854"/>
                  </a:lnTo>
                  <a:lnTo>
                    <a:pt x="797" y="328"/>
                  </a:lnTo>
                  <a:lnTo>
                    <a:pt x="795" y="308"/>
                  </a:lnTo>
                  <a:lnTo>
                    <a:pt x="792" y="288"/>
                  </a:lnTo>
                  <a:lnTo>
                    <a:pt x="786" y="270"/>
                  </a:lnTo>
                  <a:lnTo>
                    <a:pt x="780" y="252"/>
                  </a:lnTo>
                  <a:lnTo>
                    <a:pt x="770" y="234"/>
                  </a:lnTo>
                  <a:lnTo>
                    <a:pt x="760" y="218"/>
                  </a:lnTo>
                  <a:lnTo>
                    <a:pt x="746" y="203"/>
                  </a:lnTo>
                  <a:lnTo>
                    <a:pt x="733" y="189"/>
                  </a:lnTo>
                  <a:lnTo>
                    <a:pt x="717" y="176"/>
                  </a:lnTo>
                  <a:lnTo>
                    <a:pt x="701" y="165"/>
                  </a:lnTo>
                  <a:lnTo>
                    <a:pt x="683" y="154"/>
                  </a:lnTo>
                  <a:lnTo>
                    <a:pt x="664" y="146"/>
                  </a:lnTo>
                  <a:lnTo>
                    <a:pt x="644" y="139"/>
                  </a:lnTo>
                  <a:lnTo>
                    <a:pt x="622" y="135"/>
                  </a:lnTo>
                  <a:lnTo>
                    <a:pt x="601" y="132"/>
                  </a:lnTo>
                  <a:lnTo>
                    <a:pt x="579" y="131"/>
                  </a:lnTo>
                  <a:close/>
                  <a:moveTo>
                    <a:pt x="506" y="229"/>
                  </a:moveTo>
                  <a:lnTo>
                    <a:pt x="506" y="234"/>
                  </a:lnTo>
                  <a:lnTo>
                    <a:pt x="505" y="239"/>
                  </a:lnTo>
                  <a:lnTo>
                    <a:pt x="506" y="244"/>
                  </a:lnTo>
                  <a:lnTo>
                    <a:pt x="506" y="248"/>
                  </a:lnTo>
                  <a:lnTo>
                    <a:pt x="506" y="361"/>
                  </a:lnTo>
                  <a:lnTo>
                    <a:pt x="506" y="427"/>
                  </a:lnTo>
                  <a:lnTo>
                    <a:pt x="506" y="437"/>
                  </a:lnTo>
                  <a:lnTo>
                    <a:pt x="504" y="447"/>
                  </a:lnTo>
                  <a:lnTo>
                    <a:pt x="502" y="456"/>
                  </a:lnTo>
                  <a:lnTo>
                    <a:pt x="497" y="465"/>
                  </a:lnTo>
                  <a:lnTo>
                    <a:pt x="493" y="473"/>
                  </a:lnTo>
                  <a:lnTo>
                    <a:pt x="488" y="482"/>
                  </a:lnTo>
                  <a:lnTo>
                    <a:pt x="482" y="490"/>
                  </a:lnTo>
                  <a:lnTo>
                    <a:pt x="475" y="497"/>
                  </a:lnTo>
                  <a:lnTo>
                    <a:pt x="467" y="503"/>
                  </a:lnTo>
                  <a:lnTo>
                    <a:pt x="458" y="509"/>
                  </a:lnTo>
                  <a:lnTo>
                    <a:pt x="449" y="514"/>
                  </a:lnTo>
                  <a:lnTo>
                    <a:pt x="440" y="518"/>
                  </a:lnTo>
                  <a:lnTo>
                    <a:pt x="430" y="521"/>
                  </a:lnTo>
                  <a:lnTo>
                    <a:pt x="419" y="523"/>
                  </a:lnTo>
                  <a:lnTo>
                    <a:pt x="409" y="525"/>
                  </a:lnTo>
                  <a:lnTo>
                    <a:pt x="398" y="525"/>
                  </a:lnTo>
                  <a:lnTo>
                    <a:pt x="387" y="525"/>
                  </a:lnTo>
                  <a:lnTo>
                    <a:pt x="376" y="523"/>
                  </a:lnTo>
                  <a:lnTo>
                    <a:pt x="366" y="521"/>
                  </a:lnTo>
                  <a:lnTo>
                    <a:pt x="356" y="518"/>
                  </a:lnTo>
                  <a:lnTo>
                    <a:pt x="346" y="514"/>
                  </a:lnTo>
                  <a:lnTo>
                    <a:pt x="337" y="509"/>
                  </a:lnTo>
                  <a:lnTo>
                    <a:pt x="329" y="503"/>
                  </a:lnTo>
                  <a:lnTo>
                    <a:pt x="321" y="497"/>
                  </a:lnTo>
                  <a:lnTo>
                    <a:pt x="314" y="490"/>
                  </a:lnTo>
                  <a:lnTo>
                    <a:pt x="308" y="482"/>
                  </a:lnTo>
                  <a:lnTo>
                    <a:pt x="302" y="473"/>
                  </a:lnTo>
                  <a:lnTo>
                    <a:pt x="298" y="465"/>
                  </a:lnTo>
                  <a:lnTo>
                    <a:pt x="294" y="456"/>
                  </a:lnTo>
                  <a:lnTo>
                    <a:pt x="291" y="447"/>
                  </a:lnTo>
                  <a:lnTo>
                    <a:pt x="290" y="437"/>
                  </a:lnTo>
                  <a:lnTo>
                    <a:pt x="289" y="427"/>
                  </a:lnTo>
                  <a:lnTo>
                    <a:pt x="289" y="361"/>
                  </a:lnTo>
                  <a:lnTo>
                    <a:pt x="289" y="252"/>
                  </a:lnTo>
                  <a:lnTo>
                    <a:pt x="290" y="247"/>
                  </a:lnTo>
                  <a:lnTo>
                    <a:pt x="291" y="242"/>
                  </a:lnTo>
                  <a:lnTo>
                    <a:pt x="290" y="235"/>
                  </a:lnTo>
                  <a:lnTo>
                    <a:pt x="289" y="229"/>
                  </a:lnTo>
                  <a:lnTo>
                    <a:pt x="289" y="197"/>
                  </a:lnTo>
                  <a:lnTo>
                    <a:pt x="361" y="197"/>
                  </a:lnTo>
                  <a:lnTo>
                    <a:pt x="361" y="361"/>
                  </a:lnTo>
                  <a:lnTo>
                    <a:pt x="362" y="367"/>
                  </a:lnTo>
                  <a:lnTo>
                    <a:pt x="365" y="374"/>
                  </a:lnTo>
                  <a:lnTo>
                    <a:pt x="368" y="379"/>
                  </a:lnTo>
                  <a:lnTo>
                    <a:pt x="372" y="384"/>
                  </a:lnTo>
                  <a:lnTo>
                    <a:pt x="378" y="388"/>
                  </a:lnTo>
                  <a:lnTo>
                    <a:pt x="384" y="391"/>
                  </a:lnTo>
                  <a:lnTo>
                    <a:pt x="390" y="393"/>
                  </a:lnTo>
                  <a:lnTo>
                    <a:pt x="398" y="393"/>
                  </a:lnTo>
                  <a:lnTo>
                    <a:pt x="405" y="393"/>
                  </a:lnTo>
                  <a:lnTo>
                    <a:pt x="411" y="391"/>
                  </a:lnTo>
                  <a:lnTo>
                    <a:pt x="418" y="388"/>
                  </a:lnTo>
                  <a:lnTo>
                    <a:pt x="424" y="384"/>
                  </a:lnTo>
                  <a:lnTo>
                    <a:pt x="428" y="379"/>
                  </a:lnTo>
                  <a:lnTo>
                    <a:pt x="432" y="374"/>
                  </a:lnTo>
                  <a:lnTo>
                    <a:pt x="434" y="367"/>
                  </a:lnTo>
                  <a:lnTo>
                    <a:pt x="434" y="361"/>
                  </a:lnTo>
                  <a:lnTo>
                    <a:pt x="434" y="197"/>
                  </a:lnTo>
                  <a:lnTo>
                    <a:pt x="506" y="197"/>
                  </a:lnTo>
                  <a:lnTo>
                    <a:pt x="506" y="229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3448" y="1168"/>
              <a:ext cx="120" cy="146"/>
            </a:xfrm>
            <a:custGeom>
              <a:avLst/>
              <a:gdLst/>
              <a:ahLst/>
              <a:cxnLst>
                <a:cxn ang="0">
                  <a:pos x="598" y="271"/>
                </a:cxn>
                <a:cxn ang="0">
                  <a:pos x="672" y="340"/>
                </a:cxn>
                <a:cxn ang="0">
                  <a:pos x="714" y="431"/>
                </a:cxn>
                <a:cxn ang="0">
                  <a:pos x="721" y="520"/>
                </a:cxn>
                <a:cxn ang="0">
                  <a:pos x="704" y="586"/>
                </a:cxn>
                <a:cxn ang="0">
                  <a:pos x="671" y="645"/>
                </a:cxn>
                <a:cxn ang="0">
                  <a:pos x="624" y="694"/>
                </a:cxn>
                <a:cxn ang="0">
                  <a:pos x="565" y="732"/>
                </a:cxn>
                <a:cxn ang="0">
                  <a:pos x="497" y="756"/>
                </a:cxn>
                <a:cxn ang="0">
                  <a:pos x="421" y="765"/>
                </a:cxn>
                <a:cxn ang="0">
                  <a:pos x="346" y="756"/>
                </a:cxn>
                <a:cxn ang="0">
                  <a:pos x="278" y="732"/>
                </a:cxn>
                <a:cxn ang="0">
                  <a:pos x="219" y="694"/>
                </a:cxn>
                <a:cxn ang="0">
                  <a:pos x="172" y="645"/>
                </a:cxn>
                <a:cxn ang="0">
                  <a:pos x="139" y="586"/>
                </a:cxn>
                <a:cxn ang="0">
                  <a:pos x="122" y="520"/>
                </a:cxn>
                <a:cxn ang="0">
                  <a:pos x="127" y="431"/>
                </a:cxn>
                <a:cxn ang="0">
                  <a:pos x="171" y="340"/>
                </a:cxn>
                <a:cxn ang="0">
                  <a:pos x="245" y="271"/>
                </a:cxn>
                <a:cxn ang="0">
                  <a:pos x="285" y="130"/>
                </a:cxn>
                <a:cxn ang="0">
                  <a:pos x="209" y="162"/>
                </a:cxn>
                <a:cxn ang="0">
                  <a:pos x="141" y="206"/>
                </a:cxn>
                <a:cxn ang="0">
                  <a:pos x="85" y="261"/>
                </a:cxn>
                <a:cxn ang="0">
                  <a:pos x="41" y="326"/>
                </a:cxn>
                <a:cxn ang="0">
                  <a:pos x="12" y="398"/>
                </a:cxn>
                <a:cxn ang="0">
                  <a:pos x="0" y="476"/>
                </a:cxn>
                <a:cxn ang="0">
                  <a:pos x="8" y="569"/>
                </a:cxn>
                <a:cxn ang="0">
                  <a:pos x="41" y="658"/>
                </a:cxn>
                <a:cxn ang="0">
                  <a:pos x="96" y="735"/>
                </a:cxn>
                <a:cxn ang="0">
                  <a:pos x="169" y="799"/>
                </a:cxn>
                <a:cxn ang="0">
                  <a:pos x="257" y="844"/>
                </a:cxn>
                <a:cxn ang="0">
                  <a:pos x="357" y="870"/>
                </a:cxn>
                <a:cxn ang="0">
                  <a:pos x="464" y="873"/>
                </a:cxn>
                <a:cxn ang="0">
                  <a:pos x="566" y="851"/>
                </a:cxn>
                <a:cxn ang="0">
                  <a:pos x="658" y="809"/>
                </a:cxn>
                <a:cxn ang="0">
                  <a:pos x="733" y="749"/>
                </a:cxn>
                <a:cxn ang="0">
                  <a:pos x="793" y="674"/>
                </a:cxn>
                <a:cxn ang="0">
                  <a:pos x="829" y="587"/>
                </a:cxn>
                <a:cxn ang="0">
                  <a:pos x="843" y="492"/>
                </a:cxn>
                <a:cxn ang="0">
                  <a:pos x="834" y="413"/>
                </a:cxn>
                <a:cxn ang="0">
                  <a:pos x="808" y="339"/>
                </a:cxn>
                <a:cxn ang="0">
                  <a:pos x="768" y="273"/>
                </a:cxn>
                <a:cxn ang="0">
                  <a:pos x="713" y="217"/>
                </a:cxn>
                <a:cxn ang="0">
                  <a:pos x="649" y="170"/>
                </a:cxn>
                <a:cxn ang="0">
                  <a:pos x="574" y="136"/>
                </a:cxn>
                <a:cxn ang="0">
                  <a:pos x="433" y="436"/>
                </a:cxn>
                <a:cxn ang="0">
                  <a:pos x="471" y="413"/>
                </a:cxn>
                <a:cxn ang="0">
                  <a:pos x="481" y="383"/>
                </a:cxn>
                <a:cxn ang="0">
                  <a:pos x="477" y="33"/>
                </a:cxn>
                <a:cxn ang="0">
                  <a:pos x="439" y="3"/>
                </a:cxn>
                <a:cxn ang="0">
                  <a:pos x="409" y="1"/>
                </a:cxn>
                <a:cxn ang="0">
                  <a:pos x="372" y="24"/>
                </a:cxn>
                <a:cxn ang="0">
                  <a:pos x="361" y="55"/>
                </a:cxn>
                <a:cxn ang="0">
                  <a:pos x="366" y="404"/>
                </a:cxn>
                <a:cxn ang="0">
                  <a:pos x="403" y="435"/>
                </a:cxn>
              </a:cxnLst>
              <a:rect l="0" t="0" r="r" b="b"/>
              <a:pathLst>
                <a:path w="843" h="875">
                  <a:moveTo>
                    <a:pt x="541" y="125"/>
                  </a:moveTo>
                  <a:lnTo>
                    <a:pt x="541" y="242"/>
                  </a:lnTo>
                  <a:lnTo>
                    <a:pt x="562" y="250"/>
                  </a:lnTo>
                  <a:lnTo>
                    <a:pt x="581" y="260"/>
                  </a:lnTo>
                  <a:lnTo>
                    <a:pt x="598" y="271"/>
                  </a:lnTo>
                  <a:lnTo>
                    <a:pt x="615" y="282"/>
                  </a:lnTo>
                  <a:lnTo>
                    <a:pt x="631" y="295"/>
                  </a:lnTo>
                  <a:lnTo>
                    <a:pt x="645" y="310"/>
                  </a:lnTo>
                  <a:lnTo>
                    <a:pt x="660" y="325"/>
                  </a:lnTo>
                  <a:lnTo>
                    <a:pt x="672" y="340"/>
                  </a:lnTo>
                  <a:lnTo>
                    <a:pt x="683" y="357"/>
                  </a:lnTo>
                  <a:lnTo>
                    <a:pt x="693" y="374"/>
                  </a:lnTo>
                  <a:lnTo>
                    <a:pt x="702" y="393"/>
                  </a:lnTo>
                  <a:lnTo>
                    <a:pt x="709" y="411"/>
                  </a:lnTo>
                  <a:lnTo>
                    <a:pt x="714" y="431"/>
                  </a:lnTo>
                  <a:lnTo>
                    <a:pt x="719" y="450"/>
                  </a:lnTo>
                  <a:lnTo>
                    <a:pt x="721" y="471"/>
                  </a:lnTo>
                  <a:lnTo>
                    <a:pt x="722" y="492"/>
                  </a:lnTo>
                  <a:lnTo>
                    <a:pt x="722" y="506"/>
                  </a:lnTo>
                  <a:lnTo>
                    <a:pt x="721" y="520"/>
                  </a:lnTo>
                  <a:lnTo>
                    <a:pt x="719" y="533"/>
                  </a:lnTo>
                  <a:lnTo>
                    <a:pt x="717" y="547"/>
                  </a:lnTo>
                  <a:lnTo>
                    <a:pt x="713" y="560"/>
                  </a:lnTo>
                  <a:lnTo>
                    <a:pt x="709" y="573"/>
                  </a:lnTo>
                  <a:lnTo>
                    <a:pt x="704" y="586"/>
                  </a:lnTo>
                  <a:lnTo>
                    <a:pt x="699" y="598"/>
                  </a:lnTo>
                  <a:lnTo>
                    <a:pt x="693" y="610"/>
                  </a:lnTo>
                  <a:lnTo>
                    <a:pt x="687" y="623"/>
                  </a:lnTo>
                  <a:lnTo>
                    <a:pt x="679" y="634"/>
                  </a:lnTo>
                  <a:lnTo>
                    <a:pt x="671" y="645"/>
                  </a:lnTo>
                  <a:lnTo>
                    <a:pt x="663" y="655"/>
                  </a:lnTo>
                  <a:lnTo>
                    <a:pt x="654" y="666"/>
                  </a:lnTo>
                  <a:lnTo>
                    <a:pt x="644" y="675"/>
                  </a:lnTo>
                  <a:lnTo>
                    <a:pt x="634" y="685"/>
                  </a:lnTo>
                  <a:lnTo>
                    <a:pt x="624" y="694"/>
                  </a:lnTo>
                  <a:lnTo>
                    <a:pt x="613" y="703"/>
                  </a:lnTo>
                  <a:lnTo>
                    <a:pt x="602" y="711"/>
                  </a:lnTo>
                  <a:lnTo>
                    <a:pt x="589" y="719"/>
                  </a:lnTo>
                  <a:lnTo>
                    <a:pt x="577" y="726"/>
                  </a:lnTo>
                  <a:lnTo>
                    <a:pt x="565" y="732"/>
                  </a:lnTo>
                  <a:lnTo>
                    <a:pt x="551" y="738"/>
                  </a:lnTo>
                  <a:lnTo>
                    <a:pt x="538" y="744"/>
                  </a:lnTo>
                  <a:lnTo>
                    <a:pt x="525" y="748"/>
                  </a:lnTo>
                  <a:lnTo>
                    <a:pt x="511" y="753"/>
                  </a:lnTo>
                  <a:lnTo>
                    <a:pt x="497" y="756"/>
                  </a:lnTo>
                  <a:lnTo>
                    <a:pt x="482" y="759"/>
                  </a:lnTo>
                  <a:lnTo>
                    <a:pt x="467" y="762"/>
                  </a:lnTo>
                  <a:lnTo>
                    <a:pt x="452" y="763"/>
                  </a:lnTo>
                  <a:lnTo>
                    <a:pt x="437" y="764"/>
                  </a:lnTo>
                  <a:lnTo>
                    <a:pt x="421" y="765"/>
                  </a:lnTo>
                  <a:lnTo>
                    <a:pt x="405" y="764"/>
                  </a:lnTo>
                  <a:lnTo>
                    <a:pt x="391" y="763"/>
                  </a:lnTo>
                  <a:lnTo>
                    <a:pt x="375" y="762"/>
                  </a:lnTo>
                  <a:lnTo>
                    <a:pt x="361" y="759"/>
                  </a:lnTo>
                  <a:lnTo>
                    <a:pt x="346" y="756"/>
                  </a:lnTo>
                  <a:lnTo>
                    <a:pt x="332" y="753"/>
                  </a:lnTo>
                  <a:lnTo>
                    <a:pt x="318" y="748"/>
                  </a:lnTo>
                  <a:lnTo>
                    <a:pt x="304" y="744"/>
                  </a:lnTo>
                  <a:lnTo>
                    <a:pt x="290" y="738"/>
                  </a:lnTo>
                  <a:lnTo>
                    <a:pt x="278" y="732"/>
                  </a:lnTo>
                  <a:lnTo>
                    <a:pt x="265" y="726"/>
                  </a:lnTo>
                  <a:lnTo>
                    <a:pt x="252" y="719"/>
                  </a:lnTo>
                  <a:lnTo>
                    <a:pt x="241" y="711"/>
                  </a:lnTo>
                  <a:lnTo>
                    <a:pt x="230" y="703"/>
                  </a:lnTo>
                  <a:lnTo>
                    <a:pt x="219" y="694"/>
                  </a:lnTo>
                  <a:lnTo>
                    <a:pt x="208" y="685"/>
                  </a:lnTo>
                  <a:lnTo>
                    <a:pt x="199" y="675"/>
                  </a:lnTo>
                  <a:lnTo>
                    <a:pt x="189" y="666"/>
                  </a:lnTo>
                  <a:lnTo>
                    <a:pt x="180" y="655"/>
                  </a:lnTo>
                  <a:lnTo>
                    <a:pt x="172" y="645"/>
                  </a:lnTo>
                  <a:lnTo>
                    <a:pt x="164" y="634"/>
                  </a:lnTo>
                  <a:lnTo>
                    <a:pt x="156" y="623"/>
                  </a:lnTo>
                  <a:lnTo>
                    <a:pt x="150" y="610"/>
                  </a:lnTo>
                  <a:lnTo>
                    <a:pt x="144" y="598"/>
                  </a:lnTo>
                  <a:lnTo>
                    <a:pt x="139" y="586"/>
                  </a:lnTo>
                  <a:lnTo>
                    <a:pt x="134" y="573"/>
                  </a:lnTo>
                  <a:lnTo>
                    <a:pt x="130" y="560"/>
                  </a:lnTo>
                  <a:lnTo>
                    <a:pt x="126" y="547"/>
                  </a:lnTo>
                  <a:lnTo>
                    <a:pt x="124" y="533"/>
                  </a:lnTo>
                  <a:lnTo>
                    <a:pt x="122" y="520"/>
                  </a:lnTo>
                  <a:lnTo>
                    <a:pt x="121" y="506"/>
                  </a:lnTo>
                  <a:lnTo>
                    <a:pt x="120" y="492"/>
                  </a:lnTo>
                  <a:lnTo>
                    <a:pt x="121" y="471"/>
                  </a:lnTo>
                  <a:lnTo>
                    <a:pt x="123" y="450"/>
                  </a:lnTo>
                  <a:lnTo>
                    <a:pt x="127" y="431"/>
                  </a:lnTo>
                  <a:lnTo>
                    <a:pt x="133" y="411"/>
                  </a:lnTo>
                  <a:lnTo>
                    <a:pt x="141" y="393"/>
                  </a:lnTo>
                  <a:lnTo>
                    <a:pt x="150" y="374"/>
                  </a:lnTo>
                  <a:lnTo>
                    <a:pt x="160" y="357"/>
                  </a:lnTo>
                  <a:lnTo>
                    <a:pt x="171" y="340"/>
                  </a:lnTo>
                  <a:lnTo>
                    <a:pt x="183" y="325"/>
                  </a:lnTo>
                  <a:lnTo>
                    <a:pt x="197" y="310"/>
                  </a:lnTo>
                  <a:lnTo>
                    <a:pt x="212" y="295"/>
                  </a:lnTo>
                  <a:lnTo>
                    <a:pt x="228" y="282"/>
                  </a:lnTo>
                  <a:lnTo>
                    <a:pt x="245" y="271"/>
                  </a:lnTo>
                  <a:lnTo>
                    <a:pt x="262" y="260"/>
                  </a:lnTo>
                  <a:lnTo>
                    <a:pt x="281" y="250"/>
                  </a:lnTo>
                  <a:lnTo>
                    <a:pt x="300" y="242"/>
                  </a:lnTo>
                  <a:lnTo>
                    <a:pt x="300" y="125"/>
                  </a:lnTo>
                  <a:lnTo>
                    <a:pt x="285" y="130"/>
                  </a:lnTo>
                  <a:lnTo>
                    <a:pt x="269" y="136"/>
                  </a:lnTo>
                  <a:lnTo>
                    <a:pt x="253" y="142"/>
                  </a:lnTo>
                  <a:lnTo>
                    <a:pt x="238" y="148"/>
                  </a:lnTo>
                  <a:lnTo>
                    <a:pt x="223" y="155"/>
                  </a:lnTo>
                  <a:lnTo>
                    <a:pt x="209" y="162"/>
                  </a:lnTo>
                  <a:lnTo>
                    <a:pt x="194" y="170"/>
                  </a:lnTo>
                  <a:lnTo>
                    <a:pt x="180" y="178"/>
                  </a:lnTo>
                  <a:lnTo>
                    <a:pt x="166" y="187"/>
                  </a:lnTo>
                  <a:lnTo>
                    <a:pt x="154" y="196"/>
                  </a:lnTo>
                  <a:lnTo>
                    <a:pt x="141" y="206"/>
                  </a:lnTo>
                  <a:lnTo>
                    <a:pt x="128" y="217"/>
                  </a:lnTo>
                  <a:lnTo>
                    <a:pt x="117" y="227"/>
                  </a:lnTo>
                  <a:lnTo>
                    <a:pt x="106" y="238"/>
                  </a:lnTo>
                  <a:lnTo>
                    <a:pt x="95" y="249"/>
                  </a:lnTo>
                  <a:lnTo>
                    <a:pt x="85" y="261"/>
                  </a:lnTo>
                  <a:lnTo>
                    <a:pt x="75" y="273"/>
                  </a:lnTo>
                  <a:lnTo>
                    <a:pt x="66" y="286"/>
                  </a:lnTo>
                  <a:lnTo>
                    <a:pt x="57" y="299"/>
                  </a:lnTo>
                  <a:lnTo>
                    <a:pt x="49" y="312"/>
                  </a:lnTo>
                  <a:lnTo>
                    <a:pt x="41" y="326"/>
                  </a:lnTo>
                  <a:lnTo>
                    <a:pt x="35" y="339"/>
                  </a:lnTo>
                  <a:lnTo>
                    <a:pt x="28" y="353"/>
                  </a:lnTo>
                  <a:lnTo>
                    <a:pt x="22" y="368"/>
                  </a:lnTo>
                  <a:lnTo>
                    <a:pt x="17" y="383"/>
                  </a:lnTo>
                  <a:lnTo>
                    <a:pt x="12" y="398"/>
                  </a:lnTo>
                  <a:lnTo>
                    <a:pt x="9" y="413"/>
                  </a:lnTo>
                  <a:lnTo>
                    <a:pt x="6" y="428"/>
                  </a:lnTo>
                  <a:lnTo>
                    <a:pt x="2" y="444"/>
                  </a:lnTo>
                  <a:lnTo>
                    <a:pt x="1" y="460"/>
                  </a:lnTo>
                  <a:lnTo>
                    <a:pt x="0" y="476"/>
                  </a:lnTo>
                  <a:lnTo>
                    <a:pt x="0" y="492"/>
                  </a:lnTo>
                  <a:lnTo>
                    <a:pt x="0" y="511"/>
                  </a:lnTo>
                  <a:lnTo>
                    <a:pt x="1" y="531"/>
                  </a:lnTo>
                  <a:lnTo>
                    <a:pt x="5" y="550"/>
                  </a:lnTo>
                  <a:lnTo>
                    <a:pt x="8" y="569"/>
                  </a:lnTo>
                  <a:lnTo>
                    <a:pt x="12" y="587"/>
                  </a:lnTo>
                  <a:lnTo>
                    <a:pt x="19" y="605"/>
                  </a:lnTo>
                  <a:lnTo>
                    <a:pt x="25" y="624"/>
                  </a:lnTo>
                  <a:lnTo>
                    <a:pt x="32" y="641"/>
                  </a:lnTo>
                  <a:lnTo>
                    <a:pt x="41" y="658"/>
                  </a:lnTo>
                  <a:lnTo>
                    <a:pt x="50" y="674"/>
                  </a:lnTo>
                  <a:lnTo>
                    <a:pt x="60" y="690"/>
                  </a:lnTo>
                  <a:lnTo>
                    <a:pt x="72" y="706"/>
                  </a:lnTo>
                  <a:lnTo>
                    <a:pt x="84" y="721"/>
                  </a:lnTo>
                  <a:lnTo>
                    <a:pt x="96" y="735"/>
                  </a:lnTo>
                  <a:lnTo>
                    <a:pt x="109" y="749"/>
                  </a:lnTo>
                  <a:lnTo>
                    <a:pt x="123" y="762"/>
                  </a:lnTo>
                  <a:lnTo>
                    <a:pt x="137" y="775"/>
                  </a:lnTo>
                  <a:lnTo>
                    <a:pt x="153" y="787"/>
                  </a:lnTo>
                  <a:lnTo>
                    <a:pt x="169" y="799"/>
                  </a:lnTo>
                  <a:lnTo>
                    <a:pt x="185" y="809"/>
                  </a:lnTo>
                  <a:lnTo>
                    <a:pt x="202" y="819"/>
                  </a:lnTo>
                  <a:lnTo>
                    <a:pt x="220" y="828"/>
                  </a:lnTo>
                  <a:lnTo>
                    <a:pt x="239" y="836"/>
                  </a:lnTo>
                  <a:lnTo>
                    <a:pt x="257" y="844"/>
                  </a:lnTo>
                  <a:lnTo>
                    <a:pt x="276" y="851"/>
                  </a:lnTo>
                  <a:lnTo>
                    <a:pt x="296" y="857"/>
                  </a:lnTo>
                  <a:lnTo>
                    <a:pt x="316" y="862"/>
                  </a:lnTo>
                  <a:lnTo>
                    <a:pt x="336" y="867"/>
                  </a:lnTo>
                  <a:lnTo>
                    <a:pt x="357" y="870"/>
                  </a:lnTo>
                  <a:lnTo>
                    <a:pt x="378" y="873"/>
                  </a:lnTo>
                  <a:lnTo>
                    <a:pt x="400" y="874"/>
                  </a:lnTo>
                  <a:lnTo>
                    <a:pt x="421" y="875"/>
                  </a:lnTo>
                  <a:lnTo>
                    <a:pt x="443" y="874"/>
                  </a:lnTo>
                  <a:lnTo>
                    <a:pt x="464" y="873"/>
                  </a:lnTo>
                  <a:lnTo>
                    <a:pt x="486" y="870"/>
                  </a:lnTo>
                  <a:lnTo>
                    <a:pt x="506" y="867"/>
                  </a:lnTo>
                  <a:lnTo>
                    <a:pt x="527" y="862"/>
                  </a:lnTo>
                  <a:lnTo>
                    <a:pt x="547" y="857"/>
                  </a:lnTo>
                  <a:lnTo>
                    <a:pt x="566" y="851"/>
                  </a:lnTo>
                  <a:lnTo>
                    <a:pt x="585" y="844"/>
                  </a:lnTo>
                  <a:lnTo>
                    <a:pt x="604" y="836"/>
                  </a:lnTo>
                  <a:lnTo>
                    <a:pt x="622" y="828"/>
                  </a:lnTo>
                  <a:lnTo>
                    <a:pt x="640" y="819"/>
                  </a:lnTo>
                  <a:lnTo>
                    <a:pt x="658" y="809"/>
                  </a:lnTo>
                  <a:lnTo>
                    <a:pt x="673" y="799"/>
                  </a:lnTo>
                  <a:lnTo>
                    <a:pt x="690" y="787"/>
                  </a:lnTo>
                  <a:lnTo>
                    <a:pt x="704" y="775"/>
                  </a:lnTo>
                  <a:lnTo>
                    <a:pt x="720" y="762"/>
                  </a:lnTo>
                  <a:lnTo>
                    <a:pt x="733" y="749"/>
                  </a:lnTo>
                  <a:lnTo>
                    <a:pt x="747" y="735"/>
                  </a:lnTo>
                  <a:lnTo>
                    <a:pt x="759" y="721"/>
                  </a:lnTo>
                  <a:lnTo>
                    <a:pt x="771" y="706"/>
                  </a:lnTo>
                  <a:lnTo>
                    <a:pt x="781" y="690"/>
                  </a:lnTo>
                  <a:lnTo>
                    <a:pt x="793" y="674"/>
                  </a:lnTo>
                  <a:lnTo>
                    <a:pt x="801" y="658"/>
                  </a:lnTo>
                  <a:lnTo>
                    <a:pt x="809" y="641"/>
                  </a:lnTo>
                  <a:lnTo>
                    <a:pt x="817" y="624"/>
                  </a:lnTo>
                  <a:lnTo>
                    <a:pt x="824" y="605"/>
                  </a:lnTo>
                  <a:lnTo>
                    <a:pt x="829" y="587"/>
                  </a:lnTo>
                  <a:lnTo>
                    <a:pt x="835" y="569"/>
                  </a:lnTo>
                  <a:lnTo>
                    <a:pt x="838" y="550"/>
                  </a:lnTo>
                  <a:lnTo>
                    <a:pt x="841" y="531"/>
                  </a:lnTo>
                  <a:lnTo>
                    <a:pt x="843" y="511"/>
                  </a:lnTo>
                  <a:lnTo>
                    <a:pt x="843" y="492"/>
                  </a:lnTo>
                  <a:lnTo>
                    <a:pt x="843" y="476"/>
                  </a:lnTo>
                  <a:lnTo>
                    <a:pt x="842" y="460"/>
                  </a:lnTo>
                  <a:lnTo>
                    <a:pt x="839" y="444"/>
                  </a:lnTo>
                  <a:lnTo>
                    <a:pt x="837" y="428"/>
                  </a:lnTo>
                  <a:lnTo>
                    <a:pt x="834" y="413"/>
                  </a:lnTo>
                  <a:lnTo>
                    <a:pt x="831" y="398"/>
                  </a:lnTo>
                  <a:lnTo>
                    <a:pt x="826" y="383"/>
                  </a:lnTo>
                  <a:lnTo>
                    <a:pt x="820" y="368"/>
                  </a:lnTo>
                  <a:lnTo>
                    <a:pt x="815" y="353"/>
                  </a:lnTo>
                  <a:lnTo>
                    <a:pt x="808" y="339"/>
                  </a:lnTo>
                  <a:lnTo>
                    <a:pt x="801" y="326"/>
                  </a:lnTo>
                  <a:lnTo>
                    <a:pt x="794" y="312"/>
                  </a:lnTo>
                  <a:lnTo>
                    <a:pt x="786" y="299"/>
                  </a:lnTo>
                  <a:lnTo>
                    <a:pt x="777" y="286"/>
                  </a:lnTo>
                  <a:lnTo>
                    <a:pt x="768" y="273"/>
                  </a:lnTo>
                  <a:lnTo>
                    <a:pt x="758" y="261"/>
                  </a:lnTo>
                  <a:lnTo>
                    <a:pt x="748" y="249"/>
                  </a:lnTo>
                  <a:lnTo>
                    <a:pt x="737" y="238"/>
                  </a:lnTo>
                  <a:lnTo>
                    <a:pt x="726" y="227"/>
                  </a:lnTo>
                  <a:lnTo>
                    <a:pt x="713" y="217"/>
                  </a:lnTo>
                  <a:lnTo>
                    <a:pt x="701" y="206"/>
                  </a:lnTo>
                  <a:lnTo>
                    <a:pt x="689" y="196"/>
                  </a:lnTo>
                  <a:lnTo>
                    <a:pt x="675" y="187"/>
                  </a:lnTo>
                  <a:lnTo>
                    <a:pt x="662" y="178"/>
                  </a:lnTo>
                  <a:lnTo>
                    <a:pt x="649" y="170"/>
                  </a:lnTo>
                  <a:lnTo>
                    <a:pt x="634" y="162"/>
                  </a:lnTo>
                  <a:lnTo>
                    <a:pt x="620" y="155"/>
                  </a:lnTo>
                  <a:lnTo>
                    <a:pt x="605" y="148"/>
                  </a:lnTo>
                  <a:lnTo>
                    <a:pt x="589" y="142"/>
                  </a:lnTo>
                  <a:lnTo>
                    <a:pt x="574" y="136"/>
                  </a:lnTo>
                  <a:lnTo>
                    <a:pt x="558" y="130"/>
                  </a:lnTo>
                  <a:lnTo>
                    <a:pt x="541" y="125"/>
                  </a:lnTo>
                  <a:close/>
                  <a:moveTo>
                    <a:pt x="421" y="437"/>
                  </a:moveTo>
                  <a:lnTo>
                    <a:pt x="428" y="437"/>
                  </a:lnTo>
                  <a:lnTo>
                    <a:pt x="433" y="436"/>
                  </a:lnTo>
                  <a:lnTo>
                    <a:pt x="439" y="435"/>
                  </a:lnTo>
                  <a:lnTo>
                    <a:pt x="444" y="433"/>
                  </a:lnTo>
                  <a:lnTo>
                    <a:pt x="455" y="428"/>
                  </a:lnTo>
                  <a:lnTo>
                    <a:pt x="464" y="421"/>
                  </a:lnTo>
                  <a:lnTo>
                    <a:pt x="471" y="413"/>
                  </a:lnTo>
                  <a:lnTo>
                    <a:pt x="477" y="404"/>
                  </a:lnTo>
                  <a:lnTo>
                    <a:pt x="479" y="399"/>
                  </a:lnTo>
                  <a:lnTo>
                    <a:pt x="480" y="394"/>
                  </a:lnTo>
                  <a:lnTo>
                    <a:pt x="481" y="388"/>
                  </a:lnTo>
                  <a:lnTo>
                    <a:pt x="481" y="383"/>
                  </a:lnTo>
                  <a:lnTo>
                    <a:pt x="481" y="55"/>
                  </a:lnTo>
                  <a:lnTo>
                    <a:pt x="481" y="49"/>
                  </a:lnTo>
                  <a:lnTo>
                    <a:pt x="480" y="43"/>
                  </a:lnTo>
                  <a:lnTo>
                    <a:pt x="479" y="38"/>
                  </a:lnTo>
                  <a:lnTo>
                    <a:pt x="477" y="33"/>
                  </a:lnTo>
                  <a:lnTo>
                    <a:pt x="471" y="24"/>
                  </a:lnTo>
                  <a:lnTo>
                    <a:pt x="464" y="16"/>
                  </a:lnTo>
                  <a:lnTo>
                    <a:pt x="455" y="9"/>
                  </a:lnTo>
                  <a:lnTo>
                    <a:pt x="444" y="4"/>
                  </a:lnTo>
                  <a:lnTo>
                    <a:pt x="439" y="3"/>
                  </a:lnTo>
                  <a:lnTo>
                    <a:pt x="433" y="1"/>
                  </a:lnTo>
                  <a:lnTo>
                    <a:pt x="428" y="0"/>
                  </a:lnTo>
                  <a:lnTo>
                    <a:pt x="421" y="0"/>
                  </a:lnTo>
                  <a:lnTo>
                    <a:pt x="415" y="0"/>
                  </a:lnTo>
                  <a:lnTo>
                    <a:pt x="409" y="1"/>
                  </a:lnTo>
                  <a:lnTo>
                    <a:pt x="403" y="3"/>
                  </a:lnTo>
                  <a:lnTo>
                    <a:pt x="397" y="4"/>
                  </a:lnTo>
                  <a:lnTo>
                    <a:pt x="387" y="9"/>
                  </a:lnTo>
                  <a:lnTo>
                    <a:pt x="378" y="16"/>
                  </a:lnTo>
                  <a:lnTo>
                    <a:pt x="372" y="24"/>
                  </a:lnTo>
                  <a:lnTo>
                    <a:pt x="366" y="33"/>
                  </a:lnTo>
                  <a:lnTo>
                    <a:pt x="364" y="38"/>
                  </a:lnTo>
                  <a:lnTo>
                    <a:pt x="362" y="43"/>
                  </a:lnTo>
                  <a:lnTo>
                    <a:pt x="362" y="49"/>
                  </a:lnTo>
                  <a:lnTo>
                    <a:pt x="361" y="55"/>
                  </a:lnTo>
                  <a:lnTo>
                    <a:pt x="361" y="383"/>
                  </a:lnTo>
                  <a:lnTo>
                    <a:pt x="362" y="388"/>
                  </a:lnTo>
                  <a:lnTo>
                    <a:pt x="362" y="394"/>
                  </a:lnTo>
                  <a:lnTo>
                    <a:pt x="364" y="399"/>
                  </a:lnTo>
                  <a:lnTo>
                    <a:pt x="366" y="404"/>
                  </a:lnTo>
                  <a:lnTo>
                    <a:pt x="372" y="413"/>
                  </a:lnTo>
                  <a:lnTo>
                    <a:pt x="378" y="421"/>
                  </a:lnTo>
                  <a:lnTo>
                    <a:pt x="387" y="428"/>
                  </a:lnTo>
                  <a:lnTo>
                    <a:pt x="397" y="433"/>
                  </a:lnTo>
                  <a:lnTo>
                    <a:pt x="403" y="435"/>
                  </a:lnTo>
                  <a:lnTo>
                    <a:pt x="409" y="436"/>
                  </a:lnTo>
                  <a:lnTo>
                    <a:pt x="415" y="437"/>
                  </a:lnTo>
                  <a:lnTo>
                    <a:pt x="421" y="437"/>
                  </a:lnTo>
                  <a:close/>
                </a:path>
              </a:pathLst>
            </a:custGeom>
            <a:solidFill>
              <a:srgbClr val="DB26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2677" y="2195"/>
              <a:ext cx="51" cy="87"/>
            </a:xfrm>
            <a:custGeom>
              <a:avLst/>
              <a:gdLst/>
              <a:ahLst/>
              <a:cxnLst>
                <a:cxn ang="0">
                  <a:pos x="287" y="423"/>
                </a:cxn>
                <a:cxn ang="0">
                  <a:pos x="71" y="391"/>
                </a:cxn>
                <a:cxn ang="0">
                  <a:pos x="179" y="0"/>
                </a:cxn>
                <a:cxn ang="0">
                  <a:pos x="143" y="4"/>
                </a:cxn>
                <a:cxn ang="0">
                  <a:pos x="109" y="13"/>
                </a:cxn>
                <a:cxn ang="0">
                  <a:pos x="79" y="28"/>
                </a:cxn>
                <a:cxn ang="0">
                  <a:pos x="52" y="47"/>
                </a:cxn>
                <a:cxn ang="0">
                  <a:pos x="30" y="72"/>
                </a:cxn>
                <a:cxn ang="0">
                  <a:pos x="13" y="99"/>
                </a:cxn>
                <a:cxn ang="0">
                  <a:pos x="3" y="131"/>
                </a:cxn>
                <a:cxn ang="0">
                  <a:pos x="0" y="163"/>
                </a:cxn>
                <a:cxn ang="0">
                  <a:pos x="2" y="189"/>
                </a:cxn>
                <a:cxn ang="0">
                  <a:pos x="9" y="215"/>
                </a:cxn>
                <a:cxn ang="0">
                  <a:pos x="20" y="238"/>
                </a:cxn>
                <a:cxn ang="0">
                  <a:pos x="34" y="259"/>
                </a:cxn>
                <a:cxn ang="0">
                  <a:pos x="179" y="358"/>
                </a:cxn>
                <a:cxn ang="0">
                  <a:pos x="107" y="283"/>
                </a:cxn>
                <a:cxn ang="0">
                  <a:pos x="179" y="303"/>
                </a:cxn>
                <a:cxn ang="0">
                  <a:pos x="215" y="228"/>
                </a:cxn>
                <a:cxn ang="0">
                  <a:pos x="287" y="358"/>
                </a:cxn>
                <a:cxn ang="0">
                  <a:pos x="331" y="249"/>
                </a:cxn>
                <a:cxn ang="0">
                  <a:pos x="343" y="227"/>
                </a:cxn>
                <a:cxn ang="0">
                  <a:pos x="353" y="202"/>
                </a:cxn>
                <a:cxn ang="0">
                  <a:pos x="358" y="176"/>
                </a:cxn>
                <a:cxn ang="0">
                  <a:pos x="358" y="147"/>
                </a:cxn>
                <a:cxn ang="0">
                  <a:pos x="350" y="114"/>
                </a:cxn>
                <a:cxn ang="0">
                  <a:pos x="337" y="85"/>
                </a:cxn>
                <a:cxn ang="0">
                  <a:pos x="318" y="60"/>
                </a:cxn>
                <a:cxn ang="0">
                  <a:pos x="293" y="37"/>
                </a:cxn>
                <a:cxn ang="0">
                  <a:pos x="264" y="20"/>
                </a:cxn>
                <a:cxn ang="0">
                  <a:pos x="232" y="7"/>
                </a:cxn>
                <a:cxn ang="0">
                  <a:pos x="197" y="1"/>
                </a:cxn>
                <a:cxn ang="0">
                  <a:pos x="71" y="489"/>
                </a:cxn>
                <a:cxn ang="0">
                  <a:pos x="107" y="521"/>
                </a:cxn>
                <a:cxn ang="0">
                  <a:pos x="251" y="489"/>
                </a:cxn>
                <a:cxn ang="0">
                  <a:pos x="287" y="457"/>
                </a:cxn>
                <a:cxn ang="0">
                  <a:pos x="71" y="489"/>
                </a:cxn>
              </a:cxnLst>
              <a:rect l="0" t="0" r="r" b="b"/>
              <a:pathLst>
                <a:path w="358" h="521">
                  <a:moveTo>
                    <a:pt x="71" y="423"/>
                  </a:moveTo>
                  <a:lnTo>
                    <a:pt x="287" y="423"/>
                  </a:lnTo>
                  <a:lnTo>
                    <a:pt x="287" y="391"/>
                  </a:lnTo>
                  <a:lnTo>
                    <a:pt x="71" y="391"/>
                  </a:lnTo>
                  <a:lnTo>
                    <a:pt x="71" y="423"/>
                  </a:lnTo>
                  <a:close/>
                  <a:moveTo>
                    <a:pt x="179" y="0"/>
                  </a:moveTo>
                  <a:lnTo>
                    <a:pt x="160" y="1"/>
                  </a:lnTo>
                  <a:lnTo>
                    <a:pt x="143" y="4"/>
                  </a:lnTo>
                  <a:lnTo>
                    <a:pt x="126" y="7"/>
                  </a:lnTo>
                  <a:lnTo>
                    <a:pt x="109" y="13"/>
                  </a:lnTo>
                  <a:lnTo>
                    <a:pt x="93" y="20"/>
                  </a:lnTo>
                  <a:lnTo>
                    <a:pt x="79" y="28"/>
                  </a:lnTo>
                  <a:lnTo>
                    <a:pt x="64" y="37"/>
                  </a:lnTo>
                  <a:lnTo>
                    <a:pt x="52" y="47"/>
                  </a:lnTo>
                  <a:lnTo>
                    <a:pt x="41" y="60"/>
                  </a:lnTo>
                  <a:lnTo>
                    <a:pt x="30" y="72"/>
                  </a:lnTo>
                  <a:lnTo>
                    <a:pt x="21" y="85"/>
                  </a:lnTo>
                  <a:lnTo>
                    <a:pt x="13" y="99"/>
                  </a:lnTo>
                  <a:lnTo>
                    <a:pt x="7" y="114"/>
                  </a:lnTo>
                  <a:lnTo>
                    <a:pt x="3" y="131"/>
                  </a:lnTo>
                  <a:lnTo>
                    <a:pt x="1" y="147"/>
                  </a:lnTo>
                  <a:lnTo>
                    <a:pt x="0" y="163"/>
                  </a:lnTo>
                  <a:lnTo>
                    <a:pt x="0" y="176"/>
                  </a:lnTo>
                  <a:lnTo>
                    <a:pt x="2" y="189"/>
                  </a:lnTo>
                  <a:lnTo>
                    <a:pt x="5" y="202"/>
                  </a:lnTo>
                  <a:lnTo>
                    <a:pt x="9" y="215"/>
                  </a:lnTo>
                  <a:lnTo>
                    <a:pt x="14" y="227"/>
                  </a:lnTo>
                  <a:lnTo>
                    <a:pt x="20" y="238"/>
                  </a:lnTo>
                  <a:lnTo>
                    <a:pt x="26" y="249"/>
                  </a:lnTo>
                  <a:lnTo>
                    <a:pt x="34" y="259"/>
                  </a:lnTo>
                  <a:lnTo>
                    <a:pt x="71" y="358"/>
                  </a:lnTo>
                  <a:lnTo>
                    <a:pt x="179" y="358"/>
                  </a:lnTo>
                  <a:lnTo>
                    <a:pt x="179" y="358"/>
                  </a:lnTo>
                  <a:lnTo>
                    <a:pt x="107" y="283"/>
                  </a:lnTo>
                  <a:lnTo>
                    <a:pt x="132" y="261"/>
                  </a:lnTo>
                  <a:lnTo>
                    <a:pt x="179" y="303"/>
                  </a:lnTo>
                  <a:lnTo>
                    <a:pt x="179" y="228"/>
                  </a:lnTo>
                  <a:lnTo>
                    <a:pt x="215" y="228"/>
                  </a:lnTo>
                  <a:lnTo>
                    <a:pt x="215" y="358"/>
                  </a:lnTo>
                  <a:lnTo>
                    <a:pt x="287" y="358"/>
                  </a:lnTo>
                  <a:lnTo>
                    <a:pt x="323" y="259"/>
                  </a:lnTo>
                  <a:lnTo>
                    <a:pt x="331" y="249"/>
                  </a:lnTo>
                  <a:lnTo>
                    <a:pt x="338" y="238"/>
                  </a:lnTo>
                  <a:lnTo>
                    <a:pt x="343" y="227"/>
                  </a:lnTo>
                  <a:lnTo>
                    <a:pt x="349" y="215"/>
                  </a:lnTo>
                  <a:lnTo>
                    <a:pt x="353" y="202"/>
                  </a:lnTo>
                  <a:lnTo>
                    <a:pt x="356" y="189"/>
                  </a:lnTo>
                  <a:lnTo>
                    <a:pt x="358" y="176"/>
                  </a:lnTo>
                  <a:lnTo>
                    <a:pt x="358" y="163"/>
                  </a:lnTo>
                  <a:lnTo>
                    <a:pt x="358" y="147"/>
                  </a:lnTo>
                  <a:lnTo>
                    <a:pt x="355" y="131"/>
                  </a:lnTo>
                  <a:lnTo>
                    <a:pt x="350" y="114"/>
                  </a:lnTo>
                  <a:lnTo>
                    <a:pt x="345" y="99"/>
                  </a:lnTo>
                  <a:lnTo>
                    <a:pt x="337" y="85"/>
                  </a:lnTo>
                  <a:lnTo>
                    <a:pt x="328" y="72"/>
                  </a:lnTo>
                  <a:lnTo>
                    <a:pt x="318" y="60"/>
                  </a:lnTo>
                  <a:lnTo>
                    <a:pt x="305" y="47"/>
                  </a:lnTo>
                  <a:lnTo>
                    <a:pt x="293" y="37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9" y="13"/>
                  </a:lnTo>
                  <a:lnTo>
                    <a:pt x="232" y="7"/>
                  </a:lnTo>
                  <a:lnTo>
                    <a:pt x="215" y="4"/>
                  </a:lnTo>
                  <a:lnTo>
                    <a:pt x="197" y="1"/>
                  </a:lnTo>
                  <a:lnTo>
                    <a:pt x="179" y="0"/>
                  </a:lnTo>
                  <a:close/>
                  <a:moveTo>
                    <a:pt x="71" y="489"/>
                  </a:moveTo>
                  <a:lnTo>
                    <a:pt x="107" y="489"/>
                  </a:lnTo>
                  <a:lnTo>
                    <a:pt x="107" y="521"/>
                  </a:lnTo>
                  <a:lnTo>
                    <a:pt x="251" y="521"/>
                  </a:lnTo>
                  <a:lnTo>
                    <a:pt x="251" y="489"/>
                  </a:lnTo>
                  <a:lnTo>
                    <a:pt x="287" y="489"/>
                  </a:lnTo>
                  <a:lnTo>
                    <a:pt x="287" y="457"/>
                  </a:lnTo>
                  <a:lnTo>
                    <a:pt x="71" y="457"/>
                  </a:lnTo>
                  <a:lnTo>
                    <a:pt x="71" y="489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2728" y="900"/>
              <a:ext cx="325" cy="236"/>
            </a:xfrm>
            <a:custGeom>
              <a:avLst/>
              <a:gdLst/>
              <a:ahLst/>
              <a:cxnLst>
                <a:cxn ang="0">
                  <a:pos x="783" y="712"/>
                </a:cxn>
                <a:cxn ang="0">
                  <a:pos x="73" y="85"/>
                </a:cxn>
                <a:cxn ang="0">
                  <a:pos x="55" y="103"/>
                </a:cxn>
                <a:cxn ang="0">
                  <a:pos x="40" y="125"/>
                </a:cxn>
                <a:cxn ang="0">
                  <a:pos x="27" y="146"/>
                </a:cxn>
                <a:cxn ang="0">
                  <a:pos x="16" y="169"/>
                </a:cxn>
                <a:cxn ang="0">
                  <a:pos x="9" y="193"/>
                </a:cxn>
                <a:cxn ang="0">
                  <a:pos x="2" y="219"/>
                </a:cxn>
                <a:cxn ang="0">
                  <a:pos x="0" y="245"/>
                </a:cxn>
                <a:cxn ang="0">
                  <a:pos x="0" y="1160"/>
                </a:cxn>
                <a:cxn ang="0">
                  <a:pos x="1" y="1188"/>
                </a:cxn>
                <a:cxn ang="0">
                  <a:pos x="5" y="1213"/>
                </a:cxn>
                <a:cxn ang="0">
                  <a:pos x="12" y="1237"/>
                </a:cxn>
                <a:cxn ang="0">
                  <a:pos x="22" y="1262"/>
                </a:cxn>
                <a:cxn ang="0">
                  <a:pos x="33" y="1284"/>
                </a:cxn>
                <a:cxn ang="0">
                  <a:pos x="48" y="1305"/>
                </a:cxn>
                <a:cxn ang="0">
                  <a:pos x="64" y="1325"/>
                </a:cxn>
                <a:cxn ang="0">
                  <a:pos x="82" y="1344"/>
                </a:cxn>
                <a:cxn ang="0">
                  <a:pos x="2191" y="1344"/>
                </a:cxn>
                <a:cxn ang="0">
                  <a:pos x="2210" y="1324"/>
                </a:cxn>
                <a:cxn ang="0">
                  <a:pos x="2225" y="1305"/>
                </a:cxn>
                <a:cxn ang="0">
                  <a:pos x="2240" y="1284"/>
                </a:cxn>
                <a:cxn ang="0">
                  <a:pos x="2252" y="1262"/>
                </a:cxn>
                <a:cxn ang="0">
                  <a:pos x="2261" y="1237"/>
                </a:cxn>
                <a:cxn ang="0">
                  <a:pos x="2268" y="1213"/>
                </a:cxn>
                <a:cxn ang="0">
                  <a:pos x="2272" y="1188"/>
                </a:cxn>
                <a:cxn ang="0">
                  <a:pos x="2274" y="1160"/>
                </a:cxn>
                <a:cxn ang="0">
                  <a:pos x="2273" y="245"/>
                </a:cxn>
                <a:cxn ang="0">
                  <a:pos x="2271" y="219"/>
                </a:cxn>
                <a:cxn ang="0">
                  <a:pos x="2265" y="193"/>
                </a:cxn>
                <a:cxn ang="0">
                  <a:pos x="2256" y="169"/>
                </a:cxn>
                <a:cxn ang="0">
                  <a:pos x="2246" y="146"/>
                </a:cxn>
                <a:cxn ang="0">
                  <a:pos x="2233" y="125"/>
                </a:cxn>
                <a:cxn ang="0">
                  <a:pos x="2217" y="103"/>
                </a:cxn>
                <a:cxn ang="0">
                  <a:pos x="2200" y="85"/>
                </a:cxn>
                <a:cxn ang="0">
                  <a:pos x="1493" y="708"/>
                </a:cxn>
                <a:cxn ang="0">
                  <a:pos x="1420" y="774"/>
                </a:cxn>
                <a:cxn ang="0">
                  <a:pos x="852" y="774"/>
                </a:cxn>
                <a:cxn ang="0">
                  <a:pos x="180" y="1400"/>
                </a:cxn>
                <a:cxn ang="0">
                  <a:pos x="208" y="1409"/>
                </a:cxn>
                <a:cxn ang="0">
                  <a:pos x="237" y="1415"/>
                </a:cxn>
                <a:cxn ang="0">
                  <a:pos x="267" y="1419"/>
                </a:cxn>
                <a:cxn ang="0">
                  <a:pos x="1990" y="1419"/>
                </a:cxn>
                <a:cxn ang="0">
                  <a:pos x="2020" y="1418"/>
                </a:cxn>
                <a:cxn ang="0">
                  <a:pos x="2050" y="1412"/>
                </a:cxn>
                <a:cxn ang="0">
                  <a:pos x="2079" y="1405"/>
                </a:cxn>
                <a:cxn ang="0">
                  <a:pos x="2106" y="1395"/>
                </a:cxn>
                <a:cxn ang="0">
                  <a:pos x="1422" y="774"/>
                </a:cxn>
                <a:cxn ang="0">
                  <a:pos x="1422" y="774"/>
                </a:cxn>
                <a:cxn ang="0">
                  <a:pos x="2106" y="23"/>
                </a:cxn>
                <a:cxn ang="0">
                  <a:pos x="2079" y="13"/>
                </a:cxn>
                <a:cxn ang="0">
                  <a:pos x="2050" y="6"/>
                </a:cxn>
                <a:cxn ang="0">
                  <a:pos x="2020" y="2"/>
                </a:cxn>
                <a:cxn ang="0">
                  <a:pos x="1990" y="0"/>
                </a:cxn>
                <a:cxn ang="0">
                  <a:pos x="267" y="0"/>
                </a:cxn>
                <a:cxn ang="0">
                  <a:pos x="237" y="3"/>
                </a:cxn>
                <a:cxn ang="0">
                  <a:pos x="208" y="9"/>
                </a:cxn>
                <a:cxn ang="0">
                  <a:pos x="180" y="18"/>
                </a:cxn>
                <a:cxn ang="0">
                  <a:pos x="1137" y="903"/>
                </a:cxn>
              </a:cxnLst>
              <a:rect l="0" t="0" r="r" b="b"/>
              <a:pathLst>
                <a:path w="2274" h="1419">
                  <a:moveTo>
                    <a:pt x="82" y="1344"/>
                  </a:moveTo>
                  <a:lnTo>
                    <a:pt x="783" y="712"/>
                  </a:lnTo>
                  <a:lnTo>
                    <a:pt x="82" y="76"/>
                  </a:lnTo>
                  <a:lnTo>
                    <a:pt x="73" y="85"/>
                  </a:lnTo>
                  <a:lnTo>
                    <a:pt x="64" y="94"/>
                  </a:lnTo>
                  <a:lnTo>
                    <a:pt x="55" y="103"/>
                  </a:lnTo>
                  <a:lnTo>
                    <a:pt x="48" y="113"/>
                  </a:lnTo>
                  <a:lnTo>
                    <a:pt x="40" y="125"/>
                  </a:lnTo>
                  <a:lnTo>
                    <a:pt x="33" y="135"/>
                  </a:lnTo>
                  <a:lnTo>
                    <a:pt x="27" y="146"/>
                  </a:lnTo>
                  <a:lnTo>
                    <a:pt x="22" y="158"/>
                  </a:lnTo>
                  <a:lnTo>
                    <a:pt x="16" y="169"/>
                  </a:lnTo>
                  <a:lnTo>
                    <a:pt x="12" y="181"/>
                  </a:lnTo>
                  <a:lnTo>
                    <a:pt x="9" y="193"/>
                  </a:lnTo>
                  <a:lnTo>
                    <a:pt x="5" y="206"/>
                  </a:lnTo>
                  <a:lnTo>
                    <a:pt x="2" y="219"/>
                  </a:lnTo>
                  <a:lnTo>
                    <a:pt x="1" y="232"/>
                  </a:lnTo>
                  <a:lnTo>
                    <a:pt x="0" y="245"/>
                  </a:lnTo>
                  <a:lnTo>
                    <a:pt x="0" y="258"/>
                  </a:lnTo>
                  <a:lnTo>
                    <a:pt x="0" y="1160"/>
                  </a:lnTo>
                  <a:lnTo>
                    <a:pt x="0" y="1175"/>
                  </a:lnTo>
                  <a:lnTo>
                    <a:pt x="1" y="1188"/>
                  </a:lnTo>
                  <a:lnTo>
                    <a:pt x="2" y="1200"/>
                  </a:lnTo>
                  <a:lnTo>
                    <a:pt x="5" y="1213"/>
                  </a:lnTo>
                  <a:lnTo>
                    <a:pt x="9" y="1225"/>
                  </a:lnTo>
                  <a:lnTo>
                    <a:pt x="12" y="1237"/>
                  </a:lnTo>
                  <a:lnTo>
                    <a:pt x="16" y="1249"/>
                  </a:lnTo>
                  <a:lnTo>
                    <a:pt x="22" y="1262"/>
                  </a:lnTo>
                  <a:lnTo>
                    <a:pt x="27" y="1273"/>
                  </a:lnTo>
                  <a:lnTo>
                    <a:pt x="33" y="1284"/>
                  </a:lnTo>
                  <a:lnTo>
                    <a:pt x="41" y="1295"/>
                  </a:lnTo>
                  <a:lnTo>
                    <a:pt x="48" y="1305"/>
                  </a:lnTo>
                  <a:lnTo>
                    <a:pt x="55" y="1315"/>
                  </a:lnTo>
                  <a:lnTo>
                    <a:pt x="64" y="1325"/>
                  </a:lnTo>
                  <a:lnTo>
                    <a:pt x="73" y="1334"/>
                  </a:lnTo>
                  <a:lnTo>
                    <a:pt x="82" y="1344"/>
                  </a:lnTo>
                  <a:close/>
                  <a:moveTo>
                    <a:pt x="1493" y="708"/>
                  </a:moveTo>
                  <a:lnTo>
                    <a:pt x="2191" y="1344"/>
                  </a:lnTo>
                  <a:lnTo>
                    <a:pt x="2201" y="1334"/>
                  </a:lnTo>
                  <a:lnTo>
                    <a:pt x="2210" y="1324"/>
                  </a:lnTo>
                  <a:lnTo>
                    <a:pt x="2217" y="1315"/>
                  </a:lnTo>
                  <a:lnTo>
                    <a:pt x="2225" y="1305"/>
                  </a:lnTo>
                  <a:lnTo>
                    <a:pt x="2233" y="1294"/>
                  </a:lnTo>
                  <a:lnTo>
                    <a:pt x="2240" y="1284"/>
                  </a:lnTo>
                  <a:lnTo>
                    <a:pt x="2246" y="1273"/>
                  </a:lnTo>
                  <a:lnTo>
                    <a:pt x="2252" y="1262"/>
                  </a:lnTo>
                  <a:lnTo>
                    <a:pt x="2256" y="1249"/>
                  </a:lnTo>
                  <a:lnTo>
                    <a:pt x="2261" y="1237"/>
                  </a:lnTo>
                  <a:lnTo>
                    <a:pt x="2265" y="1225"/>
                  </a:lnTo>
                  <a:lnTo>
                    <a:pt x="2268" y="1213"/>
                  </a:lnTo>
                  <a:lnTo>
                    <a:pt x="2271" y="1200"/>
                  </a:lnTo>
                  <a:lnTo>
                    <a:pt x="2272" y="1188"/>
                  </a:lnTo>
                  <a:lnTo>
                    <a:pt x="2273" y="1175"/>
                  </a:lnTo>
                  <a:lnTo>
                    <a:pt x="2274" y="1160"/>
                  </a:lnTo>
                  <a:lnTo>
                    <a:pt x="2274" y="258"/>
                  </a:lnTo>
                  <a:lnTo>
                    <a:pt x="2273" y="245"/>
                  </a:lnTo>
                  <a:lnTo>
                    <a:pt x="2272" y="232"/>
                  </a:lnTo>
                  <a:lnTo>
                    <a:pt x="2271" y="219"/>
                  </a:lnTo>
                  <a:lnTo>
                    <a:pt x="2268" y="206"/>
                  </a:lnTo>
                  <a:lnTo>
                    <a:pt x="2265" y="193"/>
                  </a:lnTo>
                  <a:lnTo>
                    <a:pt x="2261" y="181"/>
                  </a:lnTo>
                  <a:lnTo>
                    <a:pt x="2256" y="169"/>
                  </a:lnTo>
                  <a:lnTo>
                    <a:pt x="2252" y="158"/>
                  </a:lnTo>
                  <a:lnTo>
                    <a:pt x="2246" y="146"/>
                  </a:lnTo>
                  <a:lnTo>
                    <a:pt x="2240" y="135"/>
                  </a:lnTo>
                  <a:lnTo>
                    <a:pt x="2233" y="125"/>
                  </a:lnTo>
                  <a:lnTo>
                    <a:pt x="2225" y="113"/>
                  </a:lnTo>
                  <a:lnTo>
                    <a:pt x="2217" y="103"/>
                  </a:lnTo>
                  <a:lnTo>
                    <a:pt x="2208" y="94"/>
                  </a:lnTo>
                  <a:lnTo>
                    <a:pt x="2200" y="85"/>
                  </a:lnTo>
                  <a:lnTo>
                    <a:pt x="2191" y="76"/>
                  </a:lnTo>
                  <a:lnTo>
                    <a:pt x="1493" y="708"/>
                  </a:lnTo>
                  <a:close/>
                  <a:moveTo>
                    <a:pt x="1422" y="774"/>
                  </a:moveTo>
                  <a:lnTo>
                    <a:pt x="1420" y="774"/>
                  </a:lnTo>
                  <a:lnTo>
                    <a:pt x="1137" y="1032"/>
                  </a:lnTo>
                  <a:lnTo>
                    <a:pt x="852" y="774"/>
                  </a:lnTo>
                  <a:lnTo>
                    <a:pt x="167" y="1395"/>
                  </a:lnTo>
                  <a:lnTo>
                    <a:pt x="180" y="1400"/>
                  </a:lnTo>
                  <a:lnTo>
                    <a:pt x="194" y="1405"/>
                  </a:lnTo>
                  <a:lnTo>
                    <a:pt x="208" y="1409"/>
                  </a:lnTo>
                  <a:lnTo>
                    <a:pt x="223" y="1412"/>
                  </a:lnTo>
                  <a:lnTo>
                    <a:pt x="237" y="1415"/>
                  </a:lnTo>
                  <a:lnTo>
                    <a:pt x="253" y="1418"/>
                  </a:lnTo>
                  <a:lnTo>
                    <a:pt x="267" y="1419"/>
                  </a:lnTo>
                  <a:lnTo>
                    <a:pt x="283" y="1419"/>
                  </a:lnTo>
                  <a:lnTo>
                    <a:pt x="1990" y="1419"/>
                  </a:lnTo>
                  <a:lnTo>
                    <a:pt x="2005" y="1419"/>
                  </a:lnTo>
                  <a:lnTo>
                    <a:pt x="2020" y="1418"/>
                  </a:lnTo>
                  <a:lnTo>
                    <a:pt x="2035" y="1415"/>
                  </a:lnTo>
                  <a:lnTo>
                    <a:pt x="2050" y="1412"/>
                  </a:lnTo>
                  <a:lnTo>
                    <a:pt x="2064" y="1409"/>
                  </a:lnTo>
                  <a:lnTo>
                    <a:pt x="2079" y="1405"/>
                  </a:lnTo>
                  <a:lnTo>
                    <a:pt x="2092" y="1400"/>
                  </a:lnTo>
                  <a:lnTo>
                    <a:pt x="2106" y="1395"/>
                  </a:lnTo>
                  <a:lnTo>
                    <a:pt x="1422" y="774"/>
                  </a:lnTo>
                  <a:lnTo>
                    <a:pt x="1422" y="774"/>
                  </a:lnTo>
                  <a:lnTo>
                    <a:pt x="1420" y="774"/>
                  </a:lnTo>
                  <a:lnTo>
                    <a:pt x="1422" y="774"/>
                  </a:lnTo>
                  <a:close/>
                  <a:moveTo>
                    <a:pt x="1137" y="903"/>
                  </a:moveTo>
                  <a:lnTo>
                    <a:pt x="2106" y="23"/>
                  </a:lnTo>
                  <a:lnTo>
                    <a:pt x="2092" y="18"/>
                  </a:lnTo>
                  <a:lnTo>
                    <a:pt x="2079" y="13"/>
                  </a:lnTo>
                  <a:lnTo>
                    <a:pt x="2064" y="9"/>
                  </a:lnTo>
                  <a:lnTo>
                    <a:pt x="2050" y="6"/>
                  </a:lnTo>
                  <a:lnTo>
                    <a:pt x="2035" y="3"/>
                  </a:lnTo>
                  <a:lnTo>
                    <a:pt x="2020" y="2"/>
                  </a:lnTo>
                  <a:lnTo>
                    <a:pt x="2005" y="0"/>
                  </a:lnTo>
                  <a:lnTo>
                    <a:pt x="1990" y="0"/>
                  </a:lnTo>
                  <a:lnTo>
                    <a:pt x="283" y="0"/>
                  </a:lnTo>
                  <a:lnTo>
                    <a:pt x="267" y="0"/>
                  </a:lnTo>
                  <a:lnTo>
                    <a:pt x="253" y="2"/>
                  </a:lnTo>
                  <a:lnTo>
                    <a:pt x="237" y="3"/>
                  </a:lnTo>
                  <a:lnTo>
                    <a:pt x="223" y="6"/>
                  </a:lnTo>
                  <a:lnTo>
                    <a:pt x="208" y="9"/>
                  </a:lnTo>
                  <a:lnTo>
                    <a:pt x="194" y="13"/>
                  </a:lnTo>
                  <a:lnTo>
                    <a:pt x="180" y="18"/>
                  </a:lnTo>
                  <a:lnTo>
                    <a:pt x="167" y="23"/>
                  </a:lnTo>
                  <a:lnTo>
                    <a:pt x="1137" y="903"/>
                  </a:lnTo>
                  <a:close/>
                </a:path>
              </a:pathLst>
            </a:custGeom>
            <a:solidFill>
              <a:srgbClr val="DB671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2338" y="1408"/>
              <a:ext cx="116" cy="123"/>
            </a:xfrm>
            <a:custGeom>
              <a:avLst/>
              <a:gdLst/>
              <a:ahLst/>
              <a:cxnLst>
                <a:cxn ang="0">
                  <a:pos x="303" y="11"/>
                </a:cxn>
                <a:cxn ang="0">
                  <a:pos x="195" y="53"/>
                </a:cxn>
                <a:cxn ang="0">
                  <a:pos x="105" y="120"/>
                </a:cxn>
                <a:cxn ang="0">
                  <a:pos x="39" y="208"/>
                </a:cxn>
                <a:cxn ang="0">
                  <a:pos x="4" y="311"/>
                </a:cxn>
                <a:cxn ang="0">
                  <a:pos x="4" y="424"/>
                </a:cxn>
                <a:cxn ang="0">
                  <a:pos x="39" y="527"/>
                </a:cxn>
                <a:cxn ang="0">
                  <a:pos x="105" y="615"/>
                </a:cxn>
                <a:cxn ang="0">
                  <a:pos x="195" y="682"/>
                </a:cxn>
                <a:cxn ang="0">
                  <a:pos x="303" y="724"/>
                </a:cxn>
                <a:cxn ang="0">
                  <a:pos x="426" y="735"/>
                </a:cxn>
                <a:cxn ang="0">
                  <a:pos x="544" y="713"/>
                </a:cxn>
                <a:cxn ang="0">
                  <a:pos x="647" y="663"/>
                </a:cxn>
                <a:cxn ang="0">
                  <a:pos x="730" y="588"/>
                </a:cxn>
                <a:cxn ang="0">
                  <a:pos x="785" y="494"/>
                </a:cxn>
                <a:cxn ang="0">
                  <a:pos x="810" y="386"/>
                </a:cxn>
                <a:cxn ang="0">
                  <a:pos x="798" y="276"/>
                </a:cxn>
                <a:cxn ang="0">
                  <a:pos x="752" y="177"/>
                </a:cxn>
                <a:cxn ang="0">
                  <a:pos x="677" y="95"/>
                </a:cxn>
                <a:cxn ang="0">
                  <a:pos x="581" y="36"/>
                </a:cxn>
                <a:cxn ang="0">
                  <a:pos x="466" y="4"/>
                </a:cxn>
                <a:cxn ang="0">
                  <a:pos x="384" y="603"/>
                </a:cxn>
                <a:cxn ang="0">
                  <a:pos x="328" y="539"/>
                </a:cxn>
                <a:cxn ang="0">
                  <a:pos x="436" y="594"/>
                </a:cxn>
                <a:cxn ang="0">
                  <a:pos x="284" y="443"/>
                </a:cxn>
                <a:cxn ang="0">
                  <a:pos x="518" y="466"/>
                </a:cxn>
                <a:cxn ang="0">
                  <a:pos x="591" y="293"/>
                </a:cxn>
                <a:cxn ang="0">
                  <a:pos x="693" y="280"/>
                </a:cxn>
                <a:cxn ang="0">
                  <a:pos x="540" y="343"/>
                </a:cxn>
                <a:cxn ang="0">
                  <a:pos x="525" y="245"/>
                </a:cxn>
                <a:cxn ang="0">
                  <a:pos x="102" y="343"/>
                </a:cxn>
                <a:cxn ang="0">
                  <a:pos x="121" y="268"/>
                </a:cxn>
                <a:cxn ang="0">
                  <a:pos x="216" y="318"/>
                </a:cxn>
                <a:cxn ang="0">
                  <a:pos x="244" y="490"/>
                </a:cxn>
                <a:cxn ang="0">
                  <a:pos x="109" y="431"/>
                </a:cxn>
                <a:cxn ang="0">
                  <a:pos x="707" y="392"/>
                </a:cxn>
                <a:cxn ang="0">
                  <a:pos x="688" y="467"/>
                </a:cxn>
                <a:cxn ang="0">
                  <a:pos x="587" y="418"/>
                </a:cxn>
                <a:cxn ang="0">
                  <a:pos x="533" y="132"/>
                </a:cxn>
                <a:cxn ang="0">
                  <a:pos x="602" y="158"/>
                </a:cxn>
                <a:cxn ang="0">
                  <a:pos x="458" y="116"/>
                </a:cxn>
                <a:cxn ang="0">
                  <a:pos x="508" y="196"/>
                </a:cxn>
                <a:cxn ang="0">
                  <a:pos x="342" y="128"/>
                </a:cxn>
                <a:cxn ang="0">
                  <a:pos x="422" y="92"/>
                </a:cxn>
                <a:cxn ang="0">
                  <a:pos x="244" y="196"/>
                </a:cxn>
                <a:cxn ang="0">
                  <a:pos x="237" y="137"/>
                </a:cxn>
                <a:cxn ang="0">
                  <a:pos x="275" y="553"/>
                </a:cxn>
                <a:cxn ang="0">
                  <a:pos x="336" y="627"/>
                </a:cxn>
                <a:cxn ang="0">
                  <a:pos x="282" y="620"/>
                </a:cxn>
                <a:cxn ang="0">
                  <a:pos x="214" y="582"/>
                </a:cxn>
                <a:cxn ang="0">
                  <a:pos x="463" y="639"/>
                </a:cxn>
                <a:cxn ang="0">
                  <a:pos x="525" y="567"/>
                </a:cxn>
                <a:cxn ang="0">
                  <a:pos x="616" y="566"/>
                </a:cxn>
                <a:cxn ang="0">
                  <a:pos x="552" y="609"/>
                </a:cxn>
                <a:cxn ang="0">
                  <a:pos x="476" y="635"/>
                </a:cxn>
              </a:cxnLst>
              <a:rect l="0" t="0" r="r" b="b"/>
              <a:pathLst>
                <a:path w="810" h="736">
                  <a:moveTo>
                    <a:pt x="405" y="0"/>
                  </a:moveTo>
                  <a:lnTo>
                    <a:pt x="384" y="0"/>
                  </a:lnTo>
                  <a:lnTo>
                    <a:pt x="364" y="2"/>
                  </a:lnTo>
                  <a:lnTo>
                    <a:pt x="344" y="4"/>
                  </a:lnTo>
                  <a:lnTo>
                    <a:pt x="323" y="7"/>
                  </a:lnTo>
                  <a:lnTo>
                    <a:pt x="303" y="11"/>
                  </a:lnTo>
                  <a:lnTo>
                    <a:pt x="284" y="16"/>
                  </a:lnTo>
                  <a:lnTo>
                    <a:pt x="265" y="22"/>
                  </a:lnTo>
                  <a:lnTo>
                    <a:pt x="248" y="28"/>
                  </a:lnTo>
                  <a:lnTo>
                    <a:pt x="229" y="36"/>
                  </a:lnTo>
                  <a:lnTo>
                    <a:pt x="212" y="44"/>
                  </a:lnTo>
                  <a:lnTo>
                    <a:pt x="195" y="53"/>
                  </a:lnTo>
                  <a:lnTo>
                    <a:pt x="178" y="62"/>
                  </a:lnTo>
                  <a:lnTo>
                    <a:pt x="163" y="73"/>
                  </a:lnTo>
                  <a:lnTo>
                    <a:pt x="147" y="84"/>
                  </a:lnTo>
                  <a:lnTo>
                    <a:pt x="133" y="95"/>
                  </a:lnTo>
                  <a:lnTo>
                    <a:pt x="118" y="107"/>
                  </a:lnTo>
                  <a:lnTo>
                    <a:pt x="105" y="120"/>
                  </a:lnTo>
                  <a:lnTo>
                    <a:pt x="92" y="133"/>
                  </a:lnTo>
                  <a:lnTo>
                    <a:pt x="80" y="147"/>
                  </a:lnTo>
                  <a:lnTo>
                    <a:pt x="69" y="162"/>
                  </a:lnTo>
                  <a:lnTo>
                    <a:pt x="58" y="177"/>
                  </a:lnTo>
                  <a:lnTo>
                    <a:pt x="48" y="192"/>
                  </a:lnTo>
                  <a:lnTo>
                    <a:pt x="39" y="208"/>
                  </a:lnTo>
                  <a:lnTo>
                    <a:pt x="31" y="224"/>
                  </a:lnTo>
                  <a:lnTo>
                    <a:pt x="24" y="241"/>
                  </a:lnTo>
                  <a:lnTo>
                    <a:pt x="18" y="258"/>
                  </a:lnTo>
                  <a:lnTo>
                    <a:pt x="12" y="276"/>
                  </a:lnTo>
                  <a:lnTo>
                    <a:pt x="8" y="293"/>
                  </a:lnTo>
                  <a:lnTo>
                    <a:pt x="4" y="311"/>
                  </a:lnTo>
                  <a:lnTo>
                    <a:pt x="1" y="330"/>
                  </a:lnTo>
                  <a:lnTo>
                    <a:pt x="0" y="349"/>
                  </a:lnTo>
                  <a:lnTo>
                    <a:pt x="0" y="367"/>
                  </a:lnTo>
                  <a:lnTo>
                    <a:pt x="0" y="386"/>
                  </a:lnTo>
                  <a:lnTo>
                    <a:pt x="1" y="405"/>
                  </a:lnTo>
                  <a:lnTo>
                    <a:pt x="4" y="424"/>
                  </a:lnTo>
                  <a:lnTo>
                    <a:pt x="8" y="442"/>
                  </a:lnTo>
                  <a:lnTo>
                    <a:pt x="12" y="459"/>
                  </a:lnTo>
                  <a:lnTo>
                    <a:pt x="18" y="477"/>
                  </a:lnTo>
                  <a:lnTo>
                    <a:pt x="24" y="494"/>
                  </a:lnTo>
                  <a:lnTo>
                    <a:pt x="31" y="511"/>
                  </a:lnTo>
                  <a:lnTo>
                    <a:pt x="39" y="527"/>
                  </a:lnTo>
                  <a:lnTo>
                    <a:pt x="48" y="543"/>
                  </a:lnTo>
                  <a:lnTo>
                    <a:pt x="58" y="559"/>
                  </a:lnTo>
                  <a:lnTo>
                    <a:pt x="69" y="574"/>
                  </a:lnTo>
                  <a:lnTo>
                    <a:pt x="80" y="588"/>
                  </a:lnTo>
                  <a:lnTo>
                    <a:pt x="92" y="602"/>
                  </a:lnTo>
                  <a:lnTo>
                    <a:pt x="105" y="615"/>
                  </a:lnTo>
                  <a:lnTo>
                    <a:pt x="118" y="627"/>
                  </a:lnTo>
                  <a:lnTo>
                    <a:pt x="133" y="640"/>
                  </a:lnTo>
                  <a:lnTo>
                    <a:pt x="147" y="652"/>
                  </a:lnTo>
                  <a:lnTo>
                    <a:pt x="163" y="663"/>
                  </a:lnTo>
                  <a:lnTo>
                    <a:pt x="178" y="673"/>
                  </a:lnTo>
                  <a:lnTo>
                    <a:pt x="195" y="682"/>
                  </a:lnTo>
                  <a:lnTo>
                    <a:pt x="212" y="691"/>
                  </a:lnTo>
                  <a:lnTo>
                    <a:pt x="229" y="699"/>
                  </a:lnTo>
                  <a:lnTo>
                    <a:pt x="248" y="706"/>
                  </a:lnTo>
                  <a:lnTo>
                    <a:pt x="265" y="713"/>
                  </a:lnTo>
                  <a:lnTo>
                    <a:pt x="284" y="719"/>
                  </a:lnTo>
                  <a:lnTo>
                    <a:pt x="303" y="724"/>
                  </a:lnTo>
                  <a:lnTo>
                    <a:pt x="323" y="728"/>
                  </a:lnTo>
                  <a:lnTo>
                    <a:pt x="344" y="732"/>
                  </a:lnTo>
                  <a:lnTo>
                    <a:pt x="364" y="734"/>
                  </a:lnTo>
                  <a:lnTo>
                    <a:pt x="384" y="735"/>
                  </a:lnTo>
                  <a:lnTo>
                    <a:pt x="405" y="736"/>
                  </a:lnTo>
                  <a:lnTo>
                    <a:pt x="426" y="735"/>
                  </a:lnTo>
                  <a:lnTo>
                    <a:pt x="446" y="734"/>
                  </a:lnTo>
                  <a:lnTo>
                    <a:pt x="466" y="732"/>
                  </a:lnTo>
                  <a:lnTo>
                    <a:pt x="486" y="728"/>
                  </a:lnTo>
                  <a:lnTo>
                    <a:pt x="506" y="724"/>
                  </a:lnTo>
                  <a:lnTo>
                    <a:pt x="525" y="719"/>
                  </a:lnTo>
                  <a:lnTo>
                    <a:pt x="544" y="713"/>
                  </a:lnTo>
                  <a:lnTo>
                    <a:pt x="562" y="706"/>
                  </a:lnTo>
                  <a:lnTo>
                    <a:pt x="581" y="699"/>
                  </a:lnTo>
                  <a:lnTo>
                    <a:pt x="598" y="691"/>
                  </a:lnTo>
                  <a:lnTo>
                    <a:pt x="615" y="682"/>
                  </a:lnTo>
                  <a:lnTo>
                    <a:pt x="631" y="673"/>
                  </a:lnTo>
                  <a:lnTo>
                    <a:pt x="647" y="663"/>
                  </a:lnTo>
                  <a:lnTo>
                    <a:pt x="663" y="652"/>
                  </a:lnTo>
                  <a:lnTo>
                    <a:pt x="677" y="640"/>
                  </a:lnTo>
                  <a:lnTo>
                    <a:pt x="692" y="627"/>
                  </a:lnTo>
                  <a:lnTo>
                    <a:pt x="705" y="615"/>
                  </a:lnTo>
                  <a:lnTo>
                    <a:pt x="717" y="602"/>
                  </a:lnTo>
                  <a:lnTo>
                    <a:pt x="730" y="588"/>
                  </a:lnTo>
                  <a:lnTo>
                    <a:pt x="741" y="574"/>
                  </a:lnTo>
                  <a:lnTo>
                    <a:pt x="752" y="559"/>
                  </a:lnTo>
                  <a:lnTo>
                    <a:pt x="762" y="543"/>
                  </a:lnTo>
                  <a:lnTo>
                    <a:pt x="771" y="527"/>
                  </a:lnTo>
                  <a:lnTo>
                    <a:pt x="779" y="511"/>
                  </a:lnTo>
                  <a:lnTo>
                    <a:pt x="785" y="494"/>
                  </a:lnTo>
                  <a:lnTo>
                    <a:pt x="792" y="477"/>
                  </a:lnTo>
                  <a:lnTo>
                    <a:pt x="798" y="459"/>
                  </a:lnTo>
                  <a:lnTo>
                    <a:pt x="802" y="442"/>
                  </a:lnTo>
                  <a:lnTo>
                    <a:pt x="806" y="424"/>
                  </a:lnTo>
                  <a:lnTo>
                    <a:pt x="808" y="405"/>
                  </a:lnTo>
                  <a:lnTo>
                    <a:pt x="810" y="386"/>
                  </a:lnTo>
                  <a:lnTo>
                    <a:pt x="810" y="367"/>
                  </a:lnTo>
                  <a:lnTo>
                    <a:pt x="810" y="349"/>
                  </a:lnTo>
                  <a:lnTo>
                    <a:pt x="808" y="330"/>
                  </a:lnTo>
                  <a:lnTo>
                    <a:pt x="806" y="311"/>
                  </a:lnTo>
                  <a:lnTo>
                    <a:pt x="802" y="293"/>
                  </a:lnTo>
                  <a:lnTo>
                    <a:pt x="798" y="276"/>
                  </a:lnTo>
                  <a:lnTo>
                    <a:pt x="792" y="258"/>
                  </a:lnTo>
                  <a:lnTo>
                    <a:pt x="785" y="241"/>
                  </a:lnTo>
                  <a:lnTo>
                    <a:pt x="779" y="224"/>
                  </a:lnTo>
                  <a:lnTo>
                    <a:pt x="771" y="208"/>
                  </a:lnTo>
                  <a:lnTo>
                    <a:pt x="762" y="192"/>
                  </a:lnTo>
                  <a:lnTo>
                    <a:pt x="752" y="177"/>
                  </a:lnTo>
                  <a:lnTo>
                    <a:pt x="741" y="162"/>
                  </a:lnTo>
                  <a:lnTo>
                    <a:pt x="730" y="147"/>
                  </a:lnTo>
                  <a:lnTo>
                    <a:pt x="717" y="133"/>
                  </a:lnTo>
                  <a:lnTo>
                    <a:pt x="705" y="120"/>
                  </a:lnTo>
                  <a:lnTo>
                    <a:pt x="692" y="107"/>
                  </a:lnTo>
                  <a:lnTo>
                    <a:pt x="677" y="95"/>
                  </a:lnTo>
                  <a:lnTo>
                    <a:pt x="663" y="84"/>
                  </a:lnTo>
                  <a:lnTo>
                    <a:pt x="647" y="73"/>
                  </a:lnTo>
                  <a:lnTo>
                    <a:pt x="631" y="62"/>
                  </a:lnTo>
                  <a:lnTo>
                    <a:pt x="615" y="53"/>
                  </a:lnTo>
                  <a:lnTo>
                    <a:pt x="598" y="44"/>
                  </a:lnTo>
                  <a:lnTo>
                    <a:pt x="581" y="36"/>
                  </a:lnTo>
                  <a:lnTo>
                    <a:pt x="562" y="28"/>
                  </a:lnTo>
                  <a:lnTo>
                    <a:pt x="544" y="22"/>
                  </a:lnTo>
                  <a:lnTo>
                    <a:pt x="525" y="16"/>
                  </a:lnTo>
                  <a:lnTo>
                    <a:pt x="506" y="11"/>
                  </a:lnTo>
                  <a:lnTo>
                    <a:pt x="486" y="7"/>
                  </a:lnTo>
                  <a:lnTo>
                    <a:pt x="466" y="4"/>
                  </a:lnTo>
                  <a:lnTo>
                    <a:pt x="446" y="2"/>
                  </a:lnTo>
                  <a:lnTo>
                    <a:pt x="426" y="0"/>
                  </a:lnTo>
                  <a:lnTo>
                    <a:pt x="405" y="0"/>
                  </a:lnTo>
                  <a:close/>
                  <a:moveTo>
                    <a:pt x="405" y="621"/>
                  </a:moveTo>
                  <a:lnTo>
                    <a:pt x="394" y="613"/>
                  </a:lnTo>
                  <a:lnTo>
                    <a:pt x="384" y="603"/>
                  </a:lnTo>
                  <a:lnTo>
                    <a:pt x="374" y="594"/>
                  </a:lnTo>
                  <a:lnTo>
                    <a:pt x="364" y="584"/>
                  </a:lnTo>
                  <a:lnTo>
                    <a:pt x="354" y="574"/>
                  </a:lnTo>
                  <a:lnTo>
                    <a:pt x="345" y="563"/>
                  </a:lnTo>
                  <a:lnTo>
                    <a:pt x="337" y="550"/>
                  </a:lnTo>
                  <a:lnTo>
                    <a:pt x="328" y="539"/>
                  </a:lnTo>
                  <a:lnTo>
                    <a:pt x="482" y="539"/>
                  </a:lnTo>
                  <a:lnTo>
                    <a:pt x="473" y="550"/>
                  </a:lnTo>
                  <a:lnTo>
                    <a:pt x="465" y="563"/>
                  </a:lnTo>
                  <a:lnTo>
                    <a:pt x="456" y="574"/>
                  </a:lnTo>
                  <a:lnTo>
                    <a:pt x="446" y="584"/>
                  </a:lnTo>
                  <a:lnTo>
                    <a:pt x="436" y="594"/>
                  </a:lnTo>
                  <a:lnTo>
                    <a:pt x="426" y="603"/>
                  </a:lnTo>
                  <a:lnTo>
                    <a:pt x="416" y="613"/>
                  </a:lnTo>
                  <a:lnTo>
                    <a:pt x="405" y="621"/>
                  </a:lnTo>
                  <a:close/>
                  <a:moveTo>
                    <a:pt x="301" y="490"/>
                  </a:moveTo>
                  <a:lnTo>
                    <a:pt x="292" y="466"/>
                  </a:lnTo>
                  <a:lnTo>
                    <a:pt x="284" y="443"/>
                  </a:lnTo>
                  <a:lnTo>
                    <a:pt x="278" y="418"/>
                  </a:lnTo>
                  <a:lnTo>
                    <a:pt x="273" y="392"/>
                  </a:lnTo>
                  <a:lnTo>
                    <a:pt x="537" y="392"/>
                  </a:lnTo>
                  <a:lnTo>
                    <a:pt x="532" y="418"/>
                  </a:lnTo>
                  <a:lnTo>
                    <a:pt x="525" y="443"/>
                  </a:lnTo>
                  <a:lnTo>
                    <a:pt x="518" y="466"/>
                  </a:lnTo>
                  <a:lnTo>
                    <a:pt x="509" y="490"/>
                  </a:lnTo>
                  <a:lnTo>
                    <a:pt x="301" y="490"/>
                  </a:lnTo>
                  <a:close/>
                  <a:moveTo>
                    <a:pt x="707" y="343"/>
                  </a:moveTo>
                  <a:lnTo>
                    <a:pt x="595" y="343"/>
                  </a:lnTo>
                  <a:lnTo>
                    <a:pt x="594" y="318"/>
                  </a:lnTo>
                  <a:lnTo>
                    <a:pt x="591" y="293"/>
                  </a:lnTo>
                  <a:lnTo>
                    <a:pt x="587" y="269"/>
                  </a:lnTo>
                  <a:lnTo>
                    <a:pt x="581" y="245"/>
                  </a:lnTo>
                  <a:lnTo>
                    <a:pt x="677" y="245"/>
                  </a:lnTo>
                  <a:lnTo>
                    <a:pt x="683" y="256"/>
                  </a:lnTo>
                  <a:lnTo>
                    <a:pt x="688" y="268"/>
                  </a:lnTo>
                  <a:lnTo>
                    <a:pt x="693" y="280"/>
                  </a:lnTo>
                  <a:lnTo>
                    <a:pt x="697" y="292"/>
                  </a:lnTo>
                  <a:lnTo>
                    <a:pt x="701" y="304"/>
                  </a:lnTo>
                  <a:lnTo>
                    <a:pt x="704" y="318"/>
                  </a:lnTo>
                  <a:lnTo>
                    <a:pt x="706" y="330"/>
                  </a:lnTo>
                  <a:lnTo>
                    <a:pt x="707" y="343"/>
                  </a:lnTo>
                  <a:close/>
                  <a:moveTo>
                    <a:pt x="540" y="343"/>
                  </a:moveTo>
                  <a:lnTo>
                    <a:pt x="270" y="343"/>
                  </a:lnTo>
                  <a:lnTo>
                    <a:pt x="271" y="318"/>
                  </a:lnTo>
                  <a:lnTo>
                    <a:pt x="273" y="293"/>
                  </a:lnTo>
                  <a:lnTo>
                    <a:pt x="278" y="269"/>
                  </a:lnTo>
                  <a:lnTo>
                    <a:pt x="284" y="245"/>
                  </a:lnTo>
                  <a:lnTo>
                    <a:pt x="525" y="245"/>
                  </a:lnTo>
                  <a:lnTo>
                    <a:pt x="532" y="269"/>
                  </a:lnTo>
                  <a:lnTo>
                    <a:pt x="537" y="293"/>
                  </a:lnTo>
                  <a:lnTo>
                    <a:pt x="539" y="318"/>
                  </a:lnTo>
                  <a:lnTo>
                    <a:pt x="540" y="343"/>
                  </a:lnTo>
                  <a:close/>
                  <a:moveTo>
                    <a:pt x="215" y="343"/>
                  </a:moveTo>
                  <a:lnTo>
                    <a:pt x="102" y="343"/>
                  </a:lnTo>
                  <a:lnTo>
                    <a:pt x="104" y="330"/>
                  </a:lnTo>
                  <a:lnTo>
                    <a:pt x="106" y="318"/>
                  </a:lnTo>
                  <a:lnTo>
                    <a:pt x="109" y="304"/>
                  </a:lnTo>
                  <a:lnTo>
                    <a:pt x="112" y="292"/>
                  </a:lnTo>
                  <a:lnTo>
                    <a:pt x="117" y="280"/>
                  </a:lnTo>
                  <a:lnTo>
                    <a:pt x="121" y="268"/>
                  </a:lnTo>
                  <a:lnTo>
                    <a:pt x="127" y="256"/>
                  </a:lnTo>
                  <a:lnTo>
                    <a:pt x="133" y="245"/>
                  </a:lnTo>
                  <a:lnTo>
                    <a:pt x="229" y="245"/>
                  </a:lnTo>
                  <a:lnTo>
                    <a:pt x="223" y="269"/>
                  </a:lnTo>
                  <a:lnTo>
                    <a:pt x="218" y="293"/>
                  </a:lnTo>
                  <a:lnTo>
                    <a:pt x="216" y="318"/>
                  </a:lnTo>
                  <a:lnTo>
                    <a:pt x="215" y="343"/>
                  </a:lnTo>
                  <a:close/>
                  <a:moveTo>
                    <a:pt x="218" y="392"/>
                  </a:moveTo>
                  <a:lnTo>
                    <a:pt x="223" y="418"/>
                  </a:lnTo>
                  <a:lnTo>
                    <a:pt x="229" y="442"/>
                  </a:lnTo>
                  <a:lnTo>
                    <a:pt x="235" y="466"/>
                  </a:lnTo>
                  <a:lnTo>
                    <a:pt x="244" y="490"/>
                  </a:lnTo>
                  <a:lnTo>
                    <a:pt x="133" y="490"/>
                  </a:lnTo>
                  <a:lnTo>
                    <a:pt x="127" y="479"/>
                  </a:lnTo>
                  <a:lnTo>
                    <a:pt x="121" y="467"/>
                  </a:lnTo>
                  <a:lnTo>
                    <a:pt x="117" y="455"/>
                  </a:lnTo>
                  <a:lnTo>
                    <a:pt x="112" y="443"/>
                  </a:lnTo>
                  <a:lnTo>
                    <a:pt x="109" y="431"/>
                  </a:lnTo>
                  <a:lnTo>
                    <a:pt x="106" y="418"/>
                  </a:lnTo>
                  <a:lnTo>
                    <a:pt x="104" y="405"/>
                  </a:lnTo>
                  <a:lnTo>
                    <a:pt x="102" y="392"/>
                  </a:lnTo>
                  <a:lnTo>
                    <a:pt x="218" y="392"/>
                  </a:lnTo>
                  <a:close/>
                  <a:moveTo>
                    <a:pt x="591" y="392"/>
                  </a:moveTo>
                  <a:lnTo>
                    <a:pt x="707" y="392"/>
                  </a:lnTo>
                  <a:lnTo>
                    <a:pt x="706" y="405"/>
                  </a:lnTo>
                  <a:lnTo>
                    <a:pt x="704" y="418"/>
                  </a:lnTo>
                  <a:lnTo>
                    <a:pt x="701" y="431"/>
                  </a:lnTo>
                  <a:lnTo>
                    <a:pt x="697" y="443"/>
                  </a:lnTo>
                  <a:lnTo>
                    <a:pt x="693" y="455"/>
                  </a:lnTo>
                  <a:lnTo>
                    <a:pt x="688" y="467"/>
                  </a:lnTo>
                  <a:lnTo>
                    <a:pt x="683" y="479"/>
                  </a:lnTo>
                  <a:lnTo>
                    <a:pt x="677" y="490"/>
                  </a:lnTo>
                  <a:lnTo>
                    <a:pt x="566" y="490"/>
                  </a:lnTo>
                  <a:lnTo>
                    <a:pt x="575" y="466"/>
                  </a:lnTo>
                  <a:lnTo>
                    <a:pt x="581" y="442"/>
                  </a:lnTo>
                  <a:lnTo>
                    <a:pt x="587" y="418"/>
                  </a:lnTo>
                  <a:lnTo>
                    <a:pt x="591" y="392"/>
                  </a:lnTo>
                  <a:close/>
                  <a:moveTo>
                    <a:pt x="643" y="196"/>
                  </a:moveTo>
                  <a:lnTo>
                    <a:pt x="566" y="196"/>
                  </a:lnTo>
                  <a:lnTo>
                    <a:pt x="557" y="174"/>
                  </a:lnTo>
                  <a:lnTo>
                    <a:pt x="546" y="153"/>
                  </a:lnTo>
                  <a:lnTo>
                    <a:pt x="533" y="132"/>
                  </a:lnTo>
                  <a:lnTo>
                    <a:pt x="520" y="112"/>
                  </a:lnTo>
                  <a:lnTo>
                    <a:pt x="538" y="119"/>
                  </a:lnTo>
                  <a:lnTo>
                    <a:pt x="556" y="128"/>
                  </a:lnTo>
                  <a:lnTo>
                    <a:pt x="572" y="137"/>
                  </a:lnTo>
                  <a:lnTo>
                    <a:pt x="588" y="147"/>
                  </a:lnTo>
                  <a:lnTo>
                    <a:pt x="602" y="158"/>
                  </a:lnTo>
                  <a:lnTo>
                    <a:pt x="617" y="170"/>
                  </a:lnTo>
                  <a:lnTo>
                    <a:pt x="630" y="183"/>
                  </a:lnTo>
                  <a:lnTo>
                    <a:pt x="643" y="196"/>
                  </a:lnTo>
                  <a:close/>
                  <a:moveTo>
                    <a:pt x="437" y="93"/>
                  </a:moveTo>
                  <a:lnTo>
                    <a:pt x="448" y="104"/>
                  </a:lnTo>
                  <a:lnTo>
                    <a:pt x="458" y="116"/>
                  </a:lnTo>
                  <a:lnTo>
                    <a:pt x="467" y="128"/>
                  </a:lnTo>
                  <a:lnTo>
                    <a:pt x="477" y="140"/>
                  </a:lnTo>
                  <a:lnTo>
                    <a:pt x="485" y="154"/>
                  </a:lnTo>
                  <a:lnTo>
                    <a:pt x="494" y="168"/>
                  </a:lnTo>
                  <a:lnTo>
                    <a:pt x="501" y="182"/>
                  </a:lnTo>
                  <a:lnTo>
                    <a:pt x="508" y="196"/>
                  </a:lnTo>
                  <a:lnTo>
                    <a:pt x="301" y="196"/>
                  </a:lnTo>
                  <a:lnTo>
                    <a:pt x="309" y="182"/>
                  </a:lnTo>
                  <a:lnTo>
                    <a:pt x="316" y="168"/>
                  </a:lnTo>
                  <a:lnTo>
                    <a:pt x="325" y="154"/>
                  </a:lnTo>
                  <a:lnTo>
                    <a:pt x="332" y="140"/>
                  </a:lnTo>
                  <a:lnTo>
                    <a:pt x="342" y="128"/>
                  </a:lnTo>
                  <a:lnTo>
                    <a:pt x="351" y="116"/>
                  </a:lnTo>
                  <a:lnTo>
                    <a:pt x="361" y="104"/>
                  </a:lnTo>
                  <a:lnTo>
                    <a:pt x="373" y="93"/>
                  </a:lnTo>
                  <a:lnTo>
                    <a:pt x="388" y="92"/>
                  </a:lnTo>
                  <a:lnTo>
                    <a:pt x="405" y="92"/>
                  </a:lnTo>
                  <a:lnTo>
                    <a:pt x="422" y="92"/>
                  </a:lnTo>
                  <a:lnTo>
                    <a:pt x="437" y="93"/>
                  </a:lnTo>
                  <a:close/>
                  <a:moveTo>
                    <a:pt x="289" y="112"/>
                  </a:moveTo>
                  <a:lnTo>
                    <a:pt x="277" y="132"/>
                  </a:lnTo>
                  <a:lnTo>
                    <a:pt x="264" y="153"/>
                  </a:lnTo>
                  <a:lnTo>
                    <a:pt x="253" y="174"/>
                  </a:lnTo>
                  <a:lnTo>
                    <a:pt x="244" y="196"/>
                  </a:lnTo>
                  <a:lnTo>
                    <a:pt x="167" y="196"/>
                  </a:lnTo>
                  <a:lnTo>
                    <a:pt x="179" y="183"/>
                  </a:lnTo>
                  <a:lnTo>
                    <a:pt x="193" y="170"/>
                  </a:lnTo>
                  <a:lnTo>
                    <a:pt x="207" y="158"/>
                  </a:lnTo>
                  <a:lnTo>
                    <a:pt x="222" y="147"/>
                  </a:lnTo>
                  <a:lnTo>
                    <a:pt x="237" y="137"/>
                  </a:lnTo>
                  <a:lnTo>
                    <a:pt x="254" y="128"/>
                  </a:lnTo>
                  <a:lnTo>
                    <a:pt x="272" y="119"/>
                  </a:lnTo>
                  <a:lnTo>
                    <a:pt x="289" y="112"/>
                  </a:lnTo>
                  <a:close/>
                  <a:moveTo>
                    <a:pt x="167" y="539"/>
                  </a:moveTo>
                  <a:lnTo>
                    <a:pt x="268" y="539"/>
                  </a:lnTo>
                  <a:lnTo>
                    <a:pt x="275" y="553"/>
                  </a:lnTo>
                  <a:lnTo>
                    <a:pt x="284" y="567"/>
                  </a:lnTo>
                  <a:lnTo>
                    <a:pt x="293" y="580"/>
                  </a:lnTo>
                  <a:lnTo>
                    <a:pt x="303" y="592"/>
                  </a:lnTo>
                  <a:lnTo>
                    <a:pt x="313" y="604"/>
                  </a:lnTo>
                  <a:lnTo>
                    <a:pt x="325" y="616"/>
                  </a:lnTo>
                  <a:lnTo>
                    <a:pt x="336" y="627"/>
                  </a:lnTo>
                  <a:lnTo>
                    <a:pt x="347" y="639"/>
                  </a:lnTo>
                  <a:lnTo>
                    <a:pt x="333" y="635"/>
                  </a:lnTo>
                  <a:lnTo>
                    <a:pt x="320" y="632"/>
                  </a:lnTo>
                  <a:lnTo>
                    <a:pt x="307" y="628"/>
                  </a:lnTo>
                  <a:lnTo>
                    <a:pt x="294" y="624"/>
                  </a:lnTo>
                  <a:lnTo>
                    <a:pt x="282" y="620"/>
                  </a:lnTo>
                  <a:lnTo>
                    <a:pt x="270" y="614"/>
                  </a:lnTo>
                  <a:lnTo>
                    <a:pt x="258" y="609"/>
                  </a:lnTo>
                  <a:lnTo>
                    <a:pt x="246" y="603"/>
                  </a:lnTo>
                  <a:lnTo>
                    <a:pt x="235" y="596"/>
                  </a:lnTo>
                  <a:lnTo>
                    <a:pt x="224" y="589"/>
                  </a:lnTo>
                  <a:lnTo>
                    <a:pt x="214" y="582"/>
                  </a:lnTo>
                  <a:lnTo>
                    <a:pt x="204" y="574"/>
                  </a:lnTo>
                  <a:lnTo>
                    <a:pt x="194" y="566"/>
                  </a:lnTo>
                  <a:lnTo>
                    <a:pt x="184" y="558"/>
                  </a:lnTo>
                  <a:lnTo>
                    <a:pt x="175" y="548"/>
                  </a:lnTo>
                  <a:lnTo>
                    <a:pt x="167" y="539"/>
                  </a:lnTo>
                  <a:close/>
                  <a:moveTo>
                    <a:pt x="463" y="639"/>
                  </a:moveTo>
                  <a:lnTo>
                    <a:pt x="474" y="627"/>
                  </a:lnTo>
                  <a:lnTo>
                    <a:pt x="485" y="616"/>
                  </a:lnTo>
                  <a:lnTo>
                    <a:pt x="496" y="604"/>
                  </a:lnTo>
                  <a:lnTo>
                    <a:pt x="506" y="592"/>
                  </a:lnTo>
                  <a:lnTo>
                    <a:pt x="517" y="580"/>
                  </a:lnTo>
                  <a:lnTo>
                    <a:pt x="525" y="567"/>
                  </a:lnTo>
                  <a:lnTo>
                    <a:pt x="534" y="553"/>
                  </a:lnTo>
                  <a:lnTo>
                    <a:pt x="542" y="539"/>
                  </a:lnTo>
                  <a:lnTo>
                    <a:pt x="643" y="539"/>
                  </a:lnTo>
                  <a:lnTo>
                    <a:pt x="635" y="548"/>
                  </a:lnTo>
                  <a:lnTo>
                    <a:pt x="626" y="558"/>
                  </a:lnTo>
                  <a:lnTo>
                    <a:pt x="616" y="566"/>
                  </a:lnTo>
                  <a:lnTo>
                    <a:pt x="606" y="574"/>
                  </a:lnTo>
                  <a:lnTo>
                    <a:pt x="596" y="582"/>
                  </a:lnTo>
                  <a:lnTo>
                    <a:pt x="586" y="589"/>
                  </a:lnTo>
                  <a:lnTo>
                    <a:pt x="575" y="596"/>
                  </a:lnTo>
                  <a:lnTo>
                    <a:pt x="563" y="603"/>
                  </a:lnTo>
                  <a:lnTo>
                    <a:pt x="552" y="609"/>
                  </a:lnTo>
                  <a:lnTo>
                    <a:pt x="540" y="614"/>
                  </a:lnTo>
                  <a:lnTo>
                    <a:pt x="528" y="620"/>
                  </a:lnTo>
                  <a:lnTo>
                    <a:pt x="515" y="624"/>
                  </a:lnTo>
                  <a:lnTo>
                    <a:pt x="503" y="628"/>
                  </a:lnTo>
                  <a:lnTo>
                    <a:pt x="490" y="632"/>
                  </a:lnTo>
                  <a:lnTo>
                    <a:pt x="476" y="635"/>
                  </a:lnTo>
                  <a:lnTo>
                    <a:pt x="463" y="639"/>
                  </a:lnTo>
                  <a:close/>
                </a:path>
              </a:pathLst>
            </a:custGeom>
            <a:solidFill>
              <a:srgbClr val="DB671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176" y="2380"/>
              <a:ext cx="34" cy="36"/>
            </a:xfrm>
            <a:custGeom>
              <a:avLst/>
              <a:gdLst/>
              <a:ahLst/>
              <a:cxnLst>
                <a:cxn ang="0">
                  <a:pos x="235" y="118"/>
                </a:cxn>
                <a:cxn ang="0">
                  <a:pos x="231" y="139"/>
                </a:cxn>
                <a:cxn ang="0">
                  <a:pos x="222" y="159"/>
                </a:cxn>
                <a:cxn ang="0">
                  <a:pos x="210" y="176"/>
                </a:cxn>
                <a:cxn ang="0">
                  <a:pos x="193" y="190"/>
                </a:cxn>
                <a:cxn ang="0">
                  <a:pos x="174" y="201"/>
                </a:cxn>
                <a:cxn ang="0">
                  <a:pos x="153" y="209"/>
                </a:cxn>
                <a:cxn ang="0">
                  <a:pos x="130" y="214"/>
                </a:cxn>
                <a:cxn ang="0">
                  <a:pos x="106" y="214"/>
                </a:cxn>
                <a:cxn ang="0">
                  <a:pos x="82" y="209"/>
                </a:cxn>
                <a:cxn ang="0">
                  <a:pos x="61" y="201"/>
                </a:cxn>
                <a:cxn ang="0">
                  <a:pos x="42" y="190"/>
                </a:cxn>
                <a:cxn ang="0">
                  <a:pos x="27" y="176"/>
                </a:cxn>
                <a:cxn ang="0">
                  <a:pos x="14" y="159"/>
                </a:cxn>
                <a:cxn ang="0">
                  <a:pos x="5" y="139"/>
                </a:cxn>
                <a:cxn ang="0">
                  <a:pos x="0" y="118"/>
                </a:cxn>
                <a:cxn ang="0">
                  <a:pos x="0" y="96"/>
                </a:cxn>
                <a:cxn ang="0">
                  <a:pos x="5" y="76"/>
                </a:cxn>
                <a:cxn ang="0">
                  <a:pos x="14" y="56"/>
                </a:cxn>
                <a:cxn ang="0">
                  <a:pos x="27" y="39"/>
                </a:cxn>
                <a:cxn ang="0">
                  <a:pos x="42" y="24"/>
                </a:cxn>
                <a:cxn ang="0">
                  <a:pos x="61" y="13"/>
                </a:cxn>
                <a:cxn ang="0">
                  <a:pos x="82" y="5"/>
                </a:cxn>
                <a:cxn ang="0">
                  <a:pos x="106" y="1"/>
                </a:cxn>
                <a:cxn ang="0">
                  <a:pos x="130" y="1"/>
                </a:cxn>
                <a:cxn ang="0">
                  <a:pos x="153" y="5"/>
                </a:cxn>
                <a:cxn ang="0">
                  <a:pos x="174" y="13"/>
                </a:cxn>
                <a:cxn ang="0">
                  <a:pos x="193" y="24"/>
                </a:cxn>
                <a:cxn ang="0">
                  <a:pos x="210" y="39"/>
                </a:cxn>
                <a:cxn ang="0">
                  <a:pos x="222" y="56"/>
                </a:cxn>
                <a:cxn ang="0">
                  <a:pos x="231" y="76"/>
                </a:cxn>
                <a:cxn ang="0">
                  <a:pos x="235" y="96"/>
                </a:cxn>
              </a:cxnLst>
              <a:rect l="0" t="0" r="r" b="b"/>
              <a:pathLst>
                <a:path w="236" h="214">
                  <a:moveTo>
                    <a:pt x="236" y="107"/>
                  </a:moveTo>
                  <a:lnTo>
                    <a:pt x="235" y="118"/>
                  </a:lnTo>
                  <a:lnTo>
                    <a:pt x="234" y="129"/>
                  </a:lnTo>
                  <a:lnTo>
                    <a:pt x="231" y="139"/>
                  </a:lnTo>
                  <a:lnTo>
                    <a:pt x="228" y="148"/>
                  </a:lnTo>
                  <a:lnTo>
                    <a:pt x="222" y="159"/>
                  </a:lnTo>
                  <a:lnTo>
                    <a:pt x="216" y="167"/>
                  </a:lnTo>
                  <a:lnTo>
                    <a:pt x="210" y="176"/>
                  </a:lnTo>
                  <a:lnTo>
                    <a:pt x="202" y="183"/>
                  </a:lnTo>
                  <a:lnTo>
                    <a:pt x="193" y="190"/>
                  </a:lnTo>
                  <a:lnTo>
                    <a:pt x="184" y="196"/>
                  </a:lnTo>
                  <a:lnTo>
                    <a:pt x="174" y="201"/>
                  </a:lnTo>
                  <a:lnTo>
                    <a:pt x="164" y="206"/>
                  </a:lnTo>
                  <a:lnTo>
                    <a:pt x="153" y="209"/>
                  </a:lnTo>
                  <a:lnTo>
                    <a:pt x="142" y="212"/>
                  </a:lnTo>
                  <a:lnTo>
                    <a:pt x="130" y="214"/>
                  </a:lnTo>
                  <a:lnTo>
                    <a:pt x="118" y="214"/>
                  </a:lnTo>
                  <a:lnTo>
                    <a:pt x="106" y="214"/>
                  </a:lnTo>
                  <a:lnTo>
                    <a:pt x="95" y="212"/>
                  </a:lnTo>
                  <a:lnTo>
                    <a:pt x="82" y="209"/>
                  </a:lnTo>
                  <a:lnTo>
                    <a:pt x="72" y="206"/>
                  </a:lnTo>
                  <a:lnTo>
                    <a:pt x="61" y="201"/>
                  </a:lnTo>
                  <a:lnTo>
                    <a:pt x="52" y="196"/>
                  </a:lnTo>
                  <a:lnTo>
                    <a:pt x="42" y="190"/>
                  </a:lnTo>
                  <a:lnTo>
                    <a:pt x="34" y="183"/>
                  </a:lnTo>
                  <a:lnTo>
                    <a:pt x="27" y="176"/>
                  </a:lnTo>
                  <a:lnTo>
                    <a:pt x="20" y="167"/>
                  </a:lnTo>
                  <a:lnTo>
                    <a:pt x="14" y="159"/>
                  </a:lnTo>
                  <a:lnTo>
                    <a:pt x="9" y="148"/>
                  </a:lnTo>
                  <a:lnTo>
                    <a:pt x="5" y="139"/>
                  </a:lnTo>
                  <a:lnTo>
                    <a:pt x="2" y="129"/>
                  </a:lnTo>
                  <a:lnTo>
                    <a:pt x="0" y="118"/>
                  </a:lnTo>
                  <a:lnTo>
                    <a:pt x="0" y="107"/>
                  </a:lnTo>
                  <a:lnTo>
                    <a:pt x="0" y="96"/>
                  </a:lnTo>
                  <a:lnTo>
                    <a:pt x="2" y="86"/>
                  </a:lnTo>
                  <a:lnTo>
                    <a:pt x="5" y="76"/>
                  </a:lnTo>
                  <a:lnTo>
                    <a:pt x="9" y="65"/>
                  </a:lnTo>
                  <a:lnTo>
                    <a:pt x="14" y="56"/>
                  </a:lnTo>
                  <a:lnTo>
                    <a:pt x="20" y="47"/>
                  </a:lnTo>
                  <a:lnTo>
                    <a:pt x="27" y="39"/>
                  </a:lnTo>
                  <a:lnTo>
                    <a:pt x="34" y="31"/>
                  </a:lnTo>
                  <a:lnTo>
                    <a:pt x="42" y="24"/>
                  </a:lnTo>
                  <a:lnTo>
                    <a:pt x="52" y="18"/>
                  </a:lnTo>
                  <a:lnTo>
                    <a:pt x="61" y="13"/>
                  </a:lnTo>
                  <a:lnTo>
                    <a:pt x="72" y="9"/>
                  </a:lnTo>
                  <a:lnTo>
                    <a:pt x="82" y="5"/>
                  </a:lnTo>
                  <a:lnTo>
                    <a:pt x="95" y="2"/>
                  </a:lnTo>
                  <a:lnTo>
                    <a:pt x="106" y="1"/>
                  </a:lnTo>
                  <a:lnTo>
                    <a:pt x="118" y="0"/>
                  </a:lnTo>
                  <a:lnTo>
                    <a:pt x="130" y="1"/>
                  </a:lnTo>
                  <a:lnTo>
                    <a:pt x="142" y="2"/>
                  </a:lnTo>
                  <a:lnTo>
                    <a:pt x="153" y="5"/>
                  </a:lnTo>
                  <a:lnTo>
                    <a:pt x="164" y="9"/>
                  </a:lnTo>
                  <a:lnTo>
                    <a:pt x="174" y="13"/>
                  </a:lnTo>
                  <a:lnTo>
                    <a:pt x="184" y="18"/>
                  </a:lnTo>
                  <a:lnTo>
                    <a:pt x="193" y="24"/>
                  </a:lnTo>
                  <a:lnTo>
                    <a:pt x="202" y="31"/>
                  </a:lnTo>
                  <a:lnTo>
                    <a:pt x="210" y="39"/>
                  </a:lnTo>
                  <a:lnTo>
                    <a:pt x="216" y="47"/>
                  </a:lnTo>
                  <a:lnTo>
                    <a:pt x="222" y="56"/>
                  </a:lnTo>
                  <a:lnTo>
                    <a:pt x="228" y="65"/>
                  </a:lnTo>
                  <a:lnTo>
                    <a:pt x="231" y="76"/>
                  </a:lnTo>
                  <a:lnTo>
                    <a:pt x="234" y="86"/>
                  </a:lnTo>
                  <a:lnTo>
                    <a:pt x="235" y="96"/>
                  </a:lnTo>
                  <a:lnTo>
                    <a:pt x="236" y="107"/>
                  </a:lnTo>
                  <a:close/>
                </a:path>
              </a:pathLst>
            </a:custGeom>
            <a:solidFill>
              <a:srgbClr val="DB26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2849" y="3456"/>
              <a:ext cx="28" cy="35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83" y="4"/>
                </a:cxn>
                <a:cxn ang="0">
                  <a:pos x="68" y="10"/>
                </a:cxn>
                <a:cxn ang="0">
                  <a:pos x="55" y="19"/>
                </a:cxn>
                <a:cxn ang="0">
                  <a:pos x="44" y="30"/>
                </a:cxn>
                <a:cxn ang="0">
                  <a:pos x="35" y="42"/>
                </a:cxn>
                <a:cxn ang="0">
                  <a:pos x="28" y="56"/>
                </a:cxn>
                <a:cxn ang="0">
                  <a:pos x="25" y="71"/>
                </a:cxn>
                <a:cxn ang="0">
                  <a:pos x="26" y="86"/>
                </a:cxn>
                <a:cxn ang="0">
                  <a:pos x="29" y="101"/>
                </a:cxn>
                <a:cxn ang="0">
                  <a:pos x="35" y="114"/>
                </a:cxn>
                <a:cxn ang="0">
                  <a:pos x="44" y="126"/>
                </a:cxn>
                <a:cxn ang="0">
                  <a:pos x="45" y="131"/>
                </a:cxn>
                <a:cxn ang="0">
                  <a:pos x="37" y="135"/>
                </a:cxn>
                <a:cxn ang="0">
                  <a:pos x="2" y="184"/>
                </a:cxn>
                <a:cxn ang="0">
                  <a:pos x="0" y="189"/>
                </a:cxn>
                <a:cxn ang="0">
                  <a:pos x="0" y="194"/>
                </a:cxn>
                <a:cxn ang="0">
                  <a:pos x="3" y="199"/>
                </a:cxn>
                <a:cxn ang="0">
                  <a:pos x="7" y="203"/>
                </a:cxn>
                <a:cxn ang="0">
                  <a:pos x="22" y="211"/>
                </a:cxn>
                <a:cxn ang="0">
                  <a:pos x="28" y="212"/>
                </a:cxn>
                <a:cxn ang="0">
                  <a:pos x="33" y="211"/>
                </a:cxn>
                <a:cxn ang="0">
                  <a:pos x="39" y="208"/>
                </a:cxn>
                <a:cxn ang="0">
                  <a:pos x="73" y="159"/>
                </a:cxn>
                <a:cxn ang="0">
                  <a:pos x="75" y="153"/>
                </a:cxn>
                <a:cxn ang="0">
                  <a:pos x="74" y="147"/>
                </a:cxn>
                <a:cxn ang="0">
                  <a:pos x="92" y="153"/>
                </a:cxn>
                <a:cxn ang="0">
                  <a:pos x="112" y="154"/>
                </a:cxn>
                <a:cxn ang="0">
                  <a:pos x="128" y="153"/>
                </a:cxn>
                <a:cxn ang="0">
                  <a:pos x="144" y="148"/>
                </a:cxn>
                <a:cxn ang="0">
                  <a:pos x="158" y="141"/>
                </a:cxn>
                <a:cxn ang="0">
                  <a:pos x="171" y="131"/>
                </a:cxn>
                <a:cxn ang="0">
                  <a:pos x="181" y="120"/>
                </a:cxn>
                <a:cxn ang="0">
                  <a:pos x="189" y="107"/>
                </a:cxn>
                <a:cxn ang="0">
                  <a:pos x="193" y="91"/>
                </a:cxn>
                <a:cxn ang="0">
                  <a:pos x="195" y="76"/>
                </a:cxn>
                <a:cxn ang="0">
                  <a:pos x="193" y="61"/>
                </a:cxn>
                <a:cxn ang="0">
                  <a:pos x="187" y="46"/>
                </a:cxn>
                <a:cxn ang="0">
                  <a:pos x="180" y="34"/>
                </a:cxn>
                <a:cxn ang="0">
                  <a:pos x="169" y="22"/>
                </a:cxn>
                <a:cxn ang="0">
                  <a:pos x="156" y="13"/>
                </a:cxn>
                <a:cxn ang="0">
                  <a:pos x="142" y="5"/>
                </a:cxn>
                <a:cxn ang="0">
                  <a:pos x="125" y="1"/>
                </a:cxn>
                <a:cxn ang="0">
                  <a:pos x="108" y="0"/>
                </a:cxn>
                <a:cxn ang="0">
                  <a:pos x="119" y="29"/>
                </a:cxn>
                <a:cxn ang="0">
                  <a:pos x="139" y="36"/>
                </a:cxn>
                <a:cxn ang="0">
                  <a:pos x="155" y="49"/>
                </a:cxn>
                <a:cxn ang="0">
                  <a:pos x="164" y="66"/>
                </a:cxn>
                <a:cxn ang="0">
                  <a:pos x="164" y="86"/>
                </a:cxn>
                <a:cxn ang="0">
                  <a:pos x="156" y="105"/>
                </a:cxn>
                <a:cxn ang="0">
                  <a:pos x="142" y="119"/>
                </a:cxn>
                <a:cxn ang="0">
                  <a:pos x="122" y="127"/>
                </a:cxn>
                <a:cxn ang="0">
                  <a:pos x="99" y="127"/>
                </a:cxn>
                <a:cxn ang="0">
                  <a:pos x="79" y="120"/>
                </a:cxn>
                <a:cxn ang="0">
                  <a:pos x="65" y="107"/>
                </a:cxn>
                <a:cxn ang="0">
                  <a:pos x="56" y="88"/>
                </a:cxn>
                <a:cxn ang="0">
                  <a:pos x="56" y="68"/>
                </a:cxn>
                <a:cxn ang="0">
                  <a:pos x="64" y="50"/>
                </a:cxn>
                <a:cxn ang="0">
                  <a:pos x="78" y="37"/>
                </a:cxn>
                <a:cxn ang="0">
                  <a:pos x="97" y="29"/>
                </a:cxn>
              </a:cxnLst>
              <a:rect l="0" t="0" r="r" b="b"/>
              <a:pathLst>
                <a:path w="195" h="212">
                  <a:moveTo>
                    <a:pt x="108" y="0"/>
                  </a:moveTo>
                  <a:lnTo>
                    <a:pt x="99" y="0"/>
                  </a:lnTo>
                  <a:lnTo>
                    <a:pt x="92" y="2"/>
                  </a:lnTo>
                  <a:lnTo>
                    <a:pt x="83" y="4"/>
                  </a:lnTo>
                  <a:lnTo>
                    <a:pt x="75" y="6"/>
                  </a:lnTo>
                  <a:lnTo>
                    <a:pt x="68" y="10"/>
                  </a:lnTo>
                  <a:lnTo>
                    <a:pt x="61" y="15"/>
                  </a:lnTo>
                  <a:lnTo>
                    <a:pt x="55" y="19"/>
                  </a:lnTo>
                  <a:lnTo>
                    <a:pt x="48" y="24"/>
                  </a:lnTo>
                  <a:lnTo>
                    <a:pt x="44" y="30"/>
                  </a:lnTo>
                  <a:lnTo>
                    <a:pt x="38" y="36"/>
                  </a:lnTo>
                  <a:lnTo>
                    <a:pt x="35" y="42"/>
                  </a:lnTo>
                  <a:lnTo>
                    <a:pt x="31" y="49"/>
                  </a:lnTo>
                  <a:lnTo>
                    <a:pt x="28" y="56"/>
                  </a:lnTo>
                  <a:lnTo>
                    <a:pt x="26" y="63"/>
                  </a:lnTo>
                  <a:lnTo>
                    <a:pt x="25" y="71"/>
                  </a:lnTo>
                  <a:lnTo>
                    <a:pt x="25" y="78"/>
                  </a:lnTo>
                  <a:lnTo>
                    <a:pt x="26" y="86"/>
                  </a:lnTo>
                  <a:lnTo>
                    <a:pt x="27" y="94"/>
                  </a:lnTo>
                  <a:lnTo>
                    <a:pt x="29" y="101"/>
                  </a:lnTo>
                  <a:lnTo>
                    <a:pt x="31" y="108"/>
                  </a:lnTo>
                  <a:lnTo>
                    <a:pt x="35" y="114"/>
                  </a:lnTo>
                  <a:lnTo>
                    <a:pt x="39" y="120"/>
                  </a:lnTo>
                  <a:lnTo>
                    <a:pt x="44" y="126"/>
                  </a:lnTo>
                  <a:lnTo>
                    <a:pt x="48" y="131"/>
                  </a:lnTo>
                  <a:lnTo>
                    <a:pt x="45" y="131"/>
                  </a:lnTo>
                  <a:lnTo>
                    <a:pt x="40" y="132"/>
                  </a:lnTo>
                  <a:lnTo>
                    <a:pt x="37" y="135"/>
                  </a:lnTo>
                  <a:lnTo>
                    <a:pt x="33" y="138"/>
                  </a:lnTo>
                  <a:lnTo>
                    <a:pt x="2" y="184"/>
                  </a:lnTo>
                  <a:lnTo>
                    <a:pt x="1" y="187"/>
                  </a:lnTo>
                  <a:lnTo>
                    <a:pt x="0" y="189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1" y="197"/>
                  </a:lnTo>
                  <a:lnTo>
                    <a:pt x="3" y="199"/>
                  </a:lnTo>
                  <a:lnTo>
                    <a:pt x="4" y="201"/>
                  </a:lnTo>
                  <a:lnTo>
                    <a:pt x="7" y="203"/>
                  </a:lnTo>
                  <a:lnTo>
                    <a:pt x="19" y="210"/>
                  </a:lnTo>
                  <a:lnTo>
                    <a:pt x="22" y="211"/>
                  </a:lnTo>
                  <a:lnTo>
                    <a:pt x="26" y="212"/>
                  </a:lnTo>
                  <a:lnTo>
                    <a:pt x="28" y="212"/>
                  </a:lnTo>
                  <a:lnTo>
                    <a:pt x="31" y="212"/>
                  </a:lnTo>
                  <a:lnTo>
                    <a:pt x="33" y="211"/>
                  </a:lnTo>
                  <a:lnTo>
                    <a:pt x="37" y="209"/>
                  </a:lnTo>
                  <a:lnTo>
                    <a:pt x="39" y="208"/>
                  </a:lnTo>
                  <a:lnTo>
                    <a:pt x="40" y="205"/>
                  </a:lnTo>
                  <a:lnTo>
                    <a:pt x="73" y="159"/>
                  </a:lnTo>
                  <a:lnTo>
                    <a:pt x="74" y="156"/>
                  </a:lnTo>
                  <a:lnTo>
                    <a:pt x="75" y="153"/>
                  </a:lnTo>
                  <a:lnTo>
                    <a:pt x="75" y="150"/>
                  </a:lnTo>
                  <a:lnTo>
                    <a:pt x="74" y="147"/>
                  </a:lnTo>
                  <a:lnTo>
                    <a:pt x="83" y="150"/>
                  </a:lnTo>
                  <a:lnTo>
                    <a:pt x="92" y="153"/>
                  </a:lnTo>
                  <a:lnTo>
                    <a:pt x="102" y="154"/>
                  </a:lnTo>
                  <a:lnTo>
                    <a:pt x="112" y="154"/>
                  </a:lnTo>
                  <a:lnTo>
                    <a:pt x="119" y="154"/>
                  </a:lnTo>
                  <a:lnTo>
                    <a:pt x="128" y="153"/>
                  </a:lnTo>
                  <a:lnTo>
                    <a:pt x="136" y="151"/>
                  </a:lnTo>
                  <a:lnTo>
                    <a:pt x="144" y="148"/>
                  </a:lnTo>
                  <a:lnTo>
                    <a:pt x="152" y="145"/>
                  </a:lnTo>
                  <a:lnTo>
                    <a:pt x="158" y="141"/>
                  </a:lnTo>
                  <a:lnTo>
                    <a:pt x="165" y="136"/>
                  </a:lnTo>
                  <a:lnTo>
                    <a:pt x="171" y="131"/>
                  </a:lnTo>
                  <a:lnTo>
                    <a:pt x="176" y="126"/>
                  </a:lnTo>
                  <a:lnTo>
                    <a:pt x="181" y="120"/>
                  </a:lnTo>
                  <a:lnTo>
                    <a:pt x="185" y="113"/>
                  </a:lnTo>
                  <a:lnTo>
                    <a:pt x="189" y="107"/>
                  </a:lnTo>
                  <a:lnTo>
                    <a:pt x="191" y="100"/>
                  </a:lnTo>
                  <a:lnTo>
                    <a:pt x="193" y="91"/>
                  </a:lnTo>
                  <a:lnTo>
                    <a:pt x="194" y="84"/>
                  </a:lnTo>
                  <a:lnTo>
                    <a:pt x="195" y="76"/>
                  </a:lnTo>
                  <a:lnTo>
                    <a:pt x="194" y="68"/>
                  </a:lnTo>
                  <a:lnTo>
                    <a:pt x="193" y="61"/>
                  </a:lnTo>
                  <a:lnTo>
                    <a:pt x="191" y="53"/>
                  </a:lnTo>
                  <a:lnTo>
                    <a:pt x="187" y="46"/>
                  </a:lnTo>
                  <a:lnTo>
                    <a:pt x="184" y="40"/>
                  </a:lnTo>
                  <a:lnTo>
                    <a:pt x="180" y="34"/>
                  </a:lnTo>
                  <a:lnTo>
                    <a:pt x="174" y="28"/>
                  </a:lnTo>
                  <a:lnTo>
                    <a:pt x="169" y="22"/>
                  </a:lnTo>
                  <a:lnTo>
                    <a:pt x="163" y="18"/>
                  </a:lnTo>
                  <a:lnTo>
                    <a:pt x="156" y="13"/>
                  </a:lnTo>
                  <a:lnTo>
                    <a:pt x="150" y="9"/>
                  </a:lnTo>
                  <a:lnTo>
                    <a:pt x="142" y="5"/>
                  </a:lnTo>
                  <a:lnTo>
                    <a:pt x="134" y="3"/>
                  </a:lnTo>
                  <a:lnTo>
                    <a:pt x="125" y="1"/>
                  </a:lnTo>
                  <a:lnTo>
                    <a:pt x="117" y="0"/>
                  </a:lnTo>
                  <a:lnTo>
                    <a:pt x="108" y="0"/>
                  </a:lnTo>
                  <a:close/>
                  <a:moveTo>
                    <a:pt x="108" y="28"/>
                  </a:moveTo>
                  <a:lnTo>
                    <a:pt x="119" y="29"/>
                  </a:lnTo>
                  <a:lnTo>
                    <a:pt x="131" y="31"/>
                  </a:lnTo>
                  <a:lnTo>
                    <a:pt x="139" y="36"/>
                  </a:lnTo>
                  <a:lnTo>
                    <a:pt x="148" y="42"/>
                  </a:lnTo>
                  <a:lnTo>
                    <a:pt x="155" y="49"/>
                  </a:lnTo>
                  <a:lnTo>
                    <a:pt x="161" y="57"/>
                  </a:lnTo>
                  <a:lnTo>
                    <a:pt x="164" y="66"/>
                  </a:lnTo>
                  <a:lnTo>
                    <a:pt x="165" y="76"/>
                  </a:lnTo>
                  <a:lnTo>
                    <a:pt x="164" y="86"/>
                  </a:lnTo>
                  <a:lnTo>
                    <a:pt x="161" y="97"/>
                  </a:lnTo>
                  <a:lnTo>
                    <a:pt x="156" y="105"/>
                  </a:lnTo>
                  <a:lnTo>
                    <a:pt x="150" y="113"/>
                  </a:lnTo>
                  <a:lnTo>
                    <a:pt x="142" y="119"/>
                  </a:lnTo>
                  <a:lnTo>
                    <a:pt x="132" y="124"/>
                  </a:lnTo>
                  <a:lnTo>
                    <a:pt x="122" y="127"/>
                  </a:lnTo>
                  <a:lnTo>
                    <a:pt x="110" y="128"/>
                  </a:lnTo>
                  <a:lnTo>
                    <a:pt x="99" y="127"/>
                  </a:lnTo>
                  <a:lnTo>
                    <a:pt x="89" y="124"/>
                  </a:lnTo>
                  <a:lnTo>
                    <a:pt x="79" y="120"/>
                  </a:lnTo>
                  <a:lnTo>
                    <a:pt x="71" y="114"/>
                  </a:lnTo>
                  <a:lnTo>
                    <a:pt x="65" y="107"/>
                  </a:lnTo>
                  <a:lnTo>
                    <a:pt x="59" y="98"/>
                  </a:lnTo>
                  <a:lnTo>
                    <a:pt x="56" y="88"/>
                  </a:lnTo>
                  <a:lnTo>
                    <a:pt x="55" y="78"/>
                  </a:lnTo>
                  <a:lnTo>
                    <a:pt x="56" y="68"/>
                  </a:lnTo>
                  <a:lnTo>
                    <a:pt x="58" y="59"/>
                  </a:lnTo>
                  <a:lnTo>
                    <a:pt x="64" y="50"/>
                  </a:lnTo>
                  <a:lnTo>
                    <a:pt x="70" y="43"/>
                  </a:lnTo>
                  <a:lnTo>
                    <a:pt x="78" y="37"/>
                  </a:lnTo>
                  <a:lnTo>
                    <a:pt x="87" y="32"/>
                  </a:lnTo>
                  <a:lnTo>
                    <a:pt x="97" y="29"/>
                  </a:lnTo>
                  <a:lnTo>
                    <a:pt x="108" y="28"/>
                  </a:lnTo>
                  <a:close/>
                </a:path>
              </a:pathLst>
            </a:custGeom>
            <a:solidFill>
              <a:srgbClr val="16497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444" y="3294"/>
              <a:ext cx="105" cy="111"/>
            </a:xfrm>
            <a:custGeom>
              <a:avLst/>
              <a:gdLst/>
              <a:ahLst/>
              <a:cxnLst>
                <a:cxn ang="0">
                  <a:pos x="607" y="610"/>
                </a:cxn>
                <a:cxn ang="0">
                  <a:pos x="498" y="649"/>
                </a:cxn>
                <a:cxn ang="0">
                  <a:pos x="383" y="663"/>
                </a:cxn>
                <a:cxn ang="0">
                  <a:pos x="230" y="638"/>
                </a:cxn>
                <a:cxn ang="0">
                  <a:pos x="107" y="569"/>
                </a:cxn>
                <a:cxn ang="0">
                  <a:pos x="28" y="463"/>
                </a:cxn>
                <a:cxn ang="0">
                  <a:pos x="0" y="339"/>
                </a:cxn>
                <a:cxn ang="0">
                  <a:pos x="29" y="211"/>
                </a:cxn>
                <a:cxn ang="0">
                  <a:pos x="111" y="100"/>
                </a:cxn>
                <a:cxn ang="0">
                  <a:pos x="242" y="26"/>
                </a:cxn>
                <a:cxn ang="0">
                  <a:pos x="396" y="0"/>
                </a:cxn>
                <a:cxn ang="0">
                  <a:pos x="530" y="21"/>
                </a:cxn>
                <a:cxn ang="0">
                  <a:pos x="641" y="77"/>
                </a:cxn>
                <a:cxn ang="0">
                  <a:pos x="709" y="163"/>
                </a:cxn>
                <a:cxn ang="0">
                  <a:pos x="732" y="267"/>
                </a:cxn>
                <a:cxn ang="0">
                  <a:pos x="702" y="384"/>
                </a:cxn>
                <a:cxn ang="0">
                  <a:pos x="634" y="462"/>
                </a:cxn>
                <a:cxn ang="0">
                  <a:pos x="552" y="499"/>
                </a:cxn>
                <a:cxn ang="0">
                  <a:pos x="484" y="494"/>
                </a:cxn>
                <a:cxn ang="0">
                  <a:pos x="445" y="464"/>
                </a:cxn>
                <a:cxn ang="0">
                  <a:pos x="423" y="444"/>
                </a:cxn>
                <a:cxn ang="0">
                  <a:pos x="378" y="482"/>
                </a:cxn>
                <a:cxn ang="0">
                  <a:pos x="324" y="500"/>
                </a:cxn>
                <a:cxn ang="0">
                  <a:pos x="250" y="491"/>
                </a:cxn>
                <a:cxn ang="0">
                  <a:pos x="191" y="444"/>
                </a:cxn>
                <a:cxn ang="0">
                  <a:pos x="168" y="362"/>
                </a:cxn>
                <a:cxn ang="0">
                  <a:pos x="185" y="280"/>
                </a:cxn>
                <a:cxn ang="0">
                  <a:pos x="232" y="208"/>
                </a:cxn>
                <a:cxn ang="0">
                  <a:pos x="298" y="163"/>
                </a:cxn>
                <a:cxn ang="0">
                  <a:pos x="368" y="148"/>
                </a:cxn>
                <a:cxn ang="0">
                  <a:pos x="422" y="158"/>
                </a:cxn>
                <a:cxn ang="0">
                  <a:pos x="457" y="185"/>
                </a:cxn>
                <a:cxn ang="0">
                  <a:pos x="589" y="164"/>
                </a:cxn>
                <a:cxn ang="0">
                  <a:pos x="518" y="403"/>
                </a:cxn>
                <a:cxn ang="0">
                  <a:pos x="538" y="431"/>
                </a:cxn>
                <a:cxn ang="0">
                  <a:pos x="595" y="418"/>
                </a:cxn>
                <a:cxn ang="0">
                  <a:pos x="633" y="373"/>
                </a:cxn>
                <a:cxn ang="0">
                  <a:pos x="658" y="308"/>
                </a:cxn>
                <a:cxn ang="0">
                  <a:pos x="661" y="230"/>
                </a:cxn>
                <a:cxn ang="0">
                  <a:pos x="628" y="150"/>
                </a:cxn>
                <a:cxn ang="0">
                  <a:pos x="562" y="91"/>
                </a:cxn>
                <a:cxn ang="0">
                  <a:pos x="469" y="59"/>
                </a:cxn>
                <a:cxn ang="0">
                  <a:pos x="351" y="55"/>
                </a:cxn>
                <a:cxn ang="0">
                  <a:pos x="229" y="90"/>
                </a:cxn>
                <a:cxn ang="0">
                  <a:pos x="134" y="164"/>
                </a:cxn>
                <a:cxn ang="0">
                  <a:pos x="79" y="267"/>
                </a:cxn>
                <a:cxn ang="0">
                  <a:pos x="71" y="373"/>
                </a:cxn>
                <a:cxn ang="0">
                  <a:pos x="96" y="457"/>
                </a:cxn>
                <a:cxn ang="0">
                  <a:pos x="143" y="522"/>
                </a:cxn>
                <a:cxn ang="0">
                  <a:pos x="245" y="587"/>
                </a:cxn>
                <a:cxn ang="0">
                  <a:pos x="349" y="609"/>
                </a:cxn>
                <a:cxn ang="0">
                  <a:pos x="457" y="605"/>
                </a:cxn>
                <a:cxn ang="0">
                  <a:pos x="557" y="575"/>
                </a:cxn>
                <a:cxn ang="0">
                  <a:pos x="649" y="522"/>
                </a:cxn>
                <a:cxn ang="0">
                  <a:pos x="369" y="424"/>
                </a:cxn>
                <a:cxn ang="0">
                  <a:pos x="402" y="381"/>
                </a:cxn>
                <a:cxn ang="0">
                  <a:pos x="435" y="291"/>
                </a:cxn>
                <a:cxn ang="0">
                  <a:pos x="434" y="233"/>
                </a:cxn>
                <a:cxn ang="0">
                  <a:pos x="386" y="217"/>
                </a:cxn>
                <a:cxn ang="0">
                  <a:pos x="330" y="257"/>
                </a:cxn>
                <a:cxn ang="0">
                  <a:pos x="293" y="334"/>
                </a:cxn>
                <a:cxn ang="0">
                  <a:pos x="295" y="405"/>
                </a:cxn>
                <a:cxn ang="0">
                  <a:pos x="328" y="432"/>
                </a:cxn>
              </a:cxnLst>
              <a:rect l="0" t="0" r="r" b="b"/>
              <a:pathLst>
                <a:path w="732" h="663">
                  <a:moveTo>
                    <a:pt x="649" y="522"/>
                  </a:moveTo>
                  <a:lnTo>
                    <a:pt x="685" y="565"/>
                  </a:lnTo>
                  <a:lnTo>
                    <a:pt x="665" y="579"/>
                  </a:lnTo>
                  <a:lnTo>
                    <a:pt x="646" y="590"/>
                  </a:lnTo>
                  <a:lnTo>
                    <a:pt x="626" y="601"/>
                  </a:lnTo>
                  <a:lnTo>
                    <a:pt x="607" y="610"/>
                  </a:lnTo>
                  <a:lnTo>
                    <a:pt x="589" y="619"/>
                  </a:lnTo>
                  <a:lnTo>
                    <a:pt x="570" y="627"/>
                  </a:lnTo>
                  <a:lnTo>
                    <a:pt x="551" y="634"/>
                  </a:lnTo>
                  <a:lnTo>
                    <a:pt x="533" y="640"/>
                  </a:lnTo>
                  <a:lnTo>
                    <a:pt x="516" y="645"/>
                  </a:lnTo>
                  <a:lnTo>
                    <a:pt x="498" y="649"/>
                  </a:lnTo>
                  <a:lnTo>
                    <a:pt x="479" y="653"/>
                  </a:lnTo>
                  <a:lnTo>
                    <a:pt x="460" y="656"/>
                  </a:lnTo>
                  <a:lnTo>
                    <a:pt x="441" y="660"/>
                  </a:lnTo>
                  <a:lnTo>
                    <a:pt x="422" y="662"/>
                  </a:lnTo>
                  <a:lnTo>
                    <a:pt x="403" y="663"/>
                  </a:lnTo>
                  <a:lnTo>
                    <a:pt x="383" y="663"/>
                  </a:lnTo>
                  <a:lnTo>
                    <a:pt x="355" y="662"/>
                  </a:lnTo>
                  <a:lnTo>
                    <a:pt x="328" y="660"/>
                  </a:lnTo>
                  <a:lnTo>
                    <a:pt x="302" y="656"/>
                  </a:lnTo>
                  <a:lnTo>
                    <a:pt x="278" y="651"/>
                  </a:lnTo>
                  <a:lnTo>
                    <a:pt x="253" y="646"/>
                  </a:lnTo>
                  <a:lnTo>
                    <a:pt x="230" y="638"/>
                  </a:lnTo>
                  <a:lnTo>
                    <a:pt x="206" y="630"/>
                  </a:lnTo>
                  <a:lnTo>
                    <a:pt x="184" y="620"/>
                  </a:lnTo>
                  <a:lnTo>
                    <a:pt x="163" y="609"/>
                  </a:lnTo>
                  <a:lnTo>
                    <a:pt x="143" y="597"/>
                  </a:lnTo>
                  <a:lnTo>
                    <a:pt x="124" y="584"/>
                  </a:lnTo>
                  <a:lnTo>
                    <a:pt x="107" y="569"/>
                  </a:lnTo>
                  <a:lnTo>
                    <a:pt x="90" y="553"/>
                  </a:lnTo>
                  <a:lnTo>
                    <a:pt x="75" y="537"/>
                  </a:lnTo>
                  <a:lnTo>
                    <a:pt x="61" y="520"/>
                  </a:lnTo>
                  <a:lnTo>
                    <a:pt x="49" y="502"/>
                  </a:lnTo>
                  <a:lnTo>
                    <a:pt x="37" y="482"/>
                  </a:lnTo>
                  <a:lnTo>
                    <a:pt x="28" y="463"/>
                  </a:lnTo>
                  <a:lnTo>
                    <a:pt x="19" y="443"/>
                  </a:lnTo>
                  <a:lnTo>
                    <a:pt x="12" y="423"/>
                  </a:lnTo>
                  <a:lnTo>
                    <a:pt x="7" y="402"/>
                  </a:lnTo>
                  <a:lnTo>
                    <a:pt x="3" y="381"/>
                  </a:lnTo>
                  <a:lnTo>
                    <a:pt x="1" y="360"/>
                  </a:lnTo>
                  <a:lnTo>
                    <a:pt x="0" y="339"/>
                  </a:lnTo>
                  <a:lnTo>
                    <a:pt x="1" y="316"/>
                  </a:lnTo>
                  <a:lnTo>
                    <a:pt x="3" y="295"/>
                  </a:lnTo>
                  <a:lnTo>
                    <a:pt x="8" y="274"/>
                  </a:lnTo>
                  <a:lnTo>
                    <a:pt x="12" y="252"/>
                  </a:lnTo>
                  <a:lnTo>
                    <a:pt x="20" y="231"/>
                  </a:lnTo>
                  <a:lnTo>
                    <a:pt x="29" y="211"/>
                  </a:lnTo>
                  <a:lnTo>
                    <a:pt x="39" y="191"/>
                  </a:lnTo>
                  <a:lnTo>
                    <a:pt x="50" y="170"/>
                  </a:lnTo>
                  <a:lnTo>
                    <a:pt x="63" y="151"/>
                  </a:lnTo>
                  <a:lnTo>
                    <a:pt x="78" y="133"/>
                  </a:lnTo>
                  <a:lnTo>
                    <a:pt x="94" y="116"/>
                  </a:lnTo>
                  <a:lnTo>
                    <a:pt x="111" y="100"/>
                  </a:lnTo>
                  <a:lnTo>
                    <a:pt x="130" y="84"/>
                  </a:lnTo>
                  <a:lnTo>
                    <a:pt x="151" y="71"/>
                  </a:lnTo>
                  <a:lnTo>
                    <a:pt x="172" y="58"/>
                  </a:lnTo>
                  <a:lnTo>
                    <a:pt x="194" y="46"/>
                  </a:lnTo>
                  <a:lnTo>
                    <a:pt x="218" y="35"/>
                  </a:lnTo>
                  <a:lnTo>
                    <a:pt x="242" y="26"/>
                  </a:lnTo>
                  <a:lnTo>
                    <a:pt x="267" y="19"/>
                  </a:lnTo>
                  <a:lnTo>
                    <a:pt x="291" y="12"/>
                  </a:lnTo>
                  <a:lnTo>
                    <a:pt x="317" y="6"/>
                  </a:lnTo>
                  <a:lnTo>
                    <a:pt x="343" y="3"/>
                  </a:lnTo>
                  <a:lnTo>
                    <a:pt x="369" y="1"/>
                  </a:lnTo>
                  <a:lnTo>
                    <a:pt x="396" y="0"/>
                  </a:lnTo>
                  <a:lnTo>
                    <a:pt x="420" y="1"/>
                  </a:lnTo>
                  <a:lnTo>
                    <a:pt x="443" y="2"/>
                  </a:lnTo>
                  <a:lnTo>
                    <a:pt x="465" y="5"/>
                  </a:lnTo>
                  <a:lnTo>
                    <a:pt x="488" y="9"/>
                  </a:lnTo>
                  <a:lnTo>
                    <a:pt x="509" y="15"/>
                  </a:lnTo>
                  <a:lnTo>
                    <a:pt x="530" y="21"/>
                  </a:lnTo>
                  <a:lnTo>
                    <a:pt x="551" y="28"/>
                  </a:lnTo>
                  <a:lnTo>
                    <a:pt x="570" y="36"/>
                  </a:lnTo>
                  <a:lnTo>
                    <a:pt x="590" y="45"/>
                  </a:lnTo>
                  <a:lnTo>
                    <a:pt x="608" y="55"/>
                  </a:lnTo>
                  <a:lnTo>
                    <a:pt x="625" y="66"/>
                  </a:lnTo>
                  <a:lnTo>
                    <a:pt x="641" y="77"/>
                  </a:lnTo>
                  <a:lnTo>
                    <a:pt x="655" y="89"/>
                  </a:lnTo>
                  <a:lnTo>
                    <a:pt x="668" y="103"/>
                  </a:lnTo>
                  <a:lnTo>
                    <a:pt x="680" y="117"/>
                  </a:lnTo>
                  <a:lnTo>
                    <a:pt x="691" y="132"/>
                  </a:lnTo>
                  <a:lnTo>
                    <a:pt x="701" y="147"/>
                  </a:lnTo>
                  <a:lnTo>
                    <a:pt x="709" y="163"/>
                  </a:lnTo>
                  <a:lnTo>
                    <a:pt x="716" y="180"/>
                  </a:lnTo>
                  <a:lnTo>
                    <a:pt x="722" y="196"/>
                  </a:lnTo>
                  <a:lnTo>
                    <a:pt x="726" y="213"/>
                  </a:lnTo>
                  <a:lnTo>
                    <a:pt x="730" y="230"/>
                  </a:lnTo>
                  <a:lnTo>
                    <a:pt x="731" y="248"/>
                  </a:lnTo>
                  <a:lnTo>
                    <a:pt x="732" y="267"/>
                  </a:lnTo>
                  <a:lnTo>
                    <a:pt x="731" y="288"/>
                  </a:lnTo>
                  <a:lnTo>
                    <a:pt x="729" y="308"/>
                  </a:lnTo>
                  <a:lnTo>
                    <a:pt x="724" y="328"/>
                  </a:lnTo>
                  <a:lnTo>
                    <a:pt x="718" y="348"/>
                  </a:lnTo>
                  <a:lnTo>
                    <a:pt x="711" y="367"/>
                  </a:lnTo>
                  <a:lnTo>
                    <a:pt x="702" y="384"/>
                  </a:lnTo>
                  <a:lnTo>
                    <a:pt x="692" y="400"/>
                  </a:lnTo>
                  <a:lnTo>
                    <a:pt x="682" y="415"/>
                  </a:lnTo>
                  <a:lnTo>
                    <a:pt x="670" y="429"/>
                  </a:lnTo>
                  <a:lnTo>
                    <a:pt x="658" y="442"/>
                  </a:lnTo>
                  <a:lnTo>
                    <a:pt x="646" y="453"/>
                  </a:lnTo>
                  <a:lnTo>
                    <a:pt x="634" y="462"/>
                  </a:lnTo>
                  <a:lnTo>
                    <a:pt x="622" y="471"/>
                  </a:lnTo>
                  <a:lnTo>
                    <a:pt x="608" y="478"/>
                  </a:lnTo>
                  <a:lnTo>
                    <a:pt x="595" y="485"/>
                  </a:lnTo>
                  <a:lnTo>
                    <a:pt x="580" y="491"/>
                  </a:lnTo>
                  <a:lnTo>
                    <a:pt x="567" y="495"/>
                  </a:lnTo>
                  <a:lnTo>
                    <a:pt x="552" y="499"/>
                  </a:lnTo>
                  <a:lnTo>
                    <a:pt x="538" y="501"/>
                  </a:lnTo>
                  <a:lnTo>
                    <a:pt x="523" y="502"/>
                  </a:lnTo>
                  <a:lnTo>
                    <a:pt x="513" y="501"/>
                  </a:lnTo>
                  <a:lnTo>
                    <a:pt x="503" y="500"/>
                  </a:lnTo>
                  <a:lnTo>
                    <a:pt x="493" y="498"/>
                  </a:lnTo>
                  <a:lnTo>
                    <a:pt x="484" y="494"/>
                  </a:lnTo>
                  <a:lnTo>
                    <a:pt x="475" y="490"/>
                  </a:lnTo>
                  <a:lnTo>
                    <a:pt x="468" y="486"/>
                  </a:lnTo>
                  <a:lnTo>
                    <a:pt x="461" y="481"/>
                  </a:lnTo>
                  <a:lnTo>
                    <a:pt x="455" y="476"/>
                  </a:lnTo>
                  <a:lnTo>
                    <a:pt x="450" y="470"/>
                  </a:lnTo>
                  <a:lnTo>
                    <a:pt x="445" y="464"/>
                  </a:lnTo>
                  <a:lnTo>
                    <a:pt x="442" y="457"/>
                  </a:lnTo>
                  <a:lnTo>
                    <a:pt x="438" y="449"/>
                  </a:lnTo>
                  <a:lnTo>
                    <a:pt x="436" y="439"/>
                  </a:lnTo>
                  <a:lnTo>
                    <a:pt x="435" y="427"/>
                  </a:lnTo>
                  <a:lnTo>
                    <a:pt x="430" y="435"/>
                  </a:lnTo>
                  <a:lnTo>
                    <a:pt x="423" y="444"/>
                  </a:lnTo>
                  <a:lnTo>
                    <a:pt x="416" y="451"/>
                  </a:lnTo>
                  <a:lnTo>
                    <a:pt x="409" y="459"/>
                  </a:lnTo>
                  <a:lnTo>
                    <a:pt x="402" y="465"/>
                  </a:lnTo>
                  <a:lnTo>
                    <a:pt x="395" y="471"/>
                  </a:lnTo>
                  <a:lnTo>
                    <a:pt x="387" y="477"/>
                  </a:lnTo>
                  <a:lnTo>
                    <a:pt x="378" y="482"/>
                  </a:lnTo>
                  <a:lnTo>
                    <a:pt x="370" y="486"/>
                  </a:lnTo>
                  <a:lnTo>
                    <a:pt x="361" y="490"/>
                  </a:lnTo>
                  <a:lnTo>
                    <a:pt x="353" y="493"/>
                  </a:lnTo>
                  <a:lnTo>
                    <a:pt x="343" y="496"/>
                  </a:lnTo>
                  <a:lnTo>
                    <a:pt x="334" y="499"/>
                  </a:lnTo>
                  <a:lnTo>
                    <a:pt x="324" y="500"/>
                  </a:lnTo>
                  <a:lnTo>
                    <a:pt x="315" y="501"/>
                  </a:lnTo>
                  <a:lnTo>
                    <a:pt x="305" y="501"/>
                  </a:lnTo>
                  <a:lnTo>
                    <a:pt x="290" y="501"/>
                  </a:lnTo>
                  <a:lnTo>
                    <a:pt x="276" y="499"/>
                  </a:lnTo>
                  <a:lnTo>
                    <a:pt x="263" y="495"/>
                  </a:lnTo>
                  <a:lnTo>
                    <a:pt x="250" y="491"/>
                  </a:lnTo>
                  <a:lnTo>
                    <a:pt x="239" y="486"/>
                  </a:lnTo>
                  <a:lnTo>
                    <a:pt x="228" y="480"/>
                  </a:lnTo>
                  <a:lnTo>
                    <a:pt x="216" y="472"/>
                  </a:lnTo>
                  <a:lnTo>
                    <a:pt x="207" y="464"/>
                  </a:lnTo>
                  <a:lnTo>
                    <a:pt x="199" y="454"/>
                  </a:lnTo>
                  <a:lnTo>
                    <a:pt x="191" y="444"/>
                  </a:lnTo>
                  <a:lnTo>
                    <a:pt x="184" y="433"/>
                  </a:lnTo>
                  <a:lnTo>
                    <a:pt x="178" y="420"/>
                  </a:lnTo>
                  <a:lnTo>
                    <a:pt x="174" y="406"/>
                  </a:lnTo>
                  <a:lnTo>
                    <a:pt x="172" y="392"/>
                  </a:lnTo>
                  <a:lnTo>
                    <a:pt x="170" y="378"/>
                  </a:lnTo>
                  <a:lnTo>
                    <a:pt x="168" y="362"/>
                  </a:lnTo>
                  <a:lnTo>
                    <a:pt x="170" y="348"/>
                  </a:lnTo>
                  <a:lnTo>
                    <a:pt x="171" y="333"/>
                  </a:lnTo>
                  <a:lnTo>
                    <a:pt x="173" y="320"/>
                  </a:lnTo>
                  <a:lnTo>
                    <a:pt x="176" y="306"/>
                  </a:lnTo>
                  <a:lnTo>
                    <a:pt x="181" y="293"/>
                  </a:lnTo>
                  <a:lnTo>
                    <a:pt x="185" y="280"/>
                  </a:lnTo>
                  <a:lnTo>
                    <a:pt x="192" y="267"/>
                  </a:lnTo>
                  <a:lnTo>
                    <a:pt x="199" y="253"/>
                  </a:lnTo>
                  <a:lnTo>
                    <a:pt x="206" y="241"/>
                  </a:lnTo>
                  <a:lnTo>
                    <a:pt x="214" y="229"/>
                  </a:lnTo>
                  <a:lnTo>
                    <a:pt x="223" y="218"/>
                  </a:lnTo>
                  <a:lnTo>
                    <a:pt x="232" y="208"/>
                  </a:lnTo>
                  <a:lnTo>
                    <a:pt x="242" y="199"/>
                  </a:lnTo>
                  <a:lnTo>
                    <a:pt x="252" y="190"/>
                  </a:lnTo>
                  <a:lnTo>
                    <a:pt x="263" y="183"/>
                  </a:lnTo>
                  <a:lnTo>
                    <a:pt x="274" y="176"/>
                  </a:lnTo>
                  <a:lnTo>
                    <a:pt x="286" y="168"/>
                  </a:lnTo>
                  <a:lnTo>
                    <a:pt x="298" y="163"/>
                  </a:lnTo>
                  <a:lnTo>
                    <a:pt x="309" y="158"/>
                  </a:lnTo>
                  <a:lnTo>
                    <a:pt x="321" y="155"/>
                  </a:lnTo>
                  <a:lnTo>
                    <a:pt x="332" y="152"/>
                  </a:lnTo>
                  <a:lnTo>
                    <a:pt x="345" y="150"/>
                  </a:lnTo>
                  <a:lnTo>
                    <a:pt x="357" y="149"/>
                  </a:lnTo>
                  <a:lnTo>
                    <a:pt x="368" y="148"/>
                  </a:lnTo>
                  <a:lnTo>
                    <a:pt x="378" y="149"/>
                  </a:lnTo>
                  <a:lnTo>
                    <a:pt x="388" y="149"/>
                  </a:lnTo>
                  <a:lnTo>
                    <a:pt x="397" y="151"/>
                  </a:lnTo>
                  <a:lnTo>
                    <a:pt x="406" y="152"/>
                  </a:lnTo>
                  <a:lnTo>
                    <a:pt x="414" y="155"/>
                  </a:lnTo>
                  <a:lnTo>
                    <a:pt x="422" y="158"/>
                  </a:lnTo>
                  <a:lnTo>
                    <a:pt x="430" y="161"/>
                  </a:lnTo>
                  <a:lnTo>
                    <a:pt x="436" y="165"/>
                  </a:lnTo>
                  <a:lnTo>
                    <a:pt x="443" y="169"/>
                  </a:lnTo>
                  <a:lnTo>
                    <a:pt x="449" y="175"/>
                  </a:lnTo>
                  <a:lnTo>
                    <a:pt x="453" y="180"/>
                  </a:lnTo>
                  <a:lnTo>
                    <a:pt x="457" y="185"/>
                  </a:lnTo>
                  <a:lnTo>
                    <a:pt x="462" y="190"/>
                  </a:lnTo>
                  <a:lnTo>
                    <a:pt x="465" y="195"/>
                  </a:lnTo>
                  <a:lnTo>
                    <a:pt x="468" y="201"/>
                  </a:lnTo>
                  <a:lnTo>
                    <a:pt x="470" y="207"/>
                  </a:lnTo>
                  <a:lnTo>
                    <a:pt x="483" y="164"/>
                  </a:lnTo>
                  <a:lnTo>
                    <a:pt x="589" y="164"/>
                  </a:lnTo>
                  <a:lnTo>
                    <a:pt x="536" y="330"/>
                  </a:lnTo>
                  <a:lnTo>
                    <a:pt x="526" y="359"/>
                  </a:lnTo>
                  <a:lnTo>
                    <a:pt x="521" y="373"/>
                  </a:lnTo>
                  <a:lnTo>
                    <a:pt x="519" y="384"/>
                  </a:lnTo>
                  <a:lnTo>
                    <a:pt x="518" y="394"/>
                  </a:lnTo>
                  <a:lnTo>
                    <a:pt x="518" y="403"/>
                  </a:lnTo>
                  <a:lnTo>
                    <a:pt x="518" y="409"/>
                  </a:lnTo>
                  <a:lnTo>
                    <a:pt x="520" y="414"/>
                  </a:lnTo>
                  <a:lnTo>
                    <a:pt x="522" y="420"/>
                  </a:lnTo>
                  <a:lnTo>
                    <a:pt x="527" y="425"/>
                  </a:lnTo>
                  <a:lnTo>
                    <a:pt x="532" y="429"/>
                  </a:lnTo>
                  <a:lnTo>
                    <a:pt x="538" y="431"/>
                  </a:lnTo>
                  <a:lnTo>
                    <a:pt x="545" y="433"/>
                  </a:lnTo>
                  <a:lnTo>
                    <a:pt x="552" y="433"/>
                  </a:lnTo>
                  <a:lnTo>
                    <a:pt x="562" y="432"/>
                  </a:lnTo>
                  <a:lnTo>
                    <a:pt x="574" y="430"/>
                  </a:lnTo>
                  <a:lnTo>
                    <a:pt x="584" y="425"/>
                  </a:lnTo>
                  <a:lnTo>
                    <a:pt x="595" y="418"/>
                  </a:lnTo>
                  <a:lnTo>
                    <a:pt x="601" y="411"/>
                  </a:lnTo>
                  <a:lnTo>
                    <a:pt x="608" y="405"/>
                  </a:lnTo>
                  <a:lnTo>
                    <a:pt x="615" y="398"/>
                  </a:lnTo>
                  <a:lnTo>
                    <a:pt x="622" y="390"/>
                  </a:lnTo>
                  <a:lnTo>
                    <a:pt x="627" y="382"/>
                  </a:lnTo>
                  <a:lnTo>
                    <a:pt x="633" y="373"/>
                  </a:lnTo>
                  <a:lnTo>
                    <a:pt x="638" y="363"/>
                  </a:lnTo>
                  <a:lnTo>
                    <a:pt x="644" y="353"/>
                  </a:lnTo>
                  <a:lnTo>
                    <a:pt x="648" y="342"/>
                  </a:lnTo>
                  <a:lnTo>
                    <a:pt x="652" y="330"/>
                  </a:lnTo>
                  <a:lnTo>
                    <a:pt x="655" y="319"/>
                  </a:lnTo>
                  <a:lnTo>
                    <a:pt x="658" y="308"/>
                  </a:lnTo>
                  <a:lnTo>
                    <a:pt x="659" y="296"/>
                  </a:lnTo>
                  <a:lnTo>
                    <a:pt x="662" y="285"/>
                  </a:lnTo>
                  <a:lnTo>
                    <a:pt x="663" y="273"/>
                  </a:lnTo>
                  <a:lnTo>
                    <a:pt x="663" y="261"/>
                  </a:lnTo>
                  <a:lnTo>
                    <a:pt x="662" y="245"/>
                  </a:lnTo>
                  <a:lnTo>
                    <a:pt x="661" y="230"/>
                  </a:lnTo>
                  <a:lnTo>
                    <a:pt x="658" y="216"/>
                  </a:lnTo>
                  <a:lnTo>
                    <a:pt x="654" y="202"/>
                  </a:lnTo>
                  <a:lnTo>
                    <a:pt x="649" y="189"/>
                  </a:lnTo>
                  <a:lnTo>
                    <a:pt x="644" y="176"/>
                  </a:lnTo>
                  <a:lnTo>
                    <a:pt x="636" y="162"/>
                  </a:lnTo>
                  <a:lnTo>
                    <a:pt x="628" y="150"/>
                  </a:lnTo>
                  <a:lnTo>
                    <a:pt x="619" y="139"/>
                  </a:lnTo>
                  <a:lnTo>
                    <a:pt x="609" y="128"/>
                  </a:lnTo>
                  <a:lnTo>
                    <a:pt x="599" y="118"/>
                  </a:lnTo>
                  <a:lnTo>
                    <a:pt x="588" y="109"/>
                  </a:lnTo>
                  <a:lnTo>
                    <a:pt x="575" y="100"/>
                  </a:lnTo>
                  <a:lnTo>
                    <a:pt x="562" y="91"/>
                  </a:lnTo>
                  <a:lnTo>
                    <a:pt x="548" y="84"/>
                  </a:lnTo>
                  <a:lnTo>
                    <a:pt x="533" y="77"/>
                  </a:lnTo>
                  <a:lnTo>
                    <a:pt x="518" y="72"/>
                  </a:lnTo>
                  <a:lnTo>
                    <a:pt x="501" y="67"/>
                  </a:lnTo>
                  <a:lnTo>
                    <a:pt x="485" y="62"/>
                  </a:lnTo>
                  <a:lnTo>
                    <a:pt x="469" y="59"/>
                  </a:lnTo>
                  <a:lnTo>
                    <a:pt x="451" y="56"/>
                  </a:lnTo>
                  <a:lnTo>
                    <a:pt x="433" y="54"/>
                  </a:lnTo>
                  <a:lnTo>
                    <a:pt x="415" y="53"/>
                  </a:lnTo>
                  <a:lnTo>
                    <a:pt x="397" y="53"/>
                  </a:lnTo>
                  <a:lnTo>
                    <a:pt x="374" y="53"/>
                  </a:lnTo>
                  <a:lnTo>
                    <a:pt x="351" y="55"/>
                  </a:lnTo>
                  <a:lnTo>
                    <a:pt x="330" y="58"/>
                  </a:lnTo>
                  <a:lnTo>
                    <a:pt x="309" y="62"/>
                  </a:lnTo>
                  <a:lnTo>
                    <a:pt x="288" y="67"/>
                  </a:lnTo>
                  <a:lnTo>
                    <a:pt x="268" y="74"/>
                  </a:lnTo>
                  <a:lnTo>
                    <a:pt x="248" y="81"/>
                  </a:lnTo>
                  <a:lnTo>
                    <a:pt x="229" y="90"/>
                  </a:lnTo>
                  <a:lnTo>
                    <a:pt x="210" y="101"/>
                  </a:lnTo>
                  <a:lnTo>
                    <a:pt x="192" y="111"/>
                  </a:lnTo>
                  <a:lnTo>
                    <a:pt x="176" y="123"/>
                  </a:lnTo>
                  <a:lnTo>
                    <a:pt x="161" y="136"/>
                  </a:lnTo>
                  <a:lnTo>
                    <a:pt x="146" y="149"/>
                  </a:lnTo>
                  <a:lnTo>
                    <a:pt x="134" y="164"/>
                  </a:lnTo>
                  <a:lnTo>
                    <a:pt x="122" y="180"/>
                  </a:lnTo>
                  <a:lnTo>
                    <a:pt x="110" y="196"/>
                  </a:lnTo>
                  <a:lnTo>
                    <a:pt x="100" y="213"/>
                  </a:lnTo>
                  <a:lnTo>
                    <a:pt x="92" y="231"/>
                  </a:lnTo>
                  <a:lnTo>
                    <a:pt x="86" y="248"/>
                  </a:lnTo>
                  <a:lnTo>
                    <a:pt x="79" y="267"/>
                  </a:lnTo>
                  <a:lnTo>
                    <a:pt x="75" y="285"/>
                  </a:lnTo>
                  <a:lnTo>
                    <a:pt x="72" y="303"/>
                  </a:lnTo>
                  <a:lnTo>
                    <a:pt x="70" y="322"/>
                  </a:lnTo>
                  <a:lnTo>
                    <a:pt x="69" y="342"/>
                  </a:lnTo>
                  <a:lnTo>
                    <a:pt x="70" y="358"/>
                  </a:lnTo>
                  <a:lnTo>
                    <a:pt x="71" y="373"/>
                  </a:lnTo>
                  <a:lnTo>
                    <a:pt x="74" y="388"/>
                  </a:lnTo>
                  <a:lnTo>
                    <a:pt x="76" y="403"/>
                  </a:lnTo>
                  <a:lnTo>
                    <a:pt x="80" y="418"/>
                  </a:lnTo>
                  <a:lnTo>
                    <a:pt x="85" y="431"/>
                  </a:lnTo>
                  <a:lnTo>
                    <a:pt x="90" y="444"/>
                  </a:lnTo>
                  <a:lnTo>
                    <a:pt x="96" y="457"/>
                  </a:lnTo>
                  <a:lnTo>
                    <a:pt x="104" y="469"/>
                  </a:lnTo>
                  <a:lnTo>
                    <a:pt x="110" y="480"/>
                  </a:lnTo>
                  <a:lnTo>
                    <a:pt x="118" y="491"/>
                  </a:lnTo>
                  <a:lnTo>
                    <a:pt x="126" y="503"/>
                  </a:lnTo>
                  <a:lnTo>
                    <a:pt x="135" y="512"/>
                  </a:lnTo>
                  <a:lnTo>
                    <a:pt x="143" y="522"/>
                  </a:lnTo>
                  <a:lnTo>
                    <a:pt x="153" y="530"/>
                  </a:lnTo>
                  <a:lnTo>
                    <a:pt x="162" y="538"/>
                  </a:lnTo>
                  <a:lnTo>
                    <a:pt x="182" y="553"/>
                  </a:lnTo>
                  <a:lnTo>
                    <a:pt x="202" y="566"/>
                  </a:lnTo>
                  <a:lnTo>
                    <a:pt x="223" y="577"/>
                  </a:lnTo>
                  <a:lnTo>
                    <a:pt x="245" y="587"/>
                  </a:lnTo>
                  <a:lnTo>
                    <a:pt x="261" y="592"/>
                  </a:lnTo>
                  <a:lnTo>
                    <a:pt x="278" y="597"/>
                  </a:lnTo>
                  <a:lnTo>
                    <a:pt x="296" y="601"/>
                  </a:lnTo>
                  <a:lnTo>
                    <a:pt x="312" y="605"/>
                  </a:lnTo>
                  <a:lnTo>
                    <a:pt x="330" y="607"/>
                  </a:lnTo>
                  <a:lnTo>
                    <a:pt x="349" y="609"/>
                  </a:lnTo>
                  <a:lnTo>
                    <a:pt x="367" y="610"/>
                  </a:lnTo>
                  <a:lnTo>
                    <a:pt x="386" y="610"/>
                  </a:lnTo>
                  <a:lnTo>
                    <a:pt x="404" y="610"/>
                  </a:lnTo>
                  <a:lnTo>
                    <a:pt x="422" y="609"/>
                  </a:lnTo>
                  <a:lnTo>
                    <a:pt x="440" y="607"/>
                  </a:lnTo>
                  <a:lnTo>
                    <a:pt x="457" y="605"/>
                  </a:lnTo>
                  <a:lnTo>
                    <a:pt x="474" y="602"/>
                  </a:lnTo>
                  <a:lnTo>
                    <a:pt x="491" y="598"/>
                  </a:lnTo>
                  <a:lnTo>
                    <a:pt x="508" y="593"/>
                  </a:lnTo>
                  <a:lnTo>
                    <a:pt x="524" y="588"/>
                  </a:lnTo>
                  <a:lnTo>
                    <a:pt x="540" y="582"/>
                  </a:lnTo>
                  <a:lnTo>
                    <a:pt x="557" y="575"/>
                  </a:lnTo>
                  <a:lnTo>
                    <a:pt x="572" y="568"/>
                  </a:lnTo>
                  <a:lnTo>
                    <a:pt x="588" y="560"/>
                  </a:lnTo>
                  <a:lnTo>
                    <a:pt x="604" y="551"/>
                  </a:lnTo>
                  <a:lnTo>
                    <a:pt x="619" y="542"/>
                  </a:lnTo>
                  <a:lnTo>
                    <a:pt x="635" y="533"/>
                  </a:lnTo>
                  <a:lnTo>
                    <a:pt x="649" y="522"/>
                  </a:lnTo>
                  <a:close/>
                  <a:moveTo>
                    <a:pt x="339" y="433"/>
                  </a:moveTo>
                  <a:lnTo>
                    <a:pt x="346" y="433"/>
                  </a:lnTo>
                  <a:lnTo>
                    <a:pt x="351" y="432"/>
                  </a:lnTo>
                  <a:lnTo>
                    <a:pt x="358" y="430"/>
                  </a:lnTo>
                  <a:lnTo>
                    <a:pt x="364" y="427"/>
                  </a:lnTo>
                  <a:lnTo>
                    <a:pt x="369" y="424"/>
                  </a:lnTo>
                  <a:lnTo>
                    <a:pt x="376" y="419"/>
                  </a:lnTo>
                  <a:lnTo>
                    <a:pt x="382" y="412"/>
                  </a:lnTo>
                  <a:lnTo>
                    <a:pt x="388" y="405"/>
                  </a:lnTo>
                  <a:lnTo>
                    <a:pt x="393" y="398"/>
                  </a:lnTo>
                  <a:lnTo>
                    <a:pt x="397" y="390"/>
                  </a:lnTo>
                  <a:lnTo>
                    <a:pt x="402" y="381"/>
                  </a:lnTo>
                  <a:lnTo>
                    <a:pt x="407" y="370"/>
                  </a:lnTo>
                  <a:lnTo>
                    <a:pt x="414" y="355"/>
                  </a:lnTo>
                  <a:lnTo>
                    <a:pt x="421" y="339"/>
                  </a:lnTo>
                  <a:lnTo>
                    <a:pt x="426" y="322"/>
                  </a:lnTo>
                  <a:lnTo>
                    <a:pt x="432" y="306"/>
                  </a:lnTo>
                  <a:lnTo>
                    <a:pt x="435" y="291"/>
                  </a:lnTo>
                  <a:lnTo>
                    <a:pt x="438" y="278"/>
                  </a:lnTo>
                  <a:lnTo>
                    <a:pt x="441" y="266"/>
                  </a:lnTo>
                  <a:lnTo>
                    <a:pt x="441" y="257"/>
                  </a:lnTo>
                  <a:lnTo>
                    <a:pt x="441" y="247"/>
                  </a:lnTo>
                  <a:lnTo>
                    <a:pt x="437" y="239"/>
                  </a:lnTo>
                  <a:lnTo>
                    <a:pt x="434" y="233"/>
                  </a:lnTo>
                  <a:lnTo>
                    <a:pt x="428" y="227"/>
                  </a:lnTo>
                  <a:lnTo>
                    <a:pt x="422" y="222"/>
                  </a:lnTo>
                  <a:lnTo>
                    <a:pt x="414" y="219"/>
                  </a:lnTo>
                  <a:lnTo>
                    <a:pt x="406" y="217"/>
                  </a:lnTo>
                  <a:lnTo>
                    <a:pt x="397" y="216"/>
                  </a:lnTo>
                  <a:lnTo>
                    <a:pt x="386" y="217"/>
                  </a:lnTo>
                  <a:lnTo>
                    <a:pt x="376" y="219"/>
                  </a:lnTo>
                  <a:lnTo>
                    <a:pt x="367" y="223"/>
                  </a:lnTo>
                  <a:lnTo>
                    <a:pt x="357" y="229"/>
                  </a:lnTo>
                  <a:lnTo>
                    <a:pt x="348" y="236"/>
                  </a:lnTo>
                  <a:lnTo>
                    <a:pt x="339" y="245"/>
                  </a:lnTo>
                  <a:lnTo>
                    <a:pt x="330" y="257"/>
                  </a:lnTo>
                  <a:lnTo>
                    <a:pt x="321" y="269"/>
                  </a:lnTo>
                  <a:lnTo>
                    <a:pt x="313" y="282"/>
                  </a:lnTo>
                  <a:lnTo>
                    <a:pt x="307" y="296"/>
                  </a:lnTo>
                  <a:lnTo>
                    <a:pt x="301" y="309"/>
                  </a:lnTo>
                  <a:lnTo>
                    <a:pt x="297" y="322"/>
                  </a:lnTo>
                  <a:lnTo>
                    <a:pt x="293" y="334"/>
                  </a:lnTo>
                  <a:lnTo>
                    <a:pt x="291" y="348"/>
                  </a:lnTo>
                  <a:lnTo>
                    <a:pt x="289" y="361"/>
                  </a:lnTo>
                  <a:lnTo>
                    <a:pt x="289" y="374"/>
                  </a:lnTo>
                  <a:lnTo>
                    <a:pt x="289" y="388"/>
                  </a:lnTo>
                  <a:lnTo>
                    <a:pt x="292" y="400"/>
                  </a:lnTo>
                  <a:lnTo>
                    <a:pt x="295" y="405"/>
                  </a:lnTo>
                  <a:lnTo>
                    <a:pt x="297" y="410"/>
                  </a:lnTo>
                  <a:lnTo>
                    <a:pt x="299" y="414"/>
                  </a:lnTo>
                  <a:lnTo>
                    <a:pt x="302" y="419"/>
                  </a:lnTo>
                  <a:lnTo>
                    <a:pt x="310" y="425"/>
                  </a:lnTo>
                  <a:lnTo>
                    <a:pt x="319" y="430"/>
                  </a:lnTo>
                  <a:lnTo>
                    <a:pt x="328" y="432"/>
                  </a:lnTo>
                  <a:lnTo>
                    <a:pt x="339" y="433"/>
                  </a:lnTo>
                  <a:close/>
                </a:path>
              </a:pathLst>
            </a:custGeom>
            <a:solidFill>
              <a:srgbClr val="55B33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2897" y="2949"/>
              <a:ext cx="52" cy="55"/>
            </a:xfrm>
            <a:custGeom>
              <a:avLst/>
              <a:gdLst/>
              <a:ahLst/>
              <a:cxnLst>
                <a:cxn ang="0">
                  <a:pos x="235" y="7"/>
                </a:cxn>
                <a:cxn ang="0">
                  <a:pos x="297" y="37"/>
                </a:cxn>
                <a:cxn ang="0">
                  <a:pos x="340" y="86"/>
                </a:cxn>
                <a:cxn ang="0">
                  <a:pos x="362" y="148"/>
                </a:cxn>
                <a:cxn ang="0">
                  <a:pos x="354" y="213"/>
                </a:cxn>
                <a:cxn ang="0">
                  <a:pos x="321" y="269"/>
                </a:cxn>
                <a:cxn ang="0">
                  <a:pos x="268" y="309"/>
                </a:cxn>
                <a:cxn ang="0">
                  <a:pos x="200" y="328"/>
                </a:cxn>
                <a:cxn ang="0">
                  <a:pos x="127" y="321"/>
                </a:cxn>
                <a:cxn ang="0">
                  <a:pos x="66" y="291"/>
                </a:cxn>
                <a:cxn ang="0">
                  <a:pos x="22" y="243"/>
                </a:cxn>
                <a:cxn ang="0">
                  <a:pos x="1" y="181"/>
                </a:cxn>
                <a:cxn ang="0">
                  <a:pos x="8" y="115"/>
                </a:cxn>
                <a:cxn ang="0">
                  <a:pos x="41" y="60"/>
                </a:cxn>
                <a:cxn ang="0">
                  <a:pos x="95" y="20"/>
                </a:cxn>
                <a:cxn ang="0">
                  <a:pos x="163" y="1"/>
                </a:cxn>
                <a:cxn ang="0">
                  <a:pos x="287" y="188"/>
                </a:cxn>
                <a:cxn ang="0">
                  <a:pos x="268" y="219"/>
                </a:cxn>
                <a:cxn ang="0">
                  <a:pos x="239" y="244"/>
                </a:cxn>
                <a:cxn ang="0">
                  <a:pos x="202" y="257"/>
                </a:cxn>
                <a:cxn ang="0">
                  <a:pos x="161" y="257"/>
                </a:cxn>
                <a:cxn ang="0">
                  <a:pos x="123" y="244"/>
                </a:cxn>
                <a:cxn ang="0">
                  <a:pos x="94" y="219"/>
                </a:cxn>
                <a:cxn ang="0">
                  <a:pos x="76" y="188"/>
                </a:cxn>
                <a:cxn ang="0">
                  <a:pos x="71" y="180"/>
                </a:cxn>
                <a:cxn ang="0">
                  <a:pos x="80" y="218"/>
                </a:cxn>
                <a:cxn ang="0">
                  <a:pos x="104" y="250"/>
                </a:cxn>
                <a:cxn ang="0">
                  <a:pos x="138" y="272"/>
                </a:cxn>
                <a:cxn ang="0">
                  <a:pos x="181" y="279"/>
                </a:cxn>
                <a:cxn ang="0">
                  <a:pos x="224" y="272"/>
                </a:cxn>
                <a:cxn ang="0">
                  <a:pos x="259" y="250"/>
                </a:cxn>
                <a:cxn ang="0">
                  <a:pos x="282" y="218"/>
                </a:cxn>
                <a:cxn ang="0">
                  <a:pos x="291" y="180"/>
                </a:cxn>
                <a:cxn ang="0">
                  <a:pos x="113" y="86"/>
                </a:cxn>
                <a:cxn ang="0">
                  <a:pos x="93" y="99"/>
                </a:cxn>
                <a:cxn ang="0">
                  <a:pos x="87" y="122"/>
                </a:cxn>
                <a:cxn ang="0">
                  <a:pos x="102" y="141"/>
                </a:cxn>
                <a:cxn ang="0">
                  <a:pos x="126" y="146"/>
                </a:cxn>
                <a:cxn ang="0">
                  <a:pos x="147" y="132"/>
                </a:cxn>
                <a:cxn ang="0">
                  <a:pos x="152" y="110"/>
                </a:cxn>
                <a:cxn ang="0">
                  <a:pos x="138" y="91"/>
                </a:cxn>
                <a:cxn ang="0">
                  <a:pos x="242" y="86"/>
                </a:cxn>
                <a:cxn ang="0">
                  <a:pos x="219" y="94"/>
                </a:cxn>
                <a:cxn ang="0">
                  <a:pos x="210" y="116"/>
                </a:cxn>
                <a:cxn ang="0">
                  <a:pos x="219" y="137"/>
                </a:cxn>
                <a:cxn ang="0">
                  <a:pos x="242" y="146"/>
                </a:cxn>
                <a:cxn ang="0">
                  <a:pos x="266" y="137"/>
                </a:cxn>
                <a:cxn ang="0">
                  <a:pos x="276" y="116"/>
                </a:cxn>
                <a:cxn ang="0">
                  <a:pos x="266" y="94"/>
                </a:cxn>
                <a:cxn ang="0">
                  <a:pos x="242" y="86"/>
                </a:cxn>
              </a:cxnLst>
              <a:rect l="0" t="0" r="r" b="b"/>
              <a:pathLst>
                <a:path w="363" h="329">
                  <a:moveTo>
                    <a:pt x="181" y="0"/>
                  </a:moveTo>
                  <a:lnTo>
                    <a:pt x="200" y="1"/>
                  </a:lnTo>
                  <a:lnTo>
                    <a:pt x="218" y="3"/>
                  </a:lnTo>
                  <a:lnTo>
                    <a:pt x="235" y="7"/>
                  </a:lnTo>
                  <a:lnTo>
                    <a:pt x="251" y="13"/>
                  </a:lnTo>
                  <a:lnTo>
                    <a:pt x="268" y="20"/>
                  </a:lnTo>
                  <a:lnTo>
                    <a:pt x="282" y="28"/>
                  </a:lnTo>
                  <a:lnTo>
                    <a:pt x="297" y="37"/>
                  </a:lnTo>
                  <a:lnTo>
                    <a:pt x="309" y="48"/>
                  </a:lnTo>
                  <a:lnTo>
                    <a:pt x="321" y="60"/>
                  </a:lnTo>
                  <a:lnTo>
                    <a:pt x="331" y="73"/>
                  </a:lnTo>
                  <a:lnTo>
                    <a:pt x="340" y="86"/>
                  </a:lnTo>
                  <a:lnTo>
                    <a:pt x="348" y="100"/>
                  </a:lnTo>
                  <a:lnTo>
                    <a:pt x="354" y="115"/>
                  </a:lnTo>
                  <a:lnTo>
                    <a:pt x="358" y="131"/>
                  </a:lnTo>
                  <a:lnTo>
                    <a:pt x="362" y="148"/>
                  </a:lnTo>
                  <a:lnTo>
                    <a:pt x="363" y="164"/>
                  </a:lnTo>
                  <a:lnTo>
                    <a:pt x="362" y="181"/>
                  </a:lnTo>
                  <a:lnTo>
                    <a:pt x="358" y="197"/>
                  </a:lnTo>
                  <a:lnTo>
                    <a:pt x="354" y="213"/>
                  </a:lnTo>
                  <a:lnTo>
                    <a:pt x="348" y="229"/>
                  </a:lnTo>
                  <a:lnTo>
                    <a:pt x="340" y="243"/>
                  </a:lnTo>
                  <a:lnTo>
                    <a:pt x="331" y="256"/>
                  </a:lnTo>
                  <a:lnTo>
                    <a:pt x="321" y="269"/>
                  </a:lnTo>
                  <a:lnTo>
                    <a:pt x="309" y="280"/>
                  </a:lnTo>
                  <a:lnTo>
                    <a:pt x="297" y="291"/>
                  </a:lnTo>
                  <a:lnTo>
                    <a:pt x="282" y="300"/>
                  </a:lnTo>
                  <a:lnTo>
                    <a:pt x="268" y="309"/>
                  </a:lnTo>
                  <a:lnTo>
                    <a:pt x="251" y="316"/>
                  </a:lnTo>
                  <a:lnTo>
                    <a:pt x="235" y="321"/>
                  </a:lnTo>
                  <a:lnTo>
                    <a:pt x="218" y="325"/>
                  </a:lnTo>
                  <a:lnTo>
                    <a:pt x="200" y="328"/>
                  </a:lnTo>
                  <a:lnTo>
                    <a:pt x="181" y="329"/>
                  </a:lnTo>
                  <a:lnTo>
                    <a:pt x="163" y="328"/>
                  </a:lnTo>
                  <a:lnTo>
                    <a:pt x="145" y="325"/>
                  </a:lnTo>
                  <a:lnTo>
                    <a:pt x="127" y="321"/>
                  </a:lnTo>
                  <a:lnTo>
                    <a:pt x="110" y="316"/>
                  </a:lnTo>
                  <a:lnTo>
                    <a:pt x="95" y="309"/>
                  </a:lnTo>
                  <a:lnTo>
                    <a:pt x="80" y="300"/>
                  </a:lnTo>
                  <a:lnTo>
                    <a:pt x="66" y="291"/>
                  </a:lnTo>
                  <a:lnTo>
                    <a:pt x="54" y="280"/>
                  </a:lnTo>
                  <a:lnTo>
                    <a:pt x="41" y="269"/>
                  </a:lnTo>
                  <a:lnTo>
                    <a:pt x="31" y="256"/>
                  </a:lnTo>
                  <a:lnTo>
                    <a:pt x="22" y="243"/>
                  </a:lnTo>
                  <a:lnTo>
                    <a:pt x="14" y="229"/>
                  </a:lnTo>
                  <a:lnTo>
                    <a:pt x="8" y="213"/>
                  </a:lnTo>
                  <a:lnTo>
                    <a:pt x="3" y="197"/>
                  </a:lnTo>
                  <a:lnTo>
                    <a:pt x="1" y="181"/>
                  </a:lnTo>
                  <a:lnTo>
                    <a:pt x="0" y="164"/>
                  </a:lnTo>
                  <a:lnTo>
                    <a:pt x="1" y="148"/>
                  </a:lnTo>
                  <a:lnTo>
                    <a:pt x="3" y="131"/>
                  </a:lnTo>
                  <a:lnTo>
                    <a:pt x="8" y="115"/>
                  </a:lnTo>
                  <a:lnTo>
                    <a:pt x="14" y="100"/>
                  </a:lnTo>
                  <a:lnTo>
                    <a:pt x="22" y="86"/>
                  </a:lnTo>
                  <a:lnTo>
                    <a:pt x="31" y="73"/>
                  </a:lnTo>
                  <a:lnTo>
                    <a:pt x="41" y="60"/>
                  </a:lnTo>
                  <a:lnTo>
                    <a:pt x="54" y="48"/>
                  </a:lnTo>
                  <a:lnTo>
                    <a:pt x="66" y="37"/>
                  </a:lnTo>
                  <a:lnTo>
                    <a:pt x="80" y="28"/>
                  </a:lnTo>
                  <a:lnTo>
                    <a:pt x="95" y="20"/>
                  </a:lnTo>
                  <a:lnTo>
                    <a:pt x="110" y="13"/>
                  </a:lnTo>
                  <a:lnTo>
                    <a:pt x="127" y="7"/>
                  </a:lnTo>
                  <a:lnTo>
                    <a:pt x="145" y="3"/>
                  </a:lnTo>
                  <a:lnTo>
                    <a:pt x="163" y="1"/>
                  </a:lnTo>
                  <a:lnTo>
                    <a:pt x="181" y="0"/>
                  </a:lnTo>
                  <a:close/>
                  <a:moveTo>
                    <a:pt x="290" y="170"/>
                  </a:moveTo>
                  <a:lnTo>
                    <a:pt x="289" y="179"/>
                  </a:lnTo>
                  <a:lnTo>
                    <a:pt x="287" y="188"/>
                  </a:lnTo>
                  <a:lnTo>
                    <a:pt x="283" y="196"/>
                  </a:lnTo>
                  <a:lnTo>
                    <a:pt x="279" y="204"/>
                  </a:lnTo>
                  <a:lnTo>
                    <a:pt x="275" y="212"/>
                  </a:lnTo>
                  <a:lnTo>
                    <a:pt x="268" y="219"/>
                  </a:lnTo>
                  <a:lnTo>
                    <a:pt x="262" y="227"/>
                  </a:lnTo>
                  <a:lnTo>
                    <a:pt x="254" y="233"/>
                  </a:lnTo>
                  <a:lnTo>
                    <a:pt x="248" y="239"/>
                  </a:lnTo>
                  <a:lnTo>
                    <a:pt x="239" y="244"/>
                  </a:lnTo>
                  <a:lnTo>
                    <a:pt x="231" y="248"/>
                  </a:lnTo>
                  <a:lnTo>
                    <a:pt x="221" y="252"/>
                  </a:lnTo>
                  <a:lnTo>
                    <a:pt x="212" y="255"/>
                  </a:lnTo>
                  <a:lnTo>
                    <a:pt x="202" y="257"/>
                  </a:lnTo>
                  <a:lnTo>
                    <a:pt x="192" y="258"/>
                  </a:lnTo>
                  <a:lnTo>
                    <a:pt x="181" y="259"/>
                  </a:lnTo>
                  <a:lnTo>
                    <a:pt x="171" y="258"/>
                  </a:lnTo>
                  <a:lnTo>
                    <a:pt x="161" y="257"/>
                  </a:lnTo>
                  <a:lnTo>
                    <a:pt x="151" y="255"/>
                  </a:lnTo>
                  <a:lnTo>
                    <a:pt x="141" y="252"/>
                  </a:lnTo>
                  <a:lnTo>
                    <a:pt x="132" y="248"/>
                  </a:lnTo>
                  <a:lnTo>
                    <a:pt x="123" y="244"/>
                  </a:lnTo>
                  <a:lnTo>
                    <a:pt x="115" y="239"/>
                  </a:lnTo>
                  <a:lnTo>
                    <a:pt x="107" y="233"/>
                  </a:lnTo>
                  <a:lnTo>
                    <a:pt x="100" y="227"/>
                  </a:lnTo>
                  <a:lnTo>
                    <a:pt x="94" y="219"/>
                  </a:lnTo>
                  <a:lnTo>
                    <a:pt x="88" y="212"/>
                  </a:lnTo>
                  <a:lnTo>
                    <a:pt x="84" y="204"/>
                  </a:lnTo>
                  <a:lnTo>
                    <a:pt x="79" y="196"/>
                  </a:lnTo>
                  <a:lnTo>
                    <a:pt x="76" y="188"/>
                  </a:lnTo>
                  <a:lnTo>
                    <a:pt x="74" y="179"/>
                  </a:lnTo>
                  <a:lnTo>
                    <a:pt x="71" y="170"/>
                  </a:lnTo>
                  <a:lnTo>
                    <a:pt x="71" y="175"/>
                  </a:lnTo>
                  <a:lnTo>
                    <a:pt x="71" y="180"/>
                  </a:lnTo>
                  <a:lnTo>
                    <a:pt x="71" y="190"/>
                  </a:lnTo>
                  <a:lnTo>
                    <a:pt x="74" y="200"/>
                  </a:lnTo>
                  <a:lnTo>
                    <a:pt x="76" y="209"/>
                  </a:lnTo>
                  <a:lnTo>
                    <a:pt x="80" y="218"/>
                  </a:lnTo>
                  <a:lnTo>
                    <a:pt x="85" y="228"/>
                  </a:lnTo>
                  <a:lnTo>
                    <a:pt x="90" y="236"/>
                  </a:lnTo>
                  <a:lnTo>
                    <a:pt x="96" y="243"/>
                  </a:lnTo>
                  <a:lnTo>
                    <a:pt x="104" y="250"/>
                  </a:lnTo>
                  <a:lnTo>
                    <a:pt x="112" y="257"/>
                  </a:lnTo>
                  <a:lnTo>
                    <a:pt x="119" y="263"/>
                  </a:lnTo>
                  <a:lnTo>
                    <a:pt x="128" y="267"/>
                  </a:lnTo>
                  <a:lnTo>
                    <a:pt x="138" y="272"/>
                  </a:lnTo>
                  <a:lnTo>
                    <a:pt x="148" y="275"/>
                  </a:lnTo>
                  <a:lnTo>
                    <a:pt x="158" y="277"/>
                  </a:lnTo>
                  <a:lnTo>
                    <a:pt x="170" y="279"/>
                  </a:lnTo>
                  <a:lnTo>
                    <a:pt x="181" y="279"/>
                  </a:lnTo>
                  <a:lnTo>
                    <a:pt x="192" y="279"/>
                  </a:lnTo>
                  <a:lnTo>
                    <a:pt x="203" y="277"/>
                  </a:lnTo>
                  <a:lnTo>
                    <a:pt x="214" y="275"/>
                  </a:lnTo>
                  <a:lnTo>
                    <a:pt x="224" y="272"/>
                  </a:lnTo>
                  <a:lnTo>
                    <a:pt x="233" y="267"/>
                  </a:lnTo>
                  <a:lnTo>
                    <a:pt x="242" y="263"/>
                  </a:lnTo>
                  <a:lnTo>
                    <a:pt x="251" y="257"/>
                  </a:lnTo>
                  <a:lnTo>
                    <a:pt x="259" y="250"/>
                  </a:lnTo>
                  <a:lnTo>
                    <a:pt x="266" y="243"/>
                  </a:lnTo>
                  <a:lnTo>
                    <a:pt x="272" y="236"/>
                  </a:lnTo>
                  <a:lnTo>
                    <a:pt x="278" y="228"/>
                  </a:lnTo>
                  <a:lnTo>
                    <a:pt x="282" y="218"/>
                  </a:lnTo>
                  <a:lnTo>
                    <a:pt x="286" y="209"/>
                  </a:lnTo>
                  <a:lnTo>
                    <a:pt x="289" y="200"/>
                  </a:lnTo>
                  <a:lnTo>
                    <a:pt x="290" y="190"/>
                  </a:lnTo>
                  <a:lnTo>
                    <a:pt x="291" y="180"/>
                  </a:lnTo>
                  <a:lnTo>
                    <a:pt x="291" y="175"/>
                  </a:lnTo>
                  <a:lnTo>
                    <a:pt x="290" y="170"/>
                  </a:lnTo>
                  <a:close/>
                  <a:moveTo>
                    <a:pt x="119" y="86"/>
                  </a:moveTo>
                  <a:lnTo>
                    <a:pt x="113" y="86"/>
                  </a:lnTo>
                  <a:lnTo>
                    <a:pt x="107" y="88"/>
                  </a:lnTo>
                  <a:lnTo>
                    <a:pt x="102" y="91"/>
                  </a:lnTo>
                  <a:lnTo>
                    <a:pt x="96" y="94"/>
                  </a:lnTo>
                  <a:lnTo>
                    <a:pt x="93" y="99"/>
                  </a:lnTo>
                  <a:lnTo>
                    <a:pt x="89" y="104"/>
                  </a:lnTo>
                  <a:lnTo>
                    <a:pt x="87" y="110"/>
                  </a:lnTo>
                  <a:lnTo>
                    <a:pt x="86" y="116"/>
                  </a:lnTo>
                  <a:lnTo>
                    <a:pt x="87" y="122"/>
                  </a:lnTo>
                  <a:lnTo>
                    <a:pt x="89" y="127"/>
                  </a:lnTo>
                  <a:lnTo>
                    <a:pt x="93" y="132"/>
                  </a:lnTo>
                  <a:lnTo>
                    <a:pt x="96" y="137"/>
                  </a:lnTo>
                  <a:lnTo>
                    <a:pt x="102" y="141"/>
                  </a:lnTo>
                  <a:lnTo>
                    <a:pt x="107" y="144"/>
                  </a:lnTo>
                  <a:lnTo>
                    <a:pt x="113" y="146"/>
                  </a:lnTo>
                  <a:lnTo>
                    <a:pt x="119" y="146"/>
                  </a:lnTo>
                  <a:lnTo>
                    <a:pt x="126" y="146"/>
                  </a:lnTo>
                  <a:lnTo>
                    <a:pt x="133" y="144"/>
                  </a:lnTo>
                  <a:lnTo>
                    <a:pt x="138" y="141"/>
                  </a:lnTo>
                  <a:lnTo>
                    <a:pt x="143" y="137"/>
                  </a:lnTo>
                  <a:lnTo>
                    <a:pt x="147" y="132"/>
                  </a:lnTo>
                  <a:lnTo>
                    <a:pt x="151" y="127"/>
                  </a:lnTo>
                  <a:lnTo>
                    <a:pt x="152" y="122"/>
                  </a:lnTo>
                  <a:lnTo>
                    <a:pt x="153" y="116"/>
                  </a:lnTo>
                  <a:lnTo>
                    <a:pt x="152" y="110"/>
                  </a:lnTo>
                  <a:lnTo>
                    <a:pt x="151" y="104"/>
                  </a:lnTo>
                  <a:lnTo>
                    <a:pt x="147" y="99"/>
                  </a:lnTo>
                  <a:lnTo>
                    <a:pt x="143" y="94"/>
                  </a:lnTo>
                  <a:lnTo>
                    <a:pt x="138" y="91"/>
                  </a:lnTo>
                  <a:lnTo>
                    <a:pt x="133" y="88"/>
                  </a:lnTo>
                  <a:lnTo>
                    <a:pt x="126" y="86"/>
                  </a:lnTo>
                  <a:lnTo>
                    <a:pt x="119" y="86"/>
                  </a:lnTo>
                  <a:close/>
                  <a:moveTo>
                    <a:pt x="242" y="86"/>
                  </a:moveTo>
                  <a:lnTo>
                    <a:pt x="235" y="86"/>
                  </a:lnTo>
                  <a:lnTo>
                    <a:pt x="230" y="88"/>
                  </a:lnTo>
                  <a:lnTo>
                    <a:pt x="224" y="91"/>
                  </a:lnTo>
                  <a:lnTo>
                    <a:pt x="219" y="94"/>
                  </a:lnTo>
                  <a:lnTo>
                    <a:pt x="215" y="99"/>
                  </a:lnTo>
                  <a:lnTo>
                    <a:pt x="212" y="104"/>
                  </a:lnTo>
                  <a:lnTo>
                    <a:pt x="210" y="110"/>
                  </a:lnTo>
                  <a:lnTo>
                    <a:pt x="210" y="116"/>
                  </a:lnTo>
                  <a:lnTo>
                    <a:pt x="210" y="122"/>
                  </a:lnTo>
                  <a:lnTo>
                    <a:pt x="212" y="127"/>
                  </a:lnTo>
                  <a:lnTo>
                    <a:pt x="215" y="132"/>
                  </a:lnTo>
                  <a:lnTo>
                    <a:pt x="219" y="137"/>
                  </a:lnTo>
                  <a:lnTo>
                    <a:pt x="224" y="141"/>
                  </a:lnTo>
                  <a:lnTo>
                    <a:pt x="230" y="144"/>
                  </a:lnTo>
                  <a:lnTo>
                    <a:pt x="235" y="146"/>
                  </a:lnTo>
                  <a:lnTo>
                    <a:pt x="242" y="146"/>
                  </a:lnTo>
                  <a:lnTo>
                    <a:pt x="249" y="146"/>
                  </a:lnTo>
                  <a:lnTo>
                    <a:pt x="256" y="144"/>
                  </a:lnTo>
                  <a:lnTo>
                    <a:pt x="261" y="141"/>
                  </a:lnTo>
                  <a:lnTo>
                    <a:pt x="266" y="137"/>
                  </a:lnTo>
                  <a:lnTo>
                    <a:pt x="270" y="132"/>
                  </a:lnTo>
                  <a:lnTo>
                    <a:pt x="273" y="127"/>
                  </a:lnTo>
                  <a:lnTo>
                    <a:pt x="276" y="122"/>
                  </a:lnTo>
                  <a:lnTo>
                    <a:pt x="276" y="116"/>
                  </a:lnTo>
                  <a:lnTo>
                    <a:pt x="276" y="110"/>
                  </a:lnTo>
                  <a:lnTo>
                    <a:pt x="273" y="104"/>
                  </a:lnTo>
                  <a:lnTo>
                    <a:pt x="270" y="99"/>
                  </a:lnTo>
                  <a:lnTo>
                    <a:pt x="266" y="94"/>
                  </a:lnTo>
                  <a:lnTo>
                    <a:pt x="261" y="91"/>
                  </a:lnTo>
                  <a:lnTo>
                    <a:pt x="256" y="88"/>
                  </a:lnTo>
                  <a:lnTo>
                    <a:pt x="249" y="86"/>
                  </a:lnTo>
                  <a:lnTo>
                    <a:pt x="242" y="86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2713" y="2946"/>
              <a:ext cx="50" cy="50"/>
            </a:xfrm>
            <a:custGeom>
              <a:avLst/>
              <a:gdLst/>
              <a:ahLst/>
              <a:cxnLst>
                <a:cxn ang="0">
                  <a:pos x="354" y="115"/>
                </a:cxn>
                <a:cxn ang="0">
                  <a:pos x="236" y="99"/>
                </a:cxn>
                <a:cxn ang="0">
                  <a:pos x="180" y="0"/>
                </a:cxn>
                <a:cxn ang="0">
                  <a:pos x="118" y="99"/>
                </a:cxn>
                <a:cxn ang="0">
                  <a:pos x="0" y="115"/>
                </a:cxn>
                <a:cxn ang="0">
                  <a:pos x="84" y="191"/>
                </a:cxn>
                <a:cxn ang="0">
                  <a:pos x="64" y="297"/>
                </a:cxn>
                <a:cxn ang="0">
                  <a:pos x="180" y="248"/>
                </a:cxn>
                <a:cxn ang="0">
                  <a:pos x="290" y="297"/>
                </a:cxn>
                <a:cxn ang="0">
                  <a:pos x="269" y="191"/>
                </a:cxn>
                <a:cxn ang="0">
                  <a:pos x="354" y="115"/>
                </a:cxn>
              </a:cxnLst>
              <a:rect l="0" t="0" r="r" b="b"/>
              <a:pathLst>
                <a:path w="354" h="297">
                  <a:moveTo>
                    <a:pt x="354" y="115"/>
                  </a:moveTo>
                  <a:lnTo>
                    <a:pt x="236" y="99"/>
                  </a:lnTo>
                  <a:lnTo>
                    <a:pt x="180" y="0"/>
                  </a:lnTo>
                  <a:lnTo>
                    <a:pt x="118" y="99"/>
                  </a:lnTo>
                  <a:lnTo>
                    <a:pt x="0" y="115"/>
                  </a:lnTo>
                  <a:lnTo>
                    <a:pt x="84" y="191"/>
                  </a:lnTo>
                  <a:lnTo>
                    <a:pt x="64" y="297"/>
                  </a:lnTo>
                  <a:lnTo>
                    <a:pt x="180" y="248"/>
                  </a:lnTo>
                  <a:lnTo>
                    <a:pt x="290" y="297"/>
                  </a:lnTo>
                  <a:lnTo>
                    <a:pt x="269" y="191"/>
                  </a:lnTo>
                  <a:lnTo>
                    <a:pt x="354" y="115"/>
                  </a:lnTo>
                  <a:close/>
                </a:path>
              </a:pathLst>
            </a:custGeom>
            <a:solidFill>
              <a:srgbClr val="DB26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468" y="1607"/>
              <a:ext cx="113" cy="110"/>
            </a:xfrm>
            <a:custGeom>
              <a:avLst/>
              <a:gdLst/>
              <a:ahLst/>
              <a:cxnLst>
                <a:cxn ang="0">
                  <a:pos x="788" y="256"/>
                </a:cxn>
                <a:cxn ang="0">
                  <a:pos x="526" y="221"/>
                </a:cxn>
                <a:cxn ang="0">
                  <a:pos x="402" y="0"/>
                </a:cxn>
                <a:cxn ang="0">
                  <a:pos x="263" y="221"/>
                </a:cxn>
                <a:cxn ang="0">
                  <a:pos x="0" y="256"/>
                </a:cxn>
                <a:cxn ang="0">
                  <a:pos x="190" y="424"/>
                </a:cxn>
                <a:cxn ang="0">
                  <a:pos x="145" y="661"/>
                </a:cxn>
                <a:cxn ang="0">
                  <a:pos x="401" y="551"/>
                </a:cxn>
                <a:cxn ang="0">
                  <a:pos x="643" y="661"/>
                </a:cxn>
                <a:cxn ang="0">
                  <a:pos x="599" y="424"/>
                </a:cxn>
                <a:cxn ang="0">
                  <a:pos x="788" y="256"/>
                </a:cxn>
              </a:cxnLst>
              <a:rect l="0" t="0" r="r" b="b"/>
              <a:pathLst>
                <a:path w="788" h="661">
                  <a:moveTo>
                    <a:pt x="788" y="256"/>
                  </a:moveTo>
                  <a:lnTo>
                    <a:pt x="526" y="221"/>
                  </a:lnTo>
                  <a:lnTo>
                    <a:pt x="402" y="0"/>
                  </a:lnTo>
                  <a:lnTo>
                    <a:pt x="263" y="221"/>
                  </a:lnTo>
                  <a:lnTo>
                    <a:pt x="0" y="256"/>
                  </a:lnTo>
                  <a:lnTo>
                    <a:pt x="190" y="424"/>
                  </a:lnTo>
                  <a:lnTo>
                    <a:pt x="145" y="661"/>
                  </a:lnTo>
                  <a:lnTo>
                    <a:pt x="401" y="551"/>
                  </a:lnTo>
                  <a:lnTo>
                    <a:pt x="643" y="661"/>
                  </a:lnTo>
                  <a:lnTo>
                    <a:pt x="599" y="424"/>
                  </a:lnTo>
                  <a:lnTo>
                    <a:pt x="788" y="256"/>
                  </a:lnTo>
                  <a:close/>
                </a:path>
              </a:pathLst>
            </a:custGeom>
            <a:solidFill>
              <a:srgbClr val="DB26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554" y="3256"/>
              <a:ext cx="67" cy="66"/>
            </a:xfrm>
            <a:custGeom>
              <a:avLst/>
              <a:gdLst/>
              <a:ahLst/>
              <a:cxnLst>
                <a:cxn ang="0">
                  <a:pos x="472" y="152"/>
                </a:cxn>
                <a:cxn ang="0">
                  <a:pos x="315" y="131"/>
                </a:cxn>
                <a:cxn ang="0">
                  <a:pos x="241" y="0"/>
                </a:cxn>
                <a:cxn ang="0">
                  <a:pos x="157" y="131"/>
                </a:cxn>
                <a:cxn ang="0">
                  <a:pos x="0" y="152"/>
                </a:cxn>
                <a:cxn ang="0">
                  <a:pos x="114" y="253"/>
                </a:cxn>
                <a:cxn ang="0">
                  <a:pos x="87" y="394"/>
                </a:cxn>
                <a:cxn ang="0">
                  <a:pos x="241" y="330"/>
                </a:cxn>
                <a:cxn ang="0">
                  <a:pos x="385" y="394"/>
                </a:cxn>
                <a:cxn ang="0">
                  <a:pos x="358" y="253"/>
                </a:cxn>
                <a:cxn ang="0">
                  <a:pos x="472" y="152"/>
                </a:cxn>
              </a:cxnLst>
              <a:rect l="0" t="0" r="r" b="b"/>
              <a:pathLst>
                <a:path w="472" h="394">
                  <a:moveTo>
                    <a:pt x="472" y="152"/>
                  </a:moveTo>
                  <a:lnTo>
                    <a:pt x="315" y="131"/>
                  </a:lnTo>
                  <a:lnTo>
                    <a:pt x="241" y="0"/>
                  </a:lnTo>
                  <a:lnTo>
                    <a:pt x="157" y="131"/>
                  </a:lnTo>
                  <a:lnTo>
                    <a:pt x="0" y="152"/>
                  </a:lnTo>
                  <a:lnTo>
                    <a:pt x="114" y="253"/>
                  </a:lnTo>
                  <a:lnTo>
                    <a:pt x="87" y="394"/>
                  </a:lnTo>
                  <a:lnTo>
                    <a:pt x="241" y="330"/>
                  </a:lnTo>
                  <a:lnTo>
                    <a:pt x="385" y="394"/>
                  </a:lnTo>
                  <a:lnTo>
                    <a:pt x="358" y="253"/>
                  </a:lnTo>
                  <a:lnTo>
                    <a:pt x="472" y="152"/>
                  </a:lnTo>
                  <a:close/>
                </a:path>
              </a:pathLst>
            </a:custGeom>
            <a:solidFill>
              <a:srgbClr val="E4EB1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1935" y="1629"/>
              <a:ext cx="134" cy="143"/>
            </a:xfrm>
            <a:custGeom>
              <a:avLst/>
              <a:gdLst/>
              <a:ahLst/>
              <a:cxnLst>
                <a:cxn ang="0">
                  <a:pos x="425" y="0"/>
                </a:cxn>
                <a:cxn ang="0">
                  <a:pos x="617" y="113"/>
                </a:cxn>
                <a:cxn ang="0">
                  <a:pos x="816" y="136"/>
                </a:cxn>
                <a:cxn ang="0">
                  <a:pos x="836" y="341"/>
                </a:cxn>
                <a:cxn ang="0">
                  <a:pos x="940" y="495"/>
                </a:cxn>
                <a:cxn ang="0">
                  <a:pos x="773" y="640"/>
                </a:cxn>
                <a:cxn ang="0">
                  <a:pos x="703" y="809"/>
                </a:cxn>
                <a:cxn ang="0">
                  <a:pos x="475" y="783"/>
                </a:cxn>
                <a:cxn ang="0">
                  <a:pos x="286" y="840"/>
                </a:cxn>
                <a:cxn ang="0">
                  <a:pos x="167" y="664"/>
                </a:cxn>
                <a:cxn ang="0">
                  <a:pos x="0" y="566"/>
                </a:cxn>
                <a:cxn ang="0">
                  <a:pos x="80" y="372"/>
                </a:cxn>
                <a:cxn ang="0">
                  <a:pos x="61" y="192"/>
                </a:cxn>
                <a:cxn ang="0">
                  <a:pos x="280" y="127"/>
                </a:cxn>
                <a:cxn ang="0">
                  <a:pos x="387" y="272"/>
                </a:cxn>
                <a:cxn ang="0">
                  <a:pos x="425" y="262"/>
                </a:cxn>
                <a:cxn ang="0">
                  <a:pos x="463" y="258"/>
                </a:cxn>
                <a:cxn ang="0">
                  <a:pos x="501" y="262"/>
                </a:cxn>
                <a:cxn ang="0">
                  <a:pos x="537" y="271"/>
                </a:cxn>
                <a:cxn ang="0">
                  <a:pos x="569" y="288"/>
                </a:cxn>
                <a:cxn ang="0">
                  <a:pos x="599" y="309"/>
                </a:cxn>
                <a:cxn ang="0">
                  <a:pos x="623" y="335"/>
                </a:cxn>
                <a:cxn ang="0">
                  <a:pos x="642" y="366"/>
                </a:cxn>
                <a:cxn ang="0">
                  <a:pos x="653" y="400"/>
                </a:cxn>
                <a:cxn ang="0">
                  <a:pos x="656" y="434"/>
                </a:cxn>
                <a:cxn ang="0">
                  <a:pos x="653" y="468"/>
                </a:cxn>
                <a:cxn ang="0">
                  <a:pos x="642" y="500"/>
                </a:cxn>
                <a:cxn ang="0">
                  <a:pos x="624" y="531"/>
                </a:cxn>
                <a:cxn ang="0">
                  <a:pos x="600" y="557"/>
                </a:cxn>
                <a:cxn ang="0">
                  <a:pos x="570" y="579"/>
                </a:cxn>
                <a:cxn ang="0">
                  <a:pos x="536" y="596"/>
                </a:cxn>
                <a:cxn ang="0">
                  <a:pos x="498" y="606"/>
                </a:cxn>
                <a:cxn ang="0">
                  <a:pos x="460" y="610"/>
                </a:cxn>
                <a:cxn ang="0">
                  <a:pos x="423" y="606"/>
                </a:cxn>
                <a:cxn ang="0">
                  <a:pos x="386" y="597"/>
                </a:cxn>
                <a:cxn ang="0">
                  <a:pos x="354" y="581"/>
                </a:cxn>
                <a:cxn ang="0">
                  <a:pos x="325" y="560"/>
                </a:cxn>
                <a:cxn ang="0">
                  <a:pos x="300" y="534"/>
                </a:cxn>
                <a:cxn ang="0">
                  <a:pos x="281" y="502"/>
                </a:cxn>
                <a:cxn ang="0">
                  <a:pos x="270" y="469"/>
                </a:cxn>
                <a:cxn ang="0">
                  <a:pos x="267" y="434"/>
                </a:cxn>
                <a:cxn ang="0">
                  <a:pos x="270" y="400"/>
                </a:cxn>
                <a:cxn ang="0">
                  <a:pos x="281" y="368"/>
                </a:cxn>
                <a:cxn ang="0">
                  <a:pos x="299" y="338"/>
                </a:cxn>
                <a:cxn ang="0">
                  <a:pos x="323" y="312"/>
                </a:cxn>
                <a:cxn ang="0">
                  <a:pos x="353" y="290"/>
                </a:cxn>
                <a:cxn ang="0">
                  <a:pos x="387" y="272"/>
                </a:cxn>
              </a:cxnLst>
              <a:rect l="0" t="0" r="r" b="b"/>
              <a:pathLst>
                <a:path w="940" h="861">
                  <a:moveTo>
                    <a:pt x="288" y="38"/>
                  </a:moveTo>
                  <a:lnTo>
                    <a:pt x="425" y="0"/>
                  </a:lnTo>
                  <a:lnTo>
                    <a:pt x="471" y="87"/>
                  </a:lnTo>
                  <a:lnTo>
                    <a:pt x="617" y="113"/>
                  </a:lnTo>
                  <a:lnTo>
                    <a:pt x="698" y="63"/>
                  </a:lnTo>
                  <a:lnTo>
                    <a:pt x="816" y="136"/>
                  </a:lnTo>
                  <a:lnTo>
                    <a:pt x="769" y="223"/>
                  </a:lnTo>
                  <a:lnTo>
                    <a:pt x="836" y="341"/>
                  </a:lnTo>
                  <a:lnTo>
                    <a:pt x="930" y="367"/>
                  </a:lnTo>
                  <a:lnTo>
                    <a:pt x="940" y="495"/>
                  </a:lnTo>
                  <a:lnTo>
                    <a:pt x="835" y="517"/>
                  </a:lnTo>
                  <a:lnTo>
                    <a:pt x="773" y="640"/>
                  </a:lnTo>
                  <a:lnTo>
                    <a:pt x="809" y="722"/>
                  </a:lnTo>
                  <a:lnTo>
                    <a:pt x="703" y="809"/>
                  </a:lnTo>
                  <a:lnTo>
                    <a:pt x="621" y="749"/>
                  </a:lnTo>
                  <a:lnTo>
                    <a:pt x="475" y="783"/>
                  </a:lnTo>
                  <a:lnTo>
                    <a:pt x="427" y="861"/>
                  </a:lnTo>
                  <a:lnTo>
                    <a:pt x="286" y="840"/>
                  </a:lnTo>
                  <a:lnTo>
                    <a:pt x="286" y="744"/>
                  </a:lnTo>
                  <a:lnTo>
                    <a:pt x="167" y="664"/>
                  </a:lnTo>
                  <a:lnTo>
                    <a:pt x="70" y="677"/>
                  </a:lnTo>
                  <a:lnTo>
                    <a:pt x="0" y="566"/>
                  </a:lnTo>
                  <a:lnTo>
                    <a:pt x="84" y="505"/>
                  </a:lnTo>
                  <a:lnTo>
                    <a:pt x="80" y="372"/>
                  </a:lnTo>
                  <a:lnTo>
                    <a:pt x="9" y="312"/>
                  </a:lnTo>
                  <a:lnTo>
                    <a:pt x="61" y="192"/>
                  </a:lnTo>
                  <a:lnTo>
                    <a:pt x="166" y="213"/>
                  </a:lnTo>
                  <a:lnTo>
                    <a:pt x="280" y="127"/>
                  </a:lnTo>
                  <a:lnTo>
                    <a:pt x="288" y="38"/>
                  </a:lnTo>
                  <a:close/>
                  <a:moveTo>
                    <a:pt x="387" y="272"/>
                  </a:moveTo>
                  <a:lnTo>
                    <a:pt x="406" y="266"/>
                  </a:lnTo>
                  <a:lnTo>
                    <a:pt x="425" y="262"/>
                  </a:lnTo>
                  <a:lnTo>
                    <a:pt x="444" y="259"/>
                  </a:lnTo>
                  <a:lnTo>
                    <a:pt x="463" y="258"/>
                  </a:lnTo>
                  <a:lnTo>
                    <a:pt x="482" y="259"/>
                  </a:lnTo>
                  <a:lnTo>
                    <a:pt x="501" y="262"/>
                  </a:lnTo>
                  <a:lnTo>
                    <a:pt x="519" y="266"/>
                  </a:lnTo>
                  <a:lnTo>
                    <a:pt x="537" y="271"/>
                  </a:lnTo>
                  <a:lnTo>
                    <a:pt x="554" y="278"/>
                  </a:lnTo>
                  <a:lnTo>
                    <a:pt x="569" y="288"/>
                  </a:lnTo>
                  <a:lnTo>
                    <a:pt x="585" y="297"/>
                  </a:lnTo>
                  <a:lnTo>
                    <a:pt x="599" y="309"/>
                  </a:lnTo>
                  <a:lnTo>
                    <a:pt x="612" y="321"/>
                  </a:lnTo>
                  <a:lnTo>
                    <a:pt x="623" y="335"/>
                  </a:lnTo>
                  <a:lnTo>
                    <a:pt x="634" y="349"/>
                  </a:lnTo>
                  <a:lnTo>
                    <a:pt x="642" y="366"/>
                  </a:lnTo>
                  <a:lnTo>
                    <a:pt x="648" y="383"/>
                  </a:lnTo>
                  <a:lnTo>
                    <a:pt x="653" y="400"/>
                  </a:lnTo>
                  <a:lnTo>
                    <a:pt x="656" y="417"/>
                  </a:lnTo>
                  <a:lnTo>
                    <a:pt x="656" y="434"/>
                  </a:lnTo>
                  <a:lnTo>
                    <a:pt x="655" y="452"/>
                  </a:lnTo>
                  <a:lnTo>
                    <a:pt x="653" y="468"/>
                  </a:lnTo>
                  <a:lnTo>
                    <a:pt x="648" y="485"/>
                  </a:lnTo>
                  <a:lnTo>
                    <a:pt x="642" y="500"/>
                  </a:lnTo>
                  <a:lnTo>
                    <a:pt x="634" y="515"/>
                  </a:lnTo>
                  <a:lnTo>
                    <a:pt x="624" y="531"/>
                  </a:lnTo>
                  <a:lnTo>
                    <a:pt x="613" y="544"/>
                  </a:lnTo>
                  <a:lnTo>
                    <a:pt x="600" y="557"/>
                  </a:lnTo>
                  <a:lnTo>
                    <a:pt x="586" y="569"/>
                  </a:lnTo>
                  <a:lnTo>
                    <a:pt x="570" y="579"/>
                  </a:lnTo>
                  <a:lnTo>
                    <a:pt x="554" y="588"/>
                  </a:lnTo>
                  <a:lnTo>
                    <a:pt x="536" y="596"/>
                  </a:lnTo>
                  <a:lnTo>
                    <a:pt x="517" y="602"/>
                  </a:lnTo>
                  <a:lnTo>
                    <a:pt x="498" y="606"/>
                  </a:lnTo>
                  <a:lnTo>
                    <a:pt x="479" y="610"/>
                  </a:lnTo>
                  <a:lnTo>
                    <a:pt x="460" y="610"/>
                  </a:lnTo>
                  <a:lnTo>
                    <a:pt x="441" y="610"/>
                  </a:lnTo>
                  <a:lnTo>
                    <a:pt x="423" y="606"/>
                  </a:lnTo>
                  <a:lnTo>
                    <a:pt x="404" y="602"/>
                  </a:lnTo>
                  <a:lnTo>
                    <a:pt x="386" y="597"/>
                  </a:lnTo>
                  <a:lnTo>
                    <a:pt x="369" y="590"/>
                  </a:lnTo>
                  <a:lnTo>
                    <a:pt x="354" y="581"/>
                  </a:lnTo>
                  <a:lnTo>
                    <a:pt x="338" y="571"/>
                  </a:lnTo>
                  <a:lnTo>
                    <a:pt x="325" y="560"/>
                  </a:lnTo>
                  <a:lnTo>
                    <a:pt x="311" y="548"/>
                  </a:lnTo>
                  <a:lnTo>
                    <a:pt x="300" y="534"/>
                  </a:lnTo>
                  <a:lnTo>
                    <a:pt x="290" y="518"/>
                  </a:lnTo>
                  <a:lnTo>
                    <a:pt x="281" y="502"/>
                  </a:lnTo>
                  <a:lnTo>
                    <a:pt x="275" y="485"/>
                  </a:lnTo>
                  <a:lnTo>
                    <a:pt x="270" y="469"/>
                  </a:lnTo>
                  <a:lnTo>
                    <a:pt x="268" y="452"/>
                  </a:lnTo>
                  <a:lnTo>
                    <a:pt x="267" y="434"/>
                  </a:lnTo>
                  <a:lnTo>
                    <a:pt x="268" y="417"/>
                  </a:lnTo>
                  <a:lnTo>
                    <a:pt x="270" y="400"/>
                  </a:lnTo>
                  <a:lnTo>
                    <a:pt x="276" y="384"/>
                  </a:lnTo>
                  <a:lnTo>
                    <a:pt x="281" y="368"/>
                  </a:lnTo>
                  <a:lnTo>
                    <a:pt x="289" y="352"/>
                  </a:lnTo>
                  <a:lnTo>
                    <a:pt x="299" y="338"/>
                  </a:lnTo>
                  <a:lnTo>
                    <a:pt x="310" y="324"/>
                  </a:lnTo>
                  <a:lnTo>
                    <a:pt x="323" y="312"/>
                  </a:lnTo>
                  <a:lnTo>
                    <a:pt x="337" y="300"/>
                  </a:lnTo>
                  <a:lnTo>
                    <a:pt x="353" y="290"/>
                  </a:lnTo>
                  <a:lnTo>
                    <a:pt x="369" y="280"/>
                  </a:lnTo>
                  <a:lnTo>
                    <a:pt x="387" y="272"/>
                  </a:lnTo>
                  <a:close/>
                </a:path>
              </a:pathLst>
            </a:custGeom>
            <a:solidFill>
              <a:srgbClr val="E14D5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2334" y="1721"/>
              <a:ext cx="57" cy="61"/>
            </a:xfrm>
            <a:custGeom>
              <a:avLst/>
              <a:gdLst/>
              <a:ahLst/>
              <a:cxnLst>
                <a:cxn ang="0">
                  <a:pos x="397" y="199"/>
                </a:cxn>
                <a:cxn ang="0">
                  <a:pos x="389" y="235"/>
                </a:cxn>
                <a:cxn ang="0">
                  <a:pos x="374" y="267"/>
                </a:cxn>
                <a:cxn ang="0">
                  <a:pos x="352" y="295"/>
                </a:cxn>
                <a:cxn ang="0">
                  <a:pos x="326" y="320"/>
                </a:cxn>
                <a:cxn ang="0">
                  <a:pos x="293" y="339"/>
                </a:cxn>
                <a:cxn ang="0">
                  <a:pos x="258" y="353"/>
                </a:cxn>
                <a:cxn ang="0">
                  <a:pos x="220" y="360"/>
                </a:cxn>
                <a:cxn ang="0">
                  <a:pos x="178" y="360"/>
                </a:cxn>
                <a:cxn ang="0">
                  <a:pos x="139" y="353"/>
                </a:cxn>
                <a:cxn ang="0">
                  <a:pos x="104" y="339"/>
                </a:cxn>
                <a:cxn ang="0">
                  <a:pos x="72" y="320"/>
                </a:cxn>
                <a:cxn ang="0">
                  <a:pos x="45" y="295"/>
                </a:cxn>
                <a:cxn ang="0">
                  <a:pos x="24" y="267"/>
                </a:cxn>
                <a:cxn ang="0">
                  <a:pos x="9" y="235"/>
                </a:cxn>
                <a:cxn ang="0">
                  <a:pos x="1" y="199"/>
                </a:cxn>
                <a:cxn ang="0">
                  <a:pos x="1" y="162"/>
                </a:cxn>
                <a:cxn ang="0">
                  <a:pos x="9" y="127"/>
                </a:cxn>
                <a:cxn ang="0">
                  <a:pos x="24" y="95"/>
                </a:cxn>
                <a:cxn ang="0">
                  <a:pos x="45" y="66"/>
                </a:cxn>
                <a:cxn ang="0">
                  <a:pos x="72" y="41"/>
                </a:cxn>
                <a:cxn ang="0">
                  <a:pos x="104" y="22"/>
                </a:cxn>
                <a:cxn ang="0">
                  <a:pos x="139" y="8"/>
                </a:cxn>
                <a:cxn ang="0">
                  <a:pos x="178" y="1"/>
                </a:cxn>
                <a:cxn ang="0">
                  <a:pos x="220" y="1"/>
                </a:cxn>
                <a:cxn ang="0">
                  <a:pos x="258" y="8"/>
                </a:cxn>
                <a:cxn ang="0">
                  <a:pos x="293" y="22"/>
                </a:cxn>
                <a:cxn ang="0">
                  <a:pos x="326" y="41"/>
                </a:cxn>
                <a:cxn ang="0">
                  <a:pos x="352" y="66"/>
                </a:cxn>
                <a:cxn ang="0">
                  <a:pos x="374" y="95"/>
                </a:cxn>
                <a:cxn ang="0">
                  <a:pos x="389" y="127"/>
                </a:cxn>
                <a:cxn ang="0">
                  <a:pos x="397" y="162"/>
                </a:cxn>
              </a:cxnLst>
              <a:rect l="0" t="0" r="r" b="b"/>
              <a:pathLst>
                <a:path w="398" h="361">
                  <a:moveTo>
                    <a:pt x="398" y="181"/>
                  </a:moveTo>
                  <a:lnTo>
                    <a:pt x="397" y="199"/>
                  </a:lnTo>
                  <a:lnTo>
                    <a:pt x="394" y="218"/>
                  </a:lnTo>
                  <a:lnTo>
                    <a:pt x="389" y="235"/>
                  </a:lnTo>
                  <a:lnTo>
                    <a:pt x="383" y="251"/>
                  </a:lnTo>
                  <a:lnTo>
                    <a:pt x="374" y="267"/>
                  </a:lnTo>
                  <a:lnTo>
                    <a:pt x="364" y="281"/>
                  </a:lnTo>
                  <a:lnTo>
                    <a:pt x="352" y="295"/>
                  </a:lnTo>
                  <a:lnTo>
                    <a:pt x="340" y="309"/>
                  </a:lnTo>
                  <a:lnTo>
                    <a:pt x="326" y="320"/>
                  </a:lnTo>
                  <a:lnTo>
                    <a:pt x="310" y="331"/>
                  </a:lnTo>
                  <a:lnTo>
                    <a:pt x="293" y="339"/>
                  </a:lnTo>
                  <a:lnTo>
                    <a:pt x="277" y="347"/>
                  </a:lnTo>
                  <a:lnTo>
                    <a:pt x="258" y="353"/>
                  </a:lnTo>
                  <a:lnTo>
                    <a:pt x="239" y="357"/>
                  </a:lnTo>
                  <a:lnTo>
                    <a:pt x="220" y="360"/>
                  </a:lnTo>
                  <a:lnTo>
                    <a:pt x="198" y="361"/>
                  </a:lnTo>
                  <a:lnTo>
                    <a:pt x="178" y="360"/>
                  </a:lnTo>
                  <a:lnTo>
                    <a:pt x="159" y="357"/>
                  </a:lnTo>
                  <a:lnTo>
                    <a:pt x="139" y="353"/>
                  </a:lnTo>
                  <a:lnTo>
                    <a:pt x="121" y="347"/>
                  </a:lnTo>
                  <a:lnTo>
                    <a:pt x="104" y="339"/>
                  </a:lnTo>
                  <a:lnTo>
                    <a:pt x="88" y="331"/>
                  </a:lnTo>
                  <a:lnTo>
                    <a:pt x="72" y="320"/>
                  </a:lnTo>
                  <a:lnTo>
                    <a:pt x="58" y="309"/>
                  </a:lnTo>
                  <a:lnTo>
                    <a:pt x="45" y="295"/>
                  </a:lnTo>
                  <a:lnTo>
                    <a:pt x="34" y="281"/>
                  </a:lnTo>
                  <a:lnTo>
                    <a:pt x="24" y="267"/>
                  </a:lnTo>
                  <a:lnTo>
                    <a:pt x="15" y="251"/>
                  </a:lnTo>
                  <a:lnTo>
                    <a:pt x="9" y="235"/>
                  </a:lnTo>
                  <a:lnTo>
                    <a:pt x="4" y="218"/>
                  </a:lnTo>
                  <a:lnTo>
                    <a:pt x="1" y="199"/>
                  </a:lnTo>
                  <a:lnTo>
                    <a:pt x="0" y="181"/>
                  </a:lnTo>
                  <a:lnTo>
                    <a:pt x="1" y="162"/>
                  </a:lnTo>
                  <a:lnTo>
                    <a:pt x="4" y="145"/>
                  </a:lnTo>
                  <a:lnTo>
                    <a:pt x="9" y="127"/>
                  </a:lnTo>
                  <a:lnTo>
                    <a:pt x="15" y="110"/>
                  </a:lnTo>
                  <a:lnTo>
                    <a:pt x="24" y="95"/>
                  </a:lnTo>
                  <a:lnTo>
                    <a:pt x="34" y="80"/>
                  </a:lnTo>
                  <a:lnTo>
                    <a:pt x="45" y="66"/>
                  </a:lnTo>
                  <a:lnTo>
                    <a:pt x="58" y="54"/>
                  </a:lnTo>
                  <a:lnTo>
                    <a:pt x="72" y="41"/>
                  </a:lnTo>
                  <a:lnTo>
                    <a:pt x="88" y="31"/>
                  </a:lnTo>
                  <a:lnTo>
                    <a:pt x="104" y="22"/>
                  </a:lnTo>
                  <a:lnTo>
                    <a:pt x="121" y="14"/>
                  </a:lnTo>
                  <a:lnTo>
                    <a:pt x="139" y="8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220" y="1"/>
                  </a:lnTo>
                  <a:lnTo>
                    <a:pt x="239" y="4"/>
                  </a:lnTo>
                  <a:lnTo>
                    <a:pt x="258" y="8"/>
                  </a:lnTo>
                  <a:lnTo>
                    <a:pt x="277" y="14"/>
                  </a:lnTo>
                  <a:lnTo>
                    <a:pt x="293" y="22"/>
                  </a:lnTo>
                  <a:lnTo>
                    <a:pt x="310" y="31"/>
                  </a:lnTo>
                  <a:lnTo>
                    <a:pt x="326" y="41"/>
                  </a:lnTo>
                  <a:lnTo>
                    <a:pt x="340" y="54"/>
                  </a:lnTo>
                  <a:lnTo>
                    <a:pt x="352" y="66"/>
                  </a:lnTo>
                  <a:lnTo>
                    <a:pt x="364" y="80"/>
                  </a:lnTo>
                  <a:lnTo>
                    <a:pt x="374" y="95"/>
                  </a:lnTo>
                  <a:lnTo>
                    <a:pt x="383" y="110"/>
                  </a:lnTo>
                  <a:lnTo>
                    <a:pt x="389" y="127"/>
                  </a:lnTo>
                  <a:lnTo>
                    <a:pt x="394" y="145"/>
                  </a:lnTo>
                  <a:lnTo>
                    <a:pt x="397" y="162"/>
                  </a:lnTo>
                  <a:lnTo>
                    <a:pt x="398" y="181"/>
                  </a:lnTo>
                  <a:close/>
                </a:path>
              </a:pathLst>
            </a:custGeom>
            <a:solidFill>
              <a:srgbClr val="83C4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642" y="1540"/>
              <a:ext cx="42" cy="44"/>
            </a:xfrm>
            <a:custGeom>
              <a:avLst/>
              <a:gdLst/>
              <a:ahLst/>
              <a:cxnLst>
                <a:cxn ang="0">
                  <a:pos x="291" y="146"/>
                </a:cxn>
                <a:cxn ang="0">
                  <a:pos x="285" y="172"/>
                </a:cxn>
                <a:cxn ang="0">
                  <a:pos x="274" y="196"/>
                </a:cxn>
                <a:cxn ang="0">
                  <a:pos x="259" y="217"/>
                </a:cxn>
                <a:cxn ang="0">
                  <a:pos x="238" y="234"/>
                </a:cxn>
                <a:cxn ang="0">
                  <a:pos x="216" y="248"/>
                </a:cxn>
                <a:cxn ang="0">
                  <a:pos x="189" y="259"/>
                </a:cxn>
                <a:cxn ang="0">
                  <a:pos x="160" y="265"/>
                </a:cxn>
                <a:cxn ang="0">
                  <a:pos x="131" y="265"/>
                </a:cxn>
                <a:cxn ang="0">
                  <a:pos x="102" y="259"/>
                </a:cxn>
                <a:cxn ang="0">
                  <a:pos x="77" y="248"/>
                </a:cxn>
                <a:cxn ang="0">
                  <a:pos x="53" y="234"/>
                </a:cxn>
                <a:cxn ang="0">
                  <a:pos x="33" y="217"/>
                </a:cxn>
                <a:cxn ang="0">
                  <a:pos x="17" y="196"/>
                </a:cxn>
                <a:cxn ang="0">
                  <a:pos x="6" y="172"/>
                </a:cxn>
                <a:cxn ang="0">
                  <a:pos x="1" y="146"/>
                </a:cxn>
                <a:cxn ang="0">
                  <a:pos x="1" y="119"/>
                </a:cxn>
                <a:cxn ang="0">
                  <a:pos x="6" y="93"/>
                </a:cxn>
                <a:cxn ang="0">
                  <a:pos x="17" y="69"/>
                </a:cxn>
                <a:cxn ang="0">
                  <a:pos x="33" y="48"/>
                </a:cxn>
                <a:cxn ang="0">
                  <a:pos x="53" y="30"/>
                </a:cxn>
                <a:cxn ang="0">
                  <a:pos x="77" y="16"/>
                </a:cxn>
                <a:cxn ang="0">
                  <a:pos x="102" y="5"/>
                </a:cxn>
                <a:cxn ang="0">
                  <a:pos x="131" y="0"/>
                </a:cxn>
                <a:cxn ang="0">
                  <a:pos x="160" y="0"/>
                </a:cxn>
                <a:cxn ang="0">
                  <a:pos x="189" y="5"/>
                </a:cxn>
                <a:cxn ang="0">
                  <a:pos x="216" y="16"/>
                </a:cxn>
                <a:cxn ang="0">
                  <a:pos x="238" y="30"/>
                </a:cxn>
                <a:cxn ang="0">
                  <a:pos x="259" y="48"/>
                </a:cxn>
                <a:cxn ang="0">
                  <a:pos x="274" y="69"/>
                </a:cxn>
                <a:cxn ang="0">
                  <a:pos x="285" y="93"/>
                </a:cxn>
                <a:cxn ang="0">
                  <a:pos x="291" y="119"/>
                </a:cxn>
              </a:cxnLst>
              <a:rect l="0" t="0" r="r" b="b"/>
              <a:pathLst>
                <a:path w="292" h="265">
                  <a:moveTo>
                    <a:pt x="292" y="132"/>
                  </a:moveTo>
                  <a:lnTo>
                    <a:pt x="291" y="146"/>
                  </a:lnTo>
                  <a:lnTo>
                    <a:pt x="289" y="159"/>
                  </a:lnTo>
                  <a:lnTo>
                    <a:pt x="285" y="172"/>
                  </a:lnTo>
                  <a:lnTo>
                    <a:pt x="281" y="184"/>
                  </a:lnTo>
                  <a:lnTo>
                    <a:pt x="274" y="196"/>
                  </a:lnTo>
                  <a:lnTo>
                    <a:pt x="267" y="207"/>
                  </a:lnTo>
                  <a:lnTo>
                    <a:pt x="259" y="217"/>
                  </a:lnTo>
                  <a:lnTo>
                    <a:pt x="250" y="226"/>
                  </a:lnTo>
                  <a:lnTo>
                    <a:pt x="238" y="234"/>
                  </a:lnTo>
                  <a:lnTo>
                    <a:pt x="227" y="242"/>
                  </a:lnTo>
                  <a:lnTo>
                    <a:pt x="216" y="248"/>
                  </a:lnTo>
                  <a:lnTo>
                    <a:pt x="203" y="255"/>
                  </a:lnTo>
                  <a:lnTo>
                    <a:pt x="189" y="259"/>
                  </a:lnTo>
                  <a:lnTo>
                    <a:pt x="175" y="263"/>
                  </a:lnTo>
                  <a:lnTo>
                    <a:pt x="160" y="265"/>
                  </a:lnTo>
                  <a:lnTo>
                    <a:pt x="146" y="265"/>
                  </a:lnTo>
                  <a:lnTo>
                    <a:pt x="131" y="265"/>
                  </a:lnTo>
                  <a:lnTo>
                    <a:pt x="117" y="263"/>
                  </a:lnTo>
                  <a:lnTo>
                    <a:pt x="102" y="259"/>
                  </a:lnTo>
                  <a:lnTo>
                    <a:pt x="89" y="255"/>
                  </a:lnTo>
                  <a:lnTo>
                    <a:pt x="77" y="248"/>
                  </a:lnTo>
                  <a:lnTo>
                    <a:pt x="64" y="242"/>
                  </a:lnTo>
                  <a:lnTo>
                    <a:pt x="53" y="234"/>
                  </a:lnTo>
                  <a:lnTo>
                    <a:pt x="43" y="226"/>
                  </a:lnTo>
                  <a:lnTo>
                    <a:pt x="33" y="217"/>
                  </a:lnTo>
                  <a:lnTo>
                    <a:pt x="25" y="207"/>
                  </a:lnTo>
                  <a:lnTo>
                    <a:pt x="17" y="196"/>
                  </a:lnTo>
                  <a:lnTo>
                    <a:pt x="11" y="184"/>
                  </a:lnTo>
                  <a:lnTo>
                    <a:pt x="6" y="172"/>
                  </a:lnTo>
                  <a:lnTo>
                    <a:pt x="3" y="159"/>
                  </a:lnTo>
                  <a:lnTo>
                    <a:pt x="1" y="146"/>
                  </a:lnTo>
                  <a:lnTo>
                    <a:pt x="0" y="132"/>
                  </a:lnTo>
                  <a:lnTo>
                    <a:pt x="1" y="119"/>
                  </a:lnTo>
                  <a:lnTo>
                    <a:pt x="3" y="106"/>
                  </a:lnTo>
                  <a:lnTo>
                    <a:pt x="6" y="93"/>
                  </a:lnTo>
                  <a:lnTo>
                    <a:pt x="11" y="80"/>
                  </a:lnTo>
                  <a:lnTo>
                    <a:pt x="17" y="69"/>
                  </a:lnTo>
                  <a:lnTo>
                    <a:pt x="25" y="58"/>
                  </a:lnTo>
                  <a:lnTo>
                    <a:pt x="33" y="48"/>
                  </a:lnTo>
                  <a:lnTo>
                    <a:pt x="43" y="39"/>
                  </a:lnTo>
                  <a:lnTo>
                    <a:pt x="53" y="30"/>
                  </a:lnTo>
                  <a:lnTo>
                    <a:pt x="64" y="23"/>
                  </a:lnTo>
                  <a:lnTo>
                    <a:pt x="77" y="16"/>
                  </a:lnTo>
                  <a:lnTo>
                    <a:pt x="89" y="11"/>
                  </a:lnTo>
                  <a:lnTo>
                    <a:pt x="102" y="5"/>
                  </a:lnTo>
                  <a:lnTo>
                    <a:pt x="117" y="2"/>
                  </a:lnTo>
                  <a:lnTo>
                    <a:pt x="131" y="0"/>
                  </a:lnTo>
                  <a:lnTo>
                    <a:pt x="146" y="0"/>
                  </a:lnTo>
                  <a:lnTo>
                    <a:pt x="160" y="0"/>
                  </a:lnTo>
                  <a:lnTo>
                    <a:pt x="175" y="2"/>
                  </a:lnTo>
                  <a:lnTo>
                    <a:pt x="189" y="5"/>
                  </a:lnTo>
                  <a:lnTo>
                    <a:pt x="203" y="11"/>
                  </a:lnTo>
                  <a:lnTo>
                    <a:pt x="216" y="16"/>
                  </a:lnTo>
                  <a:lnTo>
                    <a:pt x="227" y="23"/>
                  </a:lnTo>
                  <a:lnTo>
                    <a:pt x="238" y="30"/>
                  </a:lnTo>
                  <a:lnTo>
                    <a:pt x="250" y="39"/>
                  </a:lnTo>
                  <a:lnTo>
                    <a:pt x="259" y="48"/>
                  </a:lnTo>
                  <a:lnTo>
                    <a:pt x="267" y="58"/>
                  </a:lnTo>
                  <a:lnTo>
                    <a:pt x="274" y="69"/>
                  </a:lnTo>
                  <a:lnTo>
                    <a:pt x="281" y="80"/>
                  </a:lnTo>
                  <a:lnTo>
                    <a:pt x="285" y="93"/>
                  </a:lnTo>
                  <a:lnTo>
                    <a:pt x="289" y="106"/>
                  </a:lnTo>
                  <a:lnTo>
                    <a:pt x="291" y="119"/>
                  </a:lnTo>
                  <a:lnTo>
                    <a:pt x="292" y="132"/>
                  </a:lnTo>
                  <a:close/>
                </a:path>
              </a:pathLst>
            </a:custGeom>
            <a:solidFill>
              <a:srgbClr val="39803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768" y="2950"/>
              <a:ext cx="28" cy="30"/>
            </a:xfrm>
            <a:custGeom>
              <a:avLst/>
              <a:gdLst/>
              <a:ahLst/>
              <a:cxnLst>
                <a:cxn ang="0">
                  <a:pos x="193" y="97"/>
                </a:cxn>
                <a:cxn ang="0">
                  <a:pos x="188" y="113"/>
                </a:cxn>
                <a:cxn ang="0">
                  <a:pos x="182" y="129"/>
                </a:cxn>
                <a:cxn ang="0">
                  <a:pos x="171" y="144"/>
                </a:cxn>
                <a:cxn ang="0">
                  <a:pos x="158" y="156"/>
                </a:cxn>
                <a:cxn ang="0">
                  <a:pos x="143" y="165"/>
                </a:cxn>
                <a:cxn ang="0">
                  <a:pos x="125" y="171"/>
                </a:cxn>
                <a:cxn ang="0">
                  <a:pos x="106" y="175"/>
                </a:cxn>
                <a:cxn ang="0">
                  <a:pos x="87" y="175"/>
                </a:cxn>
                <a:cxn ang="0">
                  <a:pos x="68" y="171"/>
                </a:cxn>
                <a:cxn ang="0">
                  <a:pos x="50" y="165"/>
                </a:cxn>
                <a:cxn ang="0">
                  <a:pos x="34" y="156"/>
                </a:cxn>
                <a:cxn ang="0">
                  <a:pos x="22" y="144"/>
                </a:cxn>
                <a:cxn ang="0">
                  <a:pos x="11" y="129"/>
                </a:cxn>
                <a:cxn ang="0">
                  <a:pos x="4" y="113"/>
                </a:cxn>
                <a:cxn ang="0">
                  <a:pos x="0" y="97"/>
                </a:cxn>
                <a:cxn ang="0">
                  <a:pos x="0" y="79"/>
                </a:cxn>
                <a:cxn ang="0">
                  <a:pos x="4" y="62"/>
                </a:cxn>
                <a:cxn ang="0">
                  <a:pos x="11" y="45"/>
                </a:cxn>
                <a:cxn ang="0">
                  <a:pos x="22" y="32"/>
                </a:cxn>
                <a:cxn ang="0">
                  <a:pos x="34" y="20"/>
                </a:cxn>
                <a:cxn ang="0">
                  <a:pos x="50" y="10"/>
                </a:cxn>
                <a:cxn ang="0">
                  <a:pos x="68" y="4"/>
                </a:cxn>
                <a:cxn ang="0">
                  <a:pos x="87" y="0"/>
                </a:cxn>
                <a:cxn ang="0">
                  <a:pos x="106" y="0"/>
                </a:cxn>
                <a:cxn ang="0">
                  <a:pos x="125" y="4"/>
                </a:cxn>
                <a:cxn ang="0">
                  <a:pos x="143" y="10"/>
                </a:cxn>
                <a:cxn ang="0">
                  <a:pos x="158" y="20"/>
                </a:cxn>
                <a:cxn ang="0">
                  <a:pos x="171" y="32"/>
                </a:cxn>
                <a:cxn ang="0">
                  <a:pos x="182" y="45"/>
                </a:cxn>
                <a:cxn ang="0">
                  <a:pos x="188" y="62"/>
                </a:cxn>
                <a:cxn ang="0">
                  <a:pos x="193" y="79"/>
                </a:cxn>
              </a:cxnLst>
              <a:rect l="0" t="0" r="r" b="b"/>
              <a:pathLst>
                <a:path w="193" h="175">
                  <a:moveTo>
                    <a:pt x="193" y="88"/>
                  </a:moveTo>
                  <a:lnTo>
                    <a:pt x="193" y="97"/>
                  </a:lnTo>
                  <a:lnTo>
                    <a:pt x="191" y="105"/>
                  </a:lnTo>
                  <a:lnTo>
                    <a:pt x="188" y="113"/>
                  </a:lnTo>
                  <a:lnTo>
                    <a:pt x="185" y="121"/>
                  </a:lnTo>
                  <a:lnTo>
                    <a:pt x="182" y="129"/>
                  </a:lnTo>
                  <a:lnTo>
                    <a:pt x="176" y="137"/>
                  </a:lnTo>
                  <a:lnTo>
                    <a:pt x="171" y="144"/>
                  </a:lnTo>
                  <a:lnTo>
                    <a:pt x="165" y="150"/>
                  </a:lnTo>
                  <a:lnTo>
                    <a:pt x="158" y="156"/>
                  </a:lnTo>
                  <a:lnTo>
                    <a:pt x="150" y="161"/>
                  </a:lnTo>
                  <a:lnTo>
                    <a:pt x="143" y="165"/>
                  </a:lnTo>
                  <a:lnTo>
                    <a:pt x="134" y="169"/>
                  </a:lnTo>
                  <a:lnTo>
                    <a:pt x="125" y="171"/>
                  </a:lnTo>
                  <a:lnTo>
                    <a:pt x="116" y="174"/>
                  </a:lnTo>
                  <a:lnTo>
                    <a:pt x="106" y="175"/>
                  </a:lnTo>
                  <a:lnTo>
                    <a:pt x="97" y="175"/>
                  </a:lnTo>
                  <a:lnTo>
                    <a:pt x="87" y="175"/>
                  </a:lnTo>
                  <a:lnTo>
                    <a:pt x="77" y="174"/>
                  </a:lnTo>
                  <a:lnTo>
                    <a:pt x="68" y="171"/>
                  </a:lnTo>
                  <a:lnTo>
                    <a:pt x="59" y="169"/>
                  </a:lnTo>
                  <a:lnTo>
                    <a:pt x="50" y="165"/>
                  </a:lnTo>
                  <a:lnTo>
                    <a:pt x="42" y="161"/>
                  </a:lnTo>
                  <a:lnTo>
                    <a:pt x="34" y="156"/>
                  </a:lnTo>
                  <a:lnTo>
                    <a:pt x="28" y="150"/>
                  </a:lnTo>
                  <a:lnTo>
                    <a:pt x="22" y="144"/>
                  </a:lnTo>
                  <a:lnTo>
                    <a:pt x="16" y="137"/>
                  </a:lnTo>
                  <a:lnTo>
                    <a:pt x="11" y="129"/>
                  </a:lnTo>
                  <a:lnTo>
                    <a:pt x="8" y="121"/>
                  </a:lnTo>
                  <a:lnTo>
                    <a:pt x="4" y="113"/>
                  </a:lnTo>
                  <a:lnTo>
                    <a:pt x="2" y="105"/>
                  </a:lnTo>
                  <a:lnTo>
                    <a:pt x="0" y="97"/>
                  </a:lnTo>
                  <a:lnTo>
                    <a:pt x="0" y="88"/>
                  </a:lnTo>
                  <a:lnTo>
                    <a:pt x="0" y="79"/>
                  </a:lnTo>
                  <a:lnTo>
                    <a:pt x="2" y="70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1" y="45"/>
                  </a:lnTo>
                  <a:lnTo>
                    <a:pt x="16" y="38"/>
                  </a:lnTo>
                  <a:lnTo>
                    <a:pt x="22" y="32"/>
                  </a:lnTo>
                  <a:lnTo>
                    <a:pt x="28" y="25"/>
                  </a:lnTo>
                  <a:lnTo>
                    <a:pt x="34" y="20"/>
                  </a:lnTo>
                  <a:lnTo>
                    <a:pt x="42" y="15"/>
                  </a:lnTo>
                  <a:lnTo>
                    <a:pt x="50" y="10"/>
                  </a:lnTo>
                  <a:lnTo>
                    <a:pt x="59" y="7"/>
                  </a:lnTo>
                  <a:lnTo>
                    <a:pt x="68" y="4"/>
                  </a:lnTo>
                  <a:lnTo>
                    <a:pt x="77" y="2"/>
                  </a:lnTo>
                  <a:lnTo>
                    <a:pt x="87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16" y="2"/>
                  </a:lnTo>
                  <a:lnTo>
                    <a:pt x="125" y="4"/>
                  </a:lnTo>
                  <a:lnTo>
                    <a:pt x="134" y="7"/>
                  </a:lnTo>
                  <a:lnTo>
                    <a:pt x="143" y="10"/>
                  </a:lnTo>
                  <a:lnTo>
                    <a:pt x="150" y="15"/>
                  </a:lnTo>
                  <a:lnTo>
                    <a:pt x="158" y="20"/>
                  </a:lnTo>
                  <a:lnTo>
                    <a:pt x="165" y="25"/>
                  </a:lnTo>
                  <a:lnTo>
                    <a:pt x="171" y="32"/>
                  </a:lnTo>
                  <a:lnTo>
                    <a:pt x="176" y="38"/>
                  </a:lnTo>
                  <a:lnTo>
                    <a:pt x="182" y="45"/>
                  </a:lnTo>
                  <a:lnTo>
                    <a:pt x="185" y="54"/>
                  </a:lnTo>
                  <a:lnTo>
                    <a:pt x="188" y="62"/>
                  </a:lnTo>
                  <a:lnTo>
                    <a:pt x="191" y="70"/>
                  </a:lnTo>
                  <a:lnTo>
                    <a:pt x="193" y="79"/>
                  </a:lnTo>
                  <a:lnTo>
                    <a:pt x="193" y="88"/>
                  </a:lnTo>
                  <a:close/>
                </a:path>
              </a:pathLst>
            </a:custGeom>
            <a:solidFill>
              <a:srgbClr val="F3C4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926" y="1228"/>
              <a:ext cx="53" cy="56"/>
            </a:xfrm>
            <a:custGeom>
              <a:avLst/>
              <a:gdLst/>
              <a:ahLst/>
              <a:cxnLst>
                <a:cxn ang="0">
                  <a:pos x="369" y="186"/>
                </a:cxn>
                <a:cxn ang="0">
                  <a:pos x="361" y="219"/>
                </a:cxn>
                <a:cxn ang="0">
                  <a:pos x="348" y="248"/>
                </a:cxn>
                <a:cxn ang="0">
                  <a:pos x="328" y="276"/>
                </a:cxn>
                <a:cxn ang="0">
                  <a:pos x="302" y="298"/>
                </a:cxn>
                <a:cxn ang="0">
                  <a:pos x="273" y="316"/>
                </a:cxn>
                <a:cxn ang="0">
                  <a:pos x="240" y="329"/>
                </a:cxn>
                <a:cxn ang="0">
                  <a:pos x="204" y="335"/>
                </a:cxn>
                <a:cxn ang="0">
                  <a:pos x="166" y="335"/>
                </a:cxn>
                <a:cxn ang="0">
                  <a:pos x="129" y="329"/>
                </a:cxn>
                <a:cxn ang="0">
                  <a:pos x="96" y="316"/>
                </a:cxn>
                <a:cxn ang="0">
                  <a:pos x="67" y="298"/>
                </a:cxn>
                <a:cxn ang="0">
                  <a:pos x="41" y="276"/>
                </a:cxn>
                <a:cxn ang="0">
                  <a:pos x="22" y="248"/>
                </a:cxn>
                <a:cxn ang="0">
                  <a:pos x="7" y="219"/>
                </a:cxn>
                <a:cxn ang="0">
                  <a:pos x="0" y="186"/>
                </a:cxn>
                <a:cxn ang="0">
                  <a:pos x="0" y="151"/>
                </a:cxn>
                <a:cxn ang="0">
                  <a:pos x="7" y="119"/>
                </a:cxn>
                <a:cxn ang="0">
                  <a:pos x="22" y="88"/>
                </a:cxn>
                <a:cxn ang="0">
                  <a:pos x="41" y="61"/>
                </a:cxn>
                <a:cxn ang="0">
                  <a:pos x="67" y="39"/>
                </a:cxn>
                <a:cxn ang="0">
                  <a:pos x="96" y="21"/>
                </a:cxn>
                <a:cxn ang="0">
                  <a:pos x="129" y="7"/>
                </a:cxn>
                <a:cxn ang="0">
                  <a:pos x="166" y="1"/>
                </a:cxn>
                <a:cxn ang="0">
                  <a:pos x="204" y="1"/>
                </a:cxn>
                <a:cxn ang="0">
                  <a:pos x="240" y="7"/>
                </a:cxn>
                <a:cxn ang="0">
                  <a:pos x="273" y="21"/>
                </a:cxn>
                <a:cxn ang="0">
                  <a:pos x="302" y="39"/>
                </a:cxn>
                <a:cxn ang="0">
                  <a:pos x="328" y="61"/>
                </a:cxn>
                <a:cxn ang="0">
                  <a:pos x="348" y="88"/>
                </a:cxn>
                <a:cxn ang="0">
                  <a:pos x="361" y="119"/>
                </a:cxn>
                <a:cxn ang="0">
                  <a:pos x="369" y="151"/>
                </a:cxn>
              </a:cxnLst>
              <a:rect l="0" t="0" r="r" b="b"/>
              <a:pathLst>
                <a:path w="370" h="336">
                  <a:moveTo>
                    <a:pt x="370" y="168"/>
                  </a:moveTo>
                  <a:lnTo>
                    <a:pt x="369" y="186"/>
                  </a:lnTo>
                  <a:lnTo>
                    <a:pt x="367" y="203"/>
                  </a:lnTo>
                  <a:lnTo>
                    <a:pt x="361" y="219"/>
                  </a:lnTo>
                  <a:lnTo>
                    <a:pt x="356" y="234"/>
                  </a:lnTo>
                  <a:lnTo>
                    <a:pt x="348" y="248"/>
                  </a:lnTo>
                  <a:lnTo>
                    <a:pt x="339" y="263"/>
                  </a:lnTo>
                  <a:lnTo>
                    <a:pt x="328" y="276"/>
                  </a:lnTo>
                  <a:lnTo>
                    <a:pt x="315" y="288"/>
                  </a:lnTo>
                  <a:lnTo>
                    <a:pt x="302" y="298"/>
                  </a:lnTo>
                  <a:lnTo>
                    <a:pt x="289" y="308"/>
                  </a:lnTo>
                  <a:lnTo>
                    <a:pt x="273" y="316"/>
                  </a:lnTo>
                  <a:lnTo>
                    <a:pt x="256" y="323"/>
                  </a:lnTo>
                  <a:lnTo>
                    <a:pt x="240" y="329"/>
                  </a:lnTo>
                  <a:lnTo>
                    <a:pt x="222" y="333"/>
                  </a:lnTo>
                  <a:lnTo>
                    <a:pt x="204" y="335"/>
                  </a:lnTo>
                  <a:lnTo>
                    <a:pt x="185" y="336"/>
                  </a:lnTo>
                  <a:lnTo>
                    <a:pt x="166" y="335"/>
                  </a:lnTo>
                  <a:lnTo>
                    <a:pt x="147" y="333"/>
                  </a:lnTo>
                  <a:lnTo>
                    <a:pt x="129" y="329"/>
                  </a:lnTo>
                  <a:lnTo>
                    <a:pt x="112" y="323"/>
                  </a:lnTo>
                  <a:lnTo>
                    <a:pt x="96" y="316"/>
                  </a:lnTo>
                  <a:lnTo>
                    <a:pt x="81" y="308"/>
                  </a:lnTo>
                  <a:lnTo>
                    <a:pt x="67" y="298"/>
                  </a:lnTo>
                  <a:lnTo>
                    <a:pt x="53" y="288"/>
                  </a:lnTo>
                  <a:lnTo>
                    <a:pt x="41" y="276"/>
                  </a:lnTo>
                  <a:lnTo>
                    <a:pt x="31" y="263"/>
                  </a:lnTo>
                  <a:lnTo>
                    <a:pt x="22" y="248"/>
                  </a:lnTo>
                  <a:lnTo>
                    <a:pt x="14" y="234"/>
                  </a:lnTo>
                  <a:lnTo>
                    <a:pt x="7" y="219"/>
                  </a:lnTo>
                  <a:lnTo>
                    <a:pt x="3" y="203"/>
                  </a:lnTo>
                  <a:lnTo>
                    <a:pt x="0" y="186"/>
                  </a:lnTo>
                  <a:lnTo>
                    <a:pt x="0" y="168"/>
                  </a:lnTo>
                  <a:lnTo>
                    <a:pt x="0" y="151"/>
                  </a:lnTo>
                  <a:lnTo>
                    <a:pt x="3" y="135"/>
                  </a:lnTo>
                  <a:lnTo>
                    <a:pt x="7" y="119"/>
                  </a:lnTo>
                  <a:lnTo>
                    <a:pt x="14" y="103"/>
                  </a:lnTo>
                  <a:lnTo>
                    <a:pt x="22" y="88"/>
                  </a:lnTo>
                  <a:lnTo>
                    <a:pt x="31" y="74"/>
                  </a:lnTo>
                  <a:lnTo>
                    <a:pt x="41" y="61"/>
                  </a:lnTo>
                  <a:lnTo>
                    <a:pt x="53" y="50"/>
                  </a:lnTo>
                  <a:lnTo>
                    <a:pt x="67" y="39"/>
                  </a:lnTo>
                  <a:lnTo>
                    <a:pt x="81" y="29"/>
                  </a:lnTo>
                  <a:lnTo>
                    <a:pt x="96" y="21"/>
                  </a:lnTo>
                  <a:lnTo>
                    <a:pt x="112" y="13"/>
                  </a:lnTo>
                  <a:lnTo>
                    <a:pt x="129" y="7"/>
                  </a:lnTo>
                  <a:lnTo>
                    <a:pt x="147" y="3"/>
                  </a:lnTo>
                  <a:lnTo>
                    <a:pt x="166" y="1"/>
                  </a:lnTo>
                  <a:lnTo>
                    <a:pt x="185" y="0"/>
                  </a:lnTo>
                  <a:lnTo>
                    <a:pt x="204" y="1"/>
                  </a:lnTo>
                  <a:lnTo>
                    <a:pt x="222" y="3"/>
                  </a:lnTo>
                  <a:lnTo>
                    <a:pt x="240" y="7"/>
                  </a:lnTo>
                  <a:lnTo>
                    <a:pt x="256" y="13"/>
                  </a:lnTo>
                  <a:lnTo>
                    <a:pt x="273" y="21"/>
                  </a:lnTo>
                  <a:lnTo>
                    <a:pt x="289" y="29"/>
                  </a:lnTo>
                  <a:lnTo>
                    <a:pt x="302" y="39"/>
                  </a:lnTo>
                  <a:lnTo>
                    <a:pt x="315" y="50"/>
                  </a:lnTo>
                  <a:lnTo>
                    <a:pt x="328" y="61"/>
                  </a:lnTo>
                  <a:lnTo>
                    <a:pt x="339" y="74"/>
                  </a:lnTo>
                  <a:lnTo>
                    <a:pt x="348" y="88"/>
                  </a:lnTo>
                  <a:lnTo>
                    <a:pt x="356" y="103"/>
                  </a:lnTo>
                  <a:lnTo>
                    <a:pt x="361" y="119"/>
                  </a:lnTo>
                  <a:lnTo>
                    <a:pt x="367" y="135"/>
                  </a:lnTo>
                  <a:lnTo>
                    <a:pt x="369" y="151"/>
                  </a:lnTo>
                  <a:lnTo>
                    <a:pt x="370" y="168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859" y="1930"/>
              <a:ext cx="61" cy="65"/>
            </a:xfrm>
            <a:custGeom>
              <a:avLst/>
              <a:gdLst/>
              <a:ahLst/>
              <a:cxnLst>
                <a:cxn ang="0">
                  <a:pos x="428" y="214"/>
                </a:cxn>
                <a:cxn ang="0">
                  <a:pos x="419" y="252"/>
                </a:cxn>
                <a:cxn ang="0">
                  <a:pos x="402" y="287"/>
                </a:cxn>
                <a:cxn ang="0">
                  <a:pos x="380" y="318"/>
                </a:cxn>
                <a:cxn ang="0">
                  <a:pos x="351" y="345"/>
                </a:cxn>
                <a:cxn ang="0">
                  <a:pos x="316" y="365"/>
                </a:cxn>
                <a:cxn ang="0">
                  <a:pos x="278" y="380"/>
                </a:cxn>
                <a:cxn ang="0">
                  <a:pos x="236" y="388"/>
                </a:cxn>
                <a:cxn ang="0">
                  <a:pos x="192" y="388"/>
                </a:cxn>
                <a:cxn ang="0">
                  <a:pos x="151" y="380"/>
                </a:cxn>
                <a:cxn ang="0">
                  <a:pos x="112" y="365"/>
                </a:cxn>
                <a:cxn ang="0">
                  <a:pos x="78" y="345"/>
                </a:cxn>
                <a:cxn ang="0">
                  <a:pos x="49" y="318"/>
                </a:cxn>
                <a:cxn ang="0">
                  <a:pos x="26" y="287"/>
                </a:cxn>
                <a:cxn ang="0">
                  <a:pos x="9" y="252"/>
                </a:cxn>
                <a:cxn ang="0">
                  <a:pos x="1" y="214"/>
                </a:cxn>
                <a:cxn ang="0">
                  <a:pos x="1" y="174"/>
                </a:cxn>
                <a:cxn ang="0">
                  <a:pos x="9" y="136"/>
                </a:cxn>
                <a:cxn ang="0">
                  <a:pos x="26" y="102"/>
                </a:cxn>
                <a:cxn ang="0">
                  <a:pos x="49" y="70"/>
                </a:cxn>
                <a:cxn ang="0">
                  <a:pos x="78" y="44"/>
                </a:cxn>
                <a:cxn ang="0">
                  <a:pos x="112" y="24"/>
                </a:cxn>
                <a:cxn ang="0">
                  <a:pos x="151" y="8"/>
                </a:cxn>
                <a:cxn ang="0">
                  <a:pos x="192" y="1"/>
                </a:cxn>
                <a:cxn ang="0">
                  <a:pos x="236" y="1"/>
                </a:cxn>
                <a:cxn ang="0">
                  <a:pos x="278" y="8"/>
                </a:cxn>
                <a:cxn ang="0">
                  <a:pos x="316" y="24"/>
                </a:cxn>
                <a:cxn ang="0">
                  <a:pos x="351" y="44"/>
                </a:cxn>
                <a:cxn ang="0">
                  <a:pos x="380" y="70"/>
                </a:cxn>
                <a:cxn ang="0">
                  <a:pos x="402" y="102"/>
                </a:cxn>
                <a:cxn ang="0">
                  <a:pos x="419" y="136"/>
                </a:cxn>
                <a:cxn ang="0">
                  <a:pos x="428" y="174"/>
                </a:cxn>
              </a:cxnLst>
              <a:rect l="0" t="0" r="r" b="b"/>
              <a:pathLst>
                <a:path w="429" h="389">
                  <a:moveTo>
                    <a:pt x="429" y="195"/>
                  </a:moveTo>
                  <a:lnTo>
                    <a:pt x="428" y="214"/>
                  </a:lnTo>
                  <a:lnTo>
                    <a:pt x="424" y="233"/>
                  </a:lnTo>
                  <a:lnTo>
                    <a:pt x="419" y="252"/>
                  </a:lnTo>
                  <a:lnTo>
                    <a:pt x="412" y="270"/>
                  </a:lnTo>
                  <a:lnTo>
                    <a:pt x="402" y="287"/>
                  </a:lnTo>
                  <a:lnTo>
                    <a:pt x="392" y="303"/>
                  </a:lnTo>
                  <a:lnTo>
                    <a:pt x="380" y="318"/>
                  </a:lnTo>
                  <a:lnTo>
                    <a:pt x="365" y="331"/>
                  </a:lnTo>
                  <a:lnTo>
                    <a:pt x="351" y="345"/>
                  </a:lnTo>
                  <a:lnTo>
                    <a:pt x="334" y="356"/>
                  </a:lnTo>
                  <a:lnTo>
                    <a:pt x="316" y="365"/>
                  </a:lnTo>
                  <a:lnTo>
                    <a:pt x="297" y="373"/>
                  </a:lnTo>
                  <a:lnTo>
                    <a:pt x="278" y="380"/>
                  </a:lnTo>
                  <a:lnTo>
                    <a:pt x="257" y="385"/>
                  </a:lnTo>
                  <a:lnTo>
                    <a:pt x="236" y="388"/>
                  </a:lnTo>
                  <a:lnTo>
                    <a:pt x="214" y="389"/>
                  </a:lnTo>
                  <a:lnTo>
                    <a:pt x="192" y="388"/>
                  </a:lnTo>
                  <a:lnTo>
                    <a:pt x="171" y="385"/>
                  </a:lnTo>
                  <a:lnTo>
                    <a:pt x="151" y="380"/>
                  </a:lnTo>
                  <a:lnTo>
                    <a:pt x="131" y="373"/>
                  </a:lnTo>
                  <a:lnTo>
                    <a:pt x="112" y="365"/>
                  </a:lnTo>
                  <a:lnTo>
                    <a:pt x="94" y="356"/>
                  </a:lnTo>
                  <a:lnTo>
                    <a:pt x="78" y="345"/>
                  </a:lnTo>
                  <a:lnTo>
                    <a:pt x="63" y="331"/>
                  </a:lnTo>
                  <a:lnTo>
                    <a:pt x="49" y="318"/>
                  </a:lnTo>
                  <a:lnTo>
                    <a:pt x="36" y="303"/>
                  </a:lnTo>
                  <a:lnTo>
                    <a:pt x="26" y="287"/>
                  </a:lnTo>
                  <a:lnTo>
                    <a:pt x="17" y="270"/>
                  </a:lnTo>
                  <a:lnTo>
                    <a:pt x="9" y="252"/>
                  </a:lnTo>
                  <a:lnTo>
                    <a:pt x="5" y="233"/>
                  </a:lnTo>
                  <a:lnTo>
                    <a:pt x="1" y="214"/>
                  </a:lnTo>
                  <a:lnTo>
                    <a:pt x="0" y="195"/>
                  </a:lnTo>
                  <a:lnTo>
                    <a:pt x="1" y="174"/>
                  </a:lnTo>
                  <a:lnTo>
                    <a:pt x="5" y="155"/>
                  </a:lnTo>
                  <a:lnTo>
                    <a:pt x="9" y="136"/>
                  </a:lnTo>
                  <a:lnTo>
                    <a:pt x="17" y="119"/>
                  </a:lnTo>
                  <a:lnTo>
                    <a:pt x="26" y="102"/>
                  </a:lnTo>
                  <a:lnTo>
                    <a:pt x="36" y="85"/>
                  </a:lnTo>
                  <a:lnTo>
                    <a:pt x="49" y="70"/>
                  </a:lnTo>
                  <a:lnTo>
                    <a:pt x="63" y="57"/>
                  </a:lnTo>
                  <a:lnTo>
                    <a:pt x="78" y="44"/>
                  </a:lnTo>
                  <a:lnTo>
                    <a:pt x="94" y="33"/>
                  </a:lnTo>
                  <a:lnTo>
                    <a:pt x="112" y="24"/>
                  </a:lnTo>
                  <a:lnTo>
                    <a:pt x="131" y="15"/>
                  </a:lnTo>
                  <a:lnTo>
                    <a:pt x="151" y="8"/>
                  </a:lnTo>
                  <a:lnTo>
                    <a:pt x="171" y="4"/>
                  </a:lnTo>
                  <a:lnTo>
                    <a:pt x="192" y="1"/>
                  </a:lnTo>
                  <a:lnTo>
                    <a:pt x="214" y="0"/>
                  </a:lnTo>
                  <a:lnTo>
                    <a:pt x="236" y="1"/>
                  </a:lnTo>
                  <a:lnTo>
                    <a:pt x="257" y="4"/>
                  </a:lnTo>
                  <a:lnTo>
                    <a:pt x="278" y="8"/>
                  </a:lnTo>
                  <a:lnTo>
                    <a:pt x="297" y="15"/>
                  </a:lnTo>
                  <a:lnTo>
                    <a:pt x="316" y="24"/>
                  </a:lnTo>
                  <a:lnTo>
                    <a:pt x="334" y="33"/>
                  </a:lnTo>
                  <a:lnTo>
                    <a:pt x="351" y="44"/>
                  </a:lnTo>
                  <a:lnTo>
                    <a:pt x="365" y="57"/>
                  </a:lnTo>
                  <a:lnTo>
                    <a:pt x="380" y="70"/>
                  </a:lnTo>
                  <a:lnTo>
                    <a:pt x="392" y="85"/>
                  </a:lnTo>
                  <a:lnTo>
                    <a:pt x="402" y="102"/>
                  </a:lnTo>
                  <a:lnTo>
                    <a:pt x="412" y="119"/>
                  </a:lnTo>
                  <a:lnTo>
                    <a:pt x="419" y="136"/>
                  </a:lnTo>
                  <a:lnTo>
                    <a:pt x="424" y="155"/>
                  </a:lnTo>
                  <a:lnTo>
                    <a:pt x="428" y="174"/>
                  </a:lnTo>
                  <a:lnTo>
                    <a:pt x="429" y="195"/>
                  </a:lnTo>
                  <a:close/>
                </a:path>
              </a:pathLst>
            </a:custGeom>
            <a:solidFill>
              <a:srgbClr val="DB671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561" y="3339"/>
              <a:ext cx="110" cy="116"/>
            </a:xfrm>
            <a:custGeom>
              <a:avLst/>
              <a:gdLst/>
              <a:ahLst/>
              <a:cxnLst>
                <a:cxn ang="0">
                  <a:pos x="768" y="384"/>
                </a:cxn>
                <a:cxn ang="0">
                  <a:pos x="758" y="435"/>
                </a:cxn>
                <a:cxn ang="0">
                  <a:pos x="740" y="484"/>
                </a:cxn>
                <a:cxn ang="0">
                  <a:pos x="714" y="529"/>
                </a:cxn>
                <a:cxn ang="0">
                  <a:pos x="682" y="571"/>
                </a:cxn>
                <a:cxn ang="0">
                  <a:pos x="644" y="606"/>
                </a:cxn>
                <a:cxn ang="0">
                  <a:pos x="600" y="638"/>
                </a:cxn>
                <a:cxn ang="0">
                  <a:pos x="551" y="663"/>
                </a:cxn>
                <a:cxn ang="0">
                  <a:pos x="500" y="681"/>
                </a:cxn>
                <a:cxn ang="0">
                  <a:pos x="443" y="693"/>
                </a:cxn>
                <a:cxn ang="0">
                  <a:pos x="385" y="697"/>
                </a:cxn>
                <a:cxn ang="0">
                  <a:pos x="327" y="693"/>
                </a:cxn>
                <a:cxn ang="0">
                  <a:pos x="271" y="681"/>
                </a:cxn>
                <a:cxn ang="0">
                  <a:pos x="219" y="663"/>
                </a:cxn>
                <a:cxn ang="0">
                  <a:pos x="169" y="638"/>
                </a:cxn>
                <a:cxn ang="0">
                  <a:pos x="126" y="606"/>
                </a:cxn>
                <a:cxn ang="0">
                  <a:pos x="88" y="571"/>
                </a:cxn>
                <a:cxn ang="0">
                  <a:pos x="56" y="529"/>
                </a:cxn>
                <a:cxn ang="0">
                  <a:pos x="30" y="484"/>
                </a:cxn>
                <a:cxn ang="0">
                  <a:pos x="12" y="435"/>
                </a:cxn>
                <a:cxn ang="0">
                  <a:pos x="2" y="384"/>
                </a:cxn>
                <a:cxn ang="0">
                  <a:pos x="1" y="331"/>
                </a:cxn>
                <a:cxn ang="0">
                  <a:pos x="8" y="278"/>
                </a:cxn>
                <a:cxn ang="0">
                  <a:pos x="23" y="228"/>
                </a:cxn>
                <a:cxn ang="0">
                  <a:pos x="47" y="182"/>
                </a:cxn>
                <a:cxn ang="0">
                  <a:pos x="77" y="139"/>
                </a:cxn>
                <a:cxn ang="0">
                  <a:pos x="112" y="102"/>
                </a:cxn>
                <a:cxn ang="0">
                  <a:pos x="155" y="69"/>
                </a:cxn>
                <a:cxn ang="0">
                  <a:pos x="202" y="41"/>
                </a:cxn>
                <a:cxn ang="0">
                  <a:pos x="253" y="21"/>
                </a:cxn>
                <a:cxn ang="0">
                  <a:pos x="308" y="7"/>
                </a:cxn>
                <a:cxn ang="0">
                  <a:pos x="365" y="0"/>
                </a:cxn>
                <a:cxn ang="0">
                  <a:pos x="424" y="1"/>
                </a:cxn>
                <a:cxn ang="0">
                  <a:pos x="481" y="11"/>
                </a:cxn>
                <a:cxn ang="0">
                  <a:pos x="534" y="27"/>
                </a:cxn>
                <a:cxn ang="0">
                  <a:pos x="585" y="50"/>
                </a:cxn>
                <a:cxn ang="0">
                  <a:pos x="629" y="79"/>
                </a:cxn>
                <a:cxn ang="0">
                  <a:pos x="669" y="114"/>
                </a:cxn>
                <a:cxn ang="0">
                  <a:pos x="704" y="154"/>
                </a:cxn>
                <a:cxn ang="0">
                  <a:pos x="732" y="197"/>
                </a:cxn>
                <a:cxn ang="0">
                  <a:pos x="752" y="245"/>
                </a:cxn>
                <a:cxn ang="0">
                  <a:pos x="765" y="295"/>
                </a:cxn>
                <a:cxn ang="0">
                  <a:pos x="770" y="348"/>
                </a:cxn>
              </a:cxnLst>
              <a:rect l="0" t="0" r="r" b="b"/>
              <a:pathLst>
                <a:path w="770" h="697">
                  <a:moveTo>
                    <a:pt x="770" y="348"/>
                  </a:moveTo>
                  <a:lnTo>
                    <a:pt x="769" y="366"/>
                  </a:lnTo>
                  <a:lnTo>
                    <a:pt x="768" y="384"/>
                  </a:lnTo>
                  <a:lnTo>
                    <a:pt x="765" y="402"/>
                  </a:lnTo>
                  <a:lnTo>
                    <a:pt x="762" y="419"/>
                  </a:lnTo>
                  <a:lnTo>
                    <a:pt x="758" y="435"/>
                  </a:lnTo>
                  <a:lnTo>
                    <a:pt x="752" y="452"/>
                  </a:lnTo>
                  <a:lnTo>
                    <a:pt x="746" y="468"/>
                  </a:lnTo>
                  <a:lnTo>
                    <a:pt x="740" y="484"/>
                  </a:lnTo>
                  <a:lnTo>
                    <a:pt x="732" y="500"/>
                  </a:lnTo>
                  <a:lnTo>
                    <a:pt x="723" y="515"/>
                  </a:lnTo>
                  <a:lnTo>
                    <a:pt x="714" y="529"/>
                  </a:lnTo>
                  <a:lnTo>
                    <a:pt x="704" y="543"/>
                  </a:lnTo>
                  <a:lnTo>
                    <a:pt x="693" y="558"/>
                  </a:lnTo>
                  <a:lnTo>
                    <a:pt x="682" y="571"/>
                  </a:lnTo>
                  <a:lnTo>
                    <a:pt x="669" y="583"/>
                  </a:lnTo>
                  <a:lnTo>
                    <a:pt x="657" y="595"/>
                  </a:lnTo>
                  <a:lnTo>
                    <a:pt x="644" y="606"/>
                  </a:lnTo>
                  <a:lnTo>
                    <a:pt x="629" y="617"/>
                  </a:lnTo>
                  <a:lnTo>
                    <a:pt x="615" y="627"/>
                  </a:lnTo>
                  <a:lnTo>
                    <a:pt x="600" y="638"/>
                  </a:lnTo>
                  <a:lnTo>
                    <a:pt x="585" y="647"/>
                  </a:lnTo>
                  <a:lnTo>
                    <a:pt x="568" y="655"/>
                  </a:lnTo>
                  <a:lnTo>
                    <a:pt x="551" y="663"/>
                  </a:lnTo>
                  <a:lnTo>
                    <a:pt x="534" y="670"/>
                  </a:lnTo>
                  <a:lnTo>
                    <a:pt x="518" y="676"/>
                  </a:lnTo>
                  <a:lnTo>
                    <a:pt x="500" y="681"/>
                  </a:lnTo>
                  <a:lnTo>
                    <a:pt x="481" y="686"/>
                  </a:lnTo>
                  <a:lnTo>
                    <a:pt x="462" y="690"/>
                  </a:lnTo>
                  <a:lnTo>
                    <a:pt x="443" y="693"/>
                  </a:lnTo>
                  <a:lnTo>
                    <a:pt x="424" y="695"/>
                  </a:lnTo>
                  <a:lnTo>
                    <a:pt x="405" y="697"/>
                  </a:lnTo>
                  <a:lnTo>
                    <a:pt x="385" y="697"/>
                  </a:lnTo>
                  <a:lnTo>
                    <a:pt x="365" y="697"/>
                  </a:lnTo>
                  <a:lnTo>
                    <a:pt x="346" y="695"/>
                  </a:lnTo>
                  <a:lnTo>
                    <a:pt x="327" y="693"/>
                  </a:lnTo>
                  <a:lnTo>
                    <a:pt x="308" y="690"/>
                  </a:lnTo>
                  <a:lnTo>
                    <a:pt x="289" y="686"/>
                  </a:lnTo>
                  <a:lnTo>
                    <a:pt x="271" y="681"/>
                  </a:lnTo>
                  <a:lnTo>
                    <a:pt x="253" y="676"/>
                  </a:lnTo>
                  <a:lnTo>
                    <a:pt x="235" y="670"/>
                  </a:lnTo>
                  <a:lnTo>
                    <a:pt x="219" y="663"/>
                  </a:lnTo>
                  <a:lnTo>
                    <a:pt x="202" y="655"/>
                  </a:lnTo>
                  <a:lnTo>
                    <a:pt x="185" y="647"/>
                  </a:lnTo>
                  <a:lnTo>
                    <a:pt x="169" y="638"/>
                  </a:lnTo>
                  <a:lnTo>
                    <a:pt x="155" y="627"/>
                  </a:lnTo>
                  <a:lnTo>
                    <a:pt x="140" y="617"/>
                  </a:lnTo>
                  <a:lnTo>
                    <a:pt x="126" y="606"/>
                  </a:lnTo>
                  <a:lnTo>
                    <a:pt x="112" y="595"/>
                  </a:lnTo>
                  <a:lnTo>
                    <a:pt x="100" y="583"/>
                  </a:lnTo>
                  <a:lnTo>
                    <a:pt x="88" y="571"/>
                  </a:lnTo>
                  <a:lnTo>
                    <a:pt x="77" y="558"/>
                  </a:lnTo>
                  <a:lnTo>
                    <a:pt x="66" y="543"/>
                  </a:lnTo>
                  <a:lnTo>
                    <a:pt x="56" y="529"/>
                  </a:lnTo>
                  <a:lnTo>
                    <a:pt x="47" y="515"/>
                  </a:lnTo>
                  <a:lnTo>
                    <a:pt x="38" y="500"/>
                  </a:lnTo>
                  <a:lnTo>
                    <a:pt x="30" y="484"/>
                  </a:lnTo>
                  <a:lnTo>
                    <a:pt x="23" y="468"/>
                  </a:lnTo>
                  <a:lnTo>
                    <a:pt x="18" y="452"/>
                  </a:lnTo>
                  <a:lnTo>
                    <a:pt x="12" y="435"/>
                  </a:lnTo>
                  <a:lnTo>
                    <a:pt x="8" y="419"/>
                  </a:lnTo>
                  <a:lnTo>
                    <a:pt x="4" y="402"/>
                  </a:lnTo>
                  <a:lnTo>
                    <a:pt x="2" y="384"/>
                  </a:lnTo>
                  <a:lnTo>
                    <a:pt x="1" y="366"/>
                  </a:lnTo>
                  <a:lnTo>
                    <a:pt x="0" y="348"/>
                  </a:lnTo>
                  <a:lnTo>
                    <a:pt x="1" y="331"/>
                  </a:lnTo>
                  <a:lnTo>
                    <a:pt x="2" y="313"/>
                  </a:lnTo>
                  <a:lnTo>
                    <a:pt x="4" y="295"/>
                  </a:lnTo>
                  <a:lnTo>
                    <a:pt x="8" y="278"/>
                  </a:lnTo>
                  <a:lnTo>
                    <a:pt x="12" y="261"/>
                  </a:lnTo>
                  <a:lnTo>
                    <a:pt x="18" y="245"/>
                  </a:lnTo>
                  <a:lnTo>
                    <a:pt x="23" y="228"/>
                  </a:lnTo>
                  <a:lnTo>
                    <a:pt x="30" y="212"/>
                  </a:lnTo>
                  <a:lnTo>
                    <a:pt x="38" y="197"/>
                  </a:lnTo>
                  <a:lnTo>
                    <a:pt x="47" y="182"/>
                  </a:lnTo>
                  <a:lnTo>
                    <a:pt x="56" y="168"/>
                  </a:lnTo>
                  <a:lnTo>
                    <a:pt x="66" y="154"/>
                  </a:lnTo>
                  <a:lnTo>
                    <a:pt x="77" y="139"/>
                  </a:lnTo>
                  <a:lnTo>
                    <a:pt x="88" y="126"/>
                  </a:lnTo>
                  <a:lnTo>
                    <a:pt x="100" y="114"/>
                  </a:lnTo>
                  <a:lnTo>
                    <a:pt x="112" y="102"/>
                  </a:lnTo>
                  <a:lnTo>
                    <a:pt x="126" y="90"/>
                  </a:lnTo>
                  <a:lnTo>
                    <a:pt x="140" y="79"/>
                  </a:lnTo>
                  <a:lnTo>
                    <a:pt x="155" y="69"/>
                  </a:lnTo>
                  <a:lnTo>
                    <a:pt x="169" y="59"/>
                  </a:lnTo>
                  <a:lnTo>
                    <a:pt x="185" y="50"/>
                  </a:lnTo>
                  <a:lnTo>
                    <a:pt x="202" y="41"/>
                  </a:lnTo>
                  <a:lnTo>
                    <a:pt x="219" y="34"/>
                  </a:lnTo>
                  <a:lnTo>
                    <a:pt x="235" y="27"/>
                  </a:lnTo>
                  <a:lnTo>
                    <a:pt x="253" y="21"/>
                  </a:lnTo>
                  <a:lnTo>
                    <a:pt x="271" y="15"/>
                  </a:lnTo>
                  <a:lnTo>
                    <a:pt x="289" y="11"/>
                  </a:lnTo>
                  <a:lnTo>
                    <a:pt x="308" y="7"/>
                  </a:lnTo>
                  <a:lnTo>
                    <a:pt x="327" y="4"/>
                  </a:lnTo>
                  <a:lnTo>
                    <a:pt x="346" y="1"/>
                  </a:lnTo>
                  <a:lnTo>
                    <a:pt x="365" y="0"/>
                  </a:lnTo>
                  <a:lnTo>
                    <a:pt x="385" y="0"/>
                  </a:lnTo>
                  <a:lnTo>
                    <a:pt x="405" y="0"/>
                  </a:lnTo>
                  <a:lnTo>
                    <a:pt x="424" y="1"/>
                  </a:lnTo>
                  <a:lnTo>
                    <a:pt x="443" y="4"/>
                  </a:lnTo>
                  <a:lnTo>
                    <a:pt x="462" y="7"/>
                  </a:lnTo>
                  <a:lnTo>
                    <a:pt x="481" y="11"/>
                  </a:lnTo>
                  <a:lnTo>
                    <a:pt x="500" y="15"/>
                  </a:lnTo>
                  <a:lnTo>
                    <a:pt x="518" y="21"/>
                  </a:lnTo>
                  <a:lnTo>
                    <a:pt x="534" y="27"/>
                  </a:lnTo>
                  <a:lnTo>
                    <a:pt x="551" y="34"/>
                  </a:lnTo>
                  <a:lnTo>
                    <a:pt x="568" y="41"/>
                  </a:lnTo>
                  <a:lnTo>
                    <a:pt x="585" y="50"/>
                  </a:lnTo>
                  <a:lnTo>
                    <a:pt x="600" y="59"/>
                  </a:lnTo>
                  <a:lnTo>
                    <a:pt x="615" y="69"/>
                  </a:lnTo>
                  <a:lnTo>
                    <a:pt x="629" y="79"/>
                  </a:lnTo>
                  <a:lnTo>
                    <a:pt x="644" y="90"/>
                  </a:lnTo>
                  <a:lnTo>
                    <a:pt x="657" y="102"/>
                  </a:lnTo>
                  <a:lnTo>
                    <a:pt x="669" y="114"/>
                  </a:lnTo>
                  <a:lnTo>
                    <a:pt x="682" y="126"/>
                  </a:lnTo>
                  <a:lnTo>
                    <a:pt x="693" y="139"/>
                  </a:lnTo>
                  <a:lnTo>
                    <a:pt x="704" y="154"/>
                  </a:lnTo>
                  <a:lnTo>
                    <a:pt x="714" y="168"/>
                  </a:lnTo>
                  <a:lnTo>
                    <a:pt x="723" y="182"/>
                  </a:lnTo>
                  <a:lnTo>
                    <a:pt x="732" y="197"/>
                  </a:lnTo>
                  <a:lnTo>
                    <a:pt x="740" y="212"/>
                  </a:lnTo>
                  <a:lnTo>
                    <a:pt x="746" y="228"/>
                  </a:lnTo>
                  <a:lnTo>
                    <a:pt x="752" y="245"/>
                  </a:lnTo>
                  <a:lnTo>
                    <a:pt x="758" y="261"/>
                  </a:lnTo>
                  <a:lnTo>
                    <a:pt x="762" y="278"/>
                  </a:lnTo>
                  <a:lnTo>
                    <a:pt x="765" y="295"/>
                  </a:lnTo>
                  <a:lnTo>
                    <a:pt x="768" y="313"/>
                  </a:lnTo>
                  <a:lnTo>
                    <a:pt x="769" y="331"/>
                  </a:lnTo>
                  <a:lnTo>
                    <a:pt x="770" y="348"/>
                  </a:lnTo>
                  <a:close/>
                </a:path>
              </a:pathLst>
            </a:custGeom>
            <a:solidFill>
              <a:srgbClr val="F3C4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186" y="1323"/>
              <a:ext cx="36" cy="38"/>
            </a:xfrm>
            <a:custGeom>
              <a:avLst/>
              <a:gdLst/>
              <a:ahLst/>
              <a:cxnLst>
                <a:cxn ang="0">
                  <a:pos x="250" y="125"/>
                </a:cxn>
                <a:cxn ang="0">
                  <a:pos x="244" y="147"/>
                </a:cxn>
                <a:cxn ang="0">
                  <a:pos x="235" y="167"/>
                </a:cxn>
                <a:cxn ang="0">
                  <a:pos x="222" y="186"/>
                </a:cxn>
                <a:cxn ang="0">
                  <a:pos x="204" y="201"/>
                </a:cxn>
                <a:cxn ang="0">
                  <a:pos x="185" y="213"/>
                </a:cxn>
                <a:cxn ang="0">
                  <a:pos x="163" y="222"/>
                </a:cxn>
                <a:cxn ang="0">
                  <a:pos x="138" y="226"/>
                </a:cxn>
                <a:cxn ang="0">
                  <a:pos x="112" y="226"/>
                </a:cxn>
                <a:cxn ang="0">
                  <a:pos x="88" y="222"/>
                </a:cxn>
                <a:cxn ang="0">
                  <a:pos x="66" y="213"/>
                </a:cxn>
                <a:cxn ang="0">
                  <a:pos x="45" y="201"/>
                </a:cxn>
                <a:cxn ang="0">
                  <a:pos x="29" y="186"/>
                </a:cxn>
                <a:cxn ang="0">
                  <a:pos x="15" y="167"/>
                </a:cxn>
                <a:cxn ang="0">
                  <a:pos x="5" y="147"/>
                </a:cxn>
                <a:cxn ang="0">
                  <a:pos x="1" y="125"/>
                </a:cxn>
                <a:cxn ang="0">
                  <a:pos x="1" y="103"/>
                </a:cxn>
                <a:cxn ang="0">
                  <a:pos x="5" y="80"/>
                </a:cxn>
                <a:cxn ang="0">
                  <a:pos x="15" y="60"/>
                </a:cxn>
                <a:cxn ang="0">
                  <a:pos x="29" y="42"/>
                </a:cxn>
                <a:cxn ang="0">
                  <a:pos x="45" y="27"/>
                </a:cxn>
                <a:cxn ang="0">
                  <a:pos x="66" y="15"/>
                </a:cxn>
                <a:cxn ang="0">
                  <a:pos x="88" y="5"/>
                </a:cxn>
                <a:cxn ang="0">
                  <a:pos x="112" y="1"/>
                </a:cxn>
                <a:cxn ang="0">
                  <a:pos x="138" y="1"/>
                </a:cxn>
                <a:cxn ang="0">
                  <a:pos x="163" y="5"/>
                </a:cxn>
                <a:cxn ang="0">
                  <a:pos x="185" y="15"/>
                </a:cxn>
                <a:cxn ang="0">
                  <a:pos x="204" y="27"/>
                </a:cxn>
                <a:cxn ang="0">
                  <a:pos x="222" y="42"/>
                </a:cxn>
                <a:cxn ang="0">
                  <a:pos x="235" y="60"/>
                </a:cxn>
                <a:cxn ang="0">
                  <a:pos x="244" y="80"/>
                </a:cxn>
                <a:cxn ang="0">
                  <a:pos x="250" y="103"/>
                </a:cxn>
              </a:cxnLst>
              <a:rect l="0" t="0" r="r" b="b"/>
              <a:pathLst>
                <a:path w="250" h="227">
                  <a:moveTo>
                    <a:pt x="250" y="114"/>
                  </a:moveTo>
                  <a:lnTo>
                    <a:pt x="250" y="125"/>
                  </a:lnTo>
                  <a:lnTo>
                    <a:pt x="247" y="137"/>
                  </a:lnTo>
                  <a:lnTo>
                    <a:pt x="244" y="147"/>
                  </a:lnTo>
                  <a:lnTo>
                    <a:pt x="240" y="158"/>
                  </a:lnTo>
                  <a:lnTo>
                    <a:pt x="235" y="167"/>
                  </a:lnTo>
                  <a:lnTo>
                    <a:pt x="229" y="178"/>
                  </a:lnTo>
                  <a:lnTo>
                    <a:pt x="222" y="186"/>
                  </a:lnTo>
                  <a:lnTo>
                    <a:pt x="213" y="194"/>
                  </a:lnTo>
                  <a:lnTo>
                    <a:pt x="204" y="201"/>
                  </a:lnTo>
                  <a:lnTo>
                    <a:pt x="195" y="208"/>
                  </a:lnTo>
                  <a:lnTo>
                    <a:pt x="185" y="213"/>
                  </a:lnTo>
                  <a:lnTo>
                    <a:pt x="174" y="218"/>
                  </a:lnTo>
                  <a:lnTo>
                    <a:pt x="163" y="222"/>
                  </a:lnTo>
                  <a:lnTo>
                    <a:pt x="150" y="225"/>
                  </a:lnTo>
                  <a:lnTo>
                    <a:pt x="138" y="226"/>
                  </a:lnTo>
                  <a:lnTo>
                    <a:pt x="125" y="227"/>
                  </a:lnTo>
                  <a:lnTo>
                    <a:pt x="112" y="226"/>
                  </a:lnTo>
                  <a:lnTo>
                    <a:pt x="100" y="225"/>
                  </a:lnTo>
                  <a:lnTo>
                    <a:pt x="88" y="222"/>
                  </a:lnTo>
                  <a:lnTo>
                    <a:pt x="77" y="218"/>
                  </a:lnTo>
                  <a:lnTo>
                    <a:pt x="66" y="213"/>
                  </a:lnTo>
                  <a:lnTo>
                    <a:pt x="56" y="208"/>
                  </a:lnTo>
                  <a:lnTo>
                    <a:pt x="45" y="201"/>
                  </a:lnTo>
                  <a:lnTo>
                    <a:pt x="37" y="194"/>
                  </a:lnTo>
                  <a:lnTo>
                    <a:pt x="29" y="186"/>
                  </a:lnTo>
                  <a:lnTo>
                    <a:pt x="21" y="178"/>
                  </a:lnTo>
                  <a:lnTo>
                    <a:pt x="15" y="167"/>
                  </a:lnTo>
                  <a:lnTo>
                    <a:pt x="10" y="158"/>
                  </a:lnTo>
                  <a:lnTo>
                    <a:pt x="5" y="147"/>
                  </a:lnTo>
                  <a:lnTo>
                    <a:pt x="3" y="137"/>
                  </a:lnTo>
                  <a:lnTo>
                    <a:pt x="1" y="125"/>
                  </a:lnTo>
                  <a:lnTo>
                    <a:pt x="0" y="114"/>
                  </a:lnTo>
                  <a:lnTo>
                    <a:pt x="1" y="103"/>
                  </a:lnTo>
                  <a:lnTo>
                    <a:pt x="3" y="91"/>
                  </a:lnTo>
                  <a:lnTo>
                    <a:pt x="5" y="80"/>
                  </a:lnTo>
                  <a:lnTo>
                    <a:pt x="10" y="69"/>
                  </a:lnTo>
                  <a:lnTo>
                    <a:pt x="15" y="60"/>
                  </a:lnTo>
                  <a:lnTo>
                    <a:pt x="21" y="50"/>
                  </a:lnTo>
                  <a:lnTo>
                    <a:pt x="29" y="42"/>
                  </a:lnTo>
                  <a:lnTo>
                    <a:pt x="37" y="34"/>
                  </a:lnTo>
                  <a:lnTo>
                    <a:pt x="45" y="27"/>
                  </a:lnTo>
                  <a:lnTo>
                    <a:pt x="56" y="20"/>
                  </a:lnTo>
                  <a:lnTo>
                    <a:pt x="66" y="15"/>
                  </a:lnTo>
                  <a:lnTo>
                    <a:pt x="77" y="9"/>
                  </a:lnTo>
                  <a:lnTo>
                    <a:pt x="88" y="5"/>
                  </a:lnTo>
                  <a:lnTo>
                    <a:pt x="100" y="2"/>
                  </a:lnTo>
                  <a:lnTo>
                    <a:pt x="112" y="1"/>
                  </a:lnTo>
                  <a:lnTo>
                    <a:pt x="125" y="0"/>
                  </a:lnTo>
                  <a:lnTo>
                    <a:pt x="138" y="1"/>
                  </a:lnTo>
                  <a:lnTo>
                    <a:pt x="150" y="2"/>
                  </a:lnTo>
                  <a:lnTo>
                    <a:pt x="163" y="5"/>
                  </a:lnTo>
                  <a:lnTo>
                    <a:pt x="174" y="9"/>
                  </a:lnTo>
                  <a:lnTo>
                    <a:pt x="185" y="15"/>
                  </a:lnTo>
                  <a:lnTo>
                    <a:pt x="195" y="20"/>
                  </a:lnTo>
                  <a:lnTo>
                    <a:pt x="204" y="27"/>
                  </a:lnTo>
                  <a:lnTo>
                    <a:pt x="213" y="34"/>
                  </a:lnTo>
                  <a:lnTo>
                    <a:pt x="222" y="42"/>
                  </a:lnTo>
                  <a:lnTo>
                    <a:pt x="229" y="50"/>
                  </a:lnTo>
                  <a:lnTo>
                    <a:pt x="235" y="60"/>
                  </a:lnTo>
                  <a:lnTo>
                    <a:pt x="240" y="69"/>
                  </a:lnTo>
                  <a:lnTo>
                    <a:pt x="244" y="80"/>
                  </a:lnTo>
                  <a:lnTo>
                    <a:pt x="247" y="91"/>
                  </a:lnTo>
                  <a:lnTo>
                    <a:pt x="250" y="103"/>
                  </a:lnTo>
                  <a:lnTo>
                    <a:pt x="250" y="114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2752" y="3199"/>
              <a:ext cx="28" cy="30"/>
            </a:xfrm>
            <a:custGeom>
              <a:avLst/>
              <a:gdLst/>
              <a:ahLst/>
              <a:cxnLst>
                <a:cxn ang="0">
                  <a:pos x="197" y="99"/>
                </a:cxn>
                <a:cxn ang="0">
                  <a:pos x="193" y="117"/>
                </a:cxn>
                <a:cxn ang="0">
                  <a:pos x="186" y="133"/>
                </a:cxn>
                <a:cxn ang="0">
                  <a:pos x="175" y="147"/>
                </a:cxn>
                <a:cxn ang="0">
                  <a:pos x="162" y="159"/>
                </a:cxn>
                <a:cxn ang="0">
                  <a:pos x="146" y="168"/>
                </a:cxn>
                <a:cxn ang="0">
                  <a:pos x="128" y="175"/>
                </a:cxn>
                <a:cxn ang="0">
                  <a:pos x="109" y="179"/>
                </a:cxn>
                <a:cxn ang="0">
                  <a:pos x="89" y="179"/>
                </a:cxn>
                <a:cxn ang="0">
                  <a:pos x="69" y="175"/>
                </a:cxn>
                <a:cxn ang="0">
                  <a:pos x="51" y="168"/>
                </a:cxn>
                <a:cxn ang="0">
                  <a:pos x="35" y="159"/>
                </a:cxn>
                <a:cxn ang="0">
                  <a:pos x="22" y="147"/>
                </a:cxn>
                <a:cxn ang="0">
                  <a:pos x="12" y="133"/>
                </a:cxn>
                <a:cxn ang="0">
                  <a:pos x="4" y="117"/>
                </a:cxn>
                <a:cxn ang="0">
                  <a:pos x="0" y="99"/>
                </a:cxn>
                <a:cxn ang="0">
                  <a:pos x="0" y="80"/>
                </a:cxn>
                <a:cxn ang="0">
                  <a:pos x="4" y="63"/>
                </a:cxn>
                <a:cxn ang="0">
                  <a:pos x="12" y="47"/>
                </a:cxn>
                <a:cxn ang="0">
                  <a:pos x="22" y="33"/>
                </a:cxn>
                <a:cxn ang="0">
                  <a:pos x="35" y="21"/>
                </a:cxn>
                <a:cxn ang="0">
                  <a:pos x="51" y="10"/>
                </a:cxn>
                <a:cxn ang="0">
                  <a:pos x="69" y="4"/>
                </a:cxn>
                <a:cxn ang="0">
                  <a:pos x="89" y="0"/>
                </a:cxn>
                <a:cxn ang="0">
                  <a:pos x="109" y="0"/>
                </a:cxn>
                <a:cxn ang="0">
                  <a:pos x="128" y="4"/>
                </a:cxn>
                <a:cxn ang="0">
                  <a:pos x="146" y="10"/>
                </a:cxn>
                <a:cxn ang="0">
                  <a:pos x="162" y="21"/>
                </a:cxn>
                <a:cxn ang="0">
                  <a:pos x="175" y="33"/>
                </a:cxn>
                <a:cxn ang="0">
                  <a:pos x="186" y="47"/>
                </a:cxn>
                <a:cxn ang="0">
                  <a:pos x="193" y="63"/>
                </a:cxn>
                <a:cxn ang="0">
                  <a:pos x="197" y="80"/>
                </a:cxn>
              </a:cxnLst>
              <a:rect l="0" t="0" r="r" b="b"/>
              <a:pathLst>
                <a:path w="197" h="180">
                  <a:moveTo>
                    <a:pt x="197" y="89"/>
                  </a:moveTo>
                  <a:lnTo>
                    <a:pt x="197" y="99"/>
                  </a:lnTo>
                  <a:lnTo>
                    <a:pt x="195" y="108"/>
                  </a:lnTo>
                  <a:lnTo>
                    <a:pt x="193" y="117"/>
                  </a:lnTo>
                  <a:lnTo>
                    <a:pt x="190" y="125"/>
                  </a:lnTo>
                  <a:lnTo>
                    <a:pt x="186" y="133"/>
                  </a:lnTo>
                  <a:lnTo>
                    <a:pt x="181" y="140"/>
                  </a:lnTo>
                  <a:lnTo>
                    <a:pt x="175" y="147"/>
                  </a:lnTo>
                  <a:lnTo>
                    <a:pt x="168" y="153"/>
                  </a:lnTo>
                  <a:lnTo>
                    <a:pt x="162" y="159"/>
                  </a:lnTo>
                  <a:lnTo>
                    <a:pt x="154" y="164"/>
                  </a:lnTo>
                  <a:lnTo>
                    <a:pt x="146" y="168"/>
                  </a:lnTo>
                  <a:lnTo>
                    <a:pt x="137" y="172"/>
                  </a:lnTo>
                  <a:lnTo>
                    <a:pt x="128" y="175"/>
                  </a:lnTo>
                  <a:lnTo>
                    <a:pt x="118" y="178"/>
                  </a:lnTo>
                  <a:lnTo>
                    <a:pt x="109" y="179"/>
                  </a:lnTo>
                  <a:lnTo>
                    <a:pt x="99" y="180"/>
                  </a:lnTo>
                  <a:lnTo>
                    <a:pt x="89" y="179"/>
                  </a:lnTo>
                  <a:lnTo>
                    <a:pt x="79" y="178"/>
                  </a:lnTo>
                  <a:lnTo>
                    <a:pt x="69" y="175"/>
                  </a:lnTo>
                  <a:lnTo>
                    <a:pt x="60" y="172"/>
                  </a:lnTo>
                  <a:lnTo>
                    <a:pt x="51" y="168"/>
                  </a:lnTo>
                  <a:lnTo>
                    <a:pt x="43" y="164"/>
                  </a:lnTo>
                  <a:lnTo>
                    <a:pt x="35" y="159"/>
                  </a:lnTo>
                  <a:lnTo>
                    <a:pt x="29" y="153"/>
                  </a:lnTo>
                  <a:lnTo>
                    <a:pt x="22" y="147"/>
                  </a:lnTo>
                  <a:lnTo>
                    <a:pt x="17" y="140"/>
                  </a:lnTo>
                  <a:lnTo>
                    <a:pt x="12" y="133"/>
                  </a:lnTo>
                  <a:lnTo>
                    <a:pt x="8" y="125"/>
                  </a:lnTo>
                  <a:lnTo>
                    <a:pt x="4" y="117"/>
                  </a:lnTo>
                  <a:lnTo>
                    <a:pt x="2" y="108"/>
                  </a:lnTo>
                  <a:lnTo>
                    <a:pt x="0" y="99"/>
                  </a:lnTo>
                  <a:lnTo>
                    <a:pt x="0" y="89"/>
                  </a:lnTo>
                  <a:lnTo>
                    <a:pt x="0" y="80"/>
                  </a:lnTo>
                  <a:lnTo>
                    <a:pt x="2" y="71"/>
                  </a:lnTo>
                  <a:lnTo>
                    <a:pt x="4" y="63"/>
                  </a:lnTo>
                  <a:lnTo>
                    <a:pt x="8" y="55"/>
                  </a:lnTo>
                  <a:lnTo>
                    <a:pt x="12" y="47"/>
                  </a:lnTo>
                  <a:lnTo>
                    <a:pt x="17" y="40"/>
                  </a:lnTo>
                  <a:lnTo>
                    <a:pt x="22" y="33"/>
                  </a:lnTo>
                  <a:lnTo>
                    <a:pt x="29" y="27"/>
                  </a:lnTo>
                  <a:lnTo>
                    <a:pt x="35" y="21"/>
                  </a:lnTo>
                  <a:lnTo>
                    <a:pt x="43" y="16"/>
                  </a:lnTo>
                  <a:lnTo>
                    <a:pt x="51" y="10"/>
                  </a:lnTo>
                  <a:lnTo>
                    <a:pt x="60" y="7"/>
                  </a:lnTo>
                  <a:lnTo>
                    <a:pt x="69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8" y="2"/>
                  </a:lnTo>
                  <a:lnTo>
                    <a:pt x="128" y="4"/>
                  </a:lnTo>
                  <a:lnTo>
                    <a:pt x="137" y="7"/>
                  </a:lnTo>
                  <a:lnTo>
                    <a:pt x="146" y="10"/>
                  </a:lnTo>
                  <a:lnTo>
                    <a:pt x="154" y="16"/>
                  </a:lnTo>
                  <a:lnTo>
                    <a:pt x="162" y="21"/>
                  </a:lnTo>
                  <a:lnTo>
                    <a:pt x="168" y="27"/>
                  </a:lnTo>
                  <a:lnTo>
                    <a:pt x="175" y="33"/>
                  </a:lnTo>
                  <a:lnTo>
                    <a:pt x="181" y="40"/>
                  </a:lnTo>
                  <a:lnTo>
                    <a:pt x="186" y="47"/>
                  </a:lnTo>
                  <a:lnTo>
                    <a:pt x="190" y="55"/>
                  </a:lnTo>
                  <a:lnTo>
                    <a:pt x="193" y="63"/>
                  </a:lnTo>
                  <a:lnTo>
                    <a:pt x="195" y="71"/>
                  </a:lnTo>
                  <a:lnTo>
                    <a:pt x="197" y="80"/>
                  </a:lnTo>
                  <a:lnTo>
                    <a:pt x="197" y="89"/>
                  </a:lnTo>
                  <a:close/>
                </a:path>
              </a:pathLst>
            </a:custGeom>
            <a:solidFill>
              <a:srgbClr val="DB671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415" y="1106"/>
              <a:ext cx="59" cy="63"/>
            </a:xfrm>
            <a:custGeom>
              <a:avLst/>
              <a:gdLst/>
              <a:ahLst/>
              <a:cxnLst>
                <a:cxn ang="0">
                  <a:pos x="417" y="210"/>
                </a:cxn>
                <a:cxn ang="0">
                  <a:pos x="409" y="246"/>
                </a:cxn>
                <a:cxn ang="0">
                  <a:pos x="394" y="281"/>
                </a:cxn>
                <a:cxn ang="0">
                  <a:pos x="372" y="311"/>
                </a:cxn>
                <a:cxn ang="0">
                  <a:pos x="342" y="336"/>
                </a:cxn>
                <a:cxn ang="0">
                  <a:pos x="309" y="358"/>
                </a:cxn>
                <a:cxn ang="0">
                  <a:pos x="272" y="372"/>
                </a:cxn>
                <a:cxn ang="0">
                  <a:pos x="231" y="379"/>
                </a:cxn>
                <a:cxn ang="0">
                  <a:pos x="188" y="379"/>
                </a:cxn>
                <a:cxn ang="0">
                  <a:pos x="147" y="372"/>
                </a:cxn>
                <a:cxn ang="0">
                  <a:pos x="110" y="358"/>
                </a:cxn>
                <a:cxn ang="0">
                  <a:pos x="77" y="336"/>
                </a:cxn>
                <a:cxn ang="0">
                  <a:pos x="48" y="311"/>
                </a:cxn>
                <a:cxn ang="0">
                  <a:pos x="26" y="281"/>
                </a:cxn>
                <a:cxn ang="0">
                  <a:pos x="10" y="246"/>
                </a:cxn>
                <a:cxn ang="0">
                  <a:pos x="1" y="210"/>
                </a:cxn>
                <a:cxn ang="0">
                  <a:pos x="1" y="171"/>
                </a:cxn>
                <a:cxn ang="0">
                  <a:pos x="10" y="134"/>
                </a:cxn>
                <a:cxn ang="0">
                  <a:pos x="26" y="99"/>
                </a:cxn>
                <a:cxn ang="0">
                  <a:pos x="48" y="69"/>
                </a:cxn>
                <a:cxn ang="0">
                  <a:pos x="77" y="44"/>
                </a:cxn>
                <a:cxn ang="0">
                  <a:pos x="110" y="24"/>
                </a:cxn>
                <a:cxn ang="0">
                  <a:pos x="147" y="9"/>
                </a:cxn>
                <a:cxn ang="0">
                  <a:pos x="188" y="1"/>
                </a:cxn>
                <a:cxn ang="0">
                  <a:pos x="231" y="1"/>
                </a:cxn>
                <a:cxn ang="0">
                  <a:pos x="272" y="9"/>
                </a:cxn>
                <a:cxn ang="0">
                  <a:pos x="309" y="24"/>
                </a:cxn>
                <a:cxn ang="0">
                  <a:pos x="342" y="44"/>
                </a:cxn>
                <a:cxn ang="0">
                  <a:pos x="372" y="69"/>
                </a:cxn>
                <a:cxn ang="0">
                  <a:pos x="394" y="99"/>
                </a:cxn>
                <a:cxn ang="0">
                  <a:pos x="409" y="134"/>
                </a:cxn>
                <a:cxn ang="0">
                  <a:pos x="417" y="171"/>
                </a:cxn>
              </a:cxnLst>
              <a:rect l="0" t="0" r="r" b="b"/>
              <a:pathLst>
                <a:path w="418" h="380">
                  <a:moveTo>
                    <a:pt x="418" y="191"/>
                  </a:moveTo>
                  <a:lnTo>
                    <a:pt x="417" y="210"/>
                  </a:lnTo>
                  <a:lnTo>
                    <a:pt x="415" y="228"/>
                  </a:lnTo>
                  <a:lnTo>
                    <a:pt x="409" y="246"/>
                  </a:lnTo>
                  <a:lnTo>
                    <a:pt x="403" y="265"/>
                  </a:lnTo>
                  <a:lnTo>
                    <a:pt x="394" y="281"/>
                  </a:lnTo>
                  <a:lnTo>
                    <a:pt x="383" y="296"/>
                  </a:lnTo>
                  <a:lnTo>
                    <a:pt x="372" y="311"/>
                  </a:lnTo>
                  <a:lnTo>
                    <a:pt x="357" y="324"/>
                  </a:lnTo>
                  <a:lnTo>
                    <a:pt x="342" y="336"/>
                  </a:lnTo>
                  <a:lnTo>
                    <a:pt x="327" y="348"/>
                  </a:lnTo>
                  <a:lnTo>
                    <a:pt x="309" y="358"/>
                  </a:lnTo>
                  <a:lnTo>
                    <a:pt x="291" y="365"/>
                  </a:lnTo>
                  <a:lnTo>
                    <a:pt x="272" y="372"/>
                  </a:lnTo>
                  <a:lnTo>
                    <a:pt x="252" y="376"/>
                  </a:lnTo>
                  <a:lnTo>
                    <a:pt x="231" y="379"/>
                  </a:lnTo>
                  <a:lnTo>
                    <a:pt x="210" y="380"/>
                  </a:lnTo>
                  <a:lnTo>
                    <a:pt x="188" y="379"/>
                  </a:lnTo>
                  <a:lnTo>
                    <a:pt x="167" y="376"/>
                  </a:lnTo>
                  <a:lnTo>
                    <a:pt x="147" y="372"/>
                  </a:lnTo>
                  <a:lnTo>
                    <a:pt x="128" y="365"/>
                  </a:lnTo>
                  <a:lnTo>
                    <a:pt x="110" y="358"/>
                  </a:lnTo>
                  <a:lnTo>
                    <a:pt x="92" y="348"/>
                  </a:lnTo>
                  <a:lnTo>
                    <a:pt x="77" y="336"/>
                  </a:lnTo>
                  <a:lnTo>
                    <a:pt x="61" y="324"/>
                  </a:lnTo>
                  <a:lnTo>
                    <a:pt x="48" y="311"/>
                  </a:lnTo>
                  <a:lnTo>
                    <a:pt x="37" y="296"/>
                  </a:lnTo>
                  <a:lnTo>
                    <a:pt x="26" y="281"/>
                  </a:lnTo>
                  <a:lnTo>
                    <a:pt x="17" y="265"/>
                  </a:lnTo>
                  <a:lnTo>
                    <a:pt x="10" y="246"/>
                  </a:lnTo>
                  <a:lnTo>
                    <a:pt x="4" y="228"/>
                  </a:lnTo>
                  <a:lnTo>
                    <a:pt x="1" y="210"/>
                  </a:lnTo>
                  <a:lnTo>
                    <a:pt x="0" y="191"/>
                  </a:lnTo>
                  <a:lnTo>
                    <a:pt x="1" y="171"/>
                  </a:lnTo>
                  <a:lnTo>
                    <a:pt x="4" y="152"/>
                  </a:lnTo>
                  <a:lnTo>
                    <a:pt x="10" y="134"/>
                  </a:lnTo>
                  <a:lnTo>
                    <a:pt x="17" y="117"/>
                  </a:lnTo>
                  <a:lnTo>
                    <a:pt x="26" y="99"/>
                  </a:lnTo>
                  <a:lnTo>
                    <a:pt x="37" y="84"/>
                  </a:lnTo>
                  <a:lnTo>
                    <a:pt x="48" y="69"/>
                  </a:lnTo>
                  <a:lnTo>
                    <a:pt x="61" y="56"/>
                  </a:lnTo>
                  <a:lnTo>
                    <a:pt x="77" y="44"/>
                  </a:lnTo>
                  <a:lnTo>
                    <a:pt x="92" y="33"/>
                  </a:lnTo>
                  <a:lnTo>
                    <a:pt x="110" y="24"/>
                  </a:lnTo>
                  <a:lnTo>
                    <a:pt x="128" y="15"/>
                  </a:lnTo>
                  <a:lnTo>
                    <a:pt x="147" y="9"/>
                  </a:lnTo>
                  <a:lnTo>
                    <a:pt x="167" y="4"/>
                  </a:lnTo>
                  <a:lnTo>
                    <a:pt x="188" y="1"/>
                  </a:lnTo>
                  <a:lnTo>
                    <a:pt x="210" y="0"/>
                  </a:lnTo>
                  <a:lnTo>
                    <a:pt x="231" y="1"/>
                  </a:lnTo>
                  <a:lnTo>
                    <a:pt x="252" y="4"/>
                  </a:lnTo>
                  <a:lnTo>
                    <a:pt x="272" y="9"/>
                  </a:lnTo>
                  <a:lnTo>
                    <a:pt x="291" y="15"/>
                  </a:lnTo>
                  <a:lnTo>
                    <a:pt x="309" y="24"/>
                  </a:lnTo>
                  <a:lnTo>
                    <a:pt x="327" y="33"/>
                  </a:lnTo>
                  <a:lnTo>
                    <a:pt x="342" y="44"/>
                  </a:lnTo>
                  <a:lnTo>
                    <a:pt x="357" y="56"/>
                  </a:lnTo>
                  <a:lnTo>
                    <a:pt x="372" y="69"/>
                  </a:lnTo>
                  <a:lnTo>
                    <a:pt x="383" y="84"/>
                  </a:lnTo>
                  <a:lnTo>
                    <a:pt x="394" y="99"/>
                  </a:lnTo>
                  <a:lnTo>
                    <a:pt x="403" y="117"/>
                  </a:lnTo>
                  <a:lnTo>
                    <a:pt x="409" y="134"/>
                  </a:lnTo>
                  <a:lnTo>
                    <a:pt x="415" y="152"/>
                  </a:lnTo>
                  <a:lnTo>
                    <a:pt x="417" y="171"/>
                  </a:lnTo>
                  <a:lnTo>
                    <a:pt x="418" y="191"/>
                  </a:lnTo>
                  <a:close/>
                </a:path>
              </a:pathLst>
            </a:custGeom>
            <a:solidFill>
              <a:srgbClr val="E4EB1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3063" y="926"/>
              <a:ext cx="72" cy="76"/>
            </a:xfrm>
            <a:custGeom>
              <a:avLst/>
              <a:gdLst/>
              <a:ahLst/>
              <a:cxnLst>
                <a:cxn ang="0">
                  <a:pos x="499" y="250"/>
                </a:cxn>
                <a:cxn ang="0">
                  <a:pos x="492" y="284"/>
                </a:cxn>
                <a:cxn ang="0">
                  <a:pos x="481" y="316"/>
                </a:cxn>
                <a:cxn ang="0">
                  <a:pos x="464" y="345"/>
                </a:cxn>
                <a:cxn ang="0">
                  <a:pos x="443" y="372"/>
                </a:cxn>
                <a:cxn ang="0">
                  <a:pos x="419" y="395"/>
                </a:cxn>
                <a:cxn ang="0">
                  <a:pos x="389" y="415"/>
                </a:cxn>
                <a:cxn ang="0">
                  <a:pos x="358" y="432"/>
                </a:cxn>
                <a:cxn ang="0">
                  <a:pos x="325" y="444"/>
                </a:cxn>
                <a:cxn ang="0">
                  <a:pos x="288" y="452"/>
                </a:cxn>
                <a:cxn ang="0">
                  <a:pos x="250" y="455"/>
                </a:cxn>
                <a:cxn ang="0">
                  <a:pos x="212" y="452"/>
                </a:cxn>
                <a:cxn ang="0">
                  <a:pos x="176" y="444"/>
                </a:cxn>
                <a:cxn ang="0">
                  <a:pos x="142" y="432"/>
                </a:cxn>
                <a:cxn ang="0">
                  <a:pos x="110" y="415"/>
                </a:cxn>
                <a:cxn ang="0">
                  <a:pos x="81" y="395"/>
                </a:cxn>
                <a:cxn ang="0">
                  <a:pos x="57" y="372"/>
                </a:cxn>
                <a:cxn ang="0">
                  <a:pos x="37" y="345"/>
                </a:cxn>
                <a:cxn ang="0">
                  <a:pos x="20" y="316"/>
                </a:cxn>
                <a:cxn ang="0">
                  <a:pos x="8" y="284"/>
                </a:cxn>
                <a:cxn ang="0">
                  <a:pos x="1" y="250"/>
                </a:cxn>
                <a:cxn ang="0">
                  <a:pos x="0" y="216"/>
                </a:cxn>
                <a:cxn ang="0">
                  <a:pos x="6" y="181"/>
                </a:cxn>
                <a:cxn ang="0">
                  <a:pos x="16" y="149"/>
                </a:cxn>
                <a:cxn ang="0">
                  <a:pos x="30" y="119"/>
                </a:cxn>
                <a:cxn ang="0">
                  <a:pos x="50" y="91"/>
                </a:cxn>
                <a:cxn ang="0">
                  <a:pos x="74" y="67"/>
                </a:cxn>
                <a:cxn ang="0">
                  <a:pos x="100" y="46"/>
                </a:cxn>
                <a:cxn ang="0">
                  <a:pos x="131" y="27"/>
                </a:cxn>
                <a:cxn ang="0">
                  <a:pos x="164" y="14"/>
                </a:cxn>
                <a:cxn ang="0">
                  <a:pos x="200" y="5"/>
                </a:cxn>
                <a:cxn ang="0">
                  <a:pos x="238" y="1"/>
                </a:cxn>
                <a:cxn ang="0">
                  <a:pos x="276" y="2"/>
                </a:cxn>
                <a:cxn ang="0">
                  <a:pos x="312" y="7"/>
                </a:cxn>
                <a:cxn ang="0">
                  <a:pos x="347" y="18"/>
                </a:cxn>
                <a:cxn ang="0">
                  <a:pos x="379" y="33"/>
                </a:cxn>
                <a:cxn ang="0">
                  <a:pos x="410" y="53"/>
                </a:cxn>
                <a:cxn ang="0">
                  <a:pos x="435" y="75"/>
                </a:cxn>
                <a:cxn ang="0">
                  <a:pos x="458" y="100"/>
                </a:cxn>
                <a:cxn ang="0">
                  <a:pos x="475" y="129"/>
                </a:cxn>
                <a:cxn ang="0">
                  <a:pos x="489" y="160"/>
                </a:cxn>
                <a:cxn ang="0">
                  <a:pos x="498" y="192"/>
                </a:cxn>
                <a:cxn ang="0">
                  <a:pos x="500" y="228"/>
                </a:cxn>
              </a:cxnLst>
              <a:rect l="0" t="0" r="r" b="b"/>
              <a:pathLst>
                <a:path w="500" h="455">
                  <a:moveTo>
                    <a:pt x="500" y="228"/>
                  </a:moveTo>
                  <a:lnTo>
                    <a:pt x="500" y="239"/>
                  </a:lnTo>
                  <a:lnTo>
                    <a:pt x="499" y="250"/>
                  </a:lnTo>
                  <a:lnTo>
                    <a:pt x="498" y="262"/>
                  </a:lnTo>
                  <a:lnTo>
                    <a:pt x="496" y="273"/>
                  </a:lnTo>
                  <a:lnTo>
                    <a:pt x="492" y="284"/>
                  </a:lnTo>
                  <a:lnTo>
                    <a:pt x="489" y="295"/>
                  </a:lnTo>
                  <a:lnTo>
                    <a:pt x="485" y="306"/>
                  </a:lnTo>
                  <a:lnTo>
                    <a:pt x="481" y="316"/>
                  </a:lnTo>
                  <a:lnTo>
                    <a:pt x="475" y="326"/>
                  </a:lnTo>
                  <a:lnTo>
                    <a:pt x="470" y="335"/>
                  </a:lnTo>
                  <a:lnTo>
                    <a:pt x="464" y="345"/>
                  </a:lnTo>
                  <a:lnTo>
                    <a:pt x="458" y="354"/>
                  </a:lnTo>
                  <a:lnTo>
                    <a:pt x="451" y="363"/>
                  </a:lnTo>
                  <a:lnTo>
                    <a:pt x="443" y="372"/>
                  </a:lnTo>
                  <a:lnTo>
                    <a:pt x="435" y="380"/>
                  </a:lnTo>
                  <a:lnTo>
                    <a:pt x="427" y="388"/>
                  </a:lnTo>
                  <a:lnTo>
                    <a:pt x="419" y="395"/>
                  </a:lnTo>
                  <a:lnTo>
                    <a:pt x="410" y="402"/>
                  </a:lnTo>
                  <a:lnTo>
                    <a:pt x="400" y="409"/>
                  </a:lnTo>
                  <a:lnTo>
                    <a:pt x="389" y="415"/>
                  </a:lnTo>
                  <a:lnTo>
                    <a:pt x="379" y="421"/>
                  </a:lnTo>
                  <a:lnTo>
                    <a:pt x="369" y="427"/>
                  </a:lnTo>
                  <a:lnTo>
                    <a:pt x="358" y="432"/>
                  </a:lnTo>
                  <a:lnTo>
                    <a:pt x="347" y="436"/>
                  </a:lnTo>
                  <a:lnTo>
                    <a:pt x="336" y="440"/>
                  </a:lnTo>
                  <a:lnTo>
                    <a:pt x="325" y="444"/>
                  </a:lnTo>
                  <a:lnTo>
                    <a:pt x="312" y="447"/>
                  </a:lnTo>
                  <a:lnTo>
                    <a:pt x="300" y="449"/>
                  </a:lnTo>
                  <a:lnTo>
                    <a:pt x="288" y="452"/>
                  </a:lnTo>
                  <a:lnTo>
                    <a:pt x="276" y="453"/>
                  </a:lnTo>
                  <a:lnTo>
                    <a:pt x="263" y="454"/>
                  </a:lnTo>
                  <a:lnTo>
                    <a:pt x="250" y="455"/>
                  </a:lnTo>
                  <a:lnTo>
                    <a:pt x="238" y="454"/>
                  </a:lnTo>
                  <a:lnTo>
                    <a:pt x="224" y="453"/>
                  </a:lnTo>
                  <a:lnTo>
                    <a:pt x="212" y="452"/>
                  </a:lnTo>
                  <a:lnTo>
                    <a:pt x="200" y="449"/>
                  </a:lnTo>
                  <a:lnTo>
                    <a:pt x="187" y="447"/>
                  </a:lnTo>
                  <a:lnTo>
                    <a:pt x="176" y="444"/>
                  </a:lnTo>
                  <a:lnTo>
                    <a:pt x="164" y="440"/>
                  </a:lnTo>
                  <a:lnTo>
                    <a:pt x="153" y="436"/>
                  </a:lnTo>
                  <a:lnTo>
                    <a:pt x="142" y="432"/>
                  </a:lnTo>
                  <a:lnTo>
                    <a:pt x="131" y="427"/>
                  </a:lnTo>
                  <a:lnTo>
                    <a:pt x="121" y="421"/>
                  </a:lnTo>
                  <a:lnTo>
                    <a:pt x="110" y="415"/>
                  </a:lnTo>
                  <a:lnTo>
                    <a:pt x="100" y="409"/>
                  </a:lnTo>
                  <a:lnTo>
                    <a:pt x="91" y="402"/>
                  </a:lnTo>
                  <a:lnTo>
                    <a:pt x="81" y="395"/>
                  </a:lnTo>
                  <a:lnTo>
                    <a:pt x="74" y="388"/>
                  </a:lnTo>
                  <a:lnTo>
                    <a:pt x="65" y="380"/>
                  </a:lnTo>
                  <a:lnTo>
                    <a:pt x="57" y="372"/>
                  </a:lnTo>
                  <a:lnTo>
                    <a:pt x="50" y="363"/>
                  </a:lnTo>
                  <a:lnTo>
                    <a:pt x="42" y="354"/>
                  </a:lnTo>
                  <a:lnTo>
                    <a:pt x="37" y="345"/>
                  </a:lnTo>
                  <a:lnTo>
                    <a:pt x="30" y="335"/>
                  </a:lnTo>
                  <a:lnTo>
                    <a:pt x="25" y="326"/>
                  </a:lnTo>
                  <a:lnTo>
                    <a:pt x="20" y="316"/>
                  </a:lnTo>
                  <a:lnTo>
                    <a:pt x="16" y="306"/>
                  </a:lnTo>
                  <a:lnTo>
                    <a:pt x="11" y="295"/>
                  </a:lnTo>
                  <a:lnTo>
                    <a:pt x="8" y="284"/>
                  </a:lnTo>
                  <a:lnTo>
                    <a:pt x="6" y="273"/>
                  </a:lnTo>
                  <a:lnTo>
                    <a:pt x="3" y="262"/>
                  </a:lnTo>
                  <a:lnTo>
                    <a:pt x="1" y="250"/>
                  </a:lnTo>
                  <a:lnTo>
                    <a:pt x="0" y="239"/>
                  </a:lnTo>
                  <a:lnTo>
                    <a:pt x="0" y="228"/>
                  </a:lnTo>
                  <a:lnTo>
                    <a:pt x="0" y="216"/>
                  </a:lnTo>
                  <a:lnTo>
                    <a:pt x="1" y="204"/>
                  </a:lnTo>
                  <a:lnTo>
                    <a:pt x="3" y="192"/>
                  </a:lnTo>
                  <a:lnTo>
                    <a:pt x="6" y="181"/>
                  </a:lnTo>
                  <a:lnTo>
                    <a:pt x="8" y="171"/>
                  </a:lnTo>
                  <a:lnTo>
                    <a:pt x="11" y="160"/>
                  </a:lnTo>
                  <a:lnTo>
                    <a:pt x="16" y="149"/>
                  </a:lnTo>
                  <a:lnTo>
                    <a:pt x="20" y="139"/>
                  </a:lnTo>
                  <a:lnTo>
                    <a:pt x="25" y="129"/>
                  </a:lnTo>
                  <a:lnTo>
                    <a:pt x="30" y="119"/>
                  </a:lnTo>
                  <a:lnTo>
                    <a:pt x="37" y="109"/>
                  </a:lnTo>
                  <a:lnTo>
                    <a:pt x="42" y="100"/>
                  </a:lnTo>
                  <a:lnTo>
                    <a:pt x="50" y="91"/>
                  </a:lnTo>
                  <a:lnTo>
                    <a:pt x="57" y="83"/>
                  </a:lnTo>
                  <a:lnTo>
                    <a:pt x="65" y="75"/>
                  </a:lnTo>
                  <a:lnTo>
                    <a:pt x="74" y="67"/>
                  </a:lnTo>
                  <a:lnTo>
                    <a:pt x="81" y="60"/>
                  </a:lnTo>
                  <a:lnTo>
                    <a:pt x="91" y="53"/>
                  </a:lnTo>
                  <a:lnTo>
                    <a:pt x="100" y="46"/>
                  </a:lnTo>
                  <a:lnTo>
                    <a:pt x="110" y="39"/>
                  </a:lnTo>
                  <a:lnTo>
                    <a:pt x="121" y="33"/>
                  </a:lnTo>
                  <a:lnTo>
                    <a:pt x="131" y="27"/>
                  </a:lnTo>
                  <a:lnTo>
                    <a:pt x="142" y="23"/>
                  </a:lnTo>
                  <a:lnTo>
                    <a:pt x="153" y="18"/>
                  </a:lnTo>
                  <a:lnTo>
                    <a:pt x="164" y="14"/>
                  </a:lnTo>
                  <a:lnTo>
                    <a:pt x="176" y="10"/>
                  </a:lnTo>
                  <a:lnTo>
                    <a:pt x="187" y="7"/>
                  </a:lnTo>
                  <a:lnTo>
                    <a:pt x="200" y="5"/>
                  </a:lnTo>
                  <a:lnTo>
                    <a:pt x="212" y="3"/>
                  </a:lnTo>
                  <a:lnTo>
                    <a:pt x="224" y="2"/>
                  </a:lnTo>
                  <a:lnTo>
                    <a:pt x="238" y="1"/>
                  </a:lnTo>
                  <a:lnTo>
                    <a:pt x="250" y="0"/>
                  </a:lnTo>
                  <a:lnTo>
                    <a:pt x="263" y="1"/>
                  </a:lnTo>
                  <a:lnTo>
                    <a:pt x="276" y="2"/>
                  </a:lnTo>
                  <a:lnTo>
                    <a:pt x="288" y="3"/>
                  </a:lnTo>
                  <a:lnTo>
                    <a:pt x="300" y="5"/>
                  </a:lnTo>
                  <a:lnTo>
                    <a:pt x="312" y="7"/>
                  </a:lnTo>
                  <a:lnTo>
                    <a:pt x="325" y="10"/>
                  </a:lnTo>
                  <a:lnTo>
                    <a:pt x="336" y="14"/>
                  </a:lnTo>
                  <a:lnTo>
                    <a:pt x="347" y="18"/>
                  </a:lnTo>
                  <a:lnTo>
                    <a:pt x="358" y="23"/>
                  </a:lnTo>
                  <a:lnTo>
                    <a:pt x="369" y="27"/>
                  </a:lnTo>
                  <a:lnTo>
                    <a:pt x="379" y="33"/>
                  </a:lnTo>
                  <a:lnTo>
                    <a:pt x="389" y="39"/>
                  </a:lnTo>
                  <a:lnTo>
                    <a:pt x="400" y="46"/>
                  </a:lnTo>
                  <a:lnTo>
                    <a:pt x="410" y="53"/>
                  </a:lnTo>
                  <a:lnTo>
                    <a:pt x="419" y="60"/>
                  </a:lnTo>
                  <a:lnTo>
                    <a:pt x="427" y="67"/>
                  </a:lnTo>
                  <a:lnTo>
                    <a:pt x="435" y="75"/>
                  </a:lnTo>
                  <a:lnTo>
                    <a:pt x="443" y="83"/>
                  </a:lnTo>
                  <a:lnTo>
                    <a:pt x="451" y="91"/>
                  </a:lnTo>
                  <a:lnTo>
                    <a:pt x="458" y="100"/>
                  </a:lnTo>
                  <a:lnTo>
                    <a:pt x="464" y="109"/>
                  </a:lnTo>
                  <a:lnTo>
                    <a:pt x="470" y="119"/>
                  </a:lnTo>
                  <a:lnTo>
                    <a:pt x="475" y="129"/>
                  </a:lnTo>
                  <a:lnTo>
                    <a:pt x="481" y="139"/>
                  </a:lnTo>
                  <a:lnTo>
                    <a:pt x="485" y="149"/>
                  </a:lnTo>
                  <a:lnTo>
                    <a:pt x="489" y="160"/>
                  </a:lnTo>
                  <a:lnTo>
                    <a:pt x="492" y="171"/>
                  </a:lnTo>
                  <a:lnTo>
                    <a:pt x="496" y="181"/>
                  </a:lnTo>
                  <a:lnTo>
                    <a:pt x="498" y="192"/>
                  </a:lnTo>
                  <a:lnTo>
                    <a:pt x="499" y="204"/>
                  </a:lnTo>
                  <a:lnTo>
                    <a:pt x="500" y="216"/>
                  </a:lnTo>
                  <a:lnTo>
                    <a:pt x="500" y="228"/>
                  </a:lnTo>
                  <a:close/>
                </a:path>
              </a:pathLst>
            </a:custGeom>
            <a:solidFill>
              <a:srgbClr val="DB26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459" y="956"/>
              <a:ext cx="60" cy="63"/>
            </a:xfrm>
            <a:custGeom>
              <a:avLst/>
              <a:gdLst/>
              <a:ahLst/>
              <a:cxnLst>
                <a:cxn ang="0">
                  <a:pos x="417" y="209"/>
                </a:cxn>
                <a:cxn ang="0">
                  <a:pos x="408" y="246"/>
                </a:cxn>
                <a:cxn ang="0">
                  <a:pos x="393" y="280"/>
                </a:cxn>
                <a:cxn ang="0">
                  <a:pos x="370" y="310"/>
                </a:cxn>
                <a:cxn ang="0">
                  <a:pos x="341" y="336"/>
                </a:cxn>
                <a:cxn ang="0">
                  <a:pos x="308" y="357"/>
                </a:cxn>
                <a:cxn ang="0">
                  <a:pos x="271" y="371"/>
                </a:cxn>
                <a:cxn ang="0">
                  <a:pos x="230" y="379"/>
                </a:cxn>
                <a:cxn ang="0">
                  <a:pos x="187" y="379"/>
                </a:cxn>
                <a:cxn ang="0">
                  <a:pos x="146" y="371"/>
                </a:cxn>
                <a:cxn ang="0">
                  <a:pos x="109" y="357"/>
                </a:cxn>
                <a:cxn ang="0">
                  <a:pos x="76" y="336"/>
                </a:cxn>
                <a:cxn ang="0">
                  <a:pos x="47" y="310"/>
                </a:cxn>
                <a:cxn ang="0">
                  <a:pos x="24" y="280"/>
                </a:cxn>
                <a:cxn ang="0">
                  <a:pos x="9" y="246"/>
                </a:cxn>
                <a:cxn ang="0">
                  <a:pos x="1" y="209"/>
                </a:cxn>
                <a:cxn ang="0">
                  <a:pos x="1" y="170"/>
                </a:cxn>
                <a:cxn ang="0">
                  <a:pos x="9" y="133"/>
                </a:cxn>
                <a:cxn ang="0">
                  <a:pos x="24" y="99"/>
                </a:cxn>
                <a:cxn ang="0">
                  <a:pos x="47" y="69"/>
                </a:cxn>
                <a:cxn ang="0">
                  <a:pos x="76" y="44"/>
                </a:cxn>
                <a:cxn ang="0">
                  <a:pos x="109" y="22"/>
                </a:cxn>
                <a:cxn ang="0">
                  <a:pos x="146" y="8"/>
                </a:cxn>
                <a:cxn ang="0">
                  <a:pos x="187" y="1"/>
                </a:cxn>
                <a:cxn ang="0">
                  <a:pos x="230" y="1"/>
                </a:cxn>
                <a:cxn ang="0">
                  <a:pos x="271" y="8"/>
                </a:cxn>
                <a:cxn ang="0">
                  <a:pos x="308" y="22"/>
                </a:cxn>
                <a:cxn ang="0">
                  <a:pos x="341" y="44"/>
                </a:cxn>
                <a:cxn ang="0">
                  <a:pos x="370" y="69"/>
                </a:cxn>
                <a:cxn ang="0">
                  <a:pos x="393" y="99"/>
                </a:cxn>
                <a:cxn ang="0">
                  <a:pos x="408" y="133"/>
                </a:cxn>
                <a:cxn ang="0">
                  <a:pos x="417" y="170"/>
                </a:cxn>
              </a:cxnLst>
              <a:rect l="0" t="0" r="r" b="b"/>
              <a:pathLst>
                <a:path w="418" h="380">
                  <a:moveTo>
                    <a:pt x="418" y="189"/>
                  </a:moveTo>
                  <a:lnTo>
                    <a:pt x="417" y="209"/>
                  </a:lnTo>
                  <a:lnTo>
                    <a:pt x="414" y="228"/>
                  </a:lnTo>
                  <a:lnTo>
                    <a:pt x="408" y="246"/>
                  </a:lnTo>
                  <a:lnTo>
                    <a:pt x="401" y="263"/>
                  </a:lnTo>
                  <a:lnTo>
                    <a:pt x="393" y="280"/>
                  </a:lnTo>
                  <a:lnTo>
                    <a:pt x="382" y="296"/>
                  </a:lnTo>
                  <a:lnTo>
                    <a:pt x="370" y="310"/>
                  </a:lnTo>
                  <a:lnTo>
                    <a:pt x="357" y="324"/>
                  </a:lnTo>
                  <a:lnTo>
                    <a:pt x="341" y="336"/>
                  </a:lnTo>
                  <a:lnTo>
                    <a:pt x="326" y="347"/>
                  </a:lnTo>
                  <a:lnTo>
                    <a:pt x="308" y="357"/>
                  </a:lnTo>
                  <a:lnTo>
                    <a:pt x="290" y="365"/>
                  </a:lnTo>
                  <a:lnTo>
                    <a:pt x="271" y="371"/>
                  </a:lnTo>
                  <a:lnTo>
                    <a:pt x="251" y="376"/>
                  </a:lnTo>
                  <a:lnTo>
                    <a:pt x="230" y="379"/>
                  </a:lnTo>
                  <a:lnTo>
                    <a:pt x="208" y="380"/>
                  </a:lnTo>
                  <a:lnTo>
                    <a:pt x="187" y="379"/>
                  </a:lnTo>
                  <a:lnTo>
                    <a:pt x="166" y="376"/>
                  </a:lnTo>
                  <a:lnTo>
                    <a:pt x="146" y="371"/>
                  </a:lnTo>
                  <a:lnTo>
                    <a:pt x="127" y="365"/>
                  </a:lnTo>
                  <a:lnTo>
                    <a:pt x="109" y="357"/>
                  </a:lnTo>
                  <a:lnTo>
                    <a:pt x="91" y="347"/>
                  </a:lnTo>
                  <a:lnTo>
                    <a:pt x="76" y="336"/>
                  </a:lnTo>
                  <a:lnTo>
                    <a:pt x="61" y="324"/>
                  </a:lnTo>
                  <a:lnTo>
                    <a:pt x="47" y="310"/>
                  </a:lnTo>
                  <a:lnTo>
                    <a:pt x="35" y="296"/>
                  </a:lnTo>
                  <a:lnTo>
                    <a:pt x="24" y="280"/>
                  </a:lnTo>
                  <a:lnTo>
                    <a:pt x="15" y="263"/>
                  </a:lnTo>
                  <a:lnTo>
                    <a:pt x="9" y="246"/>
                  </a:lnTo>
                  <a:lnTo>
                    <a:pt x="3" y="228"/>
                  </a:lnTo>
                  <a:lnTo>
                    <a:pt x="1" y="209"/>
                  </a:lnTo>
                  <a:lnTo>
                    <a:pt x="0" y="189"/>
                  </a:lnTo>
                  <a:lnTo>
                    <a:pt x="1" y="170"/>
                  </a:lnTo>
                  <a:lnTo>
                    <a:pt x="3" y="151"/>
                  </a:lnTo>
                  <a:lnTo>
                    <a:pt x="9" y="133"/>
                  </a:lnTo>
                  <a:lnTo>
                    <a:pt x="15" y="116"/>
                  </a:lnTo>
                  <a:lnTo>
                    <a:pt x="24" y="99"/>
                  </a:lnTo>
                  <a:lnTo>
                    <a:pt x="35" y="83"/>
                  </a:lnTo>
                  <a:lnTo>
                    <a:pt x="47" y="69"/>
                  </a:lnTo>
                  <a:lnTo>
                    <a:pt x="61" y="56"/>
                  </a:lnTo>
                  <a:lnTo>
                    <a:pt x="76" y="44"/>
                  </a:lnTo>
                  <a:lnTo>
                    <a:pt x="91" y="33"/>
                  </a:lnTo>
                  <a:lnTo>
                    <a:pt x="109" y="22"/>
                  </a:lnTo>
                  <a:lnTo>
                    <a:pt x="127" y="14"/>
                  </a:lnTo>
                  <a:lnTo>
                    <a:pt x="146" y="8"/>
                  </a:lnTo>
                  <a:lnTo>
                    <a:pt x="166" y="4"/>
                  </a:lnTo>
                  <a:lnTo>
                    <a:pt x="187" y="1"/>
                  </a:lnTo>
                  <a:lnTo>
                    <a:pt x="208" y="0"/>
                  </a:lnTo>
                  <a:lnTo>
                    <a:pt x="230" y="1"/>
                  </a:lnTo>
                  <a:lnTo>
                    <a:pt x="251" y="4"/>
                  </a:lnTo>
                  <a:lnTo>
                    <a:pt x="271" y="8"/>
                  </a:lnTo>
                  <a:lnTo>
                    <a:pt x="290" y="14"/>
                  </a:lnTo>
                  <a:lnTo>
                    <a:pt x="308" y="22"/>
                  </a:lnTo>
                  <a:lnTo>
                    <a:pt x="326" y="33"/>
                  </a:lnTo>
                  <a:lnTo>
                    <a:pt x="341" y="44"/>
                  </a:lnTo>
                  <a:lnTo>
                    <a:pt x="357" y="56"/>
                  </a:lnTo>
                  <a:lnTo>
                    <a:pt x="370" y="69"/>
                  </a:lnTo>
                  <a:lnTo>
                    <a:pt x="382" y="83"/>
                  </a:lnTo>
                  <a:lnTo>
                    <a:pt x="393" y="99"/>
                  </a:lnTo>
                  <a:lnTo>
                    <a:pt x="401" y="116"/>
                  </a:lnTo>
                  <a:lnTo>
                    <a:pt x="408" y="133"/>
                  </a:lnTo>
                  <a:lnTo>
                    <a:pt x="414" y="151"/>
                  </a:lnTo>
                  <a:lnTo>
                    <a:pt x="417" y="170"/>
                  </a:lnTo>
                  <a:lnTo>
                    <a:pt x="418" y="189"/>
                  </a:lnTo>
                  <a:close/>
                </a:path>
              </a:pathLst>
            </a:custGeom>
            <a:solidFill>
              <a:srgbClr val="DB671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2983" y="3401"/>
              <a:ext cx="48" cy="87"/>
            </a:xfrm>
            <a:custGeom>
              <a:avLst/>
              <a:gdLst/>
              <a:ahLst/>
              <a:cxnLst>
                <a:cxn ang="0">
                  <a:pos x="141" y="394"/>
                </a:cxn>
                <a:cxn ang="0">
                  <a:pos x="116" y="406"/>
                </a:cxn>
                <a:cxn ang="0">
                  <a:pos x="99" y="426"/>
                </a:cxn>
                <a:cxn ang="0">
                  <a:pos x="91" y="450"/>
                </a:cxn>
                <a:cxn ang="0">
                  <a:pos x="93" y="476"/>
                </a:cxn>
                <a:cxn ang="0">
                  <a:pos x="106" y="498"/>
                </a:cxn>
                <a:cxn ang="0">
                  <a:pos x="128" y="515"/>
                </a:cxn>
                <a:cxn ang="0">
                  <a:pos x="155" y="523"/>
                </a:cxn>
                <a:cxn ang="0">
                  <a:pos x="184" y="520"/>
                </a:cxn>
                <a:cxn ang="0">
                  <a:pos x="209" y="508"/>
                </a:cxn>
                <a:cxn ang="0">
                  <a:pos x="226" y="488"/>
                </a:cxn>
                <a:cxn ang="0">
                  <a:pos x="235" y="464"/>
                </a:cxn>
                <a:cxn ang="0">
                  <a:pos x="231" y="438"/>
                </a:cxn>
                <a:cxn ang="0">
                  <a:pos x="218" y="415"/>
                </a:cxn>
                <a:cxn ang="0">
                  <a:pos x="197" y="399"/>
                </a:cxn>
                <a:cxn ang="0">
                  <a:pos x="170" y="391"/>
                </a:cxn>
                <a:cxn ang="0">
                  <a:pos x="124" y="4"/>
                </a:cxn>
                <a:cxn ang="0">
                  <a:pos x="66" y="28"/>
                </a:cxn>
                <a:cxn ang="0">
                  <a:pos x="28" y="60"/>
                </a:cxn>
                <a:cxn ang="0">
                  <a:pos x="3" y="95"/>
                </a:cxn>
                <a:cxn ang="0">
                  <a:pos x="3" y="120"/>
                </a:cxn>
                <a:cxn ang="0">
                  <a:pos x="17" y="140"/>
                </a:cxn>
                <a:cxn ang="0">
                  <a:pos x="40" y="150"/>
                </a:cxn>
                <a:cxn ang="0">
                  <a:pos x="81" y="151"/>
                </a:cxn>
                <a:cxn ang="0">
                  <a:pos x="103" y="141"/>
                </a:cxn>
                <a:cxn ang="0">
                  <a:pos x="132" y="115"/>
                </a:cxn>
                <a:cxn ang="0">
                  <a:pos x="162" y="106"/>
                </a:cxn>
                <a:cxn ang="0">
                  <a:pos x="202" y="120"/>
                </a:cxn>
                <a:cxn ang="0">
                  <a:pos x="218" y="146"/>
                </a:cxn>
                <a:cxn ang="0">
                  <a:pos x="218" y="170"/>
                </a:cxn>
                <a:cxn ang="0">
                  <a:pos x="195" y="201"/>
                </a:cxn>
                <a:cxn ang="0">
                  <a:pos x="138" y="244"/>
                </a:cxn>
                <a:cxn ang="0">
                  <a:pos x="118" y="281"/>
                </a:cxn>
                <a:cxn ang="0">
                  <a:pos x="116" y="318"/>
                </a:cxn>
                <a:cxn ang="0">
                  <a:pos x="128" y="341"/>
                </a:cxn>
                <a:cxn ang="0">
                  <a:pos x="147" y="359"/>
                </a:cxn>
                <a:cxn ang="0">
                  <a:pos x="169" y="368"/>
                </a:cxn>
                <a:cxn ang="0">
                  <a:pos x="195" y="367"/>
                </a:cxn>
                <a:cxn ang="0">
                  <a:pos x="216" y="349"/>
                </a:cxn>
                <a:cxn ang="0">
                  <a:pos x="222" y="321"/>
                </a:cxn>
                <a:cxn ang="0">
                  <a:pos x="238" y="301"/>
                </a:cxn>
                <a:cxn ang="0">
                  <a:pos x="270" y="280"/>
                </a:cxn>
                <a:cxn ang="0">
                  <a:pos x="307" y="243"/>
                </a:cxn>
                <a:cxn ang="0">
                  <a:pos x="332" y="193"/>
                </a:cxn>
                <a:cxn ang="0">
                  <a:pos x="332" y="126"/>
                </a:cxn>
                <a:cxn ang="0">
                  <a:pos x="306" y="69"/>
                </a:cxn>
                <a:cxn ang="0">
                  <a:pos x="259" y="28"/>
                </a:cxn>
                <a:cxn ang="0">
                  <a:pos x="197" y="4"/>
                </a:cxn>
              </a:cxnLst>
              <a:rect l="0" t="0" r="r" b="b"/>
              <a:pathLst>
                <a:path w="335" h="523">
                  <a:moveTo>
                    <a:pt x="162" y="391"/>
                  </a:moveTo>
                  <a:lnTo>
                    <a:pt x="155" y="391"/>
                  </a:lnTo>
                  <a:lnTo>
                    <a:pt x="148" y="392"/>
                  </a:lnTo>
                  <a:lnTo>
                    <a:pt x="141" y="394"/>
                  </a:lnTo>
                  <a:lnTo>
                    <a:pt x="134" y="396"/>
                  </a:lnTo>
                  <a:lnTo>
                    <a:pt x="128" y="399"/>
                  </a:lnTo>
                  <a:lnTo>
                    <a:pt x="122" y="402"/>
                  </a:lnTo>
                  <a:lnTo>
                    <a:pt x="116" y="406"/>
                  </a:lnTo>
                  <a:lnTo>
                    <a:pt x="111" y="410"/>
                  </a:lnTo>
                  <a:lnTo>
                    <a:pt x="106" y="415"/>
                  </a:lnTo>
                  <a:lnTo>
                    <a:pt x="103" y="420"/>
                  </a:lnTo>
                  <a:lnTo>
                    <a:pt x="99" y="426"/>
                  </a:lnTo>
                  <a:lnTo>
                    <a:pt x="96" y="432"/>
                  </a:lnTo>
                  <a:lnTo>
                    <a:pt x="93" y="438"/>
                  </a:lnTo>
                  <a:lnTo>
                    <a:pt x="92" y="444"/>
                  </a:lnTo>
                  <a:lnTo>
                    <a:pt x="91" y="450"/>
                  </a:lnTo>
                  <a:lnTo>
                    <a:pt x="90" y="457"/>
                  </a:lnTo>
                  <a:lnTo>
                    <a:pt x="91" y="464"/>
                  </a:lnTo>
                  <a:lnTo>
                    <a:pt x="92" y="470"/>
                  </a:lnTo>
                  <a:lnTo>
                    <a:pt x="93" y="476"/>
                  </a:lnTo>
                  <a:lnTo>
                    <a:pt x="96" y="482"/>
                  </a:lnTo>
                  <a:lnTo>
                    <a:pt x="99" y="488"/>
                  </a:lnTo>
                  <a:lnTo>
                    <a:pt x="103" y="493"/>
                  </a:lnTo>
                  <a:lnTo>
                    <a:pt x="106" y="498"/>
                  </a:lnTo>
                  <a:lnTo>
                    <a:pt x="111" y="503"/>
                  </a:lnTo>
                  <a:lnTo>
                    <a:pt x="116" y="508"/>
                  </a:lnTo>
                  <a:lnTo>
                    <a:pt x="122" y="512"/>
                  </a:lnTo>
                  <a:lnTo>
                    <a:pt x="128" y="515"/>
                  </a:lnTo>
                  <a:lnTo>
                    <a:pt x="134" y="518"/>
                  </a:lnTo>
                  <a:lnTo>
                    <a:pt x="141" y="520"/>
                  </a:lnTo>
                  <a:lnTo>
                    <a:pt x="148" y="522"/>
                  </a:lnTo>
                  <a:lnTo>
                    <a:pt x="155" y="523"/>
                  </a:lnTo>
                  <a:lnTo>
                    <a:pt x="162" y="523"/>
                  </a:lnTo>
                  <a:lnTo>
                    <a:pt x="170" y="523"/>
                  </a:lnTo>
                  <a:lnTo>
                    <a:pt x="177" y="522"/>
                  </a:lnTo>
                  <a:lnTo>
                    <a:pt x="184" y="520"/>
                  </a:lnTo>
                  <a:lnTo>
                    <a:pt x="191" y="518"/>
                  </a:lnTo>
                  <a:lnTo>
                    <a:pt x="197" y="515"/>
                  </a:lnTo>
                  <a:lnTo>
                    <a:pt x="203" y="512"/>
                  </a:lnTo>
                  <a:lnTo>
                    <a:pt x="209" y="508"/>
                  </a:lnTo>
                  <a:lnTo>
                    <a:pt x="213" y="503"/>
                  </a:lnTo>
                  <a:lnTo>
                    <a:pt x="218" y="498"/>
                  </a:lnTo>
                  <a:lnTo>
                    <a:pt x="222" y="493"/>
                  </a:lnTo>
                  <a:lnTo>
                    <a:pt x="226" y="488"/>
                  </a:lnTo>
                  <a:lnTo>
                    <a:pt x="229" y="482"/>
                  </a:lnTo>
                  <a:lnTo>
                    <a:pt x="231" y="476"/>
                  </a:lnTo>
                  <a:lnTo>
                    <a:pt x="234" y="470"/>
                  </a:lnTo>
                  <a:lnTo>
                    <a:pt x="235" y="464"/>
                  </a:lnTo>
                  <a:lnTo>
                    <a:pt x="235" y="457"/>
                  </a:lnTo>
                  <a:lnTo>
                    <a:pt x="235" y="450"/>
                  </a:lnTo>
                  <a:lnTo>
                    <a:pt x="234" y="444"/>
                  </a:lnTo>
                  <a:lnTo>
                    <a:pt x="231" y="438"/>
                  </a:lnTo>
                  <a:lnTo>
                    <a:pt x="229" y="432"/>
                  </a:lnTo>
                  <a:lnTo>
                    <a:pt x="226" y="426"/>
                  </a:lnTo>
                  <a:lnTo>
                    <a:pt x="222" y="420"/>
                  </a:lnTo>
                  <a:lnTo>
                    <a:pt x="218" y="415"/>
                  </a:lnTo>
                  <a:lnTo>
                    <a:pt x="213" y="410"/>
                  </a:lnTo>
                  <a:lnTo>
                    <a:pt x="209" y="406"/>
                  </a:lnTo>
                  <a:lnTo>
                    <a:pt x="203" y="402"/>
                  </a:lnTo>
                  <a:lnTo>
                    <a:pt x="197" y="399"/>
                  </a:lnTo>
                  <a:lnTo>
                    <a:pt x="191" y="396"/>
                  </a:lnTo>
                  <a:lnTo>
                    <a:pt x="184" y="394"/>
                  </a:lnTo>
                  <a:lnTo>
                    <a:pt x="177" y="392"/>
                  </a:lnTo>
                  <a:lnTo>
                    <a:pt x="170" y="391"/>
                  </a:lnTo>
                  <a:lnTo>
                    <a:pt x="162" y="391"/>
                  </a:lnTo>
                  <a:close/>
                  <a:moveTo>
                    <a:pt x="161" y="0"/>
                  </a:moveTo>
                  <a:lnTo>
                    <a:pt x="142" y="1"/>
                  </a:lnTo>
                  <a:lnTo>
                    <a:pt x="124" y="4"/>
                  </a:lnTo>
                  <a:lnTo>
                    <a:pt x="107" y="8"/>
                  </a:lnTo>
                  <a:lnTo>
                    <a:pt x="93" y="13"/>
                  </a:lnTo>
                  <a:lnTo>
                    <a:pt x="80" y="21"/>
                  </a:lnTo>
                  <a:lnTo>
                    <a:pt x="66" y="28"/>
                  </a:lnTo>
                  <a:lnTo>
                    <a:pt x="55" y="36"/>
                  </a:lnTo>
                  <a:lnTo>
                    <a:pt x="45" y="44"/>
                  </a:lnTo>
                  <a:lnTo>
                    <a:pt x="36" y="52"/>
                  </a:lnTo>
                  <a:lnTo>
                    <a:pt x="28" y="60"/>
                  </a:lnTo>
                  <a:lnTo>
                    <a:pt x="22" y="68"/>
                  </a:lnTo>
                  <a:lnTo>
                    <a:pt x="16" y="75"/>
                  </a:lnTo>
                  <a:lnTo>
                    <a:pt x="7" y="88"/>
                  </a:lnTo>
                  <a:lnTo>
                    <a:pt x="3" y="95"/>
                  </a:lnTo>
                  <a:lnTo>
                    <a:pt x="1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3" y="120"/>
                  </a:lnTo>
                  <a:lnTo>
                    <a:pt x="5" y="126"/>
                  </a:lnTo>
                  <a:lnTo>
                    <a:pt x="8" y="132"/>
                  </a:lnTo>
                  <a:lnTo>
                    <a:pt x="11" y="136"/>
                  </a:lnTo>
                  <a:lnTo>
                    <a:pt x="17" y="140"/>
                  </a:lnTo>
                  <a:lnTo>
                    <a:pt x="23" y="143"/>
                  </a:lnTo>
                  <a:lnTo>
                    <a:pt x="28" y="146"/>
                  </a:lnTo>
                  <a:lnTo>
                    <a:pt x="35" y="148"/>
                  </a:lnTo>
                  <a:lnTo>
                    <a:pt x="40" y="150"/>
                  </a:lnTo>
                  <a:lnTo>
                    <a:pt x="54" y="152"/>
                  </a:lnTo>
                  <a:lnTo>
                    <a:pt x="67" y="152"/>
                  </a:lnTo>
                  <a:lnTo>
                    <a:pt x="74" y="152"/>
                  </a:lnTo>
                  <a:lnTo>
                    <a:pt x="81" y="151"/>
                  </a:lnTo>
                  <a:lnTo>
                    <a:pt x="86" y="149"/>
                  </a:lnTo>
                  <a:lnTo>
                    <a:pt x="93" y="147"/>
                  </a:lnTo>
                  <a:lnTo>
                    <a:pt x="99" y="144"/>
                  </a:lnTo>
                  <a:lnTo>
                    <a:pt x="103" y="141"/>
                  </a:lnTo>
                  <a:lnTo>
                    <a:pt x="107" y="137"/>
                  </a:lnTo>
                  <a:lnTo>
                    <a:pt x="112" y="132"/>
                  </a:lnTo>
                  <a:lnTo>
                    <a:pt x="121" y="123"/>
                  </a:lnTo>
                  <a:lnTo>
                    <a:pt x="132" y="115"/>
                  </a:lnTo>
                  <a:lnTo>
                    <a:pt x="138" y="112"/>
                  </a:lnTo>
                  <a:lnTo>
                    <a:pt x="145" y="109"/>
                  </a:lnTo>
                  <a:lnTo>
                    <a:pt x="153" y="107"/>
                  </a:lnTo>
                  <a:lnTo>
                    <a:pt x="162" y="106"/>
                  </a:lnTo>
                  <a:lnTo>
                    <a:pt x="173" y="107"/>
                  </a:lnTo>
                  <a:lnTo>
                    <a:pt x="184" y="110"/>
                  </a:lnTo>
                  <a:lnTo>
                    <a:pt x="193" y="115"/>
                  </a:lnTo>
                  <a:lnTo>
                    <a:pt x="202" y="120"/>
                  </a:lnTo>
                  <a:lnTo>
                    <a:pt x="209" y="128"/>
                  </a:lnTo>
                  <a:lnTo>
                    <a:pt x="215" y="137"/>
                  </a:lnTo>
                  <a:lnTo>
                    <a:pt x="217" y="141"/>
                  </a:lnTo>
                  <a:lnTo>
                    <a:pt x="218" y="146"/>
                  </a:lnTo>
                  <a:lnTo>
                    <a:pt x="219" y="152"/>
                  </a:lnTo>
                  <a:lnTo>
                    <a:pt x="219" y="157"/>
                  </a:lnTo>
                  <a:lnTo>
                    <a:pt x="219" y="164"/>
                  </a:lnTo>
                  <a:lnTo>
                    <a:pt x="218" y="170"/>
                  </a:lnTo>
                  <a:lnTo>
                    <a:pt x="215" y="176"/>
                  </a:lnTo>
                  <a:lnTo>
                    <a:pt x="212" y="182"/>
                  </a:lnTo>
                  <a:lnTo>
                    <a:pt x="205" y="192"/>
                  </a:lnTo>
                  <a:lnTo>
                    <a:pt x="195" y="201"/>
                  </a:lnTo>
                  <a:lnTo>
                    <a:pt x="172" y="215"/>
                  </a:lnTo>
                  <a:lnTo>
                    <a:pt x="153" y="229"/>
                  </a:lnTo>
                  <a:lnTo>
                    <a:pt x="145" y="236"/>
                  </a:lnTo>
                  <a:lnTo>
                    <a:pt x="138" y="244"/>
                  </a:lnTo>
                  <a:lnTo>
                    <a:pt x="132" y="252"/>
                  </a:lnTo>
                  <a:lnTo>
                    <a:pt x="126" y="260"/>
                  </a:lnTo>
                  <a:lnTo>
                    <a:pt x="121" y="271"/>
                  </a:lnTo>
                  <a:lnTo>
                    <a:pt x="118" y="281"/>
                  </a:lnTo>
                  <a:lnTo>
                    <a:pt x="116" y="292"/>
                  </a:lnTo>
                  <a:lnTo>
                    <a:pt x="115" y="305"/>
                  </a:lnTo>
                  <a:lnTo>
                    <a:pt x="115" y="312"/>
                  </a:lnTo>
                  <a:lnTo>
                    <a:pt x="116" y="318"/>
                  </a:lnTo>
                  <a:lnTo>
                    <a:pt x="119" y="324"/>
                  </a:lnTo>
                  <a:lnTo>
                    <a:pt x="121" y="330"/>
                  </a:lnTo>
                  <a:lnTo>
                    <a:pt x="124" y="336"/>
                  </a:lnTo>
                  <a:lnTo>
                    <a:pt x="128" y="341"/>
                  </a:lnTo>
                  <a:lnTo>
                    <a:pt x="132" y="347"/>
                  </a:lnTo>
                  <a:lnTo>
                    <a:pt x="136" y="352"/>
                  </a:lnTo>
                  <a:lnTo>
                    <a:pt x="142" y="356"/>
                  </a:lnTo>
                  <a:lnTo>
                    <a:pt x="147" y="359"/>
                  </a:lnTo>
                  <a:lnTo>
                    <a:pt x="152" y="362"/>
                  </a:lnTo>
                  <a:lnTo>
                    <a:pt x="158" y="365"/>
                  </a:lnTo>
                  <a:lnTo>
                    <a:pt x="163" y="367"/>
                  </a:lnTo>
                  <a:lnTo>
                    <a:pt x="169" y="368"/>
                  </a:lnTo>
                  <a:lnTo>
                    <a:pt x="174" y="369"/>
                  </a:lnTo>
                  <a:lnTo>
                    <a:pt x="180" y="369"/>
                  </a:lnTo>
                  <a:lnTo>
                    <a:pt x="188" y="369"/>
                  </a:lnTo>
                  <a:lnTo>
                    <a:pt x="195" y="367"/>
                  </a:lnTo>
                  <a:lnTo>
                    <a:pt x="201" y="364"/>
                  </a:lnTo>
                  <a:lnTo>
                    <a:pt x="207" y="360"/>
                  </a:lnTo>
                  <a:lnTo>
                    <a:pt x="212" y="355"/>
                  </a:lnTo>
                  <a:lnTo>
                    <a:pt x="216" y="349"/>
                  </a:lnTo>
                  <a:lnTo>
                    <a:pt x="218" y="342"/>
                  </a:lnTo>
                  <a:lnTo>
                    <a:pt x="219" y="334"/>
                  </a:lnTo>
                  <a:lnTo>
                    <a:pt x="220" y="328"/>
                  </a:lnTo>
                  <a:lnTo>
                    <a:pt x="222" y="321"/>
                  </a:lnTo>
                  <a:lnTo>
                    <a:pt x="226" y="315"/>
                  </a:lnTo>
                  <a:lnTo>
                    <a:pt x="229" y="310"/>
                  </a:lnTo>
                  <a:lnTo>
                    <a:pt x="234" y="305"/>
                  </a:lnTo>
                  <a:lnTo>
                    <a:pt x="238" y="301"/>
                  </a:lnTo>
                  <a:lnTo>
                    <a:pt x="244" y="297"/>
                  </a:lnTo>
                  <a:lnTo>
                    <a:pt x="249" y="293"/>
                  </a:lnTo>
                  <a:lnTo>
                    <a:pt x="259" y="287"/>
                  </a:lnTo>
                  <a:lnTo>
                    <a:pt x="270" y="280"/>
                  </a:lnTo>
                  <a:lnTo>
                    <a:pt x="282" y="271"/>
                  </a:lnTo>
                  <a:lnTo>
                    <a:pt x="293" y="260"/>
                  </a:lnTo>
                  <a:lnTo>
                    <a:pt x="299" y="252"/>
                  </a:lnTo>
                  <a:lnTo>
                    <a:pt x="307" y="243"/>
                  </a:lnTo>
                  <a:lnTo>
                    <a:pt x="314" y="233"/>
                  </a:lnTo>
                  <a:lnTo>
                    <a:pt x="321" y="221"/>
                  </a:lnTo>
                  <a:lnTo>
                    <a:pt x="327" y="208"/>
                  </a:lnTo>
                  <a:lnTo>
                    <a:pt x="332" y="193"/>
                  </a:lnTo>
                  <a:lnTo>
                    <a:pt x="334" y="176"/>
                  </a:lnTo>
                  <a:lnTo>
                    <a:pt x="335" y="157"/>
                  </a:lnTo>
                  <a:lnTo>
                    <a:pt x="335" y="141"/>
                  </a:lnTo>
                  <a:lnTo>
                    <a:pt x="332" y="126"/>
                  </a:lnTo>
                  <a:lnTo>
                    <a:pt x="327" y="111"/>
                  </a:lnTo>
                  <a:lnTo>
                    <a:pt x="322" y="96"/>
                  </a:lnTo>
                  <a:lnTo>
                    <a:pt x="315" y="82"/>
                  </a:lnTo>
                  <a:lnTo>
                    <a:pt x="306" y="69"/>
                  </a:lnTo>
                  <a:lnTo>
                    <a:pt x="296" y="57"/>
                  </a:lnTo>
                  <a:lnTo>
                    <a:pt x="285" y="46"/>
                  </a:lnTo>
                  <a:lnTo>
                    <a:pt x="273" y="37"/>
                  </a:lnTo>
                  <a:lnTo>
                    <a:pt x="259" y="28"/>
                  </a:lnTo>
                  <a:lnTo>
                    <a:pt x="245" y="20"/>
                  </a:lnTo>
                  <a:lnTo>
                    <a:pt x="229" y="12"/>
                  </a:lnTo>
                  <a:lnTo>
                    <a:pt x="213" y="7"/>
                  </a:lnTo>
                  <a:lnTo>
                    <a:pt x="197" y="4"/>
                  </a:lnTo>
                  <a:lnTo>
                    <a:pt x="179" y="1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3161" y="1711"/>
              <a:ext cx="205" cy="217"/>
            </a:xfrm>
            <a:custGeom>
              <a:avLst/>
              <a:gdLst/>
              <a:ahLst/>
              <a:cxnLst>
                <a:cxn ang="0">
                  <a:pos x="1280" y="265"/>
                </a:cxn>
                <a:cxn ang="0">
                  <a:pos x="1198" y="169"/>
                </a:cxn>
                <a:cxn ang="0">
                  <a:pos x="1069" y="125"/>
                </a:cxn>
                <a:cxn ang="0">
                  <a:pos x="826" y="22"/>
                </a:cxn>
                <a:cxn ang="0">
                  <a:pos x="693" y="2"/>
                </a:cxn>
                <a:cxn ang="0">
                  <a:pos x="566" y="46"/>
                </a:cxn>
                <a:cxn ang="0">
                  <a:pos x="315" y="134"/>
                </a:cxn>
                <a:cxn ang="0">
                  <a:pos x="201" y="200"/>
                </a:cxn>
                <a:cxn ang="0">
                  <a:pos x="140" y="309"/>
                </a:cxn>
                <a:cxn ang="0">
                  <a:pos x="35" y="534"/>
                </a:cxn>
                <a:cxn ang="0">
                  <a:pos x="0" y="652"/>
                </a:cxn>
                <a:cxn ang="0">
                  <a:pos x="35" y="771"/>
                </a:cxn>
                <a:cxn ang="0">
                  <a:pos x="140" y="994"/>
                </a:cxn>
                <a:cxn ang="0">
                  <a:pos x="201" y="1105"/>
                </a:cxn>
                <a:cxn ang="0">
                  <a:pos x="315" y="1171"/>
                </a:cxn>
                <a:cxn ang="0">
                  <a:pos x="566" y="1258"/>
                </a:cxn>
                <a:cxn ang="0">
                  <a:pos x="693" y="1302"/>
                </a:cxn>
                <a:cxn ang="0">
                  <a:pos x="826" y="1282"/>
                </a:cxn>
                <a:cxn ang="0">
                  <a:pos x="1069" y="1180"/>
                </a:cxn>
                <a:cxn ang="0">
                  <a:pos x="1198" y="1134"/>
                </a:cxn>
                <a:cxn ang="0">
                  <a:pos x="1280" y="1038"/>
                </a:cxn>
                <a:cxn ang="0">
                  <a:pos x="1370" y="808"/>
                </a:cxn>
                <a:cxn ang="0">
                  <a:pos x="1431" y="697"/>
                </a:cxn>
                <a:cxn ang="0">
                  <a:pos x="1421" y="575"/>
                </a:cxn>
                <a:cxn ang="0">
                  <a:pos x="412" y="1023"/>
                </a:cxn>
                <a:cxn ang="0">
                  <a:pos x="325" y="964"/>
                </a:cxn>
                <a:cxn ang="0">
                  <a:pos x="340" y="865"/>
                </a:cxn>
                <a:cxn ang="0">
                  <a:pos x="444" y="832"/>
                </a:cxn>
                <a:cxn ang="0">
                  <a:pos x="525" y="898"/>
                </a:cxn>
                <a:cxn ang="0">
                  <a:pos x="498" y="994"/>
                </a:cxn>
                <a:cxn ang="0">
                  <a:pos x="529" y="704"/>
                </a:cxn>
                <a:cxn ang="0">
                  <a:pos x="455" y="778"/>
                </a:cxn>
                <a:cxn ang="0">
                  <a:pos x="347" y="753"/>
                </a:cxn>
                <a:cxn ang="0">
                  <a:pos x="317" y="359"/>
                </a:cxn>
                <a:cxn ang="0">
                  <a:pos x="391" y="286"/>
                </a:cxn>
                <a:cxn ang="0">
                  <a:pos x="499" y="309"/>
                </a:cxn>
                <a:cxn ang="0">
                  <a:pos x="707" y="1023"/>
                </a:cxn>
                <a:cxn ang="0">
                  <a:pos x="620" y="964"/>
                </a:cxn>
                <a:cxn ang="0">
                  <a:pos x="635" y="865"/>
                </a:cxn>
                <a:cxn ang="0">
                  <a:pos x="739" y="832"/>
                </a:cxn>
                <a:cxn ang="0">
                  <a:pos x="819" y="898"/>
                </a:cxn>
                <a:cxn ang="0">
                  <a:pos x="793" y="994"/>
                </a:cxn>
                <a:cxn ang="0">
                  <a:pos x="823" y="704"/>
                </a:cxn>
                <a:cxn ang="0">
                  <a:pos x="750" y="778"/>
                </a:cxn>
                <a:cxn ang="0">
                  <a:pos x="642" y="753"/>
                </a:cxn>
                <a:cxn ang="0">
                  <a:pos x="612" y="359"/>
                </a:cxn>
                <a:cxn ang="0">
                  <a:pos x="685" y="286"/>
                </a:cxn>
                <a:cxn ang="0">
                  <a:pos x="794" y="309"/>
                </a:cxn>
                <a:cxn ang="0">
                  <a:pos x="1001" y="1023"/>
                </a:cxn>
                <a:cxn ang="0">
                  <a:pos x="914" y="964"/>
                </a:cxn>
                <a:cxn ang="0">
                  <a:pos x="930" y="865"/>
                </a:cxn>
                <a:cxn ang="0">
                  <a:pos x="1034" y="832"/>
                </a:cxn>
                <a:cxn ang="0">
                  <a:pos x="1114" y="898"/>
                </a:cxn>
                <a:cxn ang="0">
                  <a:pos x="1087" y="994"/>
                </a:cxn>
                <a:cxn ang="0">
                  <a:pos x="1117" y="704"/>
                </a:cxn>
                <a:cxn ang="0">
                  <a:pos x="1044" y="778"/>
                </a:cxn>
                <a:cxn ang="0">
                  <a:pos x="935" y="753"/>
                </a:cxn>
                <a:cxn ang="0">
                  <a:pos x="906" y="359"/>
                </a:cxn>
                <a:cxn ang="0">
                  <a:pos x="980" y="286"/>
                </a:cxn>
                <a:cxn ang="0">
                  <a:pos x="1088" y="309"/>
                </a:cxn>
              </a:cxnLst>
              <a:rect l="0" t="0" r="r" b="b"/>
              <a:pathLst>
                <a:path w="1435" h="1303">
                  <a:moveTo>
                    <a:pt x="1361" y="487"/>
                  </a:moveTo>
                  <a:lnTo>
                    <a:pt x="1300" y="432"/>
                  </a:lnTo>
                  <a:lnTo>
                    <a:pt x="1300" y="356"/>
                  </a:lnTo>
                  <a:lnTo>
                    <a:pt x="1300" y="344"/>
                  </a:lnTo>
                  <a:lnTo>
                    <a:pt x="1299" y="332"/>
                  </a:lnTo>
                  <a:lnTo>
                    <a:pt x="1298" y="321"/>
                  </a:lnTo>
                  <a:lnTo>
                    <a:pt x="1295" y="309"/>
                  </a:lnTo>
                  <a:lnTo>
                    <a:pt x="1293" y="298"/>
                  </a:lnTo>
                  <a:lnTo>
                    <a:pt x="1289" y="287"/>
                  </a:lnTo>
                  <a:lnTo>
                    <a:pt x="1285" y="277"/>
                  </a:lnTo>
                  <a:lnTo>
                    <a:pt x="1280" y="265"/>
                  </a:lnTo>
                  <a:lnTo>
                    <a:pt x="1275" y="255"/>
                  </a:lnTo>
                  <a:lnTo>
                    <a:pt x="1269" y="245"/>
                  </a:lnTo>
                  <a:lnTo>
                    <a:pt x="1264" y="235"/>
                  </a:lnTo>
                  <a:lnTo>
                    <a:pt x="1257" y="226"/>
                  </a:lnTo>
                  <a:lnTo>
                    <a:pt x="1249" y="217"/>
                  </a:lnTo>
                  <a:lnTo>
                    <a:pt x="1242" y="208"/>
                  </a:lnTo>
                  <a:lnTo>
                    <a:pt x="1233" y="200"/>
                  </a:lnTo>
                  <a:lnTo>
                    <a:pt x="1226" y="191"/>
                  </a:lnTo>
                  <a:lnTo>
                    <a:pt x="1217" y="183"/>
                  </a:lnTo>
                  <a:lnTo>
                    <a:pt x="1207" y="176"/>
                  </a:lnTo>
                  <a:lnTo>
                    <a:pt x="1198" y="169"/>
                  </a:lnTo>
                  <a:lnTo>
                    <a:pt x="1188" y="163"/>
                  </a:lnTo>
                  <a:lnTo>
                    <a:pt x="1176" y="157"/>
                  </a:lnTo>
                  <a:lnTo>
                    <a:pt x="1166" y="151"/>
                  </a:lnTo>
                  <a:lnTo>
                    <a:pt x="1155" y="146"/>
                  </a:lnTo>
                  <a:lnTo>
                    <a:pt x="1144" y="142"/>
                  </a:lnTo>
                  <a:lnTo>
                    <a:pt x="1132" y="137"/>
                  </a:lnTo>
                  <a:lnTo>
                    <a:pt x="1120" y="134"/>
                  </a:lnTo>
                  <a:lnTo>
                    <a:pt x="1107" y="131"/>
                  </a:lnTo>
                  <a:lnTo>
                    <a:pt x="1095" y="128"/>
                  </a:lnTo>
                  <a:lnTo>
                    <a:pt x="1083" y="126"/>
                  </a:lnTo>
                  <a:lnTo>
                    <a:pt x="1069" y="125"/>
                  </a:lnTo>
                  <a:lnTo>
                    <a:pt x="1057" y="124"/>
                  </a:lnTo>
                  <a:lnTo>
                    <a:pt x="1044" y="123"/>
                  </a:lnTo>
                  <a:lnTo>
                    <a:pt x="959" y="123"/>
                  </a:lnTo>
                  <a:lnTo>
                    <a:pt x="900" y="69"/>
                  </a:lnTo>
                  <a:lnTo>
                    <a:pt x="890" y="61"/>
                  </a:lnTo>
                  <a:lnTo>
                    <a:pt x="880" y="53"/>
                  </a:lnTo>
                  <a:lnTo>
                    <a:pt x="870" y="46"/>
                  </a:lnTo>
                  <a:lnTo>
                    <a:pt x="859" y="39"/>
                  </a:lnTo>
                  <a:lnTo>
                    <a:pt x="848" y="32"/>
                  </a:lnTo>
                  <a:lnTo>
                    <a:pt x="837" y="27"/>
                  </a:lnTo>
                  <a:lnTo>
                    <a:pt x="826" y="22"/>
                  </a:lnTo>
                  <a:lnTo>
                    <a:pt x="814" y="17"/>
                  </a:lnTo>
                  <a:lnTo>
                    <a:pt x="803" y="13"/>
                  </a:lnTo>
                  <a:lnTo>
                    <a:pt x="790" y="10"/>
                  </a:lnTo>
                  <a:lnTo>
                    <a:pt x="779" y="7"/>
                  </a:lnTo>
                  <a:lnTo>
                    <a:pt x="767" y="5"/>
                  </a:lnTo>
                  <a:lnTo>
                    <a:pt x="755" y="3"/>
                  </a:lnTo>
                  <a:lnTo>
                    <a:pt x="742" y="2"/>
                  </a:lnTo>
                  <a:lnTo>
                    <a:pt x="730" y="1"/>
                  </a:lnTo>
                  <a:lnTo>
                    <a:pt x="718" y="0"/>
                  </a:lnTo>
                  <a:lnTo>
                    <a:pt x="705" y="1"/>
                  </a:lnTo>
                  <a:lnTo>
                    <a:pt x="693" y="2"/>
                  </a:lnTo>
                  <a:lnTo>
                    <a:pt x="681" y="3"/>
                  </a:lnTo>
                  <a:lnTo>
                    <a:pt x="669" y="5"/>
                  </a:lnTo>
                  <a:lnTo>
                    <a:pt x="656" y="7"/>
                  </a:lnTo>
                  <a:lnTo>
                    <a:pt x="644" y="10"/>
                  </a:lnTo>
                  <a:lnTo>
                    <a:pt x="633" y="13"/>
                  </a:lnTo>
                  <a:lnTo>
                    <a:pt x="621" y="17"/>
                  </a:lnTo>
                  <a:lnTo>
                    <a:pt x="609" y="22"/>
                  </a:lnTo>
                  <a:lnTo>
                    <a:pt x="598" y="27"/>
                  </a:lnTo>
                  <a:lnTo>
                    <a:pt x="587" y="32"/>
                  </a:lnTo>
                  <a:lnTo>
                    <a:pt x="576" y="39"/>
                  </a:lnTo>
                  <a:lnTo>
                    <a:pt x="566" y="46"/>
                  </a:lnTo>
                  <a:lnTo>
                    <a:pt x="556" y="53"/>
                  </a:lnTo>
                  <a:lnTo>
                    <a:pt x="546" y="61"/>
                  </a:lnTo>
                  <a:lnTo>
                    <a:pt x="536" y="69"/>
                  </a:lnTo>
                  <a:lnTo>
                    <a:pt x="476" y="123"/>
                  </a:lnTo>
                  <a:lnTo>
                    <a:pt x="392" y="123"/>
                  </a:lnTo>
                  <a:lnTo>
                    <a:pt x="378" y="124"/>
                  </a:lnTo>
                  <a:lnTo>
                    <a:pt x="365" y="125"/>
                  </a:lnTo>
                  <a:lnTo>
                    <a:pt x="353" y="126"/>
                  </a:lnTo>
                  <a:lnTo>
                    <a:pt x="339" y="128"/>
                  </a:lnTo>
                  <a:lnTo>
                    <a:pt x="327" y="131"/>
                  </a:lnTo>
                  <a:lnTo>
                    <a:pt x="315" y="134"/>
                  </a:lnTo>
                  <a:lnTo>
                    <a:pt x="304" y="137"/>
                  </a:lnTo>
                  <a:lnTo>
                    <a:pt x="291" y="142"/>
                  </a:lnTo>
                  <a:lnTo>
                    <a:pt x="280" y="146"/>
                  </a:lnTo>
                  <a:lnTo>
                    <a:pt x="269" y="151"/>
                  </a:lnTo>
                  <a:lnTo>
                    <a:pt x="258" y="157"/>
                  </a:lnTo>
                  <a:lnTo>
                    <a:pt x="248" y="163"/>
                  </a:lnTo>
                  <a:lnTo>
                    <a:pt x="238" y="169"/>
                  </a:lnTo>
                  <a:lnTo>
                    <a:pt x="228" y="176"/>
                  </a:lnTo>
                  <a:lnTo>
                    <a:pt x="219" y="183"/>
                  </a:lnTo>
                  <a:lnTo>
                    <a:pt x="210" y="191"/>
                  </a:lnTo>
                  <a:lnTo>
                    <a:pt x="201" y="200"/>
                  </a:lnTo>
                  <a:lnTo>
                    <a:pt x="193" y="208"/>
                  </a:lnTo>
                  <a:lnTo>
                    <a:pt x="185" y="217"/>
                  </a:lnTo>
                  <a:lnTo>
                    <a:pt x="179" y="226"/>
                  </a:lnTo>
                  <a:lnTo>
                    <a:pt x="172" y="235"/>
                  </a:lnTo>
                  <a:lnTo>
                    <a:pt x="165" y="245"/>
                  </a:lnTo>
                  <a:lnTo>
                    <a:pt x="160" y="255"/>
                  </a:lnTo>
                  <a:lnTo>
                    <a:pt x="155" y="265"/>
                  </a:lnTo>
                  <a:lnTo>
                    <a:pt x="150" y="277"/>
                  </a:lnTo>
                  <a:lnTo>
                    <a:pt x="146" y="287"/>
                  </a:lnTo>
                  <a:lnTo>
                    <a:pt x="143" y="298"/>
                  </a:lnTo>
                  <a:lnTo>
                    <a:pt x="140" y="309"/>
                  </a:lnTo>
                  <a:lnTo>
                    <a:pt x="137" y="321"/>
                  </a:lnTo>
                  <a:lnTo>
                    <a:pt x="136" y="332"/>
                  </a:lnTo>
                  <a:lnTo>
                    <a:pt x="135" y="344"/>
                  </a:lnTo>
                  <a:lnTo>
                    <a:pt x="134" y="356"/>
                  </a:lnTo>
                  <a:lnTo>
                    <a:pt x="135" y="432"/>
                  </a:lnTo>
                  <a:lnTo>
                    <a:pt x="75" y="487"/>
                  </a:lnTo>
                  <a:lnTo>
                    <a:pt x="66" y="495"/>
                  </a:lnTo>
                  <a:lnTo>
                    <a:pt x="57" y="504"/>
                  </a:lnTo>
                  <a:lnTo>
                    <a:pt x="49" y="514"/>
                  </a:lnTo>
                  <a:lnTo>
                    <a:pt x="41" y="524"/>
                  </a:lnTo>
                  <a:lnTo>
                    <a:pt x="35" y="534"/>
                  </a:lnTo>
                  <a:lnTo>
                    <a:pt x="29" y="544"/>
                  </a:lnTo>
                  <a:lnTo>
                    <a:pt x="23" y="554"/>
                  </a:lnTo>
                  <a:lnTo>
                    <a:pt x="18" y="564"/>
                  </a:lnTo>
                  <a:lnTo>
                    <a:pt x="13" y="575"/>
                  </a:lnTo>
                  <a:lnTo>
                    <a:pt x="10" y="585"/>
                  </a:lnTo>
                  <a:lnTo>
                    <a:pt x="7" y="596"/>
                  </a:lnTo>
                  <a:lnTo>
                    <a:pt x="5" y="608"/>
                  </a:lnTo>
                  <a:lnTo>
                    <a:pt x="2" y="619"/>
                  </a:lnTo>
                  <a:lnTo>
                    <a:pt x="1" y="630"/>
                  </a:lnTo>
                  <a:lnTo>
                    <a:pt x="0" y="641"/>
                  </a:lnTo>
                  <a:lnTo>
                    <a:pt x="0" y="652"/>
                  </a:lnTo>
                  <a:lnTo>
                    <a:pt x="0" y="663"/>
                  </a:lnTo>
                  <a:lnTo>
                    <a:pt x="1" y="674"/>
                  </a:lnTo>
                  <a:lnTo>
                    <a:pt x="2" y="686"/>
                  </a:lnTo>
                  <a:lnTo>
                    <a:pt x="5" y="697"/>
                  </a:lnTo>
                  <a:lnTo>
                    <a:pt x="7" y="708"/>
                  </a:lnTo>
                  <a:lnTo>
                    <a:pt x="10" y="718"/>
                  </a:lnTo>
                  <a:lnTo>
                    <a:pt x="13" y="729"/>
                  </a:lnTo>
                  <a:lnTo>
                    <a:pt x="18" y="739"/>
                  </a:lnTo>
                  <a:lnTo>
                    <a:pt x="23" y="750"/>
                  </a:lnTo>
                  <a:lnTo>
                    <a:pt x="29" y="760"/>
                  </a:lnTo>
                  <a:lnTo>
                    <a:pt x="35" y="771"/>
                  </a:lnTo>
                  <a:lnTo>
                    <a:pt x="41" y="780"/>
                  </a:lnTo>
                  <a:lnTo>
                    <a:pt x="49" y="790"/>
                  </a:lnTo>
                  <a:lnTo>
                    <a:pt x="57" y="799"/>
                  </a:lnTo>
                  <a:lnTo>
                    <a:pt x="66" y="808"/>
                  </a:lnTo>
                  <a:lnTo>
                    <a:pt x="75" y="817"/>
                  </a:lnTo>
                  <a:lnTo>
                    <a:pt x="135" y="871"/>
                  </a:lnTo>
                  <a:lnTo>
                    <a:pt x="135" y="948"/>
                  </a:lnTo>
                  <a:lnTo>
                    <a:pt x="135" y="960"/>
                  </a:lnTo>
                  <a:lnTo>
                    <a:pt x="136" y="971"/>
                  </a:lnTo>
                  <a:lnTo>
                    <a:pt x="137" y="983"/>
                  </a:lnTo>
                  <a:lnTo>
                    <a:pt x="140" y="994"/>
                  </a:lnTo>
                  <a:lnTo>
                    <a:pt x="143" y="1006"/>
                  </a:lnTo>
                  <a:lnTo>
                    <a:pt x="146" y="1017"/>
                  </a:lnTo>
                  <a:lnTo>
                    <a:pt x="150" y="1028"/>
                  </a:lnTo>
                  <a:lnTo>
                    <a:pt x="155" y="1038"/>
                  </a:lnTo>
                  <a:lnTo>
                    <a:pt x="160" y="1049"/>
                  </a:lnTo>
                  <a:lnTo>
                    <a:pt x="165" y="1059"/>
                  </a:lnTo>
                  <a:lnTo>
                    <a:pt x="172" y="1068"/>
                  </a:lnTo>
                  <a:lnTo>
                    <a:pt x="179" y="1078"/>
                  </a:lnTo>
                  <a:lnTo>
                    <a:pt x="185" y="1088"/>
                  </a:lnTo>
                  <a:lnTo>
                    <a:pt x="193" y="1096"/>
                  </a:lnTo>
                  <a:lnTo>
                    <a:pt x="201" y="1105"/>
                  </a:lnTo>
                  <a:lnTo>
                    <a:pt x="210" y="1113"/>
                  </a:lnTo>
                  <a:lnTo>
                    <a:pt x="219" y="1120"/>
                  </a:lnTo>
                  <a:lnTo>
                    <a:pt x="228" y="1127"/>
                  </a:lnTo>
                  <a:lnTo>
                    <a:pt x="238" y="1134"/>
                  </a:lnTo>
                  <a:lnTo>
                    <a:pt x="248" y="1141"/>
                  </a:lnTo>
                  <a:lnTo>
                    <a:pt x="258" y="1147"/>
                  </a:lnTo>
                  <a:lnTo>
                    <a:pt x="269" y="1152"/>
                  </a:lnTo>
                  <a:lnTo>
                    <a:pt x="280" y="1157"/>
                  </a:lnTo>
                  <a:lnTo>
                    <a:pt x="291" y="1162"/>
                  </a:lnTo>
                  <a:lnTo>
                    <a:pt x="304" y="1166"/>
                  </a:lnTo>
                  <a:lnTo>
                    <a:pt x="315" y="1171"/>
                  </a:lnTo>
                  <a:lnTo>
                    <a:pt x="327" y="1174"/>
                  </a:lnTo>
                  <a:lnTo>
                    <a:pt x="339" y="1176"/>
                  </a:lnTo>
                  <a:lnTo>
                    <a:pt x="353" y="1178"/>
                  </a:lnTo>
                  <a:lnTo>
                    <a:pt x="365" y="1180"/>
                  </a:lnTo>
                  <a:lnTo>
                    <a:pt x="378" y="1181"/>
                  </a:lnTo>
                  <a:lnTo>
                    <a:pt x="392" y="1181"/>
                  </a:lnTo>
                  <a:lnTo>
                    <a:pt x="476" y="1181"/>
                  </a:lnTo>
                  <a:lnTo>
                    <a:pt x="536" y="1235"/>
                  </a:lnTo>
                  <a:lnTo>
                    <a:pt x="546" y="1243"/>
                  </a:lnTo>
                  <a:lnTo>
                    <a:pt x="556" y="1251"/>
                  </a:lnTo>
                  <a:lnTo>
                    <a:pt x="566" y="1258"/>
                  </a:lnTo>
                  <a:lnTo>
                    <a:pt x="576" y="1265"/>
                  </a:lnTo>
                  <a:lnTo>
                    <a:pt x="587" y="1271"/>
                  </a:lnTo>
                  <a:lnTo>
                    <a:pt x="598" y="1277"/>
                  </a:lnTo>
                  <a:lnTo>
                    <a:pt x="609" y="1282"/>
                  </a:lnTo>
                  <a:lnTo>
                    <a:pt x="621" y="1286"/>
                  </a:lnTo>
                  <a:lnTo>
                    <a:pt x="633" y="1290"/>
                  </a:lnTo>
                  <a:lnTo>
                    <a:pt x="644" y="1294"/>
                  </a:lnTo>
                  <a:lnTo>
                    <a:pt x="656" y="1296"/>
                  </a:lnTo>
                  <a:lnTo>
                    <a:pt x="669" y="1299"/>
                  </a:lnTo>
                  <a:lnTo>
                    <a:pt x="681" y="1301"/>
                  </a:lnTo>
                  <a:lnTo>
                    <a:pt x="693" y="1302"/>
                  </a:lnTo>
                  <a:lnTo>
                    <a:pt x="705" y="1303"/>
                  </a:lnTo>
                  <a:lnTo>
                    <a:pt x="718" y="1303"/>
                  </a:lnTo>
                  <a:lnTo>
                    <a:pt x="730" y="1303"/>
                  </a:lnTo>
                  <a:lnTo>
                    <a:pt x="742" y="1302"/>
                  </a:lnTo>
                  <a:lnTo>
                    <a:pt x="755" y="1301"/>
                  </a:lnTo>
                  <a:lnTo>
                    <a:pt x="767" y="1299"/>
                  </a:lnTo>
                  <a:lnTo>
                    <a:pt x="779" y="1296"/>
                  </a:lnTo>
                  <a:lnTo>
                    <a:pt x="790" y="1294"/>
                  </a:lnTo>
                  <a:lnTo>
                    <a:pt x="803" y="1290"/>
                  </a:lnTo>
                  <a:lnTo>
                    <a:pt x="814" y="1286"/>
                  </a:lnTo>
                  <a:lnTo>
                    <a:pt x="826" y="1282"/>
                  </a:lnTo>
                  <a:lnTo>
                    <a:pt x="837" y="1277"/>
                  </a:lnTo>
                  <a:lnTo>
                    <a:pt x="848" y="1271"/>
                  </a:lnTo>
                  <a:lnTo>
                    <a:pt x="859" y="1265"/>
                  </a:lnTo>
                  <a:lnTo>
                    <a:pt x="870" y="1258"/>
                  </a:lnTo>
                  <a:lnTo>
                    <a:pt x="880" y="1251"/>
                  </a:lnTo>
                  <a:lnTo>
                    <a:pt x="890" y="1243"/>
                  </a:lnTo>
                  <a:lnTo>
                    <a:pt x="900" y="1235"/>
                  </a:lnTo>
                  <a:lnTo>
                    <a:pt x="959" y="1181"/>
                  </a:lnTo>
                  <a:lnTo>
                    <a:pt x="1044" y="1181"/>
                  </a:lnTo>
                  <a:lnTo>
                    <a:pt x="1057" y="1181"/>
                  </a:lnTo>
                  <a:lnTo>
                    <a:pt x="1069" y="1180"/>
                  </a:lnTo>
                  <a:lnTo>
                    <a:pt x="1083" y="1178"/>
                  </a:lnTo>
                  <a:lnTo>
                    <a:pt x="1095" y="1176"/>
                  </a:lnTo>
                  <a:lnTo>
                    <a:pt x="1107" y="1174"/>
                  </a:lnTo>
                  <a:lnTo>
                    <a:pt x="1120" y="1171"/>
                  </a:lnTo>
                  <a:lnTo>
                    <a:pt x="1132" y="1166"/>
                  </a:lnTo>
                  <a:lnTo>
                    <a:pt x="1144" y="1162"/>
                  </a:lnTo>
                  <a:lnTo>
                    <a:pt x="1155" y="1157"/>
                  </a:lnTo>
                  <a:lnTo>
                    <a:pt x="1166" y="1152"/>
                  </a:lnTo>
                  <a:lnTo>
                    <a:pt x="1176" y="1147"/>
                  </a:lnTo>
                  <a:lnTo>
                    <a:pt x="1188" y="1141"/>
                  </a:lnTo>
                  <a:lnTo>
                    <a:pt x="1198" y="1134"/>
                  </a:lnTo>
                  <a:lnTo>
                    <a:pt x="1207" y="1127"/>
                  </a:lnTo>
                  <a:lnTo>
                    <a:pt x="1217" y="1120"/>
                  </a:lnTo>
                  <a:lnTo>
                    <a:pt x="1226" y="1113"/>
                  </a:lnTo>
                  <a:lnTo>
                    <a:pt x="1233" y="1105"/>
                  </a:lnTo>
                  <a:lnTo>
                    <a:pt x="1242" y="1096"/>
                  </a:lnTo>
                  <a:lnTo>
                    <a:pt x="1249" y="1088"/>
                  </a:lnTo>
                  <a:lnTo>
                    <a:pt x="1257" y="1078"/>
                  </a:lnTo>
                  <a:lnTo>
                    <a:pt x="1264" y="1068"/>
                  </a:lnTo>
                  <a:lnTo>
                    <a:pt x="1269" y="1059"/>
                  </a:lnTo>
                  <a:lnTo>
                    <a:pt x="1275" y="1049"/>
                  </a:lnTo>
                  <a:lnTo>
                    <a:pt x="1280" y="1038"/>
                  </a:lnTo>
                  <a:lnTo>
                    <a:pt x="1285" y="1028"/>
                  </a:lnTo>
                  <a:lnTo>
                    <a:pt x="1289" y="1017"/>
                  </a:lnTo>
                  <a:lnTo>
                    <a:pt x="1293" y="1006"/>
                  </a:lnTo>
                  <a:lnTo>
                    <a:pt x="1295" y="994"/>
                  </a:lnTo>
                  <a:lnTo>
                    <a:pt x="1298" y="983"/>
                  </a:lnTo>
                  <a:lnTo>
                    <a:pt x="1299" y="971"/>
                  </a:lnTo>
                  <a:lnTo>
                    <a:pt x="1300" y="960"/>
                  </a:lnTo>
                  <a:lnTo>
                    <a:pt x="1300" y="948"/>
                  </a:lnTo>
                  <a:lnTo>
                    <a:pt x="1300" y="871"/>
                  </a:lnTo>
                  <a:lnTo>
                    <a:pt x="1361" y="817"/>
                  </a:lnTo>
                  <a:lnTo>
                    <a:pt x="1370" y="808"/>
                  </a:lnTo>
                  <a:lnTo>
                    <a:pt x="1377" y="799"/>
                  </a:lnTo>
                  <a:lnTo>
                    <a:pt x="1386" y="790"/>
                  </a:lnTo>
                  <a:lnTo>
                    <a:pt x="1393" y="780"/>
                  </a:lnTo>
                  <a:lnTo>
                    <a:pt x="1400" y="771"/>
                  </a:lnTo>
                  <a:lnTo>
                    <a:pt x="1406" y="760"/>
                  </a:lnTo>
                  <a:lnTo>
                    <a:pt x="1412" y="750"/>
                  </a:lnTo>
                  <a:lnTo>
                    <a:pt x="1416" y="739"/>
                  </a:lnTo>
                  <a:lnTo>
                    <a:pt x="1421" y="729"/>
                  </a:lnTo>
                  <a:lnTo>
                    <a:pt x="1425" y="718"/>
                  </a:lnTo>
                  <a:lnTo>
                    <a:pt x="1429" y="708"/>
                  </a:lnTo>
                  <a:lnTo>
                    <a:pt x="1431" y="697"/>
                  </a:lnTo>
                  <a:lnTo>
                    <a:pt x="1433" y="686"/>
                  </a:lnTo>
                  <a:lnTo>
                    <a:pt x="1434" y="674"/>
                  </a:lnTo>
                  <a:lnTo>
                    <a:pt x="1435" y="663"/>
                  </a:lnTo>
                  <a:lnTo>
                    <a:pt x="1435" y="652"/>
                  </a:lnTo>
                  <a:lnTo>
                    <a:pt x="1435" y="641"/>
                  </a:lnTo>
                  <a:lnTo>
                    <a:pt x="1434" y="630"/>
                  </a:lnTo>
                  <a:lnTo>
                    <a:pt x="1433" y="619"/>
                  </a:lnTo>
                  <a:lnTo>
                    <a:pt x="1431" y="608"/>
                  </a:lnTo>
                  <a:lnTo>
                    <a:pt x="1429" y="596"/>
                  </a:lnTo>
                  <a:lnTo>
                    <a:pt x="1425" y="585"/>
                  </a:lnTo>
                  <a:lnTo>
                    <a:pt x="1421" y="575"/>
                  </a:lnTo>
                  <a:lnTo>
                    <a:pt x="1416" y="564"/>
                  </a:lnTo>
                  <a:lnTo>
                    <a:pt x="1412" y="554"/>
                  </a:lnTo>
                  <a:lnTo>
                    <a:pt x="1406" y="544"/>
                  </a:lnTo>
                  <a:lnTo>
                    <a:pt x="1400" y="534"/>
                  </a:lnTo>
                  <a:lnTo>
                    <a:pt x="1393" y="524"/>
                  </a:lnTo>
                  <a:lnTo>
                    <a:pt x="1386" y="514"/>
                  </a:lnTo>
                  <a:lnTo>
                    <a:pt x="1377" y="504"/>
                  </a:lnTo>
                  <a:lnTo>
                    <a:pt x="1370" y="495"/>
                  </a:lnTo>
                  <a:lnTo>
                    <a:pt x="1361" y="487"/>
                  </a:lnTo>
                  <a:close/>
                  <a:moveTo>
                    <a:pt x="423" y="1023"/>
                  </a:moveTo>
                  <a:lnTo>
                    <a:pt x="412" y="1023"/>
                  </a:lnTo>
                  <a:lnTo>
                    <a:pt x="402" y="1021"/>
                  </a:lnTo>
                  <a:lnTo>
                    <a:pt x="392" y="1019"/>
                  </a:lnTo>
                  <a:lnTo>
                    <a:pt x="382" y="1016"/>
                  </a:lnTo>
                  <a:lnTo>
                    <a:pt x="373" y="1012"/>
                  </a:lnTo>
                  <a:lnTo>
                    <a:pt x="364" y="1007"/>
                  </a:lnTo>
                  <a:lnTo>
                    <a:pt x="355" y="1001"/>
                  </a:lnTo>
                  <a:lnTo>
                    <a:pt x="348" y="994"/>
                  </a:lnTo>
                  <a:lnTo>
                    <a:pt x="340" y="988"/>
                  </a:lnTo>
                  <a:lnTo>
                    <a:pt x="335" y="980"/>
                  </a:lnTo>
                  <a:lnTo>
                    <a:pt x="329" y="972"/>
                  </a:lnTo>
                  <a:lnTo>
                    <a:pt x="325" y="964"/>
                  </a:lnTo>
                  <a:lnTo>
                    <a:pt x="321" y="955"/>
                  </a:lnTo>
                  <a:lnTo>
                    <a:pt x="319" y="946"/>
                  </a:lnTo>
                  <a:lnTo>
                    <a:pt x="317" y="937"/>
                  </a:lnTo>
                  <a:lnTo>
                    <a:pt x="317" y="927"/>
                  </a:lnTo>
                  <a:lnTo>
                    <a:pt x="317" y="916"/>
                  </a:lnTo>
                  <a:lnTo>
                    <a:pt x="319" y="907"/>
                  </a:lnTo>
                  <a:lnTo>
                    <a:pt x="321" y="898"/>
                  </a:lnTo>
                  <a:lnTo>
                    <a:pt x="325" y="889"/>
                  </a:lnTo>
                  <a:lnTo>
                    <a:pt x="329" y="881"/>
                  </a:lnTo>
                  <a:lnTo>
                    <a:pt x="335" y="873"/>
                  </a:lnTo>
                  <a:lnTo>
                    <a:pt x="340" y="865"/>
                  </a:lnTo>
                  <a:lnTo>
                    <a:pt x="348" y="859"/>
                  </a:lnTo>
                  <a:lnTo>
                    <a:pt x="355" y="852"/>
                  </a:lnTo>
                  <a:lnTo>
                    <a:pt x="364" y="847"/>
                  </a:lnTo>
                  <a:lnTo>
                    <a:pt x="373" y="841"/>
                  </a:lnTo>
                  <a:lnTo>
                    <a:pt x="382" y="837"/>
                  </a:lnTo>
                  <a:lnTo>
                    <a:pt x="392" y="834"/>
                  </a:lnTo>
                  <a:lnTo>
                    <a:pt x="402" y="832"/>
                  </a:lnTo>
                  <a:lnTo>
                    <a:pt x="412" y="830"/>
                  </a:lnTo>
                  <a:lnTo>
                    <a:pt x="423" y="830"/>
                  </a:lnTo>
                  <a:lnTo>
                    <a:pt x="434" y="830"/>
                  </a:lnTo>
                  <a:lnTo>
                    <a:pt x="444" y="832"/>
                  </a:lnTo>
                  <a:lnTo>
                    <a:pt x="454" y="834"/>
                  </a:lnTo>
                  <a:lnTo>
                    <a:pt x="464" y="837"/>
                  </a:lnTo>
                  <a:lnTo>
                    <a:pt x="473" y="841"/>
                  </a:lnTo>
                  <a:lnTo>
                    <a:pt x="482" y="847"/>
                  </a:lnTo>
                  <a:lnTo>
                    <a:pt x="491" y="852"/>
                  </a:lnTo>
                  <a:lnTo>
                    <a:pt x="498" y="859"/>
                  </a:lnTo>
                  <a:lnTo>
                    <a:pt x="505" y="865"/>
                  </a:lnTo>
                  <a:lnTo>
                    <a:pt x="511" y="873"/>
                  </a:lnTo>
                  <a:lnTo>
                    <a:pt x="517" y="881"/>
                  </a:lnTo>
                  <a:lnTo>
                    <a:pt x="521" y="889"/>
                  </a:lnTo>
                  <a:lnTo>
                    <a:pt x="525" y="898"/>
                  </a:lnTo>
                  <a:lnTo>
                    <a:pt x="527" y="907"/>
                  </a:lnTo>
                  <a:lnTo>
                    <a:pt x="529" y="916"/>
                  </a:lnTo>
                  <a:lnTo>
                    <a:pt x="529" y="927"/>
                  </a:lnTo>
                  <a:lnTo>
                    <a:pt x="529" y="937"/>
                  </a:lnTo>
                  <a:lnTo>
                    <a:pt x="527" y="946"/>
                  </a:lnTo>
                  <a:lnTo>
                    <a:pt x="525" y="955"/>
                  </a:lnTo>
                  <a:lnTo>
                    <a:pt x="521" y="964"/>
                  </a:lnTo>
                  <a:lnTo>
                    <a:pt x="517" y="972"/>
                  </a:lnTo>
                  <a:lnTo>
                    <a:pt x="511" y="980"/>
                  </a:lnTo>
                  <a:lnTo>
                    <a:pt x="505" y="988"/>
                  </a:lnTo>
                  <a:lnTo>
                    <a:pt x="498" y="994"/>
                  </a:lnTo>
                  <a:lnTo>
                    <a:pt x="491" y="1001"/>
                  </a:lnTo>
                  <a:lnTo>
                    <a:pt x="482" y="1007"/>
                  </a:lnTo>
                  <a:lnTo>
                    <a:pt x="473" y="1012"/>
                  </a:lnTo>
                  <a:lnTo>
                    <a:pt x="464" y="1016"/>
                  </a:lnTo>
                  <a:lnTo>
                    <a:pt x="454" y="1019"/>
                  </a:lnTo>
                  <a:lnTo>
                    <a:pt x="444" y="1021"/>
                  </a:lnTo>
                  <a:lnTo>
                    <a:pt x="434" y="1023"/>
                  </a:lnTo>
                  <a:lnTo>
                    <a:pt x="423" y="1023"/>
                  </a:lnTo>
                  <a:close/>
                  <a:moveTo>
                    <a:pt x="531" y="684"/>
                  </a:moveTo>
                  <a:lnTo>
                    <a:pt x="530" y="694"/>
                  </a:lnTo>
                  <a:lnTo>
                    <a:pt x="529" y="704"/>
                  </a:lnTo>
                  <a:lnTo>
                    <a:pt x="526" y="713"/>
                  </a:lnTo>
                  <a:lnTo>
                    <a:pt x="522" y="722"/>
                  </a:lnTo>
                  <a:lnTo>
                    <a:pt x="518" y="730"/>
                  </a:lnTo>
                  <a:lnTo>
                    <a:pt x="512" y="738"/>
                  </a:lnTo>
                  <a:lnTo>
                    <a:pt x="507" y="746"/>
                  </a:lnTo>
                  <a:lnTo>
                    <a:pt x="499" y="753"/>
                  </a:lnTo>
                  <a:lnTo>
                    <a:pt x="491" y="759"/>
                  </a:lnTo>
                  <a:lnTo>
                    <a:pt x="483" y="766"/>
                  </a:lnTo>
                  <a:lnTo>
                    <a:pt x="474" y="770"/>
                  </a:lnTo>
                  <a:lnTo>
                    <a:pt x="465" y="774"/>
                  </a:lnTo>
                  <a:lnTo>
                    <a:pt x="455" y="778"/>
                  </a:lnTo>
                  <a:lnTo>
                    <a:pt x="444" y="780"/>
                  </a:lnTo>
                  <a:lnTo>
                    <a:pt x="434" y="782"/>
                  </a:lnTo>
                  <a:lnTo>
                    <a:pt x="423" y="782"/>
                  </a:lnTo>
                  <a:lnTo>
                    <a:pt x="412" y="782"/>
                  </a:lnTo>
                  <a:lnTo>
                    <a:pt x="401" y="780"/>
                  </a:lnTo>
                  <a:lnTo>
                    <a:pt x="391" y="778"/>
                  </a:lnTo>
                  <a:lnTo>
                    <a:pt x="381" y="774"/>
                  </a:lnTo>
                  <a:lnTo>
                    <a:pt x="372" y="770"/>
                  </a:lnTo>
                  <a:lnTo>
                    <a:pt x="363" y="766"/>
                  </a:lnTo>
                  <a:lnTo>
                    <a:pt x="354" y="759"/>
                  </a:lnTo>
                  <a:lnTo>
                    <a:pt x="347" y="753"/>
                  </a:lnTo>
                  <a:lnTo>
                    <a:pt x="339" y="746"/>
                  </a:lnTo>
                  <a:lnTo>
                    <a:pt x="334" y="738"/>
                  </a:lnTo>
                  <a:lnTo>
                    <a:pt x="328" y="731"/>
                  </a:lnTo>
                  <a:lnTo>
                    <a:pt x="324" y="722"/>
                  </a:lnTo>
                  <a:lnTo>
                    <a:pt x="320" y="713"/>
                  </a:lnTo>
                  <a:lnTo>
                    <a:pt x="317" y="704"/>
                  </a:lnTo>
                  <a:lnTo>
                    <a:pt x="316" y="694"/>
                  </a:lnTo>
                  <a:lnTo>
                    <a:pt x="315" y="684"/>
                  </a:lnTo>
                  <a:lnTo>
                    <a:pt x="315" y="379"/>
                  </a:lnTo>
                  <a:lnTo>
                    <a:pt x="316" y="369"/>
                  </a:lnTo>
                  <a:lnTo>
                    <a:pt x="317" y="359"/>
                  </a:lnTo>
                  <a:lnTo>
                    <a:pt x="320" y="349"/>
                  </a:lnTo>
                  <a:lnTo>
                    <a:pt x="324" y="340"/>
                  </a:lnTo>
                  <a:lnTo>
                    <a:pt x="328" y="332"/>
                  </a:lnTo>
                  <a:lnTo>
                    <a:pt x="334" y="324"/>
                  </a:lnTo>
                  <a:lnTo>
                    <a:pt x="339" y="316"/>
                  </a:lnTo>
                  <a:lnTo>
                    <a:pt x="347" y="309"/>
                  </a:lnTo>
                  <a:lnTo>
                    <a:pt x="354" y="303"/>
                  </a:lnTo>
                  <a:lnTo>
                    <a:pt x="363" y="298"/>
                  </a:lnTo>
                  <a:lnTo>
                    <a:pt x="372" y="293"/>
                  </a:lnTo>
                  <a:lnTo>
                    <a:pt x="381" y="289"/>
                  </a:lnTo>
                  <a:lnTo>
                    <a:pt x="391" y="286"/>
                  </a:lnTo>
                  <a:lnTo>
                    <a:pt x="401" y="283"/>
                  </a:lnTo>
                  <a:lnTo>
                    <a:pt x="412" y="282"/>
                  </a:lnTo>
                  <a:lnTo>
                    <a:pt x="423" y="281"/>
                  </a:lnTo>
                  <a:lnTo>
                    <a:pt x="434" y="282"/>
                  </a:lnTo>
                  <a:lnTo>
                    <a:pt x="444" y="283"/>
                  </a:lnTo>
                  <a:lnTo>
                    <a:pt x="455" y="286"/>
                  </a:lnTo>
                  <a:lnTo>
                    <a:pt x="465" y="289"/>
                  </a:lnTo>
                  <a:lnTo>
                    <a:pt x="474" y="293"/>
                  </a:lnTo>
                  <a:lnTo>
                    <a:pt x="483" y="298"/>
                  </a:lnTo>
                  <a:lnTo>
                    <a:pt x="491" y="303"/>
                  </a:lnTo>
                  <a:lnTo>
                    <a:pt x="499" y="309"/>
                  </a:lnTo>
                  <a:lnTo>
                    <a:pt x="506" y="316"/>
                  </a:lnTo>
                  <a:lnTo>
                    <a:pt x="512" y="324"/>
                  </a:lnTo>
                  <a:lnTo>
                    <a:pt x="518" y="332"/>
                  </a:lnTo>
                  <a:lnTo>
                    <a:pt x="522" y="340"/>
                  </a:lnTo>
                  <a:lnTo>
                    <a:pt x="526" y="349"/>
                  </a:lnTo>
                  <a:lnTo>
                    <a:pt x="529" y="359"/>
                  </a:lnTo>
                  <a:lnTo>
                    <a:pt x="530" y="369"/>
                  </a:lnTo>
                  <a:lnTo>
                    <a:pt x="531" y="379"/>
                  </a:lnTo>
                  <a:lnTo>
                    <a:pt x="531" y="684"/>
                  </a:lnTo>
                  <a:close/>
                  <a:moveTo>
                    <a:pt x="718" y="1023"/>
                  </a:moveTo>
                  <a:lnTo>
                    <a:pt x="707" y="1023"/>
                  </a:lnTo>
                  <a:lnTo>
                    <a:pt x="697" y="1021"/>
                  </a:lnTo>
                  <a:lnTo>
                    <a:pt x="685" y="1019"/>
                  </a:lnTo>
                  <a:lnTo>
                    <a:pt x="676" y="1016"/>
                  </a:lnTo>
                  <a:lnTo>
                    <a:pt x="666" y="1012"/>
                  </a:lnTo>
                  <a:lnTo>
                    <a:pt x="659" y="1007"/>
                  </a:lnTo>
                  <a:lnTo>
                    <a:pt x="650" y="1001"/>
                  </a:lnTo>
                  <a:lnTo>
                    <a:pt x="642" y="994"/>
                  </a:lnTo>
                  <a:lnTo>
                    <a:pt x="635" y="988"/>
                  </a:lnTo>
                  <a:lnTo>
                    <a:pt x="630" y="980"/>
                  </a:lnTo>
                  <a:lnTo>
                    <a:pt x="624" y="972"/>
                  </a:lnTo>
                  <a:lnTo>
                    <a:pt x="620" y="964"/>
                  </a:lnTo>
                  <a:lnTo>
                    <a:pt x="616" y="955"/>
                  </a:lnTo>
                  <a:lnTo>
                    <a:pt x="613" y="946"/>
                  </a:lnTo>
                  <a:lnTo>
                    <a:pt x="612" y="937"/>
                  </a:lnTo>
                  <a:lnTo>
                    <a:pt x="612" y="927"/>
                  </a:lnTo>
                  <a:lnTo>
                    <a:pt x="612" y="916"/>
                  </a:lnTo>
                  <a:lnTo>
                    <a:pt x="613" y="907"/>
                  </a:lnTo>
                  <a:lnTo>
                    <a:pt x="616" y="898"/>
                  </a:lnTo>
                  <a:lnTo>
                    <a:pt x="620" y="889"/>
                  </a:lnTo>
                  <a:lnTo>
                    <a:pt x="624" y="881"/>
                  </a:lnTo>
                  <a:lnTo>
                    <a:pt x="630" y="873"/>
                  </a:lnTo>
                  <a:lnTo>
                    <a:pt x="635" y="865"/>
                  </a:lnTo>
                  <a:lnTo>
                    <a:pt x="642" y="859"/>
                  </a:lnTo>
                  <a:lnTo>
                    <a:pt x="650" y="852"/>
                  </a:lnTo>
                  <a:lnTo>
                    <a:pt x="659" y="847"/>
                  </a:lnTo>
                  <a:lnTo>
                    <a:pt x="666" y="841"/>
                  </a:lnTo>
                  <a:lnTo>
                    <a:pt x="676" y="837"/>
                  </a:lnTo>
                  <a:lnTo>
                    <a:pt x="685" y="834"/>
                  </a:lnTo>
                  <a:lnTo>
                    <a:pt x="697" y="832"/>
                  </a:lnTo>
                  <a:lnTo>
                    <a:pt x="707" y="830"/>
                  </a:lnTo>
                  <a:lnTo>
                    <a:pt x="718" y="830"/>
                  </a:lnTo>
                  <a:lnTo>
                    <a:pt x="729" y="830"/>
                  </a:lnTo>
                  <a:lnTo>
                    <a:pt x="739" y="832"/>
                  </a:lnTo>
                  <a:lnTo>
                    <a:pt x="749" y="834"/>
                  </a:lnTo>
                  <a:lnTo>
                    <a:pt x="759" y="837"/>
                  </a:lnTo>
                  <a:lnTo>
                    <a:pt x="768" y="841"/>
                  </a:lnTo>
                  <a:lnTo>
                    <a:pt x="777" y="847"/>
                  </a:lnTo>
                  <a:lnTo>
                    <a:pt x="785" y="852"/>
                  </a:lnTo>
                  <a:lnTo>
                    <a:pt x="793" y="859"/>
                  </a:lnTo>
                  <a:lnTo>
                    <a:pt x="799" y="865"/>
                  </a:lnTo>
                  <a:lnTo>
                    <a:pt x="806" y="873"/>
                  </a:lnTo>
                  <a:lnTo>
                    <a:pt x="811" y="881"/>
                  </a:lnTo>
                  <a:lnTo>
                    <a:pt x="816" y="889"/>
                  </a:lnTo>
                  <a:lnTo>
                    <a:pt x="819" y="898"/>
                  </a:lnTo>
                  <a:lnTo>
                    <a:pt x="822" y="907"/>
                  </a:lnTo>
                  <a:lnTo>
                    <a:pt x="824" y="916"/>
                  </a:lnTo>
                  <a:lnTo>
                    <a:pt x="824" y="927"/>
                  </a:lnTo>
                  <a:lnTo>
                    <a:pt x="824" y="937"/>
                  </a:lnTo>
                  <a:lnTo>
                    <a:pt x="822" y="946"/>
                  </a:lnTo>
                  <a:lnTo>
                    <a:pt x="819" y="955"/>
                  </a:lnTo>
                  <a:lnTo>
                    <a:pt x="816" y="964"/>
                  </a:lnTo>
                  <a:lnTo>
                    <a:pt x="811" y="972"/>
                  </a:lnTo>
                  <a:lnTo>
                    <a:pt x="806" y="980"/>
                  </a:lnTo>
                  <a:lnTo>
                    <a:pt x="799" y="988"/>
                  </a:lnTo>
                  <a:lnTo>
                    <a:pt x="793" y="994"/>
                  </a:lnTo>
                  <a:lnTo>
                    <a:pt x="785" y="1001"/>
                  </a:lnTo>
                  <a:lnTo>
                    <a:pt x="777" y="1007"/>
                  </a:lnTo>
                  <a:lnTo>
                    <a:pt x="768" y="1012"/>
                  </a:lnTo>
                  <a:lnTo>
                    <a:pt x="759" y="1016"/>
                  </a:lnTo>
                  <a:lnTo>
                    <a:pt x="749" y="1019"/>
                  </a:lnTo>
                  <a:lnTo>
                    <a:pt x="739" y="1021"/>
                  </a:lnTo>
                  <a:lnTo>
                    <a:pt x="729" y="1023"/>
                  </a:lnTo>
                  <a:lnTo>
                    <a:pt x="718" y="1023"/>
                  </a:lnTo>
                  <a:close/>
                  <a:moveTo>
                    <a:pt x="825" y="684"/>
                  </a:moveTo>
                  <a:lnTo>
                    <a:pt x="825" y="694"/>
                  </a:lnTo>
                  <a:lnTo>
                    <a:pt x="823" y="704"/>
                  </a:lnTo>
                  <a:lnTo>
                    <a:pt x="820" y="713"/>
                  </a:lnTo>
                  <a:lnTo>
                    <a:pt x="817" y="722"/>
                  </a:lnTo>
                  <a:lnTo>
                    <a:pt x="813" y="730"/>
                  </a:lnTo>
                  <a:lnTo>
                    <a:pt x="807" y="738"/>
                  </a:lnTo>
                  <a:lnTo>
                    <a:pt x="800" y="746"/>
                  </a:lnTo>
                  <a:lnTo>
                    <a:pt x="794" y="753"/>
                  </a:lnTo>
                  <a:lnTo>
                    <a:pt x="786" y="759"/>
                  </a:lnTo>
                  <a:lnTo>
                    <a:pt x="778" y="766"/>
                  </a:lnTo>
                  <a:lnTo>
                    <a:pt x="769" y="770"/>
                  </a:lnTo>
                  <a:lnTo>
                    <a:pt x="759" y="774"/>
                  </a:lnTo>
                  <a:lnTo>
                    <a:pt x="750" y="778"/>
                  </a:lnTo>
                  <a:lnTo>
                    <a:pt x="739" y="780"/>
                  </a:lnTo>
                  <a:lnTo>
                    <a:pt x="729" y="782"/>
                  </a:lnTo>
                  <a:lnTo>
                    <a:pt x="718" y="782"/>
                  </a:lnTo>
                  <a:lnTo>
                    <a:pt x="707" y="782"/>
                  </a:lnTo>
                  <a:lnTo>
                    <a:pt x="695" y="780"/>
                  </a:lnTo>
                  <a:lnTo>
                    <a:pt x="685" y="778"/>
                  </a:lnTo>
                  <a:lnTo>
                    <a:pt x="675" y="774"/>
                  </a:lnTo>
                  <a:lnTo>
                    <a:pt x="666" y="770"/>
                  </a:lnTo>
                  <a:lnTo>
                    <a:pt x="657" y="766"/>
                  </a:lnTo>
                  <a:lnTo>
                    <a:pt x="649" y="759"/>
                  </a:lnTo>
                  <a:lnTo>
                    <a:pt x="642" y="753"/>
                  </a:lnTo>
                  <a:lnTo>
                    <a:pt x="634" y="746"/>
                  </a:lnTo>
                  <a:lnTo>
                    <a:pt x="628" y="738"/>
                  </a:lnTo>
                  <a:lnTo>
                    <a:pt x="623" y="731"/>
                  </a:lnTo>
                  <a:lnTo>
                    <a:pt x="618" y="722"/>
                  </a:lnTo>
                  <a:lnTo>
                    <a:pt x="615" y="713"/>
                  </a:lnTo>
                  <a:lnTo>
                    <a:pt x="612" y="704"/>
                  </a:lnTo>
                  <a:lnTo>
                    <a:pt x="611" y="694"/>
                  </a:lnTo>
                  <a:lnTo>
                    <a:pt x="609" y="684"/>
                  </a:lnTo>
                  <a:lnTo>
                    <a:pt x="609" y="379"/>
                  </a:lnTo>
                  <a:lnTo>
                    <a:pt x="611" y="369"/>
                  </a:lnTo>
                  <a:lnTo>
                    <a:pt x="612" y="359"/>
                  </a:lnTo>
                  <a:lnTo>
                    <a:pt x="615" y="349"/>
                  </a:lnTo>
                  <a:lnTo>
                    <a:pt x="618" y="340"/>
                  </a:lnTo>
                  <a:lnTo>
                    <a:pt x="623" y="332"/>
                  </a:lnTo>
                  <a:lnTo>
                    <a:pt x="628" y="324"/>
                  </a:lnTo>
                  <a:lnTo>
                    <a:pt x="634" y="316"/>
                  </a:lnTo>
                  <a:lnTo>
                    <a:pt x="642" y="309"/>
                  </a:lnTo>
                  <a:lnTo>
                    <a:pt x="649" y="303"/>
                  </a:lnTo>
                  <a:lnTo>
                    <a:pt x="657" y="298"/>
                  </a:lnTo>
                  <a:lnTo>
                    <a:pt x="666" y="293"/>
                  </a:lnTo>
                  <a:lnTo>
                    <a:pt x="675" y="289"/>
                  </a:lnTo>
                  <a:lnTo>
                    <a:pt x="685" y="286"/>
                  </a:lnTo>
                  <a:lnTo>
                    <a:pt x="695" y="283"/>
                  </a:lnTo>
                  <a:lnTo>
                    <a:pt x="707" y="282"/>
                  </a:lnTo>
                  <a:lnTo>
                    <a:pt x="718" y="281"/>
                  </a:lnTo>
                  <a:lnTo>
                    <a:pt x="729" y="282"/>
                  </a:lnTo>
                  <a:lnTo>
                    <a:pt x="739" y="283"/>
                  </a:lnTo>
                  <a:lnTo>
                    <a:pt x="750" y="286"/>
                  </a:lnTo>
                  <a:lnTo>
                    <a:pt x="759" y="289"/>
                  </a:lnTo>
                  <a:lnTo>
                    <a:pt x="769" y="293"/>
                  </a:lnTo>
                  <a:lnTo>
                    <a:pt x="778" y="298"/>
                  </a:lnTo>
                  <a:lnTo>
                    <a:pt x="786" y="303"/>
                  </a:lnTo>
                  <a:lnTo>
                    <a:pt x="794" y="309"/>
                  </a:lnTo>
                  <a:lnTo>
                    <a:pt x="800" y="316"/>
                  </a:lnTo>
                  <a:lnTo>
                    <a:pt x="807" y="324"/>
                  </a:lnTo>
                  <a:lnTo>
                    <a:pt x="813" y="332"/>
                  </a:lnTo>
                  <a:lnTo>
                    <a:pt x="817" y="340"/>
                  </a:lnTo>
                  <a:lnTo>
                    <a:pt x="820" y="349"/>
                  </a:lnTo>
                  <a:lnTo>
                    <a:pt x="823" y="359"/>
                  </a:lnTo>
                  <a:lnTo>
                    <a:pt x="825" y="369"/>
                  </a:lnTo>
                  <a:lnTo>
                    <a:pt x="825" y="379"/>
                  </a:lnTo>
                  <a:lnTo>
                    <a:pt x="825" y="684"/>
                  </a:lnTo>
                  <a:close/>
                  <a:moveTo>
                    <a:pt x="1012" y="1023"/>
                  </a:moveTo>
                  <a:lnTo>
                    <a:pt x="1001" y="1023"/>
                  </a:lnTo>
                  <a:lnTo>
                    <a:pt x="991" y="1021"/>
                  </a:lnTo>
                  <a:lnTo>
                    <a:pt x="980" y="1019"/>
                  </a:lnTo>
                  <a:lnTo>
                    <a:pt x="971" y="1016"/>
                  </a:lnTo>
                  <a:lnTo>
                    <a:pt x="961" y="1012"/>
                  </a:lnTo>
                  <a:lnTo>
                    <a:pt x="952" y="1007"/>
                  </a:lnTo>
                  <a:lnTo>
                    <a:pt x="944" y="1001"/>
                  </a:lnTo>
                  <a:lnTo>
                    <a:pt x="936" y="994"/>
                  </a:lnTo>
                  <a:lnTo>
                    <a:pt x="930" y="988"/>
                  </a:lnTo>
                  <a:lnTo>
                    <a:pt x="924" y="980"/>
                  </a:lnTo>
                  <a:lnTo>
                    <a:pt x="919" y="972"/>
                  </a:lnTo>
                  <a:lnTo>
                    <a:pt x="914" y="964"/>
                  </a:lnTo>
                  <a:lnTo>
                    <a:pt x="911" y="955"/>
                  </a:lnTo>
                  <a:lnTo>
                    <a:pt x="907" y="946"/>
                  </a:lnTo>
                  <a:lnTo>
                    <a:pt x="906" y="937"/>
                  </a:lnTo>
                  <a:lnTo>
                    <a:pt x="905" y="927"/>
                  </a:lnTo>
                  <a:lnTo>
                    <a:pt x="906" y="916"/>
                  </a:lnTo>
                  <a:lnTo>
                    <a:pt x="907" y="907"/>
                  </a:lnTo>
                  <a:lnTo>
                    <a:pt x="911" y="898"/>
                  </a:lnTo>
                  <a:lnTo>
                    <a:pt x="914" y="889"/>
                  </a:lnTo>
                  <a:lnTo>
                    <a:pt x="919" y="881"/>
                  </a:lnTo>
                  <a:lnTo>
                    <a:pt x="924" y="873"/>
                  </a:lnTo>
                  <a:lnTo>
                    <a:pt x="930" y="865"/>
                  </a:lnTo>
                  <a:lnTo>
                    <a:pt x="936" y="859"/>
                  </a:lnTo>
                  <a:lnTo>
                    <a:pt x="944" y="852"/>
                  </a:lnTo>
                  <a:lnTo>
                    <a:pt x="952" y="847"/>
                  </a:lnTo>
                  <a:lnTo>
                    <a:pt x="961" y="841"/>
                  </a:lnTo>
                  <a:lnTo>
                    <a:pt x="971" y="837"/>
                  </a:lnTo>
                  <a:lnTo>
                    <a:pt x="980" y="834"/>
                  </a:lnTo>
                  <a:lnTo>
                    <a:pt x="991" y="832"/>
                  </a:lnTo>
                  <a:lnTo>
                    <a:pt x="1001" y="830"/>
                  </a:lnTo>
                  <a:lnTo>
                    <a:pt x="1012" y="830"/>
                  </a:lnTo>
                  <a:lnTo>
                    <a:pt x="1022" y="830"/>
                  </a:lnTo>
                  <a:lnTo>
                    <a:pt x="1034" y="832"/>
                  </a:lnTo>
                  <a:lnTo>
                    <a:pt x="1044" y="834"/>
                  </a:lnTo>
                  <a:lnTo>
                    <a:pt x="1054" y="837"/>
                  </a:lnTo>
                  <a:lnTo>
                    <a:pt x="1063" y="841"/>
                  </a:lnTo>
                  <a:lnTo>
                    <a:pt x="1072" y="847"/>
                  </a:lnTo>
                  <a:lnTo>
                    <a:pt x="1079" y="852"/>
                  </a:lnTo>
                  <a:lnTo>
                    <a:pt x="1087" y="859"/>
                  </a:lnTo>
                  <a:lnTo>
                    <a:pt x="1094" y="865"/>
                  </a:lnTo>
                  <a:lnTo>
                    <a:pt x="1101" y="873"/>
                  </a:lnTo>
                  <a:lnTo>
                    <a:pt x="1106" y="881"/>
                  </a:lnTo>
                  <a:lnTo>
                    <a:pt x="1111" y="889"/>
                  </a:lnTo>
                  <a:lnTo>
                    <a:pt x="1114" y="898"/>
                  </a:lnTo>
                  <a:lnTo>
                    <a:pt x="1116" y="907"/>
                  </a:lnTo>
                  <a:lnTo>
                    <a:pt x="1118" y="916"/>
                  </a:lnTo>
                  <a:lnTo>
                    <a:pt x="1118" y="927"/>
                  </a:lnTo>
                  <a:lnTo>
                    <a:pt x="1118" y="937"/>
                  </a:lnTo>
                  <a:lnTo>
                    <a:pt x="1116" y="946"/>
                  </a:lnTo>
                  <a:lnTo>
                    <a:pt x="1114" y="955"/>
                  </a:lnTo>
                  <a:lnTo>
                    <a:pt x="1111" y="964"/>
                  </a:lnTo>
                  <a:lnTo>
                    <a:pt x="1106" y="972"/>
                  </a:lnTo>
                  <a:lnTo>
                    <a:pt x="1101" y="980"/>
                  </a:lnTo>
                  <a:lnTo>
                    <a:pt x="1094" y="988"/>
                  </a:lnTo>
                  <a:lnTo>
                    <a:pt x="1087" y="994"/>
                  </a:lnTo>
                  <a:lnTo>
                    <a:pt x="1079" y="1001"/>
                  </a:lnTo>
                  <a:lnTo>
                    <a:pt x="1072" y="1007"/>
                  </a:lnTo>
                  <a:lnTo>
                    <a:pt x="1063" y="1012"/>
                  </a:lnTo>
                  <a:lnTo>
                    <a:pt x="1054" y="1016"/>
                  </a:lnTo>
                  <a:lnTo>
                    <a:pt x="1044" y="1019"/>
                  </a:lnTo>
                  <a:lnTo>
                    <a:pt x="1034" y="1021"/>
                  </a:lnTo>
                  <a:lnTo>
                    <a:pt x="1022" y="1023"/>
                  </a:lnTo>
                  <a:lnTo>
                    <a:pt x="1012" y="1023"/>
                  </a:lnTo>
                  <a:close/>
                  <a:moveTo>
                    <a:pt x="1120" y="684"/>
                  </a:moveTo>
                  <a:lnTo>
                    <a:pt x="1120" y="694"/>
                  </a:lnTo>
                  <a:lnTo>
                    <a:pt x="1117" y="704"/>
                  </a:lnTo>
                  <a:lnTo>
                    <a:pt x="1115" y="713"/>
                  </a:lnTo>
                  <a:lnTo>
                    <a:pt x="1112" y="722"/>
                  </a:lnTo>
                  <a:lnTo>
                    <a:pt x="1107" y="730"/>
                  </a:lnTo>
                  <a:lnTo>
                    <a:pt x="1102" y="738"/>
                  </a:lnTo>
                  <a:lnTo>
                    <a:pt x="1095" y="746"/>
                  </a:lnTo>
                  <a:lnTo>
                    <a:pt x="1088" y="753"/>
                  </a:lnTo>
                  <a:lnTo>
                    <a:pt x="1080" y="759"/>
                  </a:lnTo>
                  <a:lnTo>
                    <a:pt x="1073" y="766"/>
                  </a:lnTo>
                  <a:lnTo>
                    <a:pt x="1064" y="770"/>
                  </a:lnTo>
                  <a:lnTo>
                    <a:pt x="1054" y="774"/>
                  </a:lnTo>
                  <a:lnTo>
                    <a:pt x="1044" y="778"/>
                  </a:lnTo>
                  <a:lnTo>
                    <a:pt x="1034" y="780"/>
                  </a:lnTo>
                  <a:lnTo>
                    <a:pt x="1024" y="782"/>
                  </a:lnTo>
                  <a:lnTo>
                    <a:pt x="1012" y="782"/>
                  </a:lnTo>
                  <a:lnTo>
                    <a:pt x="1001" y="782"/>
                  </a:lnTo>
                  <a:lnTo>
                    <a:pt x="990" y="780"/>
                  </a:lnTo>
                  <a:lnTo>
                    <a:pt x="980" y="778"/>
                  </a:lnTo>
                  <a:lnTo>
                    <a:pt x="970" y="774"/>
                  </a:lnTo>
                  <a:lnTo>
                    <a:pt x="961" y="770"/>
                  </a:lnTo>
                  <a:lnTo>
                    <a:pt x="952" y="766"/>
                  </a:lnTo>
                  <a:lnTo>
                    <a:pt x="943" y="759"/>
                  </a:lnTo>
                  <a:lnTo>
                    <a:pt x="935" y="753"/>
                  </a:lnTo>
                  <a:lnTo>
                    <a:pt x="929" y="746"/>
                  </a:lnTo>
                  <a:lnTo>
                    <a:pt x="923" y="738"/>
                  </a:lnTo>
                  <a:lnTo>
                    <a:pt x="918" y="731"/>
                  </a:lnTo>
                  <a:lnTo>
                    <a:pt x="913" y="722"/>
                  </a:lnTo>
                  <a:lnTo>
                    <a:pt x="909" y="713"/>
                  </a:lnTo>
                  <a:lnTo>
                    <a:pt x="906" y="704"/>
                  </a:lnTo>
                  <a:lnTo>
                    <a:pt x="905" y="694"/>
                  </a:lnTo>
                  <a:lnTo>
                    <a:pt x="904" y="684"/>
                  </a:lnTo>
                  <a:lnTo>
                    <a:pt x="904" y="379"/>
                  </a:lnTo>
                  <a:lnTo>
                    <a:pt x="905" y="369"/>
                  </a:lnTo>
                  <a:lnTo>
                    <a:pt x="906" y="359"/>
                  </a:lnTo>
                  <a:lnTo>
                    <a:pt x="909" y="349"/>
                  </a:lnTo>
                  <a:lnTo>
                    <a:pt x="913" y="340"/>
                  </a:lnTo>
                  <a:lnTo>
                    <a:pt x="918" y="332"/>
                  </a:lnTo>
                  <a:lnTo>
                    <a:pt x="923" y="324"/>
                  </a:lnTo>
                  <a:lnTo>
                    <a:pt x="929" y="316"/>
                  </a:lnTo>
                  <a:lnTo>
                    <a:pt x="935" y="309"/>
                  </a:lnTo>
                  <a:lnTo>
                    <a:pt x="943" y="303"/>
                  </a:lnTo>
                  <a:lnTo>
                    <a:pt x="952" y="298"/>
                  </a:lnTo>
                  <a:lnTo>
                    <a:pt x="961" y="293"/>
                  </a:lnTo>
                  <a:lnTo>
                    <a:pt x="970" y="289"/>
                  </a:lnTo>
                  <a:lnTo>
                    <a:pt x="980" y="286"/>
                  </a:lnTo>
                  <a:lnTo>
                    <a:pt x="990" y="283"/>
                  </a:lnTo>
                  <a:lnTo>
                    <a:pt x="1001" y="282"/>
                  </a:lnTo>
                  <a:lnTo>
                    <a:pt x="1012" y="281"/>
                  </a:lnTo>
                  <a:lnTo>
                    <a:pt x="1024" y="282"/>
                  </a:lnTo>
                  <a:lnTo>
                    <a:pt x="1034" y="283"/>
                  </a:lnTo>
                  <a:lnTo>
                    <a:pt x="1044" y="286"/>
                  </a:lnTo>
                  <a:lnTo>
                    <a:pt x="1054" y="289"/>
                  </a:lnTo>
                  <a:lnTo>
                    <a:pt x="1064" y="293"/>
                  </a:lnTo>
                  <a:lnTo>
                    <a:pt x="1073" y="298"/>
                  </a:lnTo>
                  <a:lnTo>
                    <a:pt x="1080" y="303"/>
                  </a:lnTo>
                  <a:lnTo>
                    <a:pt x="1088" y="309"/>
                  </a:lnTo>
                  <a:lnTo>
                    <a:pt x="1095" y="316"/>
                  </a:lnTo>
                  <a:lnTo>
                    <a:pt x="1102" y="324"/>
                  </a:lnTo>
                  <a:lnTo>
                    <a:pt x="1107" y="332"/>
                  </a:lnTo>
                  <a:lnTo>
                    <a:pt x="1112" y="340"/>
                  </a:lnTo>
                  <a:lnTo>
                    <a:pt x="1115" y="349"/>
                  </a:lnTo>
                  <a:lnTo>
                    <a:pt x="1117" y="359"/>
                  </a:lnTo>
                  <a:lnTo>
                    <a:pt x="1120" y="369"/>
                  </a:lnTo>
                  <a:lnTo>
                    <a:pt x="1120" y="379"/>
                  </a:lnTo>
                  <a:lnTo>
                    <a:pt x="1120" y="684"/>
                  </a:lnTo>
                  <a:close/>
                </a:path>
              </a:pathLst>
            </a:custGeom>
            <a:solidFill>
              <a:srgbClr val="DB26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2677" y="2955"/>
              <a:ext cx="234" cy="242"/>
            </a:xfrm>
            <a:custGeom>
              <a:avLst/>
              <a:gdLst/>
              <a:ahLst/>
              <a:cxnLst>
                <a:cxn ang="0">
                  <a:pos x="72" y="898"/>
                </a:cxn>
                <a:cxn ang="0">
                  <a:pos x="32" y="992"/>
                </a:cxn>
                <a:cxn ang="0">
                  <a:pos x="24" y="1093"/>
                </a:cxn>
                <a:cxn ang="0">
                  <a:pos x="47" y="1193"/>
                </a:cxn>
                <a:cxn ang="0">
                  <a:pos x="101" y="1285"/>
                </a:cxn>
                <a:cxn ang="0">
                  <a:pos x="184" y="1362"/>
                </a:cxn>
                <a:cxn ang="0">
                  <a:pos x="283" y="1412"/>
                </a:cxn>
                <a:cxn ang="0">
                  <a:pos x="390" y="1433"/>
                </a:cxn>
                <a:cxn ang="0">
                  <a:pos x="498" y="1426"/>
                </a:cxn>
                <a:cxn ang="0">
                  <a:pos x="599" y="1389"/>
                </a:cxn>
                <a:cxn ang="0">
                  <a:pos x="678" y="1331"/>
                </a:cxn>
                <a:cxn ang="0">
                  <a:pos x="695" y="1285"/>
                </a:cxn>
                <a:cxn ang="0">
                  <a:pos x="682" y="1212"/>
                </a:cxn>
                <a:cxn ang="0">
                  <a:pos x="587" y="1060"/>
                </a:cxn>
                <a:cxn ang="0">
                  <a:pos x="425" y="909"/>
                </a:cxn>
                <a:cxn ang="0">
                  <a:pos x="262" y="821"/>
                </a:cxn>
                <a:cxn ang="0">
                  <a:pos x="184" y="809"/>
                </a:cxn>
                <a:cxn ang="0">
                  <a:pos x="135" y="824"/>
                </a:cxn>
                <a:cxn ang="0">
                  <a:pos x="1440" y="650"/>
                </a:cxn>
                <a:cxn ang="0">
                  <a:pos x="1508" y="569"/>
                </a:cxn>
                <a:cxn ang="0">
                  <a:pos x="1552" y="468"/>
                </a:cxn>
                <a:cxn ang="0">
                  <a:pos x="1563" y="360"/>
                </a:cxn>
                <a:cxn ang="0">
                  <a:pos x="1541" y="253"/>
                </a:cxn>
                <a:cxn ang="0">
                  <a:pos x="1485" y="155"/>
                </a:cxn>
                <a:cxn ang="0">
                  <a:pos x="1398" y="73"/>
                </a:cxn>
                <a:cxn ang="0">
                  <a:pos x="1292" y="21"/>
                </a:cxn>
                <a:cxn ang="0">
                  <a:pos x="1178" y="1"/>
                </a:cxn>
                <a:cxn ang="0">
                  <a:pos x="1062" y="11"/>
                </a:cxn>
                <a:cxn ang="0">
                  <a:pos x="953" y="53"/>
                </a:cxn>
                <a:cxn ang="0">
                  <a:pos x="868" y="114"/>
                </a:cxn>
                <a:cxn ang="0">
                  <a:pos x="783" y="194"/>
                </a:cxn>
                <a:cxn ang="0">
                  <a:pos x="580" y="374"/>
                </a:cxn>
                <a:cxn ang="0">
                  <a:pos x="422" y="461"/>
                </a:cxn>
                <a:cxn ang="0">
                  <a:pos x="244" y="519"/>
                </a:cxn>
                <a:cxn ang="0">
                  <a:pos x="124" y="519"/>
                </a:cxn>
                <a:cxn ang="0">
                  <a:pos x="62" y="537"/>
                </a:cxn>
                <a:cxn ang="0">
                  <a:pos x="20" y="575"/>
                </a:cxn>
                <a:cxn ang="0">
                  <a:pos x="1" y="632"/>
                </a:cxn>
                <a:cxn ang="0">
                  <a:pos x="9" y="717"/>
                </a:cxn>
                <a:cxn ang="0">
                  <a:pos x="71" y="672"/>
                </a:cxn>
                <a:cxn ang="0">
                  <a:pos x="164" y="659"/>
                </a:cxn>
                <a:cxn ang="0">
                  <a:pos x="277" y="681"/>
                </a:cxn>
                <a:cxn ang="0">
                  <a:pos x="400" y="734"/>
                </a:cxn>
                <a:cxn ang="0">
                  <a:pos x="529" y="816"/>
                </a:cxn>
                <a:cxn ang="0">
                  <a:pos x="650" y="926"/>
                </a:cxn>
                <a:cxn ang="0">
                  <a:pos x="750" y="1044"/>
                </a:cxn>
                <a:cxn ang="0">
                  <a:pos x="818" y="1162"/>
                </a:cxn>
                <a:cxn ang="0">
                  <a:pos x="853" y="1270"/>
                </a:cxn>
                <a:cxn ang="0">
                  <a:pos x="850" y="1364"/>
                </a:cxn>
                <a:cxn ang="0">
                  <a:pos x="811" y="1434"/>
                </a:cxn>
                <a:cxn ang="0">
                  <a:pos x="861" y="1456"/>
                </a:cxn>
                <a:cxn ang="0">
                  <a:pos x="927" y="1446"/>
                </a:cxn>
                <a:cxn ang="0">
                  <a:pos x="976" y="1414"/>
                </a:cxn>
                <a:cxn ang="0">
                  <a:pos x="1003" y="1362"/>
                </a:cxn>
                <a:cxn ang="0">
                  <a:pos x="1005" y="1282"/>
                </a:cxn>
                <a:cxn ang="0">
                  <a:pos x="1030" y="1154"/>
                </a:cxn>
                <a:cxn ang="0">
                  <a:pos x="1108" y="994"/>
                </a:cxn>
                <a:cxn ang="0">
                  <a:pos x="1367" y="1256"/>
                </a:cxn>
                <a:cxn ang="0">
                  <a:pos x="1446" y="1296"/>
                </a:cxn>
                <a:cxn ang="0">
                  <a:pos x="1537" y="1289"/>
                </a:cxn>
                <a:cxn ang="0">
                  <a:pos x="1609" y="1235"/>
                </a:cxn>
                <a:cxn ang="0">
                  <a:pos x="1637" y="1155"/>
                </a:cxn>
                <a:cxn ang="0">
                  <a:pos x="1611" y="1072"/>
                </a:cxn>
              </a:cxnLst>
              <a:rect l="0" t="0" r="r" b="b"/>
              <a:pathLst>
                <a:path w="1637" h="1456">
                  <a:moveTo>
                    <a:pt x="128" y="829"/>
                  </a:moveTo>
                  <a:lnTo>
                    <a:pt x="116" y="843"/>
                  </a:lnTo>
                  <a:lnTo>
                    <a:pt x="104" y="856"/>
                  </a:lnTo>
                  <a:lnTo>
                    <a:pt x="92" y="870"/>
                  </a:lnTo>
                  <a:lnTo>
                    <a:pt x="81" y="884"/>
                  </a:lnTo>
                  <a:lnTo>
                    <a:pt x="72" y="898"/>
                  </a:lnTo>
                  <a:lnTo>
                    <a:pt x="63" y="913"/>
                  </a:lnTo>
                  <a:lnTo>
                    <a:pt x="56" y="929"/>
                  </a:lnTo>
                  <a:lnTo>
                    <a:pt x="48" y="945"/>
                  </a:lnTo>
                  <a:lnTo>
                    <a:pt x="42" y="960"/>
                  </a:lnTo>
                  <a:lnTo>
                    <a:pt x="37" y="976"/>
                  </a:lnTo>
                  <a:lnTo>
                    <a:pt x="32" y="992"/>
                  </a:lnTo>
                  <a:lnTo>
                    <a:pt x="29" y="1009"/>
                  </a:lnTo>
                  <a:lnTo>
                    <a:pt x="27" y="1026"/>
                  </a:lnTo>
                  <a:lnTo>
                    <a:pt x="24" y="1042"/>
                  </a:lnTo>
                  <a:lnTo>
                    <a:pt x="23" y="1059"/>
                  </a:lnTo>
                  <a:lnTo>
                    <a:pt x="23" y="1076"/>
                  </a:lnTo>
                  <a:lnTo>
                    <a:pt x="24" y="1093"/>
                  </a:lnTo>
                  <a:lnTo>
                    <a:pt x="25" y="1110"/>
                  </a:lnTo>
                  <a:lnTo>
                    <a:pt x="29" y="1126"/>
                  </a:lnTo>
                  <a:lnTo>
                    <a:pt x="32" y="1143"/>
                  </a:lnTo>
                  <a:lnTo>
                    <a:pt x="37" y="1160"/>
                  </a:lnTo>
                  <a:lnTo>
                    <a:pt x="41" y="1176"/>
                  </a:lnTo>
                  <a:lnTo>
                    <a:pt x="47" y="1193"/>
                  </a:lnTo>
                  <a:lnTo>
                    <a:pt x="54" y="1208"/>
                  </a:lnTo>
                  <a:lnTo>
                    <a:pt x="61" y="1224"/>
                  </a:lnTo>
                  <a:lnTo>
                    <a:pt x="70" y="1241"/>
                  </a:lnTo>
                  <a:lnTo>
                    <a:pt x="80" y="1256"/>
                  </a:lnTo>
                  <a:lnTo>
                    <a:pt x="90" y="1270"/>
                  </a:lnTo>
                  <a:lnTo>
                    <a:pt x="101" y="1285"/>
                  </a:lnTo>
                  <a:lnTo>
                    <a:pt x="113" y="1299"/>
                  </a:lnTo>
                  <a:lnTo>
                    <a:pt x="126" y="1313"/>
                  </a:lnTo>
                  <a:lnTo>
                    <a:pt x="139" y="1327"/>
                  </a:lnTo>
                  <a:lnTo>
                    <a:pt x="154" y="1339"/>
                  </a:lnTo>
                  <a:lnTo>
                    <a:pt x="168" y="1351"/>
                  </a:lnTo>
                  <a:lnTo>
                    <a:pt x="184" y="1362"/>
                  </a:lnTo>
                  <a:lnTo>
                    <a:pt x="200" y="1372"/>
                  </a:lnTo>
                  <a:lnTo>
                    <a:pt x="215" y="1382"/>
                  </a:lnTo>
                  <a:lnTo>
                    <a:pt x="232" y="1390"/>
                  </a:lnTo>
                  <a:lnTo>
                    <a:pt x="249" y="1398"/>
                  </a:lnTo>
                  <a:lnTo>
                    <a:pt x="265" y="1406"/>
                  </a:lnTo>
                  <a:lnTo>
                    <a:pt x="283" y="1412"/>
                  </a:lnTo>
                  <a:lnTo>
                    <a:pt x="301" y="1418"/>
                  </a:lnTo>
                  <a:lnTo>
                    <a:pt x="318" y="1423"/>
                  </a:lnTo>
                  <a:lnTo>
                    <a:pt x="336" y="1427"/>
                  </a:lnTo>
                  <a:lnTo>
                    <a:pt x="354" y="1430"/>
                  </a:lnTo>
                  <a:lnTo>
                    <a:pt x="373" y="1432"/>
                  </a:lnTo>
                  <a:lnTo>
                    <a:pt x="390" y="1433"/>
                  </a:lnTo>
                  <a:lnTo>
                    <a:pt x="408" y="1434"/>
                  </a:lnTo>
                  <a:lnTo>
                    <a:pt x="426" y="1434"/>
                  </a:lnTo>
                  <a:lnTo>
                    <a:pt x="444" y="1433"/>
                  </a:lnTo>
                  <a:lnTo>
                    <a:pt x="462" y="1432"/>
                  </a:lnTo>
                  <a:lnTo>
                    <a:pt x="480" y="1429"/>
                  </a:lnTo>
                  <a:lnTo>
                    <a:pt x="498" y="1426"/>
                  </a:lnTo>
                  <a:lnTo>
                    <a:pt x="515" y="1422"/>
                  </a:lnTo>
                  <a:lnTo>
                    <a:pt x="532" y="1417"/>
                  </a:lnTo>
                  <a:lnTo>
                    <a:pt x="550" y="1411"/>
                  </a:lnTo>
                  <a:lnTo>
                    <a:pt x="567" y="1405"/>
                  </a:lnTo>
                  <a:lnTo>
                    <a:pt x="582" y="1397"/>
                  </a:lnTo>
                  <a:lnTo>
                    <a:pt x="599" y="1389"/>
                  </a:lnTo>
                  <a:lnTo>
                    <a:pt x="615" y="1380"/>
                  </a:lnTo>
                  <a:lnTo>
                    <a:pt x="630" y="1370"/>
                  </a:lnTo>
                  <a:lnTo>
                    <a:pt x="645" y="1360"/>
                  </a:lnTo>
                  <a:lnTo>
                    <a:pt x="659" y="1349"/>
                  </a:lnTo>
                  <a:lnTo>
                    <a:pt x="673" y="1337"/>
                  </a:lnTo>
                  <a:lnTo>
                    <a:pt x="678" y="1331"/>
                  </a:lnTo>
                  <a:lnTo>
                    <a:pt x="683" y="1325"/>
                  </a:lnTo>
                  <a:lnTo>
                    <a:pt x="687" y="1317"/>
                  </a:lnTo>
                  <a:lnTo>
                    <a:pt x="690" y="1310"/>
                  </a:lnTo>
                  <a:lnTo>
                    <a:pt x="692" y="1302"/>
                  </a:lnTo>
                  <a:lnTo>
                    <a:pt x="694" y="1294"/>
                  </a:lnTo>
                  <a:lnTo>
                    <a:pt x="695" y="1285"/>
                  </a:lnTo>
                  <a:lnTo>
                    <a:pt x="695" y="1276"/>
                  </a:lnTo>
                  <a:lnTo>
                    <a:pt x="694" y="1266"/>
                  </a:lnTo>
                  <a:lnTo>
                    <a:pt x="693" y="1257"/>
                  </a:lnTo>
                  <a:lnTo>
                    <a:pt x="692" y="1246"/>
                  </a:lnTo>
                  <a:lnTo>
                    <a:pt x="688" y="1235"/>
                  </a:lnTo>
                  <a:lnTo>
                    <a:pt x="682" y="1212"/>
                  </a:lnTo>
                  <a:lnTo>
                    <a:pt x="672" y="1189"/>
                  </a:lnTo>
                  <a:lnTo>
                    <a:pt x="659" y="1165"/>
                  </a:lnTo>
                  <a:lnTo>
                    <a:pt x="645" y="1139"/>
                  </a:lnTo>
                  <a:lnTo>
                    <a:pt x="628" y="1113"/>
                  </a:lnTo>
                  <a:lnTo>
                    <a:pt x="608" y="1087"/>
                  </a:lnTo>
                  <a:lnTo>
                    <a:pt x="587" y="1060"/>
                  </a:lnTo>
                  <a:lnTo>
                    <a:pt x="563" y="1033"/>
                  </a:lnTo>
                  <a:lnTo>
                    <a:pt x="539" y="1007"/>
                  </a:lnTo>
                  <a:lnTo>
                    <a:pt x="511" y="980"/>
                  </a:lnTo>
                  <a:lnTo>
                    <a:pt x="483" y="955"/>
                  </a:lnTo>
                  <a:lnTo>
                    <a:pt x="454" y="932"/>
                  </a:lnTo>
                  <a:lnTo>
                    <a:pt x="425" y="909"/>
                  </a:lnTo>
                  <a:lnTo>
                    <a:pt x="397" y="890"/>
                  </a:lnTo>
                  <a:lnTo>
                    <a:pt x="368" y="872"/>
                  </a:lnTo>
                  <a:lnTo>
                    <a:pt x="340" y="856"/>
                  </a:lnTo>
                  <a:lnTo>
                    <a:pt x="313" y="843"/>
                  </a:lnTo>
                  <a:lnTo>
                    <a:pt x="287" y="830"/>
                  </a:lnTo>
                  <a:lnTo>
                    <a:pt x="262" y="821"/>
                  </a:lnTo>
                  <a:lnTo>
                    <a:pt x="238" y="815"/>
                  </a:lnTo>
                  <a:lnTo>
                    <a:pt x="226" y="812"/>
                  </a:lnTo>
                  <a:lnTo>
                    <a:pt x="215" y="811"/>
                  </a:lnTo>
                  <a:lnTo>
                    <a:pt x="204" y="810"/>
                  </a:lnTo>
                  <a:lnTo>
                    <a:pt x="194" y="809"/>
                  </a:lnTo>
                  <a:lnTo>
                    <a:pt x="184" y="809"/>
                  </a:lnTo>
                  <a:lnTo>
                    <a:pt x="174" y="810"/>
                  </a:lnTo>
                  <a:lnTo>
                    <a:pt x="165" y="812"/>
                  </a:lnTo>
                  <a:lnTo>
                    <a:pt x="157" y="814"/>
                  </a:lnTo>
                  <a:lnTo>
                    <a:pt x="149" y="817"/>
                  </a:lnTo>
                  <a:lnTo>
                    <a:pt x="142" y="820"/>
                  </a:lnTo>
                  <a:lnTo>
                    <a:pt x="135" y="824"/>
                  </a:lnTo>
                  <a:lnTo>
                    <a:pt x="128" y="829"/>
                  </a:lnTo>
                  <a:close/>
                  <a:moveTo>
                    <a:pt x="1611" y="1072"/>
                  </a:moveTo>
                  <a:lnTo>
                    <a:pt x="1366" y="718"/>
                  </a:lnTo>
                  <a:lnTo>
                    <a:pt x="1398" y="688"/>
                  </a:lnTo>
                  <a:lnTo>
                    <a:pt x="1424" y="664"/>
                  </a:lnTo>
                  <a:lnTo>
                    <a:pt x="1440" y="650"/>
                  </a:lnTo>
                  <a:lnTo>
                    <a:pt x="1445" y="645"/>
                  </a:lnTo>
                  <a:lnTo>
                    <a:pt x="1460" y="631"/>
                  </a:lnTo>
                  <a:lnTo>
                    <a:pt x="1473" y="616"/>
                  </a:lnTo>
                  <a:lnTo>
                    <a:pt x="1485" y="601"/>
                  </a:lnTo>
                  <a:lnTo>
                    <a:pt x="1498" y="585"/>
                  </a:lnTo>
                  <a:lnTo>
                    <a:pt x="1508" y="569"/>
                  </a:lnTo>
                  <a:lnTo>
                    <a:pt x="1518" y="553"/>
                  </a:lnTo>
                  <a:lnTo>
                    <a:pt x="1527" y="537"/>
                  </a:lnTo>
                  <a:lnTo>
                    <a:pt x="1534" y="520"/>
                  </a:lnTo>
                  <a:lnTo>
                    <a:pt x="1541" y="502"/>
                  </a:lnTo>
                  <a:lnTo>
                    <a:pt x="1547" y="485"/>
                  </a:lnTo>
                  <a:lnTo>
                    <a:pt x="1552" y="468"/>
                  </a:lnTo>
                  <a:lnTo>
                    <a:pt x="1557" y="450"/>
                  </a:lnTo>
                  <a:lnTo>
                    <a:pt x="1560" y="433"/>
                  </a:lnTo>
                  <a:lnTo>
                    <a:pt x="1562" y="414"/>
                  </a:lnTo>
                  <a:lnTo>
                    <a:pt x="1563" y="396"/>
                  </a:lnTo>
                  <a:lnTo>
                    <a:pt x="1563" y="378"/>
                  </a:lnTo>
                  <a:lnTo>
                    <a:pt x="1563" y="360"/>
                  </a:lnTo>
                  <a:lnTo>
                    <a:pt x="1562" y="341"/>
                  </a:lnTo>
                  <a:lnTo>
                    <a:pt x="1560" y="324"/>
                  </a:lnTo>
                  <a:lnTo>
                    <a:pt x="1557" y="306"/>
                  </a:lnTo>
                  <a:lnTo>
                    <a:pt x="1552" y="288"/>
                  </a:lnTo>
                  <a:lnTo>
                    <a:pt x="1547" y="271"/>
                  </a:lnTo>
                  <a:lnTo>
                    <a:pt x="1541" y="253"/>
                  </a:lnTo>
                  <a:lnTo>
                    <a:pt x="1534" y="236"/>
                  </a:lnTo>
                  <a:lnTo>
                    <a:pt x="1527" y="219"/>
                  </a:lnTo>
                  <a:lnTo>
                    <a:pt x="1518" y="203"/>
                  </a:lnTo>
                  <a:lnTo>
                    <a:pt x="1508" y="186"/>
                  </a:lnTo>
                  <a:lnTo>
                    <a:pt x="1498" y="170"/>
                  </a:lnTo>
                  <a:lnTo>
                    <a:pt x="1485" y="155"/>
                  </a:lnTo>
                  <a:lnTo>
                    <a:pt x="1473" y="140"/>
                  </a:lnTo>
                  <a:lnTo>
                    <a:pt x="1460" y="125"/>
                  </a:lnTo>
                  <a:lnTo>
                    <a:pt x="1445" y="112"/>
                  </a:lnTo>
                  <a:lnTo>
                    <a:pt x="1430" y="97"/>
                  </a:lnTo>
                  <a:lnTo>
                    <a:pt x="1414" y="85"/>
                  </a:lnTo>
                  <a:lnTo>
                    <a:pt x="1398" y="73"/>
                  </a:lnTo>
                  <a:lnTo>
                    <a:pt x="1382" y="63"/>
                  </a:lnTo>
                  <a:lnTo>
                    <a:pt x="1365" y="53"/>
                  </a:lnTo>
                  <a:lnTo>
                    <a:pt x="1347" y="44"/>
                  </a:lnTo>
                  <a:lnTo>
                    <a:pt x="1329" y="36"/>
                  </a:lnTo>
                  <a:lnTo>
                    <a:pt x="1311" y="29"/>
                  </a:lnTo>
                  <a:lnTo>
                    <a:pt x="1292" y="21"/>
                  </a:lnTo>
                  <a:lnTo>
                    <a:pt x="1274" y="16"/>
                  </a:lnTo>
                  <a:lnTo>
                    <a:pt x="1255" y="11"/>
                  </a:lnTo>
                  <a:lnTo>
                    <a:pt x="1236" y="7"/>
                  </a:lnTo>
                  <a:lnTo>
                    <a:pt x="1216" y="4"/>
                  </a:lnTo>
                  <a:lnTo>
                    <a:pt x="1197" y="2"/>
                  </a:lnTo>
                  <a:lnTo>
                    <a:pt x="1178" y="1"/>
                  </a:lnTo>
                  <a:lnTo>
                    <a:pt x="1158" y="0"/>
                  </a:lnTo>
                  <a:lnTo>
                    <a:pt x="1139" y="1"/>
                  </a:lnTo>
                  <a:lnTo>
                    <a:pt x="1119" y="2"/>
                  </a:lnTo>
                  <a:lnTo>
                    <a:pt x="1100" y="4"/>
                  </a:lnTo>
                  <a:lnTo>
                    <a:pt x="1081" y="7"/>
                  </a:lnTo>
                  <a:lnTo>
                    <a:pt x="1062" y="11"/>
                  </a:lnTo>
                  <a:lnTo>
                    <a:pt x="1043" y="16"/>
                  </a:lnTo>
                  <a:lnTo>
                    <a:pt x="1024" y="21"/>
                  </a:lnTo>
                  <a:lnTo>
                    <a:pt x="1005" y="29"/>
                  </a:lnTo>
                  <a:lnTo>
                    <a:pt x="988" y="36"/>
                  </a:lnTo>
                  <a:lnTo>
                    <a:pt x="970" y="44"/>
                  </a:lnTo>
                  <a:lnTo>
                    <a:pt x="953" y="53"/>
                  </a:lnTo>
                  <a:lnTo>
                    <a:pt x="935" y="63"/>
                  </a:lnTo>
                  <a:lnTo>
                    <a:pt x="918" y="73"/>
                  </a:lnTo>
                  <a:lnTo>
                    <a:pt x="903" y="85"/>
                  </a:lnTo>
                  <a:lnTo>
                    <a:pt x="887" y="97"/>
                  </a:lnTo>
                  <a:lnTo>
                    <a:pt x="871" y="112"/>
                  </a:lnTo>
                  <a:lnTo>
                    <a:pt x="868" y="114"/>
                  </a:lnTo>
                  <a:lnTo>
                    <a:pt x="860" y="122"/>
                  </a:lnTo>
                  <a:lnTo>
                    <a:pt x="857" y="125"/>
                  </a:lnTo>
                  <a:lnTo>
                    <a:pt x="849" y="132"/>
                  </a:lnTo>
                  <a:lnTo>
                    <a:pt x="835" y="146"/>
                  </a:lnTo>
                  <a:lnTo>
                    <a:pt x="813" y="166"/>
                  </a:lnTo>
                  <a:lnTo>
                    <a:pt x="783" y="194"/>
                  </a:lnTo>
                  <a:lnTo>
                    <a:pt x="745" y="228"/>
                  </a:lnTo>
                  <a:lnTo>
                    <a:pt x="698" y="272"/>
                  </a:lnTo>
                  <a:lnTo>
                    <a:pt x="643" y="324"/>
                  </a:lnTo>
                  <a:lnTo>
                    <a:pt x="624" y="341"/>
                  </a:lnTo>
                  <a:lnTo>
                    <a:pt x="602" y="358"/>
                  </a:lnTo>
                  <a:lnTo>
                    <a:pt x="580" y="374"/>
                  </a:lnTo>
                  <a:lnTo>
                    <a:pt x="557" y="389"/>
                  </a:lnTo>
                  <a:lnTo>
                    <a:pt x="532" y="405"/>
                  </a:lnTo>
                  <a:lnTo>
                    <a:pt x="505" y="419"/>
                  </a:lnTo>
                  <a:lnTo>
                    <a:pt x="479" y="435"/>
                  </a:lnTo>
                  <a:lnTo>
                    <a:pt x="451" y="448"/>
                  </a:lnTo>
                  <a:lnTo>
                    <a:pt x="422" y="461"/>
                  </a:lnTo>
                  <a:lnTo>
                    <a:pt x="393" y="473"/>
                  </a:lnTo>
                  <a:lnTo>
                    <a:pt x="363" y="484"/>
                  </a:lnTo>
                  <a:lnTo>
                    <a:pt x="332" y="494"/>
                  </a:lnTo>
                  <a:lnTo>
                    <a:pt x="303" y="503"/>
                  </a:lnTo>
                  <a:lnTo>
                    <a:pt x="273" y="512"/>
                  </a:lnTo>
                  <a:lnTo>
                    <a:pt x="244" y="519"/>
                  </a:lnTo>
                  <a:lnTo>
                    <a:pt x="215" y="525"/>
                  </a:lnTo>
                  <a:lnTo>
                    <a:pt x="187" y="521"/>
                  </a:lnTo>
                  <a:lnTo>
                    <a:pt x="160" y="518"/>
                  </a:lnTo>
                  <a:lnTo>
                    <a:pt x="148" y="518"/>
                  </a:lnTo>
                  <a:lnTo>
                    <a:pt x="136" y="518"/>
                  </a:lnTo>
                  <a:lnTo>
                    <a:pt x="124" y="519"/>
                  </a:lnTo>
                  <a:lnTo>
                    <a:pt x="113" y="521"/>
                  </a:lnTo>
                  <a:lnTo>
                    <a:pt x="101" y="523"/>
                  </a:lnTo>
                  <a:lnTo>
                    <a:pt x="91" y="525"/>
                  </a:lnTo>
                  <a:lnTo>
                    <a:pt x="81" y="529"/>
                  </a:lnTo>
                  <a:lnTo>
                    <a:pt x="71" y="532"/>
                  </a:lnTo>
                  <a:lnTo>
                    <a:pt x="62" y="537"/>
                  </a:lnTo>
                  <a:lnTo>
                    <a:pt x="53" y="542"/>
                  </a:lnTo>
                  <a:lnTo>
                    <a:pt x="46" y="548"/>
                  </a:lnTo>
                  <a:lnTo>
                    <a:pt x="39" y="554"/>
                  </a:lnTo>
                  <a:lnTo>
                    <a:pt x="32" y="561"/>
                  </a:lnTo>
                  <a:lnTo>
                    <a:pt x="25" y="568"/>
                  </a:lnTo>
                  <a:lnTo>
                    <a:pt x="20" y="575"/>
                  </a:lnTo>
                  <a:lnTo>
                    <a:pt x="15" y="584"/>
                  </a:lnTo>
                  <a:lnTo>
                    <a:pt x="11" y="593"/>
                  </a:lnTo>
                  <a:lnTo>
                    <a:pt x="8" y="602"/>
                  </a:lnTo>
                  <a:lnTo>
                    <a:pt x="5" y="612"/>
                  </a:lnTo>
                  <a:lnTo>
                    <a:pt x="3" y="622"/>
                  </a:lnTo>
                  <a:lnTo>
                    <a:pt x="1" y="632"/>
                  </a:lnTo>
                  <a:lnTo>
                    <a:pt x="0" y="643"/>
                  </a:lnTo>
                  <a:lnTo>
                    <a:pt x="0" y="654"/>
                  </a:lnTo>
                  <a:lnTo>
                    <a:pt x="0" y="665"/>
                  </a:lnTo>
                  <a:lnTo>
                    <a:pt x="2" y="690"/>
                  </a:lnTo>
                  <a:lnTo>
                    <a:pt x="6" y="715"/>
                  </a:lnTo>
                  <a:lnTo>
                    <a:pt x="9" y="717"/>
                  </a:lnTo>
                  <a:lnTo>
                    <a:pt x="17" y="709"/>
                  </a:lnTo>
                  <a:lnTo>
                    <a:pt x="23" y="702"/>
                  </a:lnTo>
                  <a:lnTo>
                    <a:pt x="34" y="693"/>
                  </a:lnTo>
                  <a:lnTo>
                    <a:pt x="46" y="685"/>
                  </a:lnTo>
                  <a:lnTo>
                    <a:pt x="58" y="679"/>
                  </a:lnTo>
                  <a:lnTo>
                    <a:pt x="71" y="672"/>
                  </a:lnTo>
                  <a:lnTo>
                    <a:pt x="85" y="667"/>
                  </a:lnTo>
                  <a:lnTo>
                    <a:pt x="99" y="664"/>
                  </a:lnTo>
                  <a:lnTo>
                    <a:pt x="115" y="661"/>
                  </a:lnTo>
                  <a:lnTo>
                    <a:pt x="130" y="660"/>
                  </a:lnTo>
                  <a:lnTo>
                    <a:pt x="147" y="659"/>
                  </a:lnTo>
                  <a:lnTo>
                    <a:pt x="164" y="659"/>
                  </a:lnTo>
                  <a:lnTo>
                    <a:pt x="182" y="660"/>
                  </a:lnTo>
                  <a:lnTo>
                    <a:pt x="200" y="663"/>
                  </a:lnTo>
                  <a:lnTo>
                    <a:pt x="219" y="666"/>
                  </a:lnTo>
                  <a:lnTo>
                    <a:pt x="238" y="670"/>
                  </a:lnTo>
                  <a:lnTo>
                    <a:pt x="256" y="676"/>
                  </a:lnTo>
                  <a:lnTo>
                    <a:pt x="277" y="681"/>
                  </a:lnTo>
                  <a:lnTo>
                    <a:pt x="297" y="688"/>
                  </a:lnTo>
                  <a:lnTo>
                    <a:pt x="317" y="695"/>
                  </a:lnTo>
                  <a:lnTo>
                    <a:pt x="338" y="704"/>
                  </a:lnTo>
                  <a:lnTo>
                    <a:pt x="358" y="713"/>
                  </a:lnTo>
                  <a:lnTo>
                    <a:pt x="379" y="723"/>
                  </a:lnTo>
                  <a:lnTo>
                    <a:pt x="400" y="734"/>
                  </a:lnTo>
                  <a:lnTo>
                    <a:pt x="422" y="746"/>
                  </a:lnTo>
                  <a:lnTo>
                    <a:pt x="443" y="759"/>
                  </a:lnTo>
                  <a:lnTo>
                    <a:pt x="464" y="772"/>
                  </a:lnTo>
                  <a:lnTo>
                    <a:pt x="485" y="786"/>
                  </a:lnTo>
                  <a:lnTo>
                    <a:pt x="507" y="801"/>
                  </a:lnTo>
                  <a:lnTo>
                    <a:pt x="529" y="816"/>
                  </a:lnTo>
                  <a:lnTo>
                    <a:pt x="549" y="833"/>
                  </a:lnTo>
                  <a:lnTo>
                    <a:pt x="570" y="851"/>
                  </a:lnTo>
                  <a:lnTo>
                    <a:pt x="591" y="868"/>
                  </a:lnTo>
                  <a:lnTo>
                    <a:pt x="611" y="887"/>
                  </a:lnTo>
                  <a:lnTo>
                    <a:pt x="632" y="906"/>
                  </a:lnTo>
                  <a:lnTo>
                    <a:pt x="650" y="926"/>
                  </a:lnTo>
                  <a:lnTo>
                    <a:pt x="669" y="945"/>
                  </a:lnTo>
                  <a:lnTo>
                    <a:pt x="687" y="964"/>
                  </a:lnTo>
                  <a:lnTo>
                    <a:pt x="704" y="984"/>
                  </a:lnTo>
                  <a:lnTo>
                    <a:pt x="720" y="1004"/>
                  </a:lnTo>
                  <a:lnTo>
                    <a:pt x="735" y="1024"/>
                  </a:lnTo>
                  <a:lnTo>
                    <a:pt x="750" y="1044"/>
                  </a:lnTo>
                  <a:lnTo>
                    <a:pt x="763" y="1063"/>
                  </a:lnTo>
                  <a:lnTo>
                    <a:pt x="775" y="1084"/>
                  </a:lnTo>
                  <a:lnTo>
                    <a:pt x="788" y="1103"/>
                  </a:lnTo>
                  <a:lnTo>
                    <a:pt x="798" y="1122"/>
                  </a:lnTo>
                  <a:lnTo>
                    <a:pt x="808" y="1142"/>
                  </a:lnTo>
                  <a:lnTo>
                    <a:pt x="818" y="1162"/>
                  </a:lnTo>
                  <a:lnTo>
                    <a:pt x="826" y="1180"/>
                  </a:lnTo>
                  <a:lnTo>
                    <a:pt x="832" y="1199"/>
                  </a:lnTo>
                  <a:lnTo>
                    <a:pt x="839" y="1217"/>
                  </a:lnTo>
                  <a:lnTo>
                    <a:pt x="845" y="1235"/>
                  </a:lnTo>
                  <a:lnTo>
                    <a:pt x="849" y="1253"/>
                  </a:lnTo>
                  <a:lnTo>
                    <a:pt x="853" y="1270"/>
                  </a:lnTo>
                  <a:lnTo>
                    <a:pt x="855" y="1287"/>
                  </a:lnTo>
                  <a:lnTo>
                    <a:pt x="856" y="1303"/>
                  </a:lnTo>
                  <a:lnTo>
                    <a:pt x="856" y="1319"/>
                  </a:lnTo>
                  <a:lnTo>
                    <a:pt x="856" y="1335"/>
                  </a:lnTo>
                  <a:lnTo>
                    <a:pt x="854" y="1350"/>
                  </a:lnTo>
                  <a:lnTo>
                    <a:pt x="850" y="1364"/>
                  </a:lnTo>
                  <a:lnTo>
                    <a:pt x="847" y="1377"/>
                  </a:lnTo>
                  <a:lnTo>
                    <a:pt x="841" y="1390"/>
                  </a:lnTo>
                  <a:lnTo>
                    <a:pt x="836" y="1403"/>
                  </a:lnTo>
                  <a:lnTo>
                    <a:pt x="829" y="1414"/>
                  </a:lnTo>
                  <a:lnTo>
                    <a:pt x="820" y="1425"/>
                  </a:lnTo>
                  <a:lnTo>
                    <a:pt x="811" y="1434"/>
                  </a:lnTo>
                  <a:lnTo>
                    <a:pt x="802" y="1441"/>
                  </a:lnTo>
                  <a:lnTo>
                    <a:pt x="793" y="1447"/>
                  </a:lnTo>
                  <a:lnTo>
                    <a:pt x="797" y="1450"/>
                  </a:lnTo>
                  <a:lnTo>
                    <a:pt x="823" y="1454"/>
                  </a:lnTo>
                  <a:lnTo>
                    <a:pt x="849" y="1456"/>
                  </a:lnTo>
                  <a:lnTo>
                    <a:pt x="861" y="1456"/>
                  </a:lnTo>
                  <a:lnTo>
                    <a:pt x="874" y="1456"/>
                  </a:lnTo>
                  <a:lnTo>
                    <a:pt x="885" y="1455"/>
                  </a:lnTo>
                  <a:lnTo>
                    <a:pt x="897" y="1453"/>
                  </a:lnTo>
                  <a:lnTo>
                    <a:pt x="907" y="1451"/>
                  </a:lnTo>
                  <a:lnTo>
                    <a:pt x="917" y="1449"/>
                  </a:lnTo>
                  <a:lnTo>
                    <a:pt x="927" y="1446"/>
                  </a:lnTo>
                  <a:lnTo>
                    <a:pt x="937" y="1442"/>
                  </a:lnTo>
                  <a:lnTo>
                    <a:pt x="946" y="1437"/>
                  </a:lnTo>
                  <a:lnTo>
                    <a:pt x="954" y="1432"/>
                  </a:lnTo>
                  <a:lnTo>
                    <a:pt x="962" y="1427"/>
                  </a:lnTo>
                  <a:lnTo>
                    <a:pt x="970" y="1421"/>
                  </a:lnTo>
                  <a:lnTo>
                    <a:pt x="976" y="1414"/>
                  </a:lnTo>
                  <a:lnTo>
                    <a:pt x="982" y="1406"/>
                  </a:lnTo>
                  <a:lnTo>
                    <a:pt x="988" y="1398"/>
                  </a:lnTo>
                  <a:lnTo>
                    <a:pt x="993" y="1389"/>
                  </a:lnTo>
                  <a:lnTo>
                    <a:pt x="996" y="1380"/>
                  </a:lnTo>
                  <a:lnTo>
                    <a:pt x="1000" y="1371"/>
                  </a:lnTo>
                  <a:lnTo>
                    <a:pt x="1003" y="1362"/>
                  </a:lnTo>
                  <a:lnTo>
                    <a:pt x="1005" y="1351"/>
                  </a:lnTo>
                  <a:lnTo>
                    <a:pt x="1007" y="1341"/>
                  </a:lnTo>
                  <a:lnTo>
                    <a:pt x="1008" y="1330"/>
                  </a:lnTo>
                  <a:lnTo>
                    <a:pt x="1009" y="1318"/>
                  </a:lnTo>
                  <a:lnTo>
                    <a:pt x="1008" y="1306"/>
                  </a:lnTo>
                  <a:lnTo>
                    <a:pt x="1005" y="1282"/>
                  </a:lnTo>
                  <a:lnTo>
                    <a:pt x="1001" y="1257"/>
                  </a:lnTo>
                  <a:lnTo>
                    <a:pt x="1005" y="1236"/>
                  </a:lnTo>
                  <a:lnTo>
                    <a:pt x="1010" y="1216"/>
                  </a:lnTo>
                  <a:lnTo>
                    <a:pt x="1017" y="1196"/>
                  </a:lnTo>
                  <a:lnTo>
                    <a:pt x="1023" y="1175"/>
                  </a:lnTo>
                  <a:lnTo>
                    <a:pt x="1030" y="1154"/>
                  </a:lnTo>
                  <a:lnTo>
                    <a:pt x="1038" y="1133"/>
                  </a:lnTo>
                  <a:lnTo>
                    <a:pt x="1047" y="1113"/>
                  </a:lnTo>
                  <a:lnTo>
                    <a:pt x="1056" y="1093"/>
                  </a:lnTo>
                  <a:lnTo>
                    <a:pt x="1076" y="1052"/>
                  </a:lnTo>
                  <a:lnTo>
                    <a:pt x="1097" y="1013"/>
                  </a:lnTo>
                  <a:lnTo>
                    <a:pt x="1108" y="994"/>
                  </a:lnTo>
                  <a:lnTo>
                    <a:pt x="1120" y="975"/>
                  </a:lnTo>
                  <a:lnTo>
                    <a:pt x="1132" y="958"/>
                  </a:lnTo>
                  <a:lnTo>
                    <a:pt x="1144" y="941"/>
                  </a:lnTo>
                  <a:lnTo>
                    <a:pt x="1347" y="1232"/>
                  </a:lnTo>
                  <a:lnTo>
                    <a:pt x="1356" y="1245"/>
                  </a:lnTo>
                  <a:lnTo>
                    <a:pt x="1367" y="1256"/>
                  </a:lnTo>
                  <a:lnTo>
                    <a:pt x="1378" y="1265"/>
                  </a:lnTo>
                  <a:lnTo>
                    <a:pt x="1390" y="1274"/>
                  </a:lnTo>
                  <a:lnTo>
                    <a:pt x="1404" y="1281"/>
                  </a:lnTo>
                  <a:lnTo>
                    <a:pt x="1417" y="1287"/>
                  </a:lnTo>
                  <a:lnTo>
                    <a:pt x="1432" y="1292"/>
                  </a:lnTo>
                  <a:lnTo>
                    <a:pt x="1446" y="1296"/>
                  </a:lnTo>
                  <a:lnTo>
                    <a:pt x="1461" y="1298"/>
                  </a:lnTo>
                  <a:lnTo>
                    <a:pt x="1476" y="1299"/>
                  </a:lnTo>
                  <a:lnTo>
                    <a:pt x="1491" y="1299"/>
                  </a:lnTo>
                  <a:lnTo>
                    <a:pt x="1507" y="1297"/>
                  </a:lnTo>
                  <a:lnTo>
                    <a:pt x="1521" y="1294"/>
                  </a:lnTo>
                  <a:lnTo>
                    <a:pt x="1537" y="1289"/>
                  </a:lnTo>
                  <a:lnTo>
                    <a:pt x="1551" y="1283"/>
                  </a:lnTo>
                  <a:lnTo>
                    <a:pt x="1565" y="1276"/>
                  </a:lnTo>
                  <a:lnTo>
                    <a:pt x="1578" y="1267"/>
                  </a:lnTo>
                  <a:lnTo>
                    <a:pt x="1590" y="1257"/>
                  </a:lnTo>
                  <a:lnTo>
                    <a:pt x="1600" y="1247"/>
                  </a:lnTo>
                  <a:lnTo>
                    <a:pt x="1609" y="1235"/>
                  </a:lnTo>
                  <a:lnTo>
                    <a:pt x="1618" y="1223"/>
                  </a:lnTo>
                  <a:lnTo>
                    <a:pt x="1624" y="1210"/>
                  </a:lnTo>
                  <a:lnTo>
                    <a:pt x="1629" y="1197"/>
                  </a:lnTo>
                  <a:lnTo>
                    <a:pt x="1634" y="1183"/>
                  </a:lnTo>
                  <a:lnTo>
                    <a:pt x="1636" y="1170"/>
                  </a:lnTo>
                  <a:lnTo>
                    <a:pt x="1637" y="1155"/>
                  </a:lnTo>
                  <a:lnTo>
                    <a:pt x="1636" y="1141"/>
                  </a:lnTo>
                  <a:lnTo>
                    <a:pt x="1635" y="1127"/>
                  </a:lnTo>
                  <a:lnTo>
                    <a:pt x="1632" y="1113"/>
                  </a:lnTo>
                  <a:lnTo>
                    <a:pt x="1626" y="1099"/>
                  </a:lnTo>
                  <a:lnTo>
                    <a:pt x="1619" y="1086"/>
                  </a:lnTo>
                  <a:lnTo>
                    <a:pt x="1611" y="1072"/>
                  </a:lnTo>
                  <a:close/>
                </a:path>
              </a:pathLst>
            </a:custGeom>
            <a:solidFill>
              <a:srgbClr val="DB26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2917" y="3455"/>
              <a:ext cx="76" cy="140"/>
            </a:xfrm>
            <a:custGeom>
              <a:avLst/>
              <a:gdLst/>
              <a:ahLst/>
              <a:cxnLst>
                <a:cxn ang="0">
                  <a:pos x="213" y="5"/>
                </a:cxn>
                <a:cxn ang="0">
                  <a:pos x="152" y="25"/>
                </a:cxn>
                <a:cxn ang="0">
                  <a:pos x="97" y="56"/>
                </a:cxn>
                <a:cxn ang="0">
                  <a:pos x="52" y="98"/>
                </a:cxn>
                <a:cxn ang="0">
                  <a:pos x="21" y="149"/>
                </a:cxn>
                <a:cxn ang="0">
                  <a:pos x="2" y="207"/>
                </a:cxn>
                <a:cxn ang="0">
                  <a:pos x="1" y="274"/>
                </a:cxn>
                <a:cxn ang="0">
                  <a:pos x="23" y="343"/>
                </a:cxn>
                <a:cxn ang="0">
                  <a:pos x="65" y="402"/>
                </a:cxn>
                <a:cxn ang="0">
                  <a:pos x="110" y="702"/>
                </a:cxn>
                <a:cxn ang="0">
                  <a:pos x="128" y="768"/>
                </a:cxn>
                <a:cxn ang="0">
                  <a:pos x="177" y="816"/>
                </a:cxn>
                <a:cxn ang="0">
                  <a:pos x="247" y="840"/>
                </a:cxn>
                <a:cxn ang="0">
                  <a:pos x="318" y="834"/>
                </a:cxn>
                <a:cxn ang="0">
                  <a:pos x="381" y="799"/>
                </a:cxn>
                <a:cxn ang="0">
                  <a:pos x="419" y="743"/>
                </a:cxn>
                <a:cxn ang="0">
                  <a:pos x="438" y="432"/>
                </a:cxn>
                <a:cxn ang="0">
                  <a:pos x="489" y="380"/>
                </a:cxn>
                <a:cxn ang="0">
                  <a:pos x="523" y="316"/>
                </a:cxn>
                <a:cxn ang="0">
                  <a:pos x="536" y="243"/>
                </a:cxn>
                <a:cxn ang="0">
                  <a:pos x="527" y="183"/>
                </a:cxn>
                <a:cxn ang="0">
                  <a:pos x="503" y="128"/>
                </a:cxn>
                <a:cxn ang="0">
                  <a:pos x="465" y="80"/>
                </a:cxn>
                <a:cxn ang="0">
                  <a:pos x="417" y="42"/>
                </a:cxn>
                <a:cxn ang="0">
                  <a:pos x="359" y="15"/>
                </a:cxn>
                <a:cxn ang="0">
                  <a:pos x="295" y="1"/>
                </a:cxn>
                <a:cxn ang="0">
                  <a:pos x="316" y="595"/>
                </a:cxn>
                <a:cxn ang="0">
                  <a:pos x="301" y="362"/>
                </a:cxn>
                <a:cxn ang="0">
                  <a:pos x="258" y="350"/>
                </a:cxn>
                <a:cxn ang="0">
                  <a:pos x="223" y="376"/>
                </a:cxn>
                <a:cxn ang="0">
                  <a:pos x="163" y="414"/>
                </a:cxn>
                <a:cxn ang="0">
                  <a:pos x="108" y="375"/>
                </a:cxn>
                <a:cxn ang="0">
                  <a:pos x="69" y="321"/>
                </a:cxn>
                <a:cxn ang="0">
                  <a:pos x="52" y="257"/>
                </a:cxn>
                <a:cxn ang="0">
                  <a:pos x="69" y="167"/>
                </a:cxn>
                <a:cxn ang="0">
                  <a:pos x="131" y="92"/>
                </a:cxn>
                <a:cxn ang="0">
                  <a:pos x="224" y="52"/>
                </a:cxn>
                <a:cxn ang="0">
                  <a:pos x="331" y="57"/>
                </a:cxn>
                <a:cxn ang="0">
                  <a:pos x="420" y="106"/>
                </a:cxn>
                <a:cxn ang="0">
                  <a:pos x="473" y="186"/>
                </a:cxn>
                <a:cxn ang="0">
                  <a:pos x="481" y="271"/>
                </a:cxn>
                <a:cxn ang="0">
                  <a:pos x="460" y="332"/>
                </a:cxn>
                <a:cxn ang="0">
                  <a:pos x="417" y="384"/>
                </a:cxn>
                <a:cxn ang="0">
                  <a:pos x="410" y="207"/>
                </a:cxn>
                <a:cxn ang="0">
                  <a:pos x="325" y="171"/>
                </a:cxn>
                <a:cxn ang="0">
                  <a:pos x="229" y="167"/>
                </a:cxn>
                <a:cxn ang="0">
                  <a:pos x="142" y="198"/>
                </a:cxn>
                <a:cxn ang="0">
                  <a:pos x="116" y="222"/>
                </a:cxn>
                <a:cxn ang="0">
                  <a:pos x="125" y="244"/>
                </a:cxn>
                <a:cxn ang="0">
                  <a:pos x="150" y="248"/>
                </a:cxn>
                <a:cxn ang="0">
                  <a:pos x="194" y="226"/>
                </a:cxn>
                <a:cxn ang="0">
                  <a:pos x="268" y="212"/>
                </a:cxn>
                <a:cxn ang="0">
                  <a:pos x="340" y="226"/>
                </a:cxn>
                <a:cxn ang="0">
                  <a:pos x="388" y="249"/>
                </a:cxn>
                <a:cxn ang="0">
                  <a:pos x="412" y="243"/>
                </a:cxn>
                <a:cxn ang="0">
                  <a:pos x="420" y="222"/>
                </a:cxn>
              </a:cxnLst>
              <a:rect l="0" t="0" r="r" b="b"/>
              <a:pathLst>
                <a:path w="536" h="840">
                  <a:moveTo>
                    <a:pt x="268" y="0"/>
                  </a:moveTo>
                  <a:lnTo>
                    <a:pt x="253" y="0"/>
                  </a:lnTo>
                  <a:lnTo>
                    <a:pt x="240" y="1"/>
                  </a:lnTo>
                  <a:lnTo>
                    <a:pt x="227" y="3"/>
                  </a:lnTo>
                  <a:lnTo>
                    <a:pt x="213" y="5"/>
                  </a:lnTo>
                  <a:lnTo>
                    <a:pt x="201" y="8"/>
                  </a:lnTo>
                  <a:lnTo>
                    <a:pt x="188" y="11"/>
                  </a:lnTo>
                  <a:lnTo>
                    <a:pt x="175" y="15"/>
                  </a:lnTo>
                  <a:lnTo>
                    <a:pt x="163" y="20"/>
                  </a:lnTo>
                  <a:lnTo>
                    <a:pt x="152" y="25"/>
                  </a:lnTo>
                  <a:lnTo>
                    <a:pt x="140" y="30"/>
                  </a:lnTo>
                  <a:lnTo>
                    <a:pt x="128" y="36"/>
                  </a:lnTo>
                  <a:lnTo>
                    <a:pt x="118" y="42"/>
                  </a:lnTo>
                  <a:lnTo>
                    <a:pt x="107" y="49"/>
                  </a:lnTo>
                  <a:lnTo>
                    <a:pt x="97" y="56"/>
                  </a:lnTo>
                  <a:lnTo>
                    <a:pt x="87" y="64"/>
                  </a:lnTo>
                  <a:lnTo>
                    <a:pt x="78" y="72"/>
                  </a:lnTo>
                  <a:lnTo>
                    <a:pt x="69" y="80"/>
                  </a:lnTo>
                  <a:lnTo>
                    <a:pt x="61" y="89"/>
                  </a:lnTo>
                  <a:lnTo>
                    <a:pt x="52" y="98"/>
                  </a:lnTo>
                  <a:lnTo>
                    <a:pt x="46" y="108"/>
                  </a:lnTo>
                  <a:lnTo>
                    <a:pt x="38" y="118"/>
                  </a:lnTo>
                  <a:lnTo>
                    <a:pt x="32" y="128"/>
                  </a:lnTo>
                  <a:lnTo>
                    <a:pt x="26" y="138"/>
                  </a:lnTo>
                  <a:lnTo>
                    <a:pt x="21" y="149"/>
                  </a:lnTo>
                  <a:lnTo>
                    <a:pt x="16" y="160"/>
                  </a:lnTo>
                  <a:lnTo>
                    <a:pt x="11" y="171"/>
                  </a:lnTo>
                  <a:lnTo>
                    <a:pt x="8" y="183"/>
                  </a:lnTo>
                  <a:lnTo>
                    <a:pt x="6" y="195"/>
                  </a:lnTo>
                  <a:lnTo>
                    <a:pt x="2" y="207"/>
                  </a:lnTo>
                  <a:lnTo>
                    <a:pt x="1" y="219"/>
                  </a:lnTo>
                  <a:lnTo>
                    <a:pt x="0" y="231"/>
                  </a:lnTo>
                  <a:lnTo>
                    <a:pt x="0" y="243"/>
                  </a:lnTo>
                  <a:lnTo>
                    <a:pt x="0" y="258"/>
                  </a:lnTo>
                  <a:lnTo>
                    <a:pt x="1" y="274"/>
                  </a:lnTo>
                  <a:lnTo>
                    <a:pt x="4" y="288"/>
                  </a:lnTo>
                  <a:lnTo>
                    <a:pt x="8" y="302"/>
                  </a:lnTo>
                  <a:lnTo>
                    <a:pt x="12" y="316"/>
                  </a:lnTo>
                  <a:lnTo>
                    <a:pt x="17" y="329"/>
                  </a:lnTo>
                  <a:lnTo>
                    <a:pt x="23" y="343"/>
                  </a:lnTo>
                  <a:lnTo>
                    <a:pt x="30" y="356"/>
                  </a:lnTo>
                  <a:lnTo>
                    <a:pt x="38" y="368"/>
                  </a:lnTo>
                  <a:lnTo>
                    <a:pt x="46" y="380"/>
                  </a:lnTo>
                  <a:lnTo>
                    <a:pt x="55" y="391"/>
                  </a:lnTo>
                  <a:lnTo>
                    <a:pt x="65" y="402"/>
                  </a:lnTo>
                  <a:lnTo>
                    <a:pt x="75" y="412"/>
                  </a:lnTo>
                  <a:lnTo>
                    <a:pt x="86" y="422"/>
                  </a:lnTo>
                  <a:lnTo>
                    <a:pt x="98" y="432"/>
                  </a:lnTo>
                  <a:lnTo>
                    <a:pt x="110" y="441"/>
                  </a:lnTo>
                  <a:lnTo>
                    <a:pt x="110" y="702"/>
                  </a:lnTo>
                  <a:lnTo>
                    <a:pt x="110" y="716"/>
                  </a:lnTo>
                  <a:lnTo>
                    <a:pt x="113" y="729"/>
                  </a:lnTo>
                  <a:lnTo>
                    <a:pt x="117" y="743"/>
                  </a:lnTo>
                  <a:lnTo>
                    <a:pt x="122" y="756"/>
                  </a:lnTo>
                  <a:lnTo>
                    <a:pt x="128" y="768"/>
                  </a:lnTo>
                  <a:lnTo>
                    <a:pt x="136" y="779"/>
                  </a:lnTo>
                  <a:lnTo>
                    <a:pt x="145" y="790"/>
                  </a:lnTo>
                  <a:lnTo>
                    <a:pt x="155" y="799"/>
                  </a:lnTo>
                  <a:lnTo>
                    <a:pt x="165" y="808"/>
                  </a:lnTo>
                  <a:lnTo>
                    <a:pt x="177" y="816"/>
                  </a:lnTo>
                  <a:lnTo>
                    <a:pt x="190" y="823"/>
                  </a:lnTo>
                  <a:lnTo>
                    <a:pt x="203" y="830"/>
                  </a:lnTo>
                  <a:lnTo>
                    <a:pt x="218" y="834"/>
                  </a:lnTo>
                  <a:lnTo>
                    <a:pt x="232" y="838"/>
                  </a:lnTo>
                  <a:lnTo>
                    <a:pt x="247" y="840"/>
                  </a:lnTo>
                  <a:lnTo>
                    <a:pt x="262" y="840"/>
                  </a:lnTo>
                  <a:lnTo>
                    <a:pt x="272" y="840"/>
                  </a:lnTo>
                  <a:lnTo>
                    <a:pt x="288" y="840"/>
                  </a:lnTo>
                  <a:lnTo>
                    <a:pt x="304" y="838"/>
                  </a:lnTo>
                  <a:lnTo>
                    <a:pt x="318" y="834"/>
                  </a:lnTo>
                  <a:lnTo>
                    <a:pt x="331" y="830"/>
                  </a:lnTo>
                  <a:lnTo>
                    <a:pt x="345" y="823"/>
                  </a:lnTo>
                  <a:lnTo>
                    <a:pt x="358" y="816"/>
                  </a:lnTo>
                  <a:lnTo>
                    <a:pt x="369" y="808"/>
                  </a:lnTo>
                  <a:lnTo>
                    <a:pt x="381" y="799"/>
                  </a:lnTo>
                  <a:lnTo>
                    <a:pt x="391" y="790"/>
                  </a:lnTo>
                  <a:lnTo>
                    <a:pt x="398" y="779"/>
                  </a:lnTo>
                  <a:lnTo>
                    <a:pt x="406" y="768"/>
                  </a:lnTo>
                  <a:lnTo>
                    <a:pt x="413" y="756"/>
                  </a:lnTo>
                  <a:lnTo>
                    <a:pt x="419" y="743"/>
                  </a:lnTo>
                  <a:lnTo>
                    <a:pt x="422" y="729"/>
                  </a:lnTo>
                  <a:lnTo>
                    <a:pt x="424" y="716"/>
                  </a:lnTo>
                  <a:lnTo>
                    <a:pt x="425" y="702"/>
                  </a:lnTo>
                  <a:lnTo>
                    <a:pt x="425" y="440"/>
                  </a:lnTo>
                  <a:lnTo>
                    <a:pt x="438" y="432"/>
                  </a:lnTo>
                  <a:lnTo>
                    <a:pt x="449" y="422"/>
                  </a:lnTo>
                  <a:lnTo>
                    <a:pt x="460" y="412"/>
                  </a:lnTo>
                  <a:lnTo>
                    <a:pt x="471" y="402"/>
                  </a:lnTo>
                  <a:lnTo>
                    <a:pt x="480" y="391"/>
                  </a:lnTo>
                  <a:lnTo>
                    <a:pt x="489" y="380"/>
                  </a:lnTo>
                  <a:lnTo>
                    <a:pt x="498" y="368"/>
                  </a:lnTo>
                  <a:lnTo>
                    <a:pt x="506" y="356"/>
                  </a:lnTo>
                  <a:lnTo>
                    <a:pt x="512" y="343"/>
                  </a:lnTo>
                  <a:lnTo>
                    <a:pt x="518" y="329"/>
                  </a:lnTo>
                  <a:lnTo>
                    <a:pt x="523" y="316"/>
                  </a:lnTo>
                  <a:lnTo>
                    <a:pt x="528" y="302"/>
                  </a:lnTo>
                  <a:lnTo>
                    <a:pt x="531" y="288"/>
                  </a:lnTo>
                  <a:lnTo>
                    <a:pt x="534" y="274"/>
                  </a:lnTo>
                  <a:lnTo>
                    <a:pt x="535" y="258"/>
                  </a:lnTo>
                  <a:lnTo>
                    <a:pt x="536" y="243"/>
                  </a:lnTo>
                  <a:lnTo>
                    <a:pt x="536" y="231"/>
                  </a:lnTo>
                  <a:lnTo>
                    <a:pt x="535" y="219"/>
                  </a:lnTo>
                  <a:lnTo>
                    <a:pt x="532" y="207"/>
                  </a:lnTo>
                  <a:lnTo>
                    <a:pt x="530" y="195"/>
                  </a:lnTo>
                  <a:lnTo>
                    <a:pt x="527" y="183"/>
                  </a:lnTo>
                  <a:lnTo>
                    <a:pt x="523" y="171"/>
                  </a:lnTo>
                  <a:lnTo>
                    <a:pt x="519" y="160"/>
                  </a:lnTo>
                  <a:lnTo>
                    <a:pt x="515" y="149"/>
                  </a:lnTo>
                  <a:lnTo>
                    <a:pt x="509" y="138"/>
                  </a:lnTo>
                  <a:lnTo>
                    <a:pt x="503" y="128"/>
                  </a:lnTo>
                  <a:lnTo>
                    <a:pt x="497" y="118"/>
                  </a:lnTo>
                  <a:lnTo>
                    <a:pt x="490" y="108"/>
                  </a:lnTo>
                  <a:lnTo>
                    <a:pt x="482" y="98"/>
                  </a:lnTo>
                  <a:lnTo>
                    <a:pt x="474" y="89"/>
                  </a:lnTo>
                  <a:lnTo>
                    <a:pt x="465" y="80"/>
                  </a:lnTo>
                  <a:lnTo>
                    <a:pt x="458" y="72"/>
                  </a:lnTo>
                  <a:lnTo>
                    <a:pt x="448" y="64"/>
                  </a:lnTo>
                  <a:lnTo>
                    <a:pt x="438" y="56"/>
                  </a:lnTo>
                  <a:lnTo>
                    <a:pt x="427" y="49"/>
                  </a:lnTo>
                  <a:lnTo>
                    <a:pt x="417" y="42"/>
                  </a:lnTo>
                  <a:lnTo>
                    <a:pt x="406" y="36"/>
                  </a:lnTo>
                  <a:lnTo>
                    <a:pt x="395" y="30"/>
                  </a:lnTo>
                  <a:lnTo>
                    <a:pt x="384" y="25"/>
                  </a:lnTo>
                  <a:lnTo>
                    <a:pt x="372" y="20"/>
                  </a:lnTo>
                  <a:lnTo>
                    <a:pt x="359" y="15"/>
                  </a:lnTo>
                  <a:lnTo>
                    <a:pt x="347" y="11"/>
                  </a:lnTo>
                  <a:lnTo>
                    <a:pt x="335" y="8"/>
                  </a:lnTo>
                  <a:lnTo>
                    <a:pt x="321" y="5"/>
                  </a:lnTo>
                  <a:lnTo>
                    <a:pt x="308" y="3"/>
                  </a:lnTo>
                  <a:lnTo>
                    <a:pt x="295" y="1"/>
                  </a:lnTo>
                  <a:lnTo>
                    <a:pt x="281" y="0"/>
                  </a:lnTo>
                  <a:lnTo>
                    <a:pt x="268" y="0"/>
                  </a:lnTo>
                  <a:close/>
                  <a:moveTo>
                    <a:pt x="373" y="414"/>
                  </a:moveTo>
                  <a:lnTo>
                    <a:pt x="373" y="595"/>
                  </a:lnTo>
                  <a:lnTo>
                    <a:pt x="316" y="595"/>
                  </a:lnTo>
                  <a:lnTo>
                    <a:pt x="316" y="393"/>
                  </a:lnTo>
                  <a:lnTo>
                    <a:pt x="315" y="384"/>
                  </a:lnTo>
                  <a:lnTo>
                    <a:pt x="311" y="376"/>
                  </a:lnTo>
                  <a:lnTo>
                    <a:pt x="307" y="368"/>
                  </a:lnTo>
                  <a:lnTo>
                    <a:pt x="301" y="362"/>
                  </a:lnTo>
                  <a:lnTo>
                    <a:pt x="295" y="357"/>
                  </a:lnTo>
                  <a:lnTo>
                    <a:pt x="286" y="353"/>
                  </a:lnTo>
                  <a:lnTo>
                    <a:pt x="277" y="350"/>
                  </a:lnTo>
                  <a:lnTo>
                    <a:pt x="268" y="350"/>
                  </a:lnTo>
                  <a:lnTo>
                    <a:pt x="258" y="350"/>
                  </a:lnTo>
                  <a:lnTo>
                    <a:pt x="249" y="353"/>
                  </a:lnTo>
                  <a:lnTo>
                    <a:pt x="241" y="357"/>
                  </a:lnTo>
                  <a:lnTo>
                    <a:pt x="233" y="362"/>
                  </a:lnTo>
                  <a:lnTo>
                    <a:pt x="228" y="368"/>
                  </a:lnTo>
                  <a:lnTo>
                    <a:pt x="223" y="376"/>
                  </a:lnTo>
                  <a:lnTo>
                    <a:pt x="221" y="384"/>
                  </a:lnTo>
                  <a:lnTo>
                    <a:pt x="220" y="393"/>
                  </a:lnTo>
                  <a:lnTo>
                    <a:pt x="220" y="595"/>
                  </a:lnTo>
                  <a:lnTo>
                    <a:pt x="163" y="595"/>
                  </a:lnTo>
                  <a:lnTo>
                    <a:pt x="163" y="414"/>
                  </a:lnTo>
                  <a:lnTo>
                    <a:pt x="151" y="407"/>
                  </a:lnTo>
                  <a:lnTo>
                    <a:pt x="138" y="400"/>
                  </a:lnTo>
                  <a:lnTo>
                    <a:pt x="128" y="392"/>
                  </a:lnTo>
                  <a:lnTo>
                    <a:pt x="117" y="384"/>
                  </a:lnTo>
                  <a:lnTo>
                    <a:pt x="108" y="375"/>
                  </a:lnTo>
                  <a:lnTo>
                    <a:pt x="98" y="365"/>
                  </a:lnTo>
                  <a:lnTo>
                    <a:pt x="90" y="355"/>
                  </a:lnTo>
                  <a:lnTo>
                    <a:pt x="83" y="344"/>
                  </a:lnTo>
                  <a:lnTo>
                    <a:pt x="76" y="332"/>
                  </a:lnTo>
                  <a:lnTo>
                    <a:pt x="69" y="321"/>
                  </a:lnTo>
                  <a:lnTo>
                    <a:pt x="65" y="309"/>
                  </a:lnTo>
                  <a:lnTo>
                    <a:pt x="60" y="297"/>
                  </a:lnTo>
                  <a:lnTo>
                    <a:pt x="57" y="284"/>
                  </a:lnTo>
                  <a:lnTo>
                    <a:pt x="54" y="271"/>
                  </a:lnTo>
                  <a:lnTo>
                    <a:pt x="52" y="257"/>
                  </a:lnTo>
                  <a:lnTo>
                    <a:pt x="52" y="243"/>
                  </a:lnTo>
                  <a:lnTo>
                    <a:pt x="54" y="224"/>
                  </a:lnTo>
                  <a:lnTo>
                    <a:pt x="57" y="204"/>
                  </a:lnTo>
                  <a:lnTo>
                    <a:pt x="61" y="186"/>
                  </a:lnTo>
                  <a:lnTo>
                    <a:pt x="69" y="167"/>
                  </a:lnTo>
                  <a:lnTo>
                    <a:pt x="78" y="150"/>
                  </a:lnTo>
                  <a:lnTo>
                    <a:pt x="89" y="134"/>
                  </a:lnTo>
                  <a:lnTo>
                    <a:pt x="102" y="119"/>
                  </a:lnTo>
                  <a:lnTo>
                    <a:pt x="115" y="106"/>
                  </a:lnTo>
                  <a:lnTo>
                    <a:pt x="131" y="92"/>
                  </a:lnTo>
                  <a:lnTo>
                    <a:pt x="147" y="81"/>
                  </a:lnTo>
                  <a:lnTo>
                    <a:pt x="165" y="71"/>
                  </a:lnTo>
                  <a:lnTo>
                    <a:pt x="184" y="63"/>
                  </a:lnTo>
                  <a:lnTo>
                    <a:pt x="203" y="57"/>
                  </a:lnTo>
                  <a:lnTo>
                    <a:pt x="224" y="52"/>
                  </a:lnTo>
                  <a:lnTo>
                    <a:pt x="246" y="49"/>
                  </a:lnTo>
                  <a:lnTo>
                    <a:pt x="268" y="48"/>
                  </a:lnTo>
                  <a:lnTo>
                    <a:pt x="289" y="49"/>
                  </a:lnTo>
                  <a:lnTo>
                    <a:pt x="311" y="52"/>
                  </a:lnTo>
                  <a:lnTo>
                    <a:pt x="331" y="57"/>
                  </a:lnTo>
                  <a:lnTo>
                    <a:pt x="352" y="63"/>
                  </a:lnTo>
                  <a:lnTo>
                    <a:pt x="371" y="71"/>
                  </a:lnTo>
                  <a:lnTo>
                    <a:pt x="388" y="81"/>
                  </a:lnTo>
                  <a:lnTo>
                    <a:pt x="405" y="92"/>
                  </a:lnTo>
                  <a:lnTo>
                    <a:pt x="420" y="106"/>
                  </a:lnTo>
                  <a:lnTo>
                    <a:pt x="434" y="119"/>
                  </a:lnTo>
                  <a:lnTo>
                    <a:pt x="446" y="134"/>
                  </a:lnTo>
                  <a:lnTo>
                    <a:pt x="458" y="150"/>
                  </a:lnTo>
                  <a:lnTo>
                    <a:pt x="467" y="167"/>
                  </a:lnTo>
                  <a:lnTo>
                    <a:pt x="473" y="186"/>
                  </a:lnTo>
                  <a:lnTo>
                    <a:pt x="479" y="204"/>
                  </a:lnTo>
                  <a:lnTo>
                    <a:pt x="482" y="224"/>
                  </a:lnTo>
                  <a:lnTo>
                    <a:pt x="483" y="243"/>
                  </a:lnTo>
                  <a:lnTo>
                    <a:pt x="482" y="257"/>
                  </a:lnTo>
                  <a:lnTo>
                    <a:pt x="481" y="271"/>
                  </a:lnTo>
                  <a:lnTo>
                    <a:pt x="479" y="284"/>
                  </a:lnTo>
                  <a:lnTo>
                    <a:pt x="475" y="297"/>
                  </a:lnTo>
                  <a:lnTo>
                    <a:pt x="471" y="309"/>
                  </a:lnTo>
                  <a:lnTo>
                    <a:pt x="465" y="321"/>
                  </a:lnTo>
                  <a:lnTo>
                    <a:pt x="460" y="332"/>
                  </a:lnTo>
                  <a:lnTo>
                    <a:pt x="453" y="344"/>
                  </a:lnTo>
                  <a:lnTo>
                    <a:pt x="445" y="355"/>
                  </a:lnTo>
                  <a:lnTo>
                    <a:pt x="436" y="365"/>
                  </a:lnTo>
                  <a:lnTo>
                    <a:pt x="427" y="375"/>
                  </a:lnTo>
                  <a:lnTo>
                    <a:pt x="417" y="384"/>
                  </a:lnTo>
                  <a:lnTo>
                    <a:pt x="407" y="392"/>
                  </a:lnTo>
                  <a:lnTo>
                    <a:pt x="396" y="400"/>
                  </a:lnTo>
                  <a:lnTo>
                    <a:pt x="385" y="407"/>
                  </a:lnTo>
                  <a:lnTo>
                    <a:pt x="373" y="414"/>
                  </a:lnTo>
                  <a:close/>
                  <a:moveTo>
                    <a:pt x="410" y="207"/>
                  </a:moveTo>
                  <a:lnTo>
                    <a:pt x="394" y="198"/>
                  </a:lnTo>
                  <a:lnTo>
                    <a:pt x="377" y="189"/>
                  </a:lnTo>
                  <a:lnTo>
                    <a:pt x="361" y="182"/>
                  </a:lnTo>
                  <a:lnTo>
                    <a:pt x="344" y="175"/>
                  </a:lnTo>
                  <a:lnTo>
                    <a:pt x="325" y="171"/>
                  </a:lnTo>
                  <a:lnTo>
                    <a:pt x="307" y="167"/>
                  </a:lnTo>
                  <a:lnTo>
                    <a:pt x="287" y="165"/>
                  </a:lnTo>
                  <a:lnTo>
                    <a:pt x="268" y="165"/>
                  </a:lnTo>
                  <a:lnTo>
                    <a:pt x="248" y="165"/>
                  </a:lnTo>
                  <a:lnTo>
                    <a:pt x="229" y="167"/>
                  </a:lnTo>
                  <a:lnTo>
                    <a:pt x="210" y="171"/>
                  </a:lnTo>
                  <a:lnTo>
                    <a:pt x="192" y="175"/>
                  </a:lnTo>
                  <a:lnTo>
                    <a:pt x="174" y="182"/>
                  </a:lnTo>
                  <a:lnTo>
                    <a:pt x="157" y="189"/>
                  </a:lnTo>
                  <a:lnTo>
                    <a:pt x="142" y="198"/>
                  </a:lnTo>
                  <a:lnTo>
                    <a:pt x="126" y="207"/>
                  </a:lnTo>
                  <a:lnTo>
                    <a:pt x="122" y="210"/>
                  </a:lnTo>
                  <a:lnTo>
                    <a:pt x="119" y="214"/>
                  </a:lnTo>
                  <a:lnTo>
                    <a:pt x="117" y="218"/>
                  </a:lnTo>
                  <a:lnTo>
                    <a:pt x="116" y="222"/>
                  </a:lnTo>
                  <a:lnTo>
                    <a:pt x="115" y="226"/>
                  </a:lnTo>
                  <a:lnTo>
                    <a:pt x="116" y="231"/>
                  </a:lnTo>
                  <a:lnTo>
                    <a:pt x="117" y="235"/>
                  </a:lnTo>
                  <a:lnTo>
                    <a:pt x="121" y="239"/>
                  </a:lnTo>
                  <a:lnTo>
                    <a:pt x="125" y="244"/>
                  </a:lnTo>
                  <a:lnTo>
                    <a:pt x="129" y="247"/>
                  </a:lnTo>
                  <a:lnTo>
                    <a:pt x="135" y="248"/>
                  </a:lnTo>
                  <a:lnTo>
                    <a:pt x="142" y="249"/>
                  </a:lnTo>
                  <a:lnTo>
                    <a:pt x="145" y="249"/>
                  </a:lnTo>
                  <a:lnTo>
                    <a:pt x="150" y="248"/>
                  </a:lnTo>
                  <a:lnTo>
                    <a:pt x="153" y="247"/>
                  </a:lnTo>
                  <a:lnTo>
                    <a:pt x="156" y="245"/>
                  </a:lnTo>
                  <a:lnTo>
                    <a:pt x="169" y="237"/>
                  </a:lnTo>
                  <a:lnTo>
                    <a:pt x="182" y="231"/>
                  </a:lnTo>
                  <a:lnTo>
                    <a:pt x="194" y="226"/>
                  </a:lnTo>
                  <a:lnTo>
                    <a:pt x="209" y="221"/>
                  </a:lnTo>
                  <a:lnTo>
                    <a:pt x="222" y="217"/>
                  </a:lnTo>
                  <a:lnTo>
                    <a:pt x="238" y="215"/>
                  </a:lnTo>
                  <a:lnTo>
                    <a:pt x="252" y="213"/>
                  </a:lnTo>
                  <a:lnTo>
                    <a:pt x="268" y="212"/>
                  </a:lnTo>
                  <a:lnTo>
                    <a:pt x="283" y="213"/>
                  </a:lnTo>
                  <a:lnTo>
                    <a:pt x="298" y="215"/>
                  </a:lnTo>
                  <a:lnTo>
                    <a:pt x="313" y="217"/>
                  </a:lnTo>
                  <a:lnTo>
                    <a:pt x="327" y="221"/>
                  </a:lnTo>
                  <a:lnTo>
                    <a:pt x="340" y="226"/>
                  </a:lnTo>
                  <a:lnTo>
                    <a:pt x="354" y="231"/>
                  </a:lnTo>
                  <a:lnTo>
                    <a:pt x="366" y="237"/>
                  </a:lnTo>
                  <a:lnTo>
                    <a:pt x="378" y="245"/>
                  </a:lnTo>
                  <a:lnTo>
                    <a:pt x="383" y="247"/>
                  </a:lnTo>
                  <a:lnTo>
                    <a:pt x="388" y="249"/>
                  </a:lnTo>
                  <a:lnTo>
                    <a:pt x="393" y="249"/>
                  </a:lnTo>
                  <a:lnTo>
                    <a:pt x="398" y="249"/>
                  </a:lnTo>
                  <a:lnTo>
                    <a:pt x="403" y="248"/>
                  </a:lnTo>
                  <a:lnTo>
                    <a:pt x="407" y="246"/>
                  </a:lnTo>
                  <a:lnTo>
                    <a:pt x="412" y="243"/>
                  </a:lnTo>
                  <a:lnTo>
                    <a:pt x="415" y="239"/>
                  </a:lnTo>
                  <a:lnTo>
                    <a:pt x="417" y="235"/>
                  </a:lnTo>
                  <a:lnTo>
                    <a:pt x="420" y="231"/>
                  </a:lnTo>
                  <a:lnTo>
                    <a:pt x="420" y="226"/>
                  </a:lnTo>
                  <a:lnTo>
                    <a:pt x="420" y="222"/>
                  </a:lnTo>
                  <a:lnTo>
                    <a:pt x="419" y="218"/>
                  </a:lnTo>
                  <a:lnTo>
                    <a:pt x="416" y="214"/>
                  </a:lnTo>
                  <a:lnTo>
                    <a:pt x="413" y="210"/>
                  </a:lnTo>
                  <a:lnTo>
                    <a:pt x="410" y="207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2552" y="2481"/>
              <a:ext cx="45" cy="53"/>
            </a:xfrm>
            <a:custGeom>
              <a:avLst/>
              <a:gdLst/>
              <a:ahLst/>
              <a:cxnLst>
                <a:cxn ang="0">
                  <a:pos x="0" y="80"/>
                </a:cxn>
                <a:cxn ang="0">
                  <a:pos x="0" y="241"/>
                </a:cxn>
                <a:cxn ang="0">
                  <a:pos x="155" y="321"/>
                </a:cxn>
                <a:cxn ang="0">
                  <a:pos x="311" y="241"/>
                </a:cxn>
                <a:cxn ang="0">
                  <a:pos x="311" y="83"/>
                </a:cxn>
                <a:cxn ang="0">
                  <a:pos x="154" y="0"/>
                </a:cxn>
                <a:cxn ang="0">
                  <a:pos x="0" y="80"/>
                </a:cxn>
                <a:cxn ang="0">
                  <a:pos x="102" y="134"/>
                </a:cxn>
                <a:cxn ang="0">
                  <a:pos x="102" y="188"/>
                </a:cxn>
                <a:cxn ang="0">
                  <a:pos x="155" y="216"/>
                </a:cxn>
                <a:cxn ang="0">
                  <a:pos x="208" y="188"/>
                </a:cxn>
                <a:cxn ang="0">
                  <a:pos x="208" y="134"/>
                </a:cxn>
                <a:cxn ang="0">
                  <a:pos x="155" y="106"/>
                </a:cxn>
                <a:cxn ang="0">
                  <a:pos x="102" y="134"/>
                </a:cxn>
              </a:cxnLst>
              <a:rect l="0" t="0" r="r" b="b"/>
              <a:pathLst>
                <a:path w="311" h="321">
                  <a:moveTo>
                    <a:pt x="0" y="80"/>
                  </a:moveTo>
                  <a:lnTo>
                    <a:pt x="0" y="241"/>
                  </a:lnTo>
                  <a:lnTo>
                    <a:pt x="155" y="321"/>
                  </a:lnTo>
                  <a:lnTo>
                    <a:pt x="311" y="241"/>
                  </a:lnTo>
                  <a:lnTo>
                    <a:pt x="311" y="83"/>
                  </a:lnTo>
                  <a:lnTo>
                    <a:pt x="154" y="0"/>
                  </a:lnTo>
                  <a:lnTo>
                    <a:pt x="0" y="80"/>
                  </a:lnTo>
                  <a:close/>
                  <a:moveTo>
                    <a:pt x="102" y="134"/>
                  </a:moveTo>
                  <a:lnTo>
                    <a:pt x="102" y="188"/>
                  </a:lnTo>
                  <a:lnTo>
                    <a:pt x="155" y="216"/>
                  </a:lnTo>
                  <a:lnTo>
                    <a:pt x="208" y="188"/>
                  </a:lnTo>
                  <a:lnTo>
                    <a:pt x="208" y="134"/>
                  </a:lnTo>
                  <a:lnTo>
                    <a:pt x="155" y="106"/>
                  </a:lnTo>
                  <a:lnTo>
                    <a:pt x="102" y="134"/>
                  </a:lnTo>
                  <a:close/>
                </a:path>
              </a:pathLst>
            </a:custGeom>
            <a:solidFill>
              <a:srgbClr val="E14D5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2613" y="1441"/>
              <a:ext cx="81" cy="91"/>
            </a:xfrm>
            <a:custGeom>
              <a:avLst/>
              <a:gdLst/>
              <a:ahLst/>
              <a:cxnLst>
                <a:cxn ang="0">
                  <a:pos x="0" y="169"/>
                </a:cxn>
                <a:cxn ang="0">
                  <a:pos x="41" y="442"/>
                </a:cxn>
                <a:cxn ang="0">
                  <a:pos x="325" y="545"/>
                </a:cxn>
                <a:cxn ang="0">
                  <a:pos x="567" y="374"/>
                </a:cxn>
                <a:cxn ang="0">
                  <a:pos x="527" y="106"/>
                </a:cxn>
                <a:cxn ang="0">
                  <a:pos x="240" y="0"/>
                </a:cxn>
                <a:cxn ang="0">
                  <a:pos x="0" y="169"/>
                </a:cxn>
                <a:cxn ang="0">
                  <a:pos x="186" y="237"/>
                </a:cxn>
                <a:cxn ang="0">
                  <a:pos x="201" y="330"/>
                </a:cxn>
                <a:cxn ang="0">
                  <a:pos x="298" y="366"/>
                </a:cxn>
                <a:cxn ang="0">
                  <a:pos x="381" y="307"/>
                </a:cxn>
                <a:cxn ang="0">
                  <a:pos x="367" y="216"/>
                </a:cxn>
                <a:cxn ang="0">
                  <a:pos x="269" y="179"/>
                </a:cxn>
                <a:cxn ang="0">
                  <a:pos x="186" y="237"/>
                </a:cxn>
              </a:cxnLst>
              <a:rect l="0" t="0" r="r" b="b"/>
              <a:pathLst>
                <a:path w="567" h="545">
                  <a:moveTo>
                    <a:pt x="0" y="169"/>
                  </a:moveTo>
                  <a:lnTo>
                    <a:pt x="41" y="442"/>
                  </a:lnTo>
                  <a:lnTo>
                    <a:pt x="325" y="545"/>
                  </a:lnTo>
                  <a:lnTo>
                    <a:pt x="567" y="374"/>
                  </a:lnTo>
                  <a:lnTo>
                    <a:pt x="527" y="106"/>
                  </a:lnTo>
                  <a:lnTo>
                    <a:pt x="240" y="0"/>
                  </a:lnTo>
                  <a:lnTo>
                    <a:pt x="0" y="169"/>
                  </a:lnTo>
                  <a:close/>
                  <a:moveTo>
                    <a:pt x="186" y="237"/>
                  </a:moveTo>
                  <a:lnTo>
                    <a:pt x="201" y="330"/>
                  </a:lnTo>
                  <a:lnTo>
                    <a:pt x="298" y="366"/>
                  </a:lnTo>
                  <a:lnTo>
                    <a:pt x="381" y="307"/>
                  </a:lnTo>
                  <a:lnTo>
                    <a:pt x="367" y="216"/>
                  </a:lnTo>
                  <a:lnTo>
                    <a:pt x="269" y="179"/>
                  </a:lnTo>
                  <a:lnTo>
                    <a:pt x="186" y="237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2932" y="3051"/>
              <a:ext cx="158" cy="190"/>
            </a:xfrm>
            <a:custGeom>
              <a:avLst/>
              <a:gdLst/>
              <a:ahLst/>
              <a:cxnLst>
                <a:cxn ang="0">
                  <a:pos x="0" y="285"/>
                </a:cxn>
                <a:cxn ang="0">
                  <a:pos x="0" y="857"/>
                </a:cxn>
                <a:cxn ang="0">
                  <a:pos x="551" y="1140"/>
                </a:cxn>
                <a:cxn ang="0">
                  <a:pos x="1103" y="854"/>
                </a:cxn>
                <a:cxn ang="0">
                  <a:pos x="1103" y="293"/>
                </a:cxn>
                <a:cxn ang="0">
                  <a:pos x="547" y="0"/>
                </a:cxn>
                <a:cxn ang="0">
                  <a:pos x="0" y="285"/>
                </a:cxn>
                <a:cxn ang="0">
                  <a:pos x="363" y="473"/>
                </a:cxn>
                <a:cxn ang="0">
                  <a:pos x="363" y="669"/>
                </a:cxn>
                <a:cxn ang="0">
                  <a:pos x="552" y="766"/>
                </a:cxn>
                <a:cxn ang="0">
                  <a:pos x="740" y="668"/>
                </a:cxn>
                <a:cxn ang="0">
                  <a:pos x="740" y="476"/>
                </a:cxn>
                <a:cxn ang="0">
                  <a:pos x="551" y="376"/>
                </a:cxn>
                <a:cxn ang="0">
                  <a:pos x="363" y="473"/>
                </a:cxn>
              </a:cxnLst>
              <a:rect l="0" t="0" r="r" b="b"/>
              <a:pathLst>
                <a:path w="1103" h="1140">
                  <a:moveTo>
                    <a:pt x="0" y="285"/>
                  </a:moveTo>
                  <a:lnTo>
                    <a:pt x="0" y="857"/>
                  </a:lnTo>
                  <a:lnTo>
                    <a:pt x="551" y="1140"/>
                  </a:lnTo>
                  <a:lnTo>
                    <a:pt x="1103" y="854"/>
                  </a:lnTo>
                  <a:lnTo>
                    <a:pt x="1103" y="293"/>
                  </a:lnTo>
                  <a:lnTo>
                    <a:pt x="547" y="0"/>
                  </a:lnTo>
                  <a:lnTo>
                    <a:pt x="0" y="285"/>
                  </a:lnTo>
                  <a:close/>
                  <a:moveTo>
                    <a:pt x="363" y="473"/>
                  </a:moveTo>
                  <a:lnTo>
                    <a:pt x="363" y="669"/>
                  </a:lnTo>
                  <a:lnTo>
                    <a:pt x="552" y="766"/>
                  </a:lnTo>
                  <a:lnTo>
                    <a:pt x="740" y="668"/>
                  </a:lnTo>
                  <a:lnTo>
                    <a:pt x="740" y="476"/>
                  </a:lnTo>
                  <a:lnTo>
                    <a:pt x="551" y="376"/>
                  </a:lnTo>
                  <a:lnTo>
                    <a:pt x="363" y="473"/>
                  </a:lnTo>
                  <a:close/>
                </a:path>
              </a:pathLst>
            </a:custGeom>
            <a:solidFill>
              <a:srgbClr val="55B33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2862" y="1386"/>
              <a:ext cx="65" cy="78"/>
            </a:xfrm>
            <a:custGeom>
              <a:avLst/>
              <a:gdLst/>
              <a:ahLst/>
              <a:cxnLst>
                <a:cxn ang="0">
                  <a:pos x="0" y="117"/>
                </a:cxn>
                <a:cxn ang="0">
                  <a:pos x="0" y="352"/>
                </a:cxn>
                <a:cxn ang="0">
                  <a:pos x="226" y="469"/>
                </a:cxn>
                <a:cxn ang="0">
                  <a:pos x="452" y="350"/>
                </a:cxn>
                <a:cxn ang="0">
                  <a:pos x="452" y="120"/>
                </a:cxn>
                <a:cxn ang="0">
                  <a:pos x="225" y="0"/>
                </a:cxn>
                <a:cxn ang="0">
                  <a:pos x="0" y="117"/>
                </a:cxn>
                <a:cxn ang="0">
                  <a:pos x="149" y="194"/>
                </a:cxn>
                <a:cxn ang="0">
                  <a:pos x="149" y="274"/>
                </a:cxn>
                <a:cxn ang="0">
                  <a:pos x="226" y="315"/>
                </a:cxn>
                <a:cxn ang="0">
                  <a:pos x="304" y="274"/>
                </a:cxn>
                <a:cxn ang="0">
                  <a:pos x="304" y="195"/>
                </a:cxn>
                <a:cxn ang="0">
                  <a:pos x="226" y="155"/>
                </a:cxn>
                <a:cxn ang="0">
                  <a:pos x="149" y="194"/>
                </a:cxn>
              </a:cxnLst>
              <a:rect l="0" t="0" r="r" b="b"/>
              <a:pathLst>
                <a:path w="452" h="469">
                  <a:moveTo>
                    <a:pt x="0" y="117"/>
                  </a:moveTo>
                  <a:lnTo>
                    <a:pt x="0" y="352"/>
                  </a:lnTo>
                  <a:lnTo>
                    <a:pt x="226" y="469"/>
                  </a:lnTo>
                  <a:lnTo>
                    <a:pt x="452" y="350"/>
                  </a:lnTo>
                  <a:lnTo>
                    <a:pt x="452" y="120"/>
                  </a:lnTo>
                  <a:lnTo>
                    <a:pt x="225" y="0"/>
                  </a:lnTo>
                  <a:lnTo>
                    <a:pt x="0" y="117"/>
                  </a:lnTo>
                  <a:close/>
                  <a:moveTo>
                    <a:pt x="149" y="194"/>
                  </a:moveTo>
                  <a:lnTo>
                    <a:pt x="149" y="274"/>
                  </a:lnTo>
                  <a:lnTo>
                    <a:pt x="226" y="315"/>
                  </a:lnTo>
                  <a:lnTo>
                    <a:pt x="304" y="274"/>
                  </a:lnTo>
                  <a:lnTo>
                    <a:pt x="304" y="195"/>
                  </a:lnTo>
                  <a:lnTo>
                    <a:pt x="226" y="155"/>
                  </a:lnTo>
                  <a:lnTo>
                    <a:pt x="149" y="194"/>
                  </a:lnTo>
                  <a:close/>
                </a:path>
              </a:pathLst>
            </a:custGeom>
            <a:solidFill>
              <a:srgbClr val="DB671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2998" y="3489"/>
              <a:ext cx="92" cy="111"/>
            </a:xfrm>
            <a:custGeom>
              <a:avLst/>
              <a:gdLst/>
              <a:ahLst/>
              <a:cxnLst>
                <a:cxn ang="0">
                  <a:pos x="0" y="166"/>
                </a:cxn>
                <a:cxn ang="0">
                  <a:pos x="0" y="499"/>
                </a:cxn>
                <a:cxn ang="0">
                  <a:pos x="320" y="665"/>
                </a:cxn>
                <a:cxn ang="0">
                  <a:pos x="643" y="497"/>
                </a:cxn>
                <a:cxn ang="0">
                  <a:pos x="643" y="170"/>
                </a:cxn>
                <a:cxn ang="0">
                  <a:pos x="319" y="0"/>
                </a:cxn>
                <a:cxn ang="0">
                  <a:pos x="0" y="166"/>
                </a:cxn>
                <a:cxn ang="0">
                  <a:pos x="212" y="275"/>
                </a:cxn>
                <a:cxn ang="0">
                  <a:pos x="212" y="390"/>
                </a:cxn>
                <a:cxn ang="0">
                  <a:pos x="322" y="446"/>
                </a:cxn>
                <a:cxn ang="0">
                  <a:pos x="432" y="389"/>
                </a:cxn>
                <a:cxn ang="0">
                  <a:pos x="432" y="277"/>
                </a:cxn>
                <a:cxn ang="0">
                  <a:pos x="320" y="218"/>
                </a:cxn>
                <a:cxn ang="0">
                  <a:pos x="212" y="275"/>
                </a:cxn>
              </a:cxnLst>
              <a:rect l="0" t="0" r="r" b="b"/>
              <a:pathLst>
                <a:path w="643" h="665">
                  <a:moveTo>
                    <a:pt x="0" y="166"/>
                  </a:moveTo>
                  <a:lnTo>
                    <a:pt x="0" y="499"/>
                  </a:lnTo>
                  <a:lnTo>
                    <a:pt x="320" y="665"/>
                  </a:lnTo>
                  <a:lnTo>
                    <a:pt x="643" y="497"/>
                  </a:lnTo>
                  <a:lnTo>
                    <a:pt x="643" y="170"/>
                  </a:lnTo>
                  <a:lnTo>
                    <a:pt x="319" y="0"/>
                  </a:lnTo>
                  <a:lnTo>
                    <a:pt x="0" y="166"/>
                  </a:lnTo>
                  <a:close/>
                  <a:moveTo>
                    <a:pt x="212" y="275"/>
                  </a:moveTo>
                  <a:lnTo>
                    <a:pt x="212" y="390"/>
                  </a:lnTo>
                  <a:lnTo>
                    <a:pt x="322" y="446"/>
                  </a:lnTo>
                  <a:lnTo>
                    <a:pt x="432" y="389"/>
                  </a:lnTo>
                  <a:lnTo>
                    <a:pt x="432" y="277"/>
                  </a:lnTo>
                  <a:lnTo>
                    <a:pt x="320" y="218"/>
                  </a:lnTo>
                  <a:lnTo>
                    <a:pt x="212" y="275"/>
                  </a:lnTo>
                  <a:close/>
                </a:path>
              </a:pathLst>
            </a:custGeom>
            <a:solidFill>
              <a:srgbClr val="E997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2439" y="3467"/>
              <a:ext cx="118" cy="126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550" y="102"/>
                </a:cxn>
                <a:cxn ang="0">
                  <a:pos x="724" y="125"/>
                </a:cxn>
                <a:cxn ang="0">
                  <a:pos x="739" y="307"/>
                </a:cxn>
                <a:cxn ang="0">
                  <a:pos x="827" y="444"/>
                </a:cxn>
                <a:cxn ang="0">
                  <a:pos x="679" y="568"/>
                </a:cxn>
                <a:cxn ang="0">
                  <a:pos x="614" y="716"/>
                </a:cxn>
                <a:cxn ang="0">
                  <a:pos x="414" y="690"/>
                </a:cxn>
                <a:cxn ang="0">
                  <a:pos x="245" y="737"/>
                </a:cxn>
                <a:cxn ang="0">
                  <a:pos x="145" y="579"/>
                </a:cxn>
                <a:cxn ang="0">
                  <a:pos x="0" y="491"/>
                </a:cxn>
                <a:cxn ang="0">
                  <a:pos x="75" y="321"/>
                </a:cxn>
                <a:cxn ang="0">
                  <a:pos x="61" y="163"/>
                </a:cxn>
                <a:cxn ang="0">
                  <a:pos x="254" y="110"/>
                </a:cxn>
                <a:cxn ang="0">
                  <a:pos x="346" y="239"/>
                </a:cxn>
                <a:cxn ang="0">
                  <a:pos x="379" y="230"/>
                </a:cxn>
                <a:cxn ang="0">
                  <a:pos x="413" y="228"/>
                </a:cxn>
                <a:cxn ang="0">
                  <a:pos x="445" y="231"/>
                </a:cxn>
                <a:cxn ang="0">
                  <a:pos x="476" y="240"/>
                </a:cxn>
                <a:cxn ang="0">
                  <a:pos x="506" y="254"/>
                </a:cxn>
                <a:cxn ang="0">
                  <a:pos x="531" y="274"/>
                </a:cxn>
                <a:cxn ang="0">
                  <a:pos x="552" y="298"/>
                </a:cxn>
                <a:cxn ang="0">
                  <a:pos x="568" y="325"/>
                </a:cxn>
                <a:cxn ang="0">
                  <a:pos x="577" y="356"/>
                </a:cxn>
                <a:cxn ang="0">
                  <a:pos x="579" y="386"/>
                </a:cxn>
                <a:cxn ang="0">
                  <a:pos x="576" y="415"/>
                </a:cxn>
                <a:cxn ang="0">
                  <a:pos x="565" y="444"/>
                </a:cxn>
                <a:cxn ang="0">
                  <a:pos x="549" y="469"/>
                </a:cxn>
                <a:cxn ang="0">
                  <a:pos x="528" y="492"/>
                </a:cxn>
                <a:cxn ang="0">
                  <a:pos x="501" y="511"/>
                </a:cxn>
                <a:cxn ang="0">
                  <a:pos x="470" y="526"/>
                </a:cxn>
                <a:cxn ang="0">
                  <a:pos x="436" y="535"/>
                </a:cxn>
                <a:cxn ang="0">
                  <a:pos x="403" y="537"/>
                </a:cxn>
                <a:cxn ang="0">
                  <a:pos x="370" y="534"/>
                </a:cxn>
                <a:cxn ang="0">
                  <a:pos x="339" y="525"/>
                </a:cxn>
                <a:cxn ang="0">
                  <a:pos x="310" y="509"/>
                </a:cxn>
                <a:cxn ang="0">
                  <a:pos x="285" y="491"/>
                </a:cxn>
                <a:cxn ang="0">
                  <a:pos x="264" y="467"/>
                </a:cxn>
                <a:cxn ang="0">
                  <a:pos x="248" y="440"/>
                </a:cxn>
                <a:cxn ang="0">
                  <a:pos x="239" y="409"/>
                </a:cxn>
                <a:cxn ang="0">
                  <a:pos x="237" y="379"/>
                </a:cxn>
                <a:cxn ang="0">
                  <a:pos x="241" y="349"/>
                </a:cxn>
                <a:cxn ang="0">
                  <a:pos x="251" y="321"/>
                </a:cxn>
                <a:cxn ang="0">
                  <a:pos x="267" y="295"/>
                </a:cxn>
                <a:cxn ang="0">
                  <a:pos x="288" y="273"/>
                </a:cxn>
                <a:cxn ang="0">
                  <a:pos x="315" y="253"/>
                </a:cxn>
                <a:cxn ang="0">
                  <a:pos x="346" y="239"/>
                </a:cxn>
              </a:cxnLst>
              <a:rect l="0" t="0" r="r" b="b"/>
              <a:pathLst>
                <a:path w="827" h="757">
                  <a:moveTo>
                    <a:pt x="262" y="32"/>
                  </a:moveTo>
                  <a:lnTo>
                    <a:pt x="384" y="0"/>
                  </a:lnTo>
                  <a:lnTo>
                    <a:pt x="423" y="77"/>
                  </a:lnTo>
                  <a:lnTo>
                    <a:pt x="550" y="102"/>
                  </a:lnTo>
                  <a:lnTo>
                    <a:pt x="623" y="59"/>
                  </a:lnTo>
                  <a:lnTo>
                    <a:pt x="724" y="125"/>
                  </a:lnTo>
                  <a:lnTo>
                    <a:pt x="682" y="201"/>
                  </a:lnTo>
                  <a:lnTo>
                    <a:pt x="739" y="307"/>
                  </a:lnTo>
                  <a:lnTo>
                    <a:pt x="821" y="330"/>
                  </a:lnTo>
                  <a:lnTo>
                    <a:pt x="827" y="444"/>
                  </a:lnTo>
                  <a:lnTo>
                    <a:pt x="734" y="461"/>
                  </a:lnTo>
                  <a:lnTo>
                    <a:pt x="679" y="568"/>
                  </a:lnTo>
                  <a:lnTo>
                    <a:pt x="709" y="641"/>
                  </a:lnTo>
                  <a:lnTo>
                    <a:pt x="614" y="716"/>
                  </a:lnTo>
                  <a:lnTo>
                    <a:pt x="541" y="662"/>
                  </a:lnTo>
                  <a:lnTo>
                    <a:pt x="414" y="690"/>
                  </a:lnTo>
                  <a:lnTo>
                    <a:pt x="369" y="757"/>
                  </a:lnTo>
                  <a:lnTo>
                    <a:pt x="245" y="737"/>
                  </a:lnTo>
                  <a:lnTo>
                    <a:pt x="248" y="652"/>
                  </a:lnTo>
                  <a:lnTo>
                    <a:pt x="145" y="579"/>
                  </a:lnTo>
                  <a:lnTo>
                    <a:pt x="59" y="590"/>
                  </a:lnTo>
                  <a:lnTo>
                    <a:pt x="0" y="491"/>
                  </a:lnTo>
                  <a:lnTo>
                    <a:pt x="75" y="440"/>
                  </a:lnTo>
                  <a:lnTo>
                    <a:pt x="75" y="321"/>
                  </a:lnTo>
                  <a:lnTo>
                    <a:pt x="12" y="267"/>
                  </a:lnTo>
                  <a:lnTo>
                    <a:pt x="61" y="163"/>
                  </a:lnTo>
                  <a:lnTo>
                    <a:pt x="153" y="183"/>
                  </a:lnTo>
                  <a:lnTo>
                    <a:pt x="254" y="110"/>
                  </a:lnTo>
                  <a:lnTo>
                    <a:pt x="262" y="32"/>
                  </a:lnTo>
                  <a:close/>
                  <a:moveTo>
                    <a:pt x="346" y="239"/>
                  </a:moveTo>
                  <a:lnTo>
                    <a:pt x="363" y="234"/>
                  </a:lnTo>
                  <a:lnTo>
                    <a:pt x="379" y="230"/>
                  </a:lnTo>
                  <a:lnTo>
                    <a:pt x="396" y="228"/>
                  </a:lnTo>
                  <a:lnTo>
                    <a:pt x="413" y="228"/>
                  </a:lnTo>
                  <a:lnTo>
                    <a:pt x="430" y="229"/>
                  </a:lnTo>
                  <a:lnTo>
                    <a:pt x="445" y="231"/>
                  </a:lnTo>
                  <a:lnTo>
                    <a:pt x="462" y="235"/>
                  </a:lnTo>
                  <a:lnTo>
                    <a:pt x="476" y="240"/>
                  </a:lnTo>
                  <a:lnTo>
                    <a:pt x="492" y="247"/>
                  </a:lnTo>
                  <a:lnTo>
                    <a:pt x="506" y="254"/>
                  </a:lnTo>
                  <a:lnTo>
                    <a:pt x="519" y="263"/>
                  </a:lnTo>
                  <a:lnTo>
                    <a:pt x="531" y="274"/>
                  </a:lnTo>
                  <a:lnTo>
                    <a:pt x="542" y="285"/>
                  </a:lnTo>
                  <a:lnTo>
                    <a:pt x="552" y="298"/>
                  </a:lnTo>
                  <a:lnTo>
                    <a:pt x="560" y="311"/>
                  </a:lnTo>
                  <a:lnTo>
                    <a:pt x="568" y="325"/>
                  </a:lnTo>
                  <a:lnTo>
                    <a:pt x="574" y="340"/>
                  </a:lnTo>
                  <a:lnTo>
                    <a:pt x="577" y="356"/>
                  </a:lnTo>
                  <a:lnTo>
                    <a:pt x="579" y="371"/>
                  </a:lnTo>
                  <a:lnTo>
                    <a:pt x="579" y="386"/>
                  </a:lnTo>
                  <a:lnTo>
                    <a:pt x="578" y="400"/>
                  </a:lnTo>
                  <a:lnTo>
                    <a:pt x="576" y="415"/>
                  </a:lnTo>
                  <a:lnTo>
                    <a:pt x="571" y="429"/>
                  </a:lnTo>
                  <a:lnTo>
                    <a:pt x="565" y="444"/>
                  </a:lnTo>
                  <a:lnTo>
                    <a:pt x="558" y="457"/>
                  </a:lnTo>
                  <a:lnTo>
                    <a:pt x="549" y="469"/>
                  </a:lnTo>
                  <a:lnTo>
                    <a:pt x="539" y="481"/>
                  </a:lnTo>
                  <a:lnTo>
                    <a:pt x="528" y="492"/>
                  </a:lnTo>
                  <a:lnTo>
                    <a:pt x="516" y="502"/>
                  </a:lnTo>
                  <a:lnTo>
                    <a:pt x="501" y="511"/>
                  </a:lnTo>
                  <a:lnTo>
                    <a:pt x="487" y="520"/>
                  </a:lnTo>
                  <a:lnTo>
                    <a:pt x="470" y="526"/>
                  </a:lnTo>
                  <a:lnTo>
                    <a:pt x="453" y="531"/>
                  </a:lnTo>
                  <a:lnTo>
                    <a:pt x="436" y="535"/>
                  </a:lnTo>
                  <a:lnTo>
                    <a:pt x="420" y="537"/>
                  </a:lnTo>
                  <a:lnTo>
                    <a:pt x="403" y="537"/>
                  </a:lnTo>
                  <a:lnTo>
                    <a:pt x="386" y="536"/>
                  </a:lnTo>
                  <a:lnTo>
                    <a:pt x="370" y="534"/>
                  </a:lnTo>
                  <a:lnTo>
                    <a:pt x="355" y="530"/>
                  </a:lnTo>
                  <a:lnTo>
                    <a:pt x="339" y="525"/>
                  </a:lnTo>
                  <a:lnTo>
                    <a:pt x="325" y="518"/>
                  </a:lnTo>
                  <a:lnTo>
                    <a:pt x="310" y="509"/>
                  </a:lnTo>
                  <a:lnTo>
                    <a:pt x="297" y="501"/>
                  </a:lnTo>
                  <a:lnTo>
                    <a:pt x="285" y="491"/>
                  </a:lnTo>
                  <a:lnTo>
                    <a:pt x="273" y="479"/>
                  </a:lnTo>
                  <a:lnTo>
                    <a:pt x="264" y="467"/>
                  </a:lnTo>
                  <a:lnTo>
                    <a:pt x="256" y="454"/>
                  </a:lnTo>
                  <a:lnTo>
                    <a:pt x="248" y="440"/>
                  </a:lnTo>
                  <a:lnTo>
                    <a:pt x="242" y="424"/>
                  </a:lnTo>
                  <a:lnTo>
                    <a:pt x="239" y="409"/>
                  </a:lnTo>
                  <a:lnTo>
                    <a:pt x="237" y="394"/>
                  </a:lnTo>
                  <a:lnTo>
                    <a:pt x="237" y="379"/>
                  </a:lnTo>
                  <a:lnTo>
                    <a:pt x="238" y="364"/>
                  </a:lnTo>
                  <a:lnTo>
                    <a:pt x="241" y="349"/>
                  </a:lnTo>
                  <a:lnTo>
                    <a:pt x="245" y="335"/>
                  </a:lnTo>
                  <a:lnTo>
                    <a:pt x="251" y="321"/>
                  </a:lnTo>
                  <a:lnTo>
                    <a:pt x="258" y="308"/>
                  </a:lnTo>
                  <a:lnTo>
                    <a:pt x="267" y="295"/>
                  </a:lnTo>
                  <a:lnTo>
                    <a:pt x="277" y="284"/>
                  </a:lnTo>
                  <a:lnTo>
                    <a:pt x="288" y="273"/>
                  </a:lnTo>
                  <a:lnTo>
                    <a:pt x="301" y="262"/>
                  </a:lnTo>
                  <a:lnTo>
                    <a:pt x="315" y="253"/>
                  </a:lnTo>
                  <a:lnTo>
                    <a:pt x="329" y="245"/>
                  </a:lnTo>
                  <a:lnTo>
                    <a:pt x="346" y="239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3035" y="2305"/>
              <a:ext cx="69" cy="73"/>
            </a:xfrm>
            <a:custGeom>
              <a:avLst/>
              <a:gdLst/>
              <a:ahLst/>
              <a:cxnLst>
                <a:cxn ang="0">
                  <a:pos x="483" y="231"/>
                </a:cxn>
                <a:cxn ang="0">
                  <a:pos x="481" y="253"/>
                </a:cxn>
                <a:cxn ang="0">
                  <a:pos x="475" y="274"/>
                </a:cxn>
                <a:cxn ang="0">
                  <a:pos x="469" y="295"/>
                </a:cxn>
                <a:cxn ang="0">
                  <a:pos x="460" y="314"/>
                </a:cxn>
                <a:cxn ang="0">
                  <a:pos x="449" y="333"/>
                </a:cxn>
                <a:cxn ang="0">
                  <a:pos x="429" y="359"/>
                </a:cxn>
                <a:cxn ang="0">
                  <a:pos x="395" y="389"/>
                </a:cxn>
                <a:cxn ang="0">
                  <a:pos x="367" y="407"/>
                </a:cxn>
                <a:cxn ang="0">
                  <a:pos x="347" y="417"/>
                </a:cxn>
                <a:cxn ang="0">
                  <a:pos x="325" y="425"/>
                </a:cxn>
                <a:cxn ang="0">
                  <a:pos x="302" y="431"/>
                </a:cxn>
                <a:cxn ang="0">
                  <a:pos x="279" y="436"/>
                </a:cxn>
                <a:cxn ang="0">
                  <a:pos x="254" y="438"/>
                </a:cxn>
                <a:cxn ang="0">
                  <a:pos x="230" y="438"/>
                </a:cxn>
                <a:cxn ang="0">
                  <a:pos x="205" y="436"/>
                </a:cxn>
                <a:cxn ang="0">
                  <a:pos x="182" y="431"/>
                </a:cxn>
                <a:cxn ang="0">
                  <a:pos x="158" y="425"/>
                </a:cxn>
                <a:cxn ang="0">
                  <a:pos x="137" y="417"/>
                </a:cxn>
                <a:cxn ang="0">
                  <a:pos x="117" y="407"/>
                </a:cxn>
                <a:cxn ang="0">
                  <a:pos x="88" y="389"/>
                </a:cxn>
                <a:cxn ang="0">
                  <a:pos x="56" y="359"/>
                </a:cxn>
                <a:cxn ang="0">
                  <a:pos x="36" y="333"/>
                </a:cxn>
                <a:cxn ang="0">
                  <a:pos x="24" y="314"/>
                </a:cxn>
                <a:cxn ang="0">
                  <a:pos x="14" y="295"/>
                </a:cxn>
                <a:cxn ang="0">
                  <a:pos x="8" y="274"/>
                </a:cxn>
                <a:cxn ang="0">
                  <a:pos x="3" y="253"/>
                </a:cxn>
                <a:cxn ang="0">
                  <a:pos x="1" y="231"/>
                </a:cxn>
                <a:cxn ang="0">
                  <a:pos x="1" y="208"/>
                </a:cxn>
                <a:cxn ang="0">
                  <a:pos x="3" y="186"/>
                </a:cxn>
                <a:cxn ang="0">
                  <a:pos x="8" y="165"/>
                </a:cxn>
                <a:cxn ang="0">
                  <a:pos x="14" y="144"/>
                </a:cxn>
                <a:cxn ang="0">
                  <a:pos x="24" y="125"/>
                </a:cxn>
                <a:cxn ang="0">
                  <a:pos x="36" y="105"/>
                </a:cxn>
                <a:cxn ang="0">
                  <a:pos x="56" y="80"/>
                </a:cxn>
                <a:cxn ang="0">
                  <a:pos x="88" y="51"/>
                </a:cxn>
                <a:cxn ang="0">
                  <a:pos x="116" y="32"/>
                </a:cxn>
                <a:cxn ang="0">
                  <a:pos x="137" y="22"/>
                </a:cxn>
                <a:cxn ang="0">
                  <a:pos x="158" y="13"/>
                </a:cxn>
                <a:cxn ang="0">
                  <a:pos x="182" y="7"/>
                </a:cxn>
                <a:cxn ang="0">
                  <a:pos x="205" y="3"/>
                </a:cxn>
                <a:cxn ang="0">
                  <a:pos x="230" y="0"/>
                </a:cxn>
                <a:cxn ang="0">
                  <a:pos x="254" y="0"/>
                </a:cxn>
                <a:cxn ang="0">
                  <a:pos x="279" y="3"/>
                </a:cxn>
                <a:cxn ang="0">
                  <a:pos x="302" y="7"/>
                </a:cxn>
                <a:cxn ang="0">
                  <a:pos x="325" y="13"/>
                </a:cxn>
                <a:cxn ang="0">
                  <a:pos x="347" y="22"/>
                </a:cxn>
                <a:cxn ang="0">
                  <a:pos x="367" y="32"/>
                </a:cxn>
                <a:cxn ang="0">
                  <a:pos x="395" y="51"/>
                </a:cxn>
                <a:cxn ang="0">
                  <a:pos x="429" y="80"/>
                </a:cxn>
                <a:cxn ang="0">
                  <a:pos x="449" y="105"/>
                </a:cxn>
                <a:cxn ang="0">
                  <a:pos x="460" y="125"/>
                </a:cxn>
                <a:cxn ang="0">
                  <a:pos x="469" y="144"/>
                </a:cxn>
                <a:cxn ang="0">
                  <a:pos x="475" y="165"/>
                </a:cxn>
                <a:cxn ang="0">
                  <a:pos x="481" y="186"/>
                </a:cxn>
                <a:cxn ang="0">
                  <a:pos x="483" y="208"/>
                </a:cxn>
              </a:cxnLst>
              <a:rect l="0" t="0" r="r" b="b"/>
              <a:pathLst>
                <a:path w="483" h="438">
                  <a:moveTo>
                    <a:pt x="483" y="220"/>
                  </a:moveTo>
                  <a:lnTo>
                    <a:pt x="483" y="231"/>
                  </a:lnTo>
                  <a:lnTo>
                    <a:pt x="482" y="242"/>
                  </a:lnTo>
                  <a:lnTo>
                    <a:pt x="481" y="253"/>
                  </a:lnTo>
                  <a:lnTo>
                    <a:pt x="479" y="263"/>
                  </a:lnTo>
                  <a:lnTo>
                    <a:pt x="475" y="274"/>
                  </a:lnTo>
                  <a:lnTo>
                    <a:pt x="472" y="285"/>
                  </a:lnTo>
                  <a:lnTo>
                    <a:pt x="469" y="295"/>
                  </a:lnTo>
                  <a:lnTo>
                    <a:pt x="464" y="305"/>
                  </a:lnTo>
                  <a:lnTo>
                    <a:pt x="460" y="314"/>
                  </a:lnTo>
                  <a:lnTo>
                    <a:pt x="454" y="324"/>
                  </a:lnTo>
                  <a:lnTo>
                    <a:pt x="449" y="333"/>
                  </a:lnTo>
                  <a:lnTo>
                    <a:pt x="442" y="342"/>
                  </a:lnTo>
                  <a:lnTo>
                    <a:pt x="429" y="359"/>
                  </a:lnTo>
                  <a:lnTo>
                    <a:pt x="413" y="375"/>
                  </a:lnTo>
                  <a:lnTo>
                    <a:pt x="395" y="389"/>
                  </a:lnTo>
                  <a:lnTo>
                    <a:pt x="377" y="401"/>
                  </a:lnTo>
                  <a:lnTo>
                    <a:pt x="367" y="407"/>
                  </a:lnTo>
                  <a:lnTo>
                    <a:pt x="357" y="412"/>
                  </a:lnTo>
                  <a:lnTo>
                    <a:pt x="347" y="417"/>
                  </a:lnTo>
                  <a:lnTo>
                    <a:pt x="336" y="421"/>
                  </a:lnTo>
                  <a:lnTo>
                    <a:pt x="325" y="425"/>
                  </a:lnTo>
                  <a:lnTo>
                    <a:pt x="314" y="428"/>
                  </a:lnTo>
                  <a:lnTo>
                    <a:pt x="302" y="431"/>
                  </a:lnTo>
                  <a:lnTo>
                    <a:pt x="290" y="434"/>
                  </a:lnTo>
                  <a:lnTo>
                    <a:pt x="279" y="436"/>
                  </a:lnTo>
                  <a:lnTo>
                    <a:pt x="267" y="437"/>
                  </a:lnTo>
                  <a:lnTo>
                    <a:pt x="254" y="438"/>
                  </a:lnTo>
                  <a:lnTo>
                    <a:pt x="242" y="438"/>
                  </a:lnTo>
                  <a:lnTo>
                    <a:pt x="230" y="438"/>
                  </a:lnTo>
                  <a:lnTo>
                    <a:pt x="218" y="437"/>
                  </a:lnTo>
                  <a:lnTo>
                    <a:pt x="205" y="436"/>
                  </a:lnTo>
                  <a:lnTo>
                    <a:pt x="193" y="434"/>
                  </a:lnTo>
                  <a:lnTo>
                    <a:pt x="182" y="431"/>
                  </a:lnTo>
                  <a:lnTo>
                    <a:pt x="170" y="428"/>
                  </a:lnTo>
                  <a:lnTo>
                    <a:pt x="158" y="425"/>
                  </a:lnTo>
                  <a:lnTo>
                    <a:pt x="147" y="421"/>
                  </a:lnTo>
                  <a:lnTo>
                    <a:pt x="137" y="417"/>
                  </a:lnTo>
                  <a:lnTo>
                    <a:pt x="127" y="412"/>
                  </a:lnTo>
                  <a:lnTo>
                    <a:pt x="117" y="407"/>
                  </a:lnTo>
                  <a:lnTo>
                    <a:pt x="107" y="401"/>
                  </a:lnTo>
                  <a:lnTo>
                    <a:pt x="88" y="389"/>
                  </a:lnTo>
                  <a:lnTo>
                    <a:pt x="71" y="375"/>
                  </a:lnTo>
                  <a:lnTo>
                    <a:pt x="56" y="359"/>
                  </a:lnTo>
                  <a:lnTo>
                    <a:pt x="41" y="342"/>
                  </a:lnTo>
                  <a:lnTo>
                    <a:pt x="36" y="333"/>
                  </a:lnTo>
                  <a:lnTo>
                    <a:pt x="29" y="324"/>
                  </a:lnTo>
                  <a:lnTo>
                    <a:pt x="24" y="314"/>
                  </a:lnTo>
                  <a:lnTo>
                    <a:pt x="19" y="305"/>
                  </a:lnTo>
                  <a:lnTo>
                    <a:pt x="14" y="295"/>
                  </a:lnTo>
                  <a:lnTo>
                    <a:pt x="11" y="285"/>
                  </a:lnTo>
                  <a:lnTo>
                    <a:pt x="8" y="274"/>
                  </a:lnTo>
                  <a:lnTo>
                    <a:pt x="6" y="263"/>
                  </a:lnTo>
                  <a:lnTo>
                    <a:pt x="3" y="253"/>
                  </a:lnTo>
                  <a:lnTo>
                    <a:pt x="1" y="242"/>
                  </a:lnTo>
                  <a:lnTo>
                    <a:pt x="1" y="231"/>
                  </a:lnTo>
                  <a:lnTo>
                    <a:pt x="0" y="220"/>
                  </a:lnTo>
                  <a:lnTo>
                    <a:pt x="1" y="208"/>
                  </a:lnTo>
                  <a:lnTo>
                    <a:pt x="1" y="198"/>
                  </a:lnTo>
                  <a:lnTo>
                    <a:pt x="3" y="186"/>
                  </a:lnTo>
                  <a:lnTo>
                    <a:pt x="6" y="175"/>
                  </a:lnTo>
                  <a:lnTo>
                    <a:pt x="8" y="165"/>
                  </a:lnTo>
                  <a:lnTo>
                    <a:pt x="11" y="154"/>
                  </a:lnTo>
                  <a:lnTo>
                    <a:pt x="14" y="144"/>
                  </a:lnTo>
                  <a:lnTo>
                    <a:pt x="19" y="134"/>
                  </a:lnTo>
                  <a:lnTo>
                    <a:pt x="24" y="125"/>
                  </a:lnTo>
                  <a:lnTo>
                    <a:pt x="29" y="114"/>
                  </a:lnTo>
                  <a:lnTo>
                    <a:pt x="36" y="105"/>
                  </a:lnTo>
                  <a:lnTo>
                    <a:pt x="41" y="97"/>
                  </a:lnTo>
                  <a:lnTo>
                    <a:pt x="56" y="80"/>
                  </a:lnTo>
                  <a:lnTo>
                    <a:pt x="71" y="65"/>
                  </a:lnTo>
                  <a:lnTo>
                    <a:pt x="88" y="51"/>
                  </a:lnTo>
                  <a:lnTo>
                    <a:pt x="107" y="38"/>
                  </a:lnTo>
                  <a:lnTo>
                    <a:pt x="116" y="32"/>
                  </a:lnTo>
                  <a:lnTo>
                    <a:pt x="127" y="26"/>
                  </a:lnTo>
                  <a:lnTo>
                    <a:pt x="137" y="22"/>
                  </a:lnTo>
                  <a:lnTo>
                    <a:pt x="147" y="17"/>
                  </a:lnTo>
                  <a:lnTo>
                    <a:pt x="158" y="13"/>
                  </a:lnTo>
                  <a:lnTo>
                    <a:pt x="170" y="10"/>
                  </a:lnTo>
                  <a:lnTo>
                    <a:pt x="182" y="7"/>
                  </a:lnTo>
                  <a:lnTo>
                    <a:pt x="193" y="5"/>
                  </a:lnTo>
                  <a:lnTo>
                    <a:pt x="205" y="3"/>
                  </a:lnTo>
                  <a:lnTo>
                    <a:pt x="218" y="1"/>
                  </a:lnTo>
                  <a:lnTo>
                    <a:pt x="230" y="0"/>
                  </a:lnTo>
                  <a:lnTo>
                    <a:pt x="242" y="0"/>
                  </a:lnTo>
                  <a:lnTo>
                    <a:pt x="254" y="0"/>
                  </a:lnTo>
                  <a:lnTo>
                    <a:pt x="267" y="1"/>
                  </a:lnTo>
                  <a:lnTo>
                    <a:pt x="279" y="3"/>
                  </a:lnTo>
                  <a:lnTo>
                    <a:pt x="290" y="5"/>
                  </a:lnTo>
                  <a:lnTo>
                    <a:pt x="302" y="7"/>
                  </a:lnTo>
                  <a:lnTo>
                    <a:pt x="314" y="10"/>
                  </a:lnTo>
                  <a:lnTo>
                    <a:pt x="325" y="13"/>
                  </a:lnTo>
                  <a:lnTo>
                    <a:pt x="336" y="17"/>
                  </a:lnTo>
                  <a:lnTo>
                    <a:pt x="347" y="22"/>
                  </a:lnTo>
                  <a:lnTo>
                    <a:pt x="357" y="26"/>
                  </a:lnTo>
                  <a:lnTo>
                    <a:pt x="367" y="32"/>
                  </a:lnTo>
                  <a:lnTo>
                    <a:pt x="377" y="38"/>
                  </a:lnTo>
                  <a:lnTo>
                    <a:pt x="395" y="51"/>
                  </a:lnTo>
                  <a:lnTo>
                    <a:pt x="413" y="65"/>
                  </a:lnTo>
                  <a:lnTo>
                    <a:pt x="429" y="80"/>
                  </a:lnTo>
                  <a:lnTo>
                    <a:pt x="442" y="97"/>
                  </a:lnTo>
                  <a:lnTo>
                    <a:pt x="449" y="105"/>
                  </a:lnTo>
                  <a:lnTo>
                    <a:pt x="454" y="114"/>
                  </a:lnTo>
                  <a:lnTo>
                    <a:pt x="460" y="125"/>
                  </a:lnTo>
                  <a:lnTo>
                    <a:pt x="464" y="134"/>
                  </a:lnTo>
                  <a:lnTo>
                    <a:pt x="469" y="144"/>
                  </a:lnTo>
                  <a:lnTo>
                    <a:pt x="472" y="154"/>
                  </a:lnTo>
                  <a:lnTo>
                    <a:pt x="475" y="165"/>
                  </a:lnTo>
                  <a:lnTo>
                    <a:pt x="479" y="175"/>
                  </a:lnTo>
                  <a:lnTo>
                    <a:pt x="481" y="186"/>
                  </a:lnTo>
                  <a:lnTo>
                    <a:pt x="482" y="198"/>
                  </a:lnTo>
                  <a:lnTo>
                    <a:pt x="483" y="208"/>
                  </a:lnTo>
                  <a:lnTo>
                    <a:pt x="483" y="220"/>
                  </a:lnTo>
                  <a:close/>
                </a:path>
              </a:pathLst>
            </a:custGeom>
            <a:solidFill>
              <a:srgbClr val="5841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3051" y="3023"/>
              <a:ext cx="41" cy="44"/>
            </a:xfrm>
            <a:custGeom>
              <a:avLst/>
              <a:gdLst/>
              <a:ahLst/>
              <a:cxnLst>
                <a:cxn ang="0">
                  <a:pos x="286" y="144"/>
                </a:cxn>
                <a:cxn ang="0">
                  <a:pos x="281" y="169"/>
                </a:cxn>
                <a:cxn ang="0">
                  <a:pos x="270" y="194"/>
                </a:cxn>
                <a:cxn ang="0">
                  <a:pos x="254" y="214"/>
                </a:cxn>
                <a:cxn ang="0">
                  <a:pos x="235" y="232"/>
                </a:cxn>
                <a:cxn ang="0">
                  <a:pos x="212" y="246"/>
                </a:cxn>
                <a:cxn ang="0">
                  <a:pos x="186" y="255"/>
                </a:cxn>
                <a:cxn ang="0">
                  <a:pos x="158" y="260"/>
                </a:cxn>
                <a:cxn ang="0">
                  <a:pos x="129" y="260"/>
                </a:cxn>
                <a:cxn ang="0">
                  <a:pos x="100" y="255"/>
                </a:cxn>
                <a:cxn ang="0">
                  <a:pos x="74" y="246"/>
                </a:cxn>
                <a:cxn ang="0">
                  <a:pos x="52" y="232"/>
                </a:cxn>
                <a:cxn ang="0">
                  <a:pos x="32" y="214"/>
                </a:cxn>
                <a:cxn ang="0">
                  <a:pos x="16" y="194"/>
                </a:cxn>
                <a:cxn ang="0">
                  <a:pos x="6" y="169"/>
                </a:cxn>
                <a:cxn ang="0">
                  <a:pos x="0" y="144"/>
                </a:cxn>
                <a:cxn ang="0">
                  <a:pos x="0" y="118"/>
                </a:cxn>
                <a:cxn ang="0">
                  <a:pos x="6" y="92"/>
                </a:cxn>
                <a:cxn ang="0">
                  <a:pos x="16" y="68"/>
                </a:cxn>
                <a:cxn ang="0">
                  <a:pos x="32" y="48"/>
                </a:cxn>
                <a:cxn ang="0">
                  <a:pos x="52" y="30"/>
                </a:cxn>
                <a:cxn ang="0">
                  <a:pos x="74" y="15"/>
                </a:cxn>
                <a:cxn ang="0">
                  <a:pos x="100" y="6"/>
                </a:cxn>
                <a:cxn ang="0">
                  <a:pos x="129" y="1"/>
                </a:cxn>
                <a:cxn ang="0">
                  <a:pos x="158" y="1"/>
                </a:cxn>
                <a:cxn ang="0">
                  <a:pos x="186" y="6"/>
                </a:cxn>
                <a:cxn ang="0">
                  <a:pos x="212" y="15"/>
                </a:cxn>
                <a:cxn ang="0">
                  <a:pos x="235" y="30"/>
                </a:cxn>
                <a:cxn ang="0">
                  <a:pos x="254" y="48"/>
                </a:cxn>
                <a:cxn ang="0">
                  <a:pos x="270" y="68"/>
                </a:cxn>
                <a:cxn ang="0">
                  <a:pos x="281" y="92"/>
                </a:cxn>
                <a:cxn ang="0">
                  <a:pos x="286" y="118"/>
                </a:cxn>
              </a:cxnLst>
              <a:rect l="0" t="0" r="r" b="b"/>
              <a:pathLst>
                <a:path w="288" h="261">
                  <a:moveTo>
                    <a:pt x="288" y="131"/>
                  </a:moveTo>
                  <a:lnTo>
                    <a:pt x="286" y="144"/>
                  </a:lnTo>
                  <a:lnTo>
                    <a:pt x="284" y="157"/>
                  </a:lnTo>
                  <a:lnTo>
                    <a:pt x="281" y="169"/>
                  </a:lnTo>
                  <a:lnTo>
                    <a:pt x="276" y="182"/>
                  </a:lnTo>
                  <a:lnTo>
                    <a:pt x="270" y="194"/>
                  </a:lnTo>
                  <a:lnTo>
                    <a:pt x="263" y="204"/>
                  </a:lnTo>
                  <a:lnTo>
                    <a:pt x="254" y="214"/>
                  </a:lnTo>
                  <a:lnTo>
                    <a:pt x="245" y="223"/>
                  </a:lnTo>
                  <a:lnTo>
                    <a:pt x="235" y="232"/>
                  </a:lnTo>
                  <a:lnTo>
                    <a:pt x="224" y="239"/>
                  </a:lnTo>
                  <a:lnTo>
                    <a:pt x="212" y="246"/>
                  </a:lnTo>
                  <a:lnTo>
                    <a:pt x="199" y="251"/>
                  </a:lnTo>
                  <a:lnTo>
                    <a:pt x="186" y="255"/>
                  </a:lnTo>
                  <a:lnTo>
                    <a:pt x="173" y="258"/>
                  </a:lnTo>
                  <a:lnTo>
                    <a:pt x="158" y="260"/>
                  </a:lnTo>
                  <a:lnTo>
                    <a:pt x="144" y="261"/>
                  </a:lnTo>
                  <a:lnTo>
                    <a:pt x="129" y="260"/>
                  </a:lnTo>
                  <a:lnTo>
                    <a:pt x="115" y="258"/>
                  </a:lnTo>
                  <a:lnTo>
                    <a:pt x="100" y="255"/>
                  </a:lnTo>
                  <a:lnTo>
                    <a:pt x="88" y="251"/>
                  </a:lnTo>
                  <a:lnTo>
                    <a:pt x="74" y="246"/>
                  </a:lnTo>
                  <a:lnTo>
                    <a:pt x="63" y="239"/>
                  </a:lnTo>
                  <a:lnTo>
                    <a:pt x="52" y="232"/>
                  </a:lnTo>
                  <a:lnTo>
                    <a:pt x="42" y="223"/>
                  </a:lnTo>
                  <a:lnTo>
                    <a:pt x="32" y="214"/>
                  </a:lnTo>
                  <a:lnTo>
                    <a:pt x="24" y="204"/>
                  </a:lnTo>
                  <a:lnTo>
                    <a:pt x="16" y="194"/>
                  </a:lnTo>
                  <a:lnTo>
                    <a:pt x="11" y="182"/>
                  </a:lnTo>
                  <a:lnTo>
                    <a:pt x="6" y="169"/>
                  </a:lnTo>
                  <a:lnTo>
                    <a:pt x="2" y="157"/>
                  </a:lnTo>
                  <a:lnTo>
                    <a:pt x="0" y="144"/>
                  </a:lnTo>
                  <a:lnTo>
                    <a:pt x="0" y="131"/>
                  </a:lnTo>
                  <a:lnTo>
                    <a:pt x="0" y="118"/>
                  </a:lnTo>
                  <a:lnTo>
                    <a:pt x="2" y="105"/>
                  </a:lnTo>
                  <a:lnTo>
                    <a:pt x="6" y="92"/>
                  </a:lnTo>
                  <a:lnTo>
                    <a:pt x="11" y="80"/>
                  </a:lnTo>
                  <a:lnTo>
                    <a:pt x="16" y="68"/>
                  </a:lnTo>
                  <a:lnTo>
                    <a:pt x="24" y="58"/>
                  </a:lnTo>
                  <a:lnTo>
                    <a:pt x="32" y="48"/>
                  </a:lnTo>
                  <a:lnTo>
                    <a:pt x="42" y="39"/>
                  </a:lnTo>
                  <a:lnTo>
                    <a:pt x="52" y="30"/>
                  </a:lnTo>
                  <a:lnTo>
                    <a:pt x="63" y="23"/>
                  </a:lnTo>
                  <a:lnTo>
                    <a:pt x="74" y="15"/>
                  </a:lnTo>
                  <a:lnTo>
                    <a:pt x="88" y="10"/>
                  </a:lnTo>
                  <a:lnTo>
                    <a:pt x="100" y="6"/>
                  </a:lnTo>
                  <a:lnTo>
                    <a:pt x="115" y="3"/>
                  </a:lnTo>
                  <a:lnTo>
                    <a:pt x="129" y="1"/>
                  </a:lnTo>
                  <a:lnTo>
                    <a:pt x="144" y="0"/>
                  </a:lnTo>
                  <a:lnTo>
                    <a:pt x="158" y="1"/>
                  </a:lnTo>
                  <a:lnTo>
                    <a:pt x="173" y="3"/>
                  </a:lnTo>
                  <a:lnTo>
                    <a:pt x="186" y="6"/>
                  </a:lnTo>
                  <a:lnTo>
                    <a:pt x="199" y="10"/>
                  </a:lnTo>
                  <a:lnTo>
                    <a:pt x="212" y="15"/>
                  </a:lnTo>
                  <a:lnTo>
                    <a:pt x="224" y="23"/>
                  </a:lnTo>
                  <a:lnTo>
                    <a:pt x="235" y="30"/>
                  </a:lnTo>
                  <a:lnTo>
                    <a:pt x="245" y="39"/>
                  </a:lnTo>
                  <a:lnTo>
                    <a:pt x="254" y="48"/>
                  </a:lnTo>
                  <a:lnTo>
                    <a:pt x="263" y="58"/>
                  </a:lnTo>
                  <a:lnTo>
                    <a:pt x="270" y="68"/>
                  </a:lnTo>
                  <a:lnTo>
                    <a:pt x="276" y="80"/>
                  </a:lnTo>
                  <a:lnTo>
                    <a:pt x="281" y="92"/>
                  </a:lnTo>
                  <a:lnTo>
                    <a:pt x="284" y="105"/>
                  </a:lnTo>
                  <a:lnTo>
                    <a:pt x="286" y="118"/>
                  </a:lnTo>
                  <a:lnTo>
                    <a:pt x="288" y="131"/>
                  </a:lnTo>
                  <a:close/>
                </a:path>
              </a:pathLst>
            </a:custGeom>
            <a:solidFill>
              <a:srgbClr val="E4EB1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2675" y="2705"/>
              <a:ext cx="57" cy="60"/>
            </a:xfrm>
            <a:custGeom>
              <a:avLst/>
              <a:gdLst/>
              <a:ahLst/>
              <a:cxnLst>
                <a:cxn ang="0">
                  <a:pos x="393" y="196"/>
                </a:cxn>
                <a:cxn ang="0">
                  <a:pos x="385" y="232"/>
                </a:cxn>
                <a:cxn ang="0">
                  <a:pos x="370" y="263"/>
                </a:cxn>
                <a:cxn ang="0">
                  <a:pos x="349" y="291"/>
                </a:cxn>
                <a:cxn ang="0">
                  <a:pos x="323" y="316"/>
                </a:cxn>
                <a:cxn ang="0">
                  <a:pos x="292" y="335"/>
                </a:cxn>
                <a:cxn ang="0">
                  <a:pos x="256" y="348"/>
                </a:cxn>
                <a:cxn ang="0">
                  <a:pos x="218" y="355"/>
                </a:cxn>
                <a:cxn ang="0">
                  <a:pos x="178" y="355"/>
                </a:cxn>
                <a:cxn ang="0">
                  <a:pos x="139" y="348"/>
                </a:cxn>
                <a:cxn ang="0">
                  <a:pos x="104" y="335"/>
                </a:cxn>
                <a:cxn ang="0">
                  <a:pos x="73" y="316"/>
                </a:cxn>
                <a:cxn ang="0">
                  <a:pos x="46" y="291"/>
                </a:cxn>
                <a:cxn ang="0">
                  <a:pos x="25" y="263"/>
                </a:cxn>
                <a:cxn ang="0">
                  <a:pos x="9" y="232"/>
                </a:cxn>
                <a:cxn ang="0">
                  <a:pos x="1" y="196"/>
                </a:cxn>
                <a:cxn ang="0">
                  <a:pos x="1" y="160"/>
                </a:cxn>
                <a:cxn ang="0">
                  <a:pos x="9" y="125"/>
                </a:cxn>
                <a:cxn ang="0">
                  <a:pos x="25" y="93"/>
                </a:cxn>
                <a:cxn ang="0">
                  <a:pos x="46" y="65"/>
                </a:cxn>
                <a:cxn ang="0">
                  <a:pos x="73" y="40"/>
                </a:cxn>
                <a:cxn ang="0">
                  <a:pos x="104" y="21"/>
                </a:cxn>
                <a:cxn ang="0">
                  <a:pos x="139" y="8"/>
                </a:cxn>
                <a:cxn ang="0">
                  <a:pos x="178" y="1"/>
                </a:cxn>
                <a:cxn ang="0">
                  <a:pos x="218" y="1"/>
                </a:cxn>
                <a:cxn ang="0">
                  <a:pos x="256" y="8"/>
                </a:cxn>
                <a:cxn ang="0">
                  <a:pos x="292" y="21"/>
                </a:cxn>
                <a:cxn ang="0">
                  <a:pos x="323" y="40"/>
                </a:cxn>
                <a:cxn ang="0">
                  <a:pos x="349" y="65"/>
                </a:cxn>
                <a:cxn ang="0">
                  <a:pos x="370" y="93"/>
                </a:cxn>
                <a:cxn ang="0">
                  <a:pos x="385" y="125"/>
                </a:cxn>
                <a:cxn ang="0">
                  <a:pos x="393" y="160"/>
                </a:cxn>
              </a:cxnLst>
              <a:rect l="0" t="0" r="r" b="b"/>
              <a:pathLst>
                <a:path w="394" h="356">
                  <a:moveTo>
                    <a:pt x="394" y="178"/>
                  </a:moveTo>
                  <a:lnTo>
                    <a:pt x="393" y="196"/>
                  </a:lnTo>
                  <a:lnTo>
                    <a:pt x="390" y="214"/>
                  </a:lnTo>
                  <a:lnTo>
                    <a:pt x="385" y="232"/>
                  </a:lnTo>
                  <a:lnTo>
                    <a:pt x="379" y="248"/>
                  </a:lnTo>
                  <a:lnTo>
                    <a:pt x="370" y="263"/>
                  </a:lnTo>
                  <a:lnTo>
                    <a:pt x="361" y="278"/>
                  </a:lnTo>
                  <a:lnTo>
                    <a:pt x="349" y="291"/>
                  </a:lnTo>
                  <a:lnTo>
                    <a:pt x="336" y="305"/>
                  </a:lnTo>
                  <a:lnTo>
                    <a:pt x="323" y="316"/>
                  </a:lnTo>
                  <a:lnTo>
                    <a:pt x="307" y="326"/>
                  </a:lnTo>
                  <a:lnTo>
                    <a:pt x="292" y="335"/>
                  </a:lnTo>
                  <a:lnTo>
                    <a:pt x="274" y="343"/>
                  </a:lnTo>
                  <a:lnTo>
                    <a:pt x="256" y="348"/>
                  </a:lnTo>
                  <a:lnTo>
                    <a:pt x="237" y="353"/>
                  </a:lnTo>
                  <a:lnTo>
                    <a:pt x="218" y="355"/>
                  </a:lnTo>
                  <a:lnTo>
                    <a:pt x="198" y="356"/>
                  </a:lnTo>
                  <a:lnTo>
                    <a:pt x="178" y="355"/>
                  </a:lnTo>
                  <a:lnTo>
                    <a:pt x="158" y="353"/>
                  </a:lnTo>
                  <a:lnTo>
                    <a:pt x="139" y="348"/>
                  </a:lnTo>
                  <a:lnTo>
                    <a:pt x="121" y="343"/>
                  </a:lnTo>
                  <a:lnTo>
                    <a:pt x="104" y="335"/>
                  </a:lnTo>
                  <a:lnTo>
                    <a:pt x="87" y="326"/>
                  </a:lnTo>
                  <a:lnTo>
                    <a:pt x="73" y="316"/>
                  </a:lnTo>
                  <a:lnTo>
                    <a:pt x="58" y="305"/>
                  </a:lnTo>
                  <a:lnTo>
                    <a:pt x="46" y="291"/>
                  </a:lnTo>
                  <a:lnTo>
                    <a:pt x="35" y="278"/>
                  </a:lnTo>
                  <a:lnTo>
                    <a:pt x="25" y="263"/>
                  </a:lnTo>
                  <a:lnTo>
                    <a:pt x="16" y="248"/>
                  </a:lnTo>
                  <a:lnTo>
                    <a:pt x="9" y="232"/>
                  </a:lnTo>
                  <a:lnTo>
                    <a:pt x="5" y="214"/>
                  </a:lnTo>
                  <a:lnTo>
                    <a:pt x="1" y="196"/>
                  </a:lnTo>
                  <a:lnTo>
                    <a:pt x="0" y="178"/>
                  </a:lnTo>
                  <a:lnTo>
                    <a:pt x="1" y="160"/>
                  </a:lnTo>
                  <a:lnTo>
                    <a:pt x="5" y="143"/>
                  </a:lnTo>
                  <a:lnTo>
                    <a:pt x="9" y="125"/>
                  </a:lnTo>
                  <a:lnTo>
                    <a:pt x="16" y="109"/>
                  </a:lnTo>
                  <a:lnTo>
                    <a:pt x="25" y="93"/>
                  </a:lnTo>
                  <a:lnTo>
                    <a:pt x="35" y="79"/>
                  </a:lnTo>
                  <a:lnTo>
                    <a:pt x="46" y="65"/>
                  </a:lnTo>
                  <a:lnTo>
                    <a:pt x="58" y="52"/>
                  </a:lnTo>
                  <a:lnTo>
                    <a:pt x="73" y="40"/>
                  </a:lnTo>
                  <a:lnTo>
                    <a:pt x="87" y="30"/>
                  </a:lnTo>
                  <a:lnTo>
                    <a:pt x="104" y="21"/>
                  </a:lnTo>
                  <a:lnTo>
                    <a:pt x="121" y="14"/>
                  </a:lnTo>
                  <a:lnTo>
                    <a:pt x="139" y="8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7" y="4"/>
                  </a:lnTo>
                  <a:lnTo>
                    <a:pt x="256" y="8"/>
                  </a:lnTo>
                  <a:lnTo>
                    <a:pt x="274" y="14"/>
                  </a:lnTo>
                  <a:lnTo>
                    <a:pt x="292" y="21"/>
                  </a:lnTo>
                  <a:lnTo>
                    <a:pt x="307" y="30"/>
                  </a:lnTo>
                  <a:lnTo>
                    <a:pt x="323" y="40"/>
                  </a:lnTo>
                  <a:lnTo>
                    <a:pt x="336" y="52"/>
                  </a:lnTo>
                  <a:lnTo>
                    <a:pt x="349" y="65"/>
                  </a:lnTo>
                  <a:lnTo>
                    <a:pt x="361" y="79"/>
                  </a:lnTo>
                  <a:lnTo>
                    <a:pt x="370" y="93"/>
                  </a:lnTo>
                  <a:lnTo>
                    <a:pt x="379" y="109"/>
                  </a:lnTo>
                  <a:lnTo>
                    <a:pt x="385" y="125"/>
                  </a:lnTo>
                  <a:lnTo>
                    <a:pt x="390" y="143"/>
                  </a:lnTo>
                  <a:lnTo>
                    <a:pt x="393" y="160"/>
                  </a:lnTo>
                  <a:lnTo>
                    <a:pt x="394" y="178"/>
                  </a:lnTo>
                  <a:close/>
                </a:path>
              </a:pathLst>
            </a:custGeom>
            <a:solidFill>
              <a:srgbClr val="E997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3562" y="1382"/>
              <a:ext cx="95" cy="174"/>
            </a:xfrm>
            <a:custGeom>
              <a:avLst/>
              <a:gdLst/>
              <a:ahLst/>
              <a:cxnLst>
                <a:cxn ang="0">
                  <a:pos x="250" y="9"/>
                </a:cxn>
                <a:cxn ang="0">
                  <a:pos x="161" y="43"/>
                </a:cxn>
                <a:cxn ang="0">
                  <a:pos x="86" y="99"/>
                </a:cxn>
                <a:cxn ang="0">
                  <a:pos x="32" y="172"/>
                </a:cxn>
                <a:cxn ang="0">
                  <a:pos x="3" y="257"/>
                </a:cxn>
                <a:cxn ang="0">
                  <a:pos x="5" y="358"/>
                </a:cxn>
                <a:cxn ang="0">
                  <a:pos x="47" y="458"/>
                </a:cxn>
                <a:cxn ang="0">
                  <a:pos x="122" y="537"/>
                </a:cxn>
                <a:cxn ang="0">
                  <a:pos x="153" y="941"/>
                </a:cxn>
                <a:cxn ang="0">
                  <a:pos x="221" y="1017"/>
                </a:cxn>
                <a:cxn ang="0">
                  <a:pos x="327" y="1048"/>
                </a:cxn>
                <a:cxn ang="0">
                  <a:pos x="431" y="1026"/>
                </a:cxn>
                <a:cxn ang="0">
                  <a:pos x="507" y="957"/>
                </a:cxn>
                <a:cxn ang="0">
                  <a:pos x="530" y="548"/>
                </a:cxn>
                <a:cxn ang="0">
                  <a:pos x="610" y="473"/>
                </a:cxn>
                <a:cxn ang="0">
                  <a:pos x="658" y="376"/>
                </a:cxn>
                <a:cxn ang="0">
                  <a:pos x="666" y="272"/>
                </a:cxn>
                <a:cxn ang="0">
                  <a:pos x="642" y="185"/>
                </a:cxn>
                <a:cxn ang="0">
                  <a:pos x="591" y="110"/>
                </a:cxn>
                <a:cxn ang="0">
                  <a:pos x="521" y="51"/>
                </a:cxn>
                <a:cxn ang="0">
                  <a:pos x="433" y="13"/>
                </a:cxn>
                <a:cxn ang="0">
                  <a:pos x="334" y="0"/>
                </a:cxn>
                <a:cxn ang="0">
                  <a:pos x="393" y="478"/>
                </a:cxn>
                <a:cxn ang="0">
                  <a:pos x="357" y="439"/>
                </a:cxn>
                <a:cxn ang="0">
                  <a:pos x="321" y="436"/>
                </a:cxn>
                <a:cxn ang="0">
                  <a:pos x="279" y="467"/>
                </a:cxn>
                <a:cxn ang="0">
                  <a:pos x="203" y="741"/>
                </a:cxn>
                <a:cxn ang="0">
                  <a:pos x="134" y="466"/>
                </a:cxn>
                <a:cxn ang="0">
                  <a:pos x="80" y="384"/>
                </a:cxn>
                <a:cxn ang="0">
                  <a:pos x="65" y="290"/>
                </a:cxn>
                <a:cxn ang="0">
                  <a:pos x="81" y="219"/>
                </a:cxn>
                <a:cxn ang="0">
                  <a:pos x="118" y="157"/>
                </a:cxn>
                <a:cxn ang="0">
                  <a:pos x="173" y="107"/>
                </a:cxn>
                <a:cxn ang="0">
                  <a:pos x="241" y="74"/>
                </a:cxn>
                <a:cxn ang="0">
                  <a:pos x="320" y="59"/>
                </a:cxn>
                <a:cxn ang="0">
                  <a:pos x="401" y="67"/>
                </a:cxn>
                <a:cxn ang="0">
                  <a:pos x="473" y="94"/>
                </a:cxn>
                <a:cxn ang="0">
                  <a:pos x="532" y="139"/>
                </a:cxn>
                <a:cxn ang="0">
                  <a:pos x="576" y="197"/>
                </a:cxn>
                <a:cxn ang="0">
                  <a:pos x="599" y="266"/>
                </a:cxn>
                <a:cxn ang="0">
                  <a:pos x="597" y="353"/>
                </a:cxn>
                <a:cxn ang="0">
                  <a:pos x="555" y="441"/>
                </a:cxn>
                <a:cxn ang="0">
                  <a:pos x="480" y="508"/>
                </a:cxn>
                <a:cxn ang="0">
                  <a:pos x="429" y="218"/>
                </a:cxn>
                <a:cxn ang="0">
                  <a:pos x="286" y="208"/>
                </a:cxn>
                <a:cxn ang="0">
                  <a:pos x="157" y="257"/>
                </a:cxn>
                <a:cxn ang="0">
                  <a:pos x="145" y="287"/>
                </a:cxn>
                <a:cxn ang="0">
                  <a:pos x="176" y="311"/>
                </a:cxn>
                <a:cxn ang="0">
                  <a:pos x="226" y="287"/>
                </a:cxn>
                <a:cxn ang="0">
                  <a:pos x="334" y="264"/>
                </a:cxn>
                <a:cxn ang="0">
                  <a:pos x="441" y="287"/>
                </a:cxn>
                <a:cxn ang="0">
                  <a:pos x="497" y="310"/>
                </a:cxn>
                <a:cxn ang="0">
                  <a:pos x="523" y="287"/>
                </a:cxn>
                <a:cxn ang="0">
                  <a:pos x="510" y="257"/>
                </a:cxn>
              </a:cxnLst>
              <a:rect l="0" t="0" r="r" b="b"/>
              <a:pathLst>
                <a:path w="668" h="1048">
                  <a:moveTo>
                    <a:pt x="334" y="0"/>
                  </a:moveTo>
                  <a:lnTo>
                    <a:pt x="317" y="0"/>
                  </a:lnTo>
                  <a:lnTo>
                    <a:pt x="299" y="2"/>
                  </a:lnTo>
                  <a:lnTo>
                    <a:pt x="282" y="3"/>
                  </a:lnTo>
                  <a:lnTo>
                    <a:pt x="267" y="6"/>
                  </a:lnTo>
                  <a:lnTo>
                    <a:pt x="250" y="9"/>
                  </a:lnTo>
                  <a:lnTo>
                    <a:pt x="234" y="13"/>
                  </a:lnTo>
                  <a:lnTo>
                    <a:pt x="219" y="18"/>
                  </a:lnTo>
                  <a:lnTo>
                    <a:pt x="204" y="24"/>
                  </a:lnTo>
                  <a:lnTo>
                    <a:pt x="189" y="30"/>
                  </a:lnTo>
                  <a:lnTo>
                    <a:pt x="174" y="36"/>
                  </a:lnTo>
                  <a:lnTo>
                    <a:pt x="161" y="43"/>
                  </a:lnTo>
                  <a:lnTo>
                    <a:pt x="147" y="51"/>
                  </a:lnTo>
                  <a:lnTo>
                    <a:pt x="134" y="59"/>
                  </a:lnTo>
                  <a:lnTo>
                    <a:pt x="122" y="69"/>
                  </a:lnTo>
                  <a:lnTo>
                    <a:pt x="109" y="79"/>
                  </a:lnTo>
                  <a:lnTo>
                    <a:pt x="97" y="89"/>
                  </a:lnTo>
                  <a:lnTo>
                    <a:pt x="86" y="99"/>
                  </a:lnTo>
                  <a:lnTo>
                    <a:pt x="76" y="110"/>
                  </a:lnTo>
                  <a:lnTo>
                    <a:pt x="66" y="121"/>
                  </a:lnTo>
                  <a:lnTo>
                    <a:pt x="57" y="133"/>
                  </a:lnTo>
                  <a:lnTo>
                    <a:pt x="48" y="145"/>
                  </a:lnTo>
                  <a:lnTo>
                    <a:pt x="40" y="159"/>
                  </a:lnTo>
                  <a:lnTo>
                    <a:pt x="32" y="172"/>
                  </a:lnTo>
                  <a:lnTo>
                    <a:pt x="26" y="185"/>
                  </a:lnTo>
                  <a:lnTo>
                    <a:pt x="20" y="198"/>
                  </a:lnTo>
                  <a:lnTo>
                    <a:pt x="14" y="212"/>
                  </a:lnTo>
                  <a:lnTo>
                    <a:pt x="10" y="228"/>
                  </a:lnTo>
                  <a:lnTo>
                    <a:pt x="7" y="242"/>
                  </a:lnTo>
                  <a:lnTo>
                    <a:pt x="3" y="257"/>
                  </a:lnTo>
                  <a:lnTo>
                    <a:pt x="1" y="272"/>
                  </a:lnTo>
                  <a:lnTo>
                    <a:pt x="0" y="287"/>
                  </a:lnTo>
                  <a:lnTo>
                    <a:pt x="0" y="302"/>
                  </a:lnTo>
                  <a:lnTo>
                    <a:pt x="0" y="322"/>
                  </a:lnTo>
                  <a:lnTo>
                    <a:pt x="2" y="340"/>
                  </a:lnTo>
                  <a:lnTo>
                    <a:pt x="5" y="358"/>
                  </a:lnTo>
                  <a:lnTo>
                    <a:pt x="9" y="376"/>
                  </a:lnTo>
                  <a:lnTo>
                    <a:pt x="14" y="394"/>
                  </a:lnTo>
                  <a:lnTo>
                    <a:pt x="21" y="411"/>
                  </a:lnTo>
                  <a:lnTo>
                    <a:pt x="29" y="427"/>
                  </a:lnTo>
                  <a:lnTo>
                    <a:pt x="37" y="443"/>
                  </a:lnTo>
                  <a:lnTo>
                    <a:pt x="47" y="458"/>
                  </a:lnTo>
                  <a:lnTo>
                    <a:pt x="57" y="473"/>
                  </a:lnTo>
                  <a:lnTo>
                    <a:pt x="68" y="488"/>
                  </a:lnTo>
                  <a:lnTo>
                    <a:pt x="80" y="501"/>
                  </a:lnTo>
                  <a:lnTo>
                    <a:pt x="94" y="514"/>
                  </a:lnTo>
                  <a:lnTo>
                    <a:pt x="107" y="526"/>
                  </a:lnTo>
                  <a:lnTo>
                    <a:pt x="122" y="537"/>
                  </a:lnTo>
                  <a:lnTo>
                    <a:pt x="137" y="548"/>
                  </a:lnTo>
                  <a:lnTo>
                    <a:pt x="137" y="874"/>
                  </a:lnTo>
                  <a:lnTo>
                    <a:pt x="138" y="893"/>
                  </a:lnTo>
                  <a:lnTo>
                    <a:pt x="142" y="910"/>
                  </a:lnTo>
                  <a:lnTo>
                    <a:pt x="146" y="926"/>
                  </a:lnTo>
                  <a:lnTo>
                    <a:pt x="153" y="941"/>
                  </a:lnTo>
                  <a:lnTo>
                    <a:pt x="161" y="957"/>
                  </a:lnTo>
                  <a:lnTo>
                    <a:pt x="170" y="971"/>
                  </a:lnTo>
                  <a:lnTo>
                    <a:pt x="181" y="985"/>
                  </a:lnTo>
                  <a:lnTo>
                    <a:pt x="193" y="997"/>
                  </a:lnTo>
                  <a:lnTo>
                    <a:pt x="206" y="1008"/>
                  </a:lnTo>
                  <a:lnTo>
                    <a:pt x="221" y="1017"/>
                  </a:lnTo>
                  <a:lnTo>
                    <a:pt x="237" y="1026"/>
                  </a:lnTo>
                  <a:lnTo>
                    <a:pt x="253" y="1033"/>
                  </a:lnTo>
                  <a:lnTo>
                    <a:pt x="271" y="1040"/>
                  </a:lnTo>
                  <a:lnTo>
                    <a:pt x="289" y="1044"/>
                  </a:lnTo>
                  <a:lnTo>
                    <a:pt x="308" y="1047"/>
                  </a:lnTo>
                  <a:lnTo>
                    <a:pt x="327" y="1048"/>
                  </a:lnTo>
                  <a:lnTo>
                    <a:pt x="340" y="1048"/>
                  </a:lnTo>
                  <a:lnTo>
                    <a:pt x="359" y="1047"/>
                  </a:lnTo>
                  <a:lnTo>
                    <a:pt x="378" y="1044"/>
                  </a:lnTo>
                  <a:lnTo>
                    <a:pt x="396" y="1040"/>
                  </a:lnTo>
                  <a:lnTo>
                    <a:pt x="414" y="1033"/>
                  </a:lnTo>
                  <a:lnTo>
                    <a:pt x="431" y="1026"/>
                  </a:lnTo>
                  <a:lnTo>
                    <a:pt x="446" y="1017"/>
                  </a:lnTo>
                  <a:lnTo>
                    <a:pt x="461" y="1008"/>
                  </a:lnTo>
                  <a:lnTo>
                    <a:pt x="474" y="997"/>
                  </a:lnTo>
                  <a:lnTo>
                    <a:pt x="487" y="985"/>
                  </a:lnTo>
                  <a:lnTo>
                    <a:pt x="498" y="971"/>
                  </a:lnTo>
                  <a:lnTo>
                    <a:pt x="507" y="957"/>
                  </a:lnTo>
                  <a:lnTo>
                    <a:pt x="516" y="941"/>
                  </a:lnTo>
                  <a:lnTo>
                    <a:pt x="521" y="926"/>
                  </a:lnTo>
                  <a:lnTo>
                    <a:pt x="527" y="910"/>
                  </a:lnTo>
                  <a:lnTo>
                    <a:pt x="529" y="893"/>
                  </a:lnTo>
                  <a:lnTo>
                    <a:pt x="530" y="874"/>
                  </a:lnTo>
                  <a:lnTo>
                    <a:pt x="530" y="548"/>
                  </a:lnTo>
                  <a:lnTo>
                    <a:pt x="546" y="537"/>
                  </a:lnTo>
                  <a:lnTo>
                    <a:pt x="560" y="526"/>
                  </a:lnTo>
                  <a:lnTo>
                    <a:pt x="574" y="514"/>
                  </a:lnTo>
                  <a:lnTo>
                    <a:pt x="587" y="501"/>
                  </a:lnTo>
                  <a:lnTo>
                    <a:pt x="599" y="488"/>
                  </a:lnTo>
                  <a:lnTo>
                    <a:pt x="610" y="473"/>
                  </a:lnTo>
                  <a:lnTo>
                    <a:pt x="620" y="458"/>
                  </a:lnTo>
                  <a:lnTo>
                    <a:pt x="631" y="443"/>
                  </a:lnTo>
                  <a:lnTo>
                    <a:pt x="639" y="427"/>
                  </a:lnTo>
                  <a:lnTo>
                    <a:pt x="646" y="411"/>
                  </a:lnTo>
                  <a:lnTo>
                    <a:pt x="653" y="394"/>
                  </a:lnTo>
                  <a:lnTo>
                    <a:pt x="658" y="376"/>
                  </a:lnTo>
                  <a:lnTo>
                    <a:pt x="663" y="358"/>
                  </a:lnTo>
                  <a:lnTo>
                    <a:pt x="665" y="340"/>
                  </a:lnTo>
                  <a:lnTo>
                    <a:pt x="667" y="322"/>
                  </a:lnTo>
                  <a:lnTo>
                    <a:pt x="668" y="302"/>
                  </a:lnTo>
                  <a:lnTo>
                    <a:pt x="667" y="287"/>
                  </a:lnTo>
                  <a:lnTo>
                    <a:pt x="666" y="272"/>
                  </a:lnTo>
                  <a:lnTo>
                    <a:pt x="664" y="257"/>
                  </a:lnTo>
                  <a:lnTo>
                    <a:pt x="662" y="242"/>
                  </a:lnTo>
                  <a:lnTo>
                    <a:pt x="657" y="228"/>
                  </a:lnTo>
                  <a:lnTo>
                    <a:pt x="653" y="212"/>
                  </a:lnTo>
                  <a:lnTo>
                    <a:pt x="647" y="198"/>
                  </a:lnTo>
                  <a:lnTo>
                    <a:pt x="642" y="185"/>
                  </a:lnTo>
                  <a:lnTo>
                    <a:pt x="635" y="172"/>
                  </a:lnTo>
                  <a:lnTo>
                    <a:pt x="627" y="159"/>
                  </a:lnTo>
                  <a:lnTo>
                    <a:pt x="619" y="145"/>
                  </a:lnTo>
                  <a:lnTo>
                    <a:pt x="610" y="133"/>
                  </a:lnTo>
                  <a:lnTo>
                    <a:pt x="602" y="121"/>
                  </a:lnTo>
                  <a:lnTo>
                    <a:pt x="591" y="110"/>
                  </a:lnTo>
                  <a:lnTo>
                    <a:pt x="581" y="99"/>
                  </a:lnTo>
                  <a:lnTo>
                    <a:pt x="570" y="89"/>
                  </a:lnTo>
                  <a:lnTo>
                    <a:pt x="558" y="79"/>
                  </a:lnTo>
                  <a:lnTo>
                    <a:pt x="547" y="69"/>
                  </a:lnTo>
                  <a:lnTo>
                    <a:pt x="533" y="59"/>
                  </a:lnTo>
                  <a:lnTo>
                    <a:pt x="521" y="51"/>
                  </a:lnTo>
                  <a:lnTo>
                    <a:pt x="507" y="43"/>
                  </a:lnTo>
                  <a:lnTo>
                    <a:pt x="493" y="36"/>
                  </a:lnTo>
                  <a:lnTo>
                    <a:pt x="479" y="30"/>
                  </a:lnTo>
                  <a:lnTo>
                    <a:pt x="464" y="24"/>
                  </a:lnTo>
                  <a:lnTo>
                    <a:pt x="449" y="18"/>
                  </a:lnTo>
                  <a:lnTo>
                    <a:pt x="433" y="13"/>
                  </a:lnTo>
                  <a:lnTo>
                    <a:pt x="417" y="9"/>
                  </a:lnTo>
                  <a:lnTo>
                    <a:pt x="401" y="6"/>
                  </a:lnTo>
                  <a:lnTo>
                    <a:pt x="385" y="3"/>
                  </a:lnTo>
                  <a:lnTo>
                    <a:pt x="368" y="2"/>
                  </a:lnTo>
                  <a:lnTo>
                    <a:pt x="350" y="0"/>
                  </a:lnTo>
                  <a:lnTo>
                    <a:pt x="334" y="0"/>
                  </a:lnTo>
                  <a:close/>
                  <a:moveTo>
                    <a:pt x="465" y="516"/>
                  </a:moveTo>
                  <a:lnTo>
                    <a:pt x="465" y="741"/>
                  </a:lnTo>
                  <a:lnTo>
                    <a:pt x="394" y="741"/>
                  </a:lnTo>
                  <a:lnTo>
                    <a:pt x="394" y="489"/>
                  </a:lnTo>
                  <a:lnTo>
                    <a:pt x="393" y="484"/>
                  </a:lnTo>
                  <a:lnTo>
                    <a:pt x="393" y="478"/>
                  </a:lnTo>
                  <a:lnTo>
                    <a:pt x="391" y="473"/>
                  </a:lnTo>
                  <a:lnTo>
                    <a:pt x="389" y="467"/>
                  </a:lnTo>
                  <a:lnTo>
                    <a:pt x="384" y="458"/>
                  </a:lnTo>
                  <a:lnTo>
                    <a:pt x="376" y="450"/>
                  </a:lnTo>
                  <a:lnTo>
                    <a:pt x="367" y="444"/>
                  </a:lnTo>
                  <a:lnTo>
                    <a:pt x="357" y="439"/>
                  </a:lnTo>
                  <a:lnTo>
                    <a:pt x="352" y="437"/>
                  </a:lnTo>
                  <a:lnTo>
                    <a:pt x="346" y="436"/>
                  </a:lnTo>
                  <a:lnTo>
                    <a:pt x="340" y="435"/>
                  </a:lnTo>
                  <a:lnTo>
                    <a:pt x="334" y="435"/>
                  </a:lnTo>
                  <a:lnTo>
                    <a:pt x="328" y="435"/>
                  </a:lnTo>
                  <a:lnTo>
                    <a:pt x="321" y="436"/>
                  </a:lnTo>
                  <a:lnTo>
                    <a:pt x="316" y="437"/>
                  </a:lnTo>
                  <a:lnTo>
                    <a:pt x="310" y="439"/>
                  </a:lnTo>
                  <a:lnTo>
                    <a:pt x="300" y="444"/>
                  </a:lnTo>
                  <a:lnTo>
                    <a:pt x="291" y="450"/>
                  </a:lnTo>
                  <a:lnTo>
                    <a:pt x="285" y="458"/>
                  </a:lnTo>
                  <a:lnTo>
                    <a:pt x="279" y="467"/>
                  </a:lnTo>
                  <a:lnTo>
                    <a:pt x="277" y="473"/>
                  </a:lnTo>
                  <a:lnTo>
                    <a:pt x="276" y="478"/>
                  </a:lnTo>
                  <a:lnTo>
                    <a:pt x="274" y="484"/>
                  </a:lnTo>
                  <a:lnTo>
                    <a:pt x="273" y="489"/>
                  </a:lnTo>
                  <a:lnTo>
                    <a:pt x="273" y="741"/>
                  </a:lnTo>
                  <a:lnTo>
                    <a:pt x="203" y="741"/>
                  </a:lnTo>
                  <a:lnTo>
                    <a:pt x="203" y="516"/>
                  </a:lnTo>
                  <a:lnTo>
                    <a:pt x="187" y="508"/>
                  </a:lnTo>
                  <a:lnTo>
                    <a:pt x="173" y="499"/>
                  </a:lnTo>
                  <a:lnTo>
                    <a:pt x="160" y="489"/>
                  </a:lnTo>
                  <a:lnTo>
                    <a:pt x="146" y="478"/>
                  </a:lnTo>
                  <a:lnTo>
                    <a:pt x="134" y="466"/>
                  </a:lnTo>
                  <a:lnTo>
                    <a:pt x="123" y="454"/>
                  </a:lnTo>
                  <a:lnTo>
                    <a:pt x="113" y="441"/>
                  </a:lnTo>
                  <a:lnTo>
                    <a:pt x="103" y="428"/>
                  </a:lnTo>
                  <a:lnTo>
                    <a:pt x="95" y="414"/>
                  </a:lnTo>
                  <a:lnTo>
                    <a:pt x="87" y="400"/>
                  </a:lnTo>
                  <a:lnTo>
                    <a:pt x="80" y="384"/>
                  </a:lnTo>
                  <a:lnTo>
                    <a:pt x="75" y="369"/>
                  </a:lnTo>
                  <a:lnTo>
                    <a:pt x="70" y="353"/>
                  </a:lnTo>
                  <a:lnTo>
                    <a:pt x="67" y="337"/>
                  </a:lnTo>
                  <a:lnTo>
                    <a:pt x="66" y="320"/>
                  </a:lnTo>
                  <a:lnTo>
                    <a:pt x="65" y="302"/>
                  </a:lnTo>
                  <a:lnTo>
                    <a:pt x="65" y="290"/>
                  </a:lnTo>
                  <a:lnTo>
                    <a:pt x="66" y="278"/>
                  </a:lnTo>
                  <a:lnTo>
                    <a:pt x="68" y="266"/>
                  </a:lnTo>
                  <a:lnTo>
                    <a:pt x="70" y="254"/>
                  </a:lnTo>
                  <a:lnTo>
                    <a:pt x="74" y="242"/>
                  </a:lnTo>
                  <a:lnTo>
                    <a:pt x="77" y="231"/>
                  </a:lnTo>
                  <a:lnTo>
                    <a:pt x="81" y="219"/>
                  </a:lnTo>
                  <a:lnTo>
                    <a:pt x="86" y="208"/>
                  </a:lnTo>
                  <a:lnTo>
                    <a:pt x="91" y="197"/>
                  </a:lnTo>
                  <a:lnTo>
                    <a:pt x="97" y="187"/>
                  </a:lnTo>
                  <a:lnTo>
                    <a:pt x="104" y="177"/>
                  </a:lnTo>
                  <a:lnTo>
                    <a:pt x="110" y="167"/>
                  </a:lnTo>
                  <a:lnTo>
                    <a:pt x="118" y="157"/>
                  </a:lnTo>
                  <a:lnTo>
                    <a:pt x="126" y="148"/>
                  </a:lnTo>
                  <a:lnTo>
                    <a:pt x="135" y="139"/>
                  </a:lnTo>
                  <a:lnTo>
                    <a:pt x="144" y="130"/>
                  </a:lnTo>
                  <a:lnTo>
                    <a:pt x="153" y="122"/>
                  </a:lnTo>
                  <a:lnTo>
                    <a:pt x="163" y="115"/>
                  </a:lnTo>
                  <a:lnTo>
                    <a:pt x="173" y="107"/>
                  </a:lnTo>
                  <a:lnTo>
                    <a:pt x="183" y="101"/>
                  </a:lnTo>
                  <a:lnTo>
                    <a:pt x="194" y="94"/>
                  </a:lnTo>
                  <a:lnTo>
                    <a:pt x="205" y="89"/>
                  </a:lnTo>
                  <a:lnTo>
                    <a:pt x="218" y="83"/>
                  </a:lnTo>
                  <a:lnTo>
                    <a:pt x="229" y="79"/>
                  </a:lnTo>
                  <a:lnTo>
                    <a:pt x="241" y="74"/>
                  </a:lnTo>
                  <a:lnTo>
                    <a:pt x="253" y="70"/>
                  </a:lnTo>
                  <a:lnTo>
                    <a:pt x="267" y="67"/>
                  </a:lnTo>
                  <a:lnTo>
                    <a:pt x="280" y="63"/>
                  </a:lnTo>
                  <a:lnTo>
                    <a:pt x="292" y="61"/>
                  </a:lnTo>
                  <a:lnTo>
                    <a:pt x="306" y="60"/>
                  </a:lnTo>
                  <a:lnTo>
                    <a:pt x="320" y="59"/>
                  </a:lnTo>
                  <a:lnTo>
                    <a:pt x="334" y="58"/>
                  </a:lnTo>
                  <a:lnTo>
                    <a:pt x="347" y="59"/>
                  </a:lnTo>
                  <a:lnTo>
                    <a:pt x="362" y="60"/>
                  </a:lnTo>
                  <a:lnTo>
                    <a:pt x="375" y="61"/>
                  </a:lnTo>
                  <a:lnTo>
                    <a:pt x="388" y="63"/>
                  </a:lnTo>
                  <a:lnTo>
                    <a:pt x="401" y="67"/>
                  </a:lnTo>
                  <a:lnTo>
                    <a:pt x="414" y="70"/>
                  </a:lnTo>
                  <a:lnTo>
                    <a:pt x="426" y="74"/>
                  </a:lnTo>
                  <a:lnTo>
                    <a:pt x="439" y="79"/>
                  </a:lnTo>
                  <a:lnTo>
                    <a:pt x="451" y="83"/>
                  </a:lnTo>
                  <a:lnTo>
                    <a:pt x="462" y="89"/>
                  </a:lnTo>
                  <a:lnTo>
                    <a:pt x="473" y="94"/>
                  </a:lnTo>
                  <a:lnTo>
                    <a:pt x="484" y="101"/>
                  </a:lnTo>
                  <a:lnTo>
                    <a:pt x="494" y="107"/>
                  </a:lnTo>
                  <a:lnTo>
                    <a:pt x="504" y="115"/>
                  </a:lnTo>
                  <a:lnTo>
                    <a:pt x="514" y="122"/>
                  </a:lnTo>
                  <a:lnTo>
                    <a:pt x="523" y="130"/>
                  </a:lnTo>
                  <a:lnTo>
                    <a:pt x="532" y="139"/>
                  </a:lnTo>
                  <a:lnTo>
                    <a:pt x="541" y="148"/>
                  </a:lnTo>
                  <a:lnTo>
                    <a:pt x="549" y="157"/>
                  </a:lnTo>
                  <a:lnTo>
                    <a:pt x="557" y="167"/>
                  </a:lnTo>
                  <a:lnTo>
                    <a:pt x="564" y="177"/>
                  </a:lnTo>
                  <a:lnTo>
                    <a:pt x="570" y="187"/>
                  </a:lnTo>
                  <a:lnTo>
                    <a:pt x="576" y="197"/>
                  </a:lnTo>
                  <a:lnTo>
                    <a:pt x="581" y="208"/>
                  </a:lnTo>
                  <a:lnTo>
                    <a:pt x="586" y="219"/>
                  </a:lnTo>
                  <a:lnTo>
                    <a:pt x="590" y="231"/>
                  </a:lnTo>
                  <a:lnTo>
                    <a:pt x="594" y="242"/>
                  </a:lnTo>
                  <a:lnTo>
                    <a:pt x="597" y="254"/>
                  </a:lnTo>
                  <a:lnTo>
                    <a:pt x="599" y="266"/>
                  </a:lnTo>
                  <a:lnTo>
                    <a:pt x="602" y="278"/>
                  </a:lnTo>
                  <a:lnTo>
                    <a:pt x="603" y="290"/>
                  </a:lnTo>
                  <a:lnTo>
                    <a:pt x="603" y="302"/>
                  </a:lnTo>
                  <a:lnTo>
                    <a:pt x="602" y="320"/>
                  </a:lnTo>
                  <a:lnTo>
                    <a:pt x="600" y="337"/>
                  </a:lnTo>
                  <a:lnTo>
                    <a:pt x="597" y="353"/>
                  </a:lnTo>
                  <a:lnTo>
                    <a:pt x="593" y="369"/>
                  </a:lnTo>
                  <a:lnTo>
                    <a:pt x="587" y="384"/>
                  </a:lnTo>
                  <a:lnTo>
                    <a:pt x="580" y="400"/>
                  </a:lnTo>
                  <a:lnTo>
                    <a:pt x="574" y="414"/>
                  </a:lnTo>
                  <a:lnTo>
                    <a:pt x="565" y="428"/>
                  </a:lnTo>
                  <a:lnTo>
                    <a:pt x="555" y="441"/>
                  </a:lnTo>
                  <a:lnTo>
                    <a:pt x="545" y="454"/>
                  </a:lnTo>
                  <a:lnTo>
                    <a:pt x="533" y="466"/>
                  </a:lnTo>
                  <a:lnTo>
                    <a:pt x="521" y="478"/>
                  </a:lnTo>
                  <a:lnTo>
                    <a:pt x="508" y="489"/>
                  </a:lnTo>
                  <a:lnTo>
                    <a:pt x="494" y="499"/>
                  </a:lnTo>
                  <a:lnTo>
                    <a:pt x="480" y="508"/>
                  </a:lnTo>
                  <a:lnTo>
                    <a:pt x="465" y="516"/>
                  </a:lnTo>
                  <a:close/>
                  <a:moveTo>
                    <a:pt x="510" y="257"/>
                  </a:moveTo>
                  <a:lnTo>
                    <a:pt x="491" y="245"/>
                  </a:lnTo>
                  <a:lnTo>
                    <a:pt x="471" y="235"/>
                  </a:lnTo>
                  <a:lnTo>
                    <a:pt x="450" y="225"/>
                  </a:lnTo>
                  <a:lnTo>
                    <a:pt x="429" y="218"/>
                  </a:lnTo>
                  <a:lnTo>
                    <a:pt x="405" y="212"/>
                  </a:lnTo>
                  <a:lnTo>
                    <a:pt x="382" y="208"/>
                  </a:lnTo>
                  <a:lnTo>
                    <a:pt x="358" y="205"/>
                  </a:lnTo>
                  <a:lnTo>
                    <a:pt x="334" y="205"/>
                  </a:lnTo>
                  <a:lnTo>
                    <a:pt x="309" y="205"/>
                  </a:lnTo>
                  <a:lnTo>
                    <a:pt x="286" y="208"/>
                  </a:lnTo>
                  <a:lnTo>
                    <a:pt x="262" y="212"/>
                  </a:lnTo>
                  <a:lnTo>
                    <a:pt x="240" y="218"/>
                  </a:lnTo>
                  <a:lnTo>
                    <a:pt x="218" y="225"/>
                  </a:lnTo>
                  <a:lnTo>
                    <a:pt x="196" y="235"/>
                  </a:lnTo>
                  <a:lnTo>
                    <a:pt x="176" y="245"/>
                  </a:lnTo>
                  <a:lnTo>
                    <a:pt x="157" y="257"/>
                  </a:lnTo>
                  <a:lnTo>
                    <a:pt x="153" y="261"/>
                  </a:lnTo>
                  <a:lnTo>
                    <a:pt x="148" y="265"/>
                  </a:lnTo>
                  <a:lnTo>
                    <a:pt x="146" y="270"/>
                  </a:lnTo>
                  <a:lnTo>
                    <a:pt x="144" y="276"/>
                  </a:lnTo>
                  <a:lnTo>
                    <a:pt x="144" y="281"/>
                  </a:lnTo>
                  <a:lnTo>
                    <a:pt x="145" y="287"/>
                  </a:lnTo>
                  <a:lnTo>
                    <a:pt x="146" y="293"/>
                  </a:lnTo>
                  <a:lnTo>
                    <a:pt x="149" y="298"/>
                  </a:lnTo>
                  <a:lnTo>
                    <a:pt x="155" y="303"/>
                  </a:lnTo>
                  <a:lnTo>
                    <a:pt x="162" y="307"/>
                  </a:lnTo>
                  <a:lnTo>
                    <a:pt x="168" y="310"/>
                  </a:lnTo>
                  <a:lnTo>
                    <a:pt x="176" y="311"/>
                  </a:lnTo>
                  <a:lnTo>
                    <a:pt x="182" y="310"/>
                  </a:lnTo>
                  <a:lnTo>
                    <a:pt x="186" y="309"/>
                  </a:lnTo>
                  <a:lnTo>
                    <a:pt x="191" y="307"/>
                  </a:lnTo>
                  <a:lnTo>
                    <a:pt x="195" y="304"/>
                  </a:lnTo>
                  <a:lnTo>
                    <a:pt x="211" y="295"/>
                  </a:lnTo>
                  <a:lnTo>
                    <a:pt x="226" y="287"/>
                  </a:lnTo>
                  <a:lnTo>
                    <a:pt x="243" y="280"/>
                  </a:lnTo>
                  <a:lnTo>
                    <a:pt x="260" y="275"/>
                  </a:lnTo>
                  <a:lnTo>
                    <a:pt x="278" y="270"/>
                  </a:lnTo>
                  <a:lnTo>
                    <a:pt x="296" y="267"/>
                  </a:lnTo>
                  <a:lnTo>
                    <a:pt x="315" y="265"/>
                  </a:lnTo>
                  <a:lnTo>
                    <a:pt x="334" y="264"/>
                  </a:lnTo>
                  <a:lnTo>
                    <a:pt x="353" y="265"/>
                  </a:lnTo>
                  <a:lnTo>
                    <a:pt x="372" y="267"/>
                  </a:lnTo>
                  <a:lnTo>
                    <a:pt x="389" y="270"/>
                  </a:lnTo>
                  <a:lnTo>
                    <a:pt x="407" y="275"/>
                  </a:lnTo>
                  <a:lnTo>
                    <a:pt x="425" y="280"/>
                  </a:lnTo>
                  <a:lnTo>
                    <a:pt x="441" y="287"/>
                  </a:lnTo>
                  <a:lnTo>
                    <a:pt x="458" y="295"/>
                  </a:lnTo>
                  <a:lnTo>
                    <a:pt x="472" y="304"/>
                  </a:lnTo>
                  <a:lnTo>
                    <a:pt x="478" y="307"/>
                  </a:lnTo>
                  <a:lnTo>
                    <a:pt x="484" y="310"/>
                  </a:lnTo>
                  <a:lnTo>
                    <a:pt x="490" y="311"/>
                  </a:lnTo>
                  <a:lnTo>
                    <a:pt x="497" y="310"/>
                  </a:lnTo>
                  <a:lnTo>
                    <a:pt x="502" y="309"/>
                  </a:lnTo>
                  <a:lnTo>
                    <a:pt x="508" y="306"/>
                  </a:lnTo>
                  <a:lnTo>
                    <a:pt x="513" y="302"/>
                  </a:lnTo>
                  <a:lnTo>
                    <a:pt x="518" y="298"/>
                  </a:lnTo>
                  <a:lnTo>
                    <a:pt x="521" y="293"/>
                  </a:lnTo>
                  <a:lnTo>
                    <a:pt x="523" y="287"/>
                  </a:lnTo>
                  <a:lnTo>
                    <a:pt x="523" y="281"/>
                  </a:lnTo>
                  <a:lnTo>
                    <a:pt x="523" y="276"/>
                  </a:lnTo>
                  <a:lnTo>
                    <a:pt x="522" y="270"/>
                  </a:lnTo>
                  <a:lnTo>
                    <a:pt x="519" y="265"/>
                  </a:lnTo>
                  <a:lnTo>
                    <a:pt x="516" y="261"/>
                  </a:lnTo>
                  <a:lnTo>
                    <a:pt x="510" y="257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2501" y="3407"/>
              <a:ext cx="52" cy="62"/>
            </a:xfrm>
            <a:custGeom>
              <a:avLst/>
              <a:gdLst/>
              <a:ahLst/>
              <a:cxnLst>
                <a:cxn ang="0">
                  <a:pos x="0" y="93"/>
                </a:cxn>
                <a:cxn ang="0">
                  <a:pos x="0" y="280"/>
                </a:cxn>
                <a:cxn ang="0">
                  <a:pos x="180" y="374"/>
                </a:cxn>
                <a:cxn ang="0">
                  <a:pos x="362" y="279"/>
                </a:cxn>
                <a:cxn ang="0">
                  <a:pos x="362" y="96"/>
                </a:cxn>
                <a:cxn ang="0">
                  <a:pos x="179" y="0"/>
                </a:cxn>
                <a:cxn ang="0">
                  <a:pos x="0" y="93"/>
                </a:cxn>
                <a:cxn ang="0">
                  <a:pos x="119" y="155"/>
                </a:cxn>
                <a:cxn ang="0">
                  <a:pos x="119" y="218"/>
                </a:cxn>
                <a:cxn ang="0">
                  <a:pos x="181" y="251"/>
                </a:cxn>
                <a:cxn ang="0">
                  <a:pos x="243" y="218"/>
                </a:cxn>
                <a:cxn ang="0">
                  <a:pos x="243" y="156"/>
                </a:cxn>
                <a:cxn ang="0">
                  <a:pos x="180" y="123"/>
                </a:cxn>
                <a:cxn ang="0">
                  <a:pos x="119" y="155"/>
                </a:cxn>
              </a:cxnLst>
              <a:rect l="0" t="0" r="r" b="b"/>
              <a:pathLst>
                <a:path w="362" h="374">
                  <a:moveTo>
                    <a:pt x="0" y="93"/>
                  </a:moveTo>
                  <a:lnTo>
                    <a:pt x="0" y="280"/>
                  </a:lnTo>
                  <a:lnTo>
                    <a:pt x="180" y="374"/>
                  </a:lnTo>
                  <a:lnTo>
                    <a:pt x="362" y="279"/>
                  </a:lnTo>
                  <a:lnTo>
                    <a:pt x="362" y="96"/>
                  </a:lnTo>
                  <a:lnTo>
                    <a:pt x="179" y="0"/>
                  </a:lnTo>
                  <a:lnTo>
                    <a:pt x="0" y="93"/>
                  </a:lnTo>
                  <a:close/>
                  <a:moveTo>
                    <a:pt x="119" y="155"/>
                  </a:moveTo>
                  <a:lnTo>
                    <a:pt x="119" y="218"/>
                  </a:lnTo>
                  <a:lnTo>
                    <a:pt x="181" y="251"/>
                  </a:lnTo>
                  <a:lnTo>
                    <a:pt x="243" y="218"/>
                  </a:lnTo>
                  <a:lnTo>
                    <a:pt x="243" y="156"/>
                  </a:lnTo>
                  <a:lnTo>
                    <a:pt x="180" y="123"/>
                  </a:lnTo>
                  <a:lnTo>
                    <a:pt x="119" y="155"/>
                  </a:lnTo>
                  <a:close/>
                </a:path>
              </a:pathLst>
            </a:custGeom>
            <a:solidFill>
              <a:srgbClr val="5841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Freeform 51"/>
            <p:cNvSpPr>
              <a:spLocks noEditPoints="1"/>
            </p:cNvSpPr>
            <p:nvPr/>
          </p:nvSpPr>
          <p:spPr bwMode="auto">
            <a:xfrm>
              <a:off x="2638" y="3160"/>
              <a:ext cx="31" cy="34"/>
            </a:xfrm>
            <a:custGeom>
              <a:avLst/>
              <a:gdLst/>
              <a:ahLst/>
              <a:cxnLst>
                <a:cxn ang="0">
                  <a:pos x="86" y="210"/>
                </a:cxn>
                <a:cxn ang="0">
                  <a:pos x="197" y="178"/>
                </a:cxn>
                <a:cxn ang="0">
                  <a:pos x="222" y="73"/>
                </a:cxn>
                <a:cxn ang="0">
                  <a:pos x="134" y="0"/>
                </a:cxn>
                <a:cxn ang="0">
                  <a:pos x="24" y="33"/>
                </a:cxn>
                <a:cxn ang="0">
                  <a:pos x="0" y="138"/>
                </a:cxn>
                <a:cxn ang="0">
                  <a:pos x="86" y="210"/>
                </a:cxn>
                <a:cxn ang="0">
                  <a:pos x="101" y="141"/>
                </a:cxn>
                <a:cxn ang="0">
                  <a:pos x="140" y="130"/>
                </a:cxn>
                <a:cxn ang="0">
                  <a:pos x="148" y="95"/>
                </a:cxn>
                <a:cxn ang="0">
                  <a:pos x="118" y="69"/>
                </a:cxn>
                <a:cxn ang="0">
                  <a:pos x="81" y="80"/>
                </a:cxn>
                <a:cxn ang="0">
                  <a:pos x="72" y="117"/>
                </a:cxn>
                <a:cxn ang="0">
                  <a:pos x="101" y="141"/>
                </a:cxn>
              </a:cxnLst>
              <a:rect l="0" t="0" r="r" b="b"/>
              <a:pathLst>
                <a:path w="222" h="210">
                  <a:moveTo>
                    <a:pt x="86" y="210"/>
                  </a:moveTo>
                  <a:lnTo>
                    <a:pt x="197" y="178"/>
                  </a:lnTo>
                  <a:lnTo>
                    <a:pt x="222" y="73"/>
                  </a:lnTo>
                  <a:lnTo>
                    <a:pt x="134" y="0"/>
                  </a:lnTo>
                  <a:lnTo>
                    <a:pt x="24" y="33"/>
                  </a:lnTo>
                  <a:lnTo>
                    <a:pt x="0" y="138"/>
                  </a:lnTo>
                  <a:lnTo>
                    <a:pt x="86" y="210"/>
                  </a:lnTo>
                  <a:close/>
                  <a:moveTo>
                    <a:pt x="101" y="141"/>
                  </a:moveTo>
                  <a:lnTo>
                    <a:pt x="140" y="130"/>
                  </a:lnTo>
                  <a:lnTo>
                    <a:pt x="148" y="95"/>
                  </a:lnTo>
                  <a:lnTo>
                    <a:pt x="118" y="69"/>
                  </a:lnTo>
                  <a:lnTo>
                    <a:pt x="81" y="80"/>
                  </a:lnTo>
                  <a:lnTo>
                    <a:pt x="72" y="117"/>
                  </a:lnTo>
                  <a:lnTo>
                    <a:pt x="101" y="141"/>
                  </a:lnTo>
                  <a:close/>
                </a:path>
              </a:pathLst>
            </a:custGeom>
            <a:solidFill>
              <a:srgbClr val="E997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Freeform 52"/>
            <p:cNvSpPr>
              <a:spLocks noEditPoints="1"/>
            </p:cNvSpPr>
            <p:nvPr/>
          </p:nvSpPr>
          <p:spPr bwMode="auto">
            <a:xfrm>
              <a:off x="2337" y="1542"/>
              <a:ext cx="65" cy="78"/>
            </a:xfrm>
            <a:custGeom>
              <a:avLst/>
              <a:gdLst/>
              <a:ahLst/>
              <a:cxnLst>
                <a:cxn ang="0">
                  <a:pos x="0" y="117"/>
                </a:cxn>
                <a:cxn ang="0">
                  <a:pos x="0" y="351"/>
                </a:cxn>
                <a:cxn ang="0">
                  <a:pos x="225" y="468"/>
                </a:cxn>
                <a:cxn ang="0">
                  <a:pos x="452" y="350"/>
                </a:cxn>
                <a:cxn ang="0">
                  <a:pos x="452" y="120"/>
                </a:cxn>
                <a:cxn ang="0">
                  <a:pos x="224" y="0"/>
                </a:cxn>
                <a:cxn ang="0">
                  <a:pos x="0" y="117"/>
                </a:cxn>
                <a:cxn ang="0">
                  <a:pos x="148" y="194"/>
                </a:cxn>
                <a:cxn ang="0">
                  <a:pos x="148" y="274"/>
                </a:cxn>
                <a:cxn ang="0">
                  <a:pos x="225" y="313"/>
                </a:cxn>
                <a:cxn ang="0">
                  <a:pos x="304" y="274"/>
                </a:cxn>
                <a:cxn ang="0">
                  <a:pos x="304" y="195"/>
                </a:cxn>
                <a:cxn ang="0">
                  <a:pos x="225" y="154"/>
                </a:cxn>
                <a:cxn ang="0">
                  <a:pos x="148" y="194"/>
                </a:cxn>
              </a:cxnLst>
              <a:rect l="0" t="0" r="r" b="b"/>
              <a:pathLst>
                <a:path w="452" h="468">
                  <a:moveTo>
                    <a:pt x="0" y="117"/>
                  </a:moveTo>
                  <a:lnTo>
                    <a:pt x="0" y="351"/>
                  </a:lnTo>
                  <a:lnTo>
                    <a:pt x="225" y="468"/>
                  </a:lnTo>
                  <a:lnTo>
                    <a:pt x="452" y="350"/>
                  </a:lnTo>
                  <a:lnTo>
                    <a:pt x="452" y="120"/>
                  </a:lnTo>
                  <a:lnTo>
                    <a:pt x="224" y="0"/>
                  </a:lnTo>
                  <a:lnTo>
                    <a:pt x="0" y="117"/>
                  </a:lnTo>
                  <a:close/>
                  <a:moveTo>
                    <a:pt x="148" y="194"/>
                  </a:moveTo>
                  <a:lnTo>
                    <a:pt x="148" y="274"/>
                  </a:lnTo>
                  <a:lnTo>
                    <a:pt x="225" y="313"/>
                  </a:lnTo>
                  <a:lnTo>
                    <a:pt x="304" y="274"/>
                  </a:lnTo>
                  <a:lnTo>
                    <a:pt x="304" y="195"/>
                  </a:lnTo>
                  <a:lnTo>
                    <a:pt x="225" y="154"/>
                  </a:lnTo>
                  <a:lnTo>
                    <a:pt x="148" y="194"/>
                  </a:lnTo>
                  <a:close/>
                </a:path>
              </a:pathLst>
            </a:custGeom>
            <a:solidFill>
              <a:srgbClr val="F3C4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3499" y="1757"/>
              <a:ext cx="144" cy="106"/>
            </a:xfrm>
            <a:custGeom>
              <a:avLst/>
              <a:gdLst/>
              <a:ahLst/>
              <a:cxnLst>
                <a:cxn ang="0">
                  <a:pos x="1008" y="592"/>
                </a:cxn>
                <a:cxn ang="0">
                  <a:pos x="881" y="484"/>
                </a:cxn>
                <a:cxn ang="0">
                  <a:pos x="868" y="476"/>
                </a:cxn>
                <a:cxn ang="0">
                  <a:pos x="860" y="470"/>
                </a:cxn>
                <a:cxn ang="0">
                  <a:pos x="859" y="10"/>
                </a:cxn>
                <a:cxn ang="0">
                  <a:pos x="852" y="3"/>
                </a:cxn>
                <a:cxn ang="0">
                  <a:pos x="841" y="0"/>
                </a:cxn>
                <a:cxn ang="0">
                  <a:pos x="112" y="1"/>
                </a:cxn>
                <a:cxn ang="0">
                  <a:pos x="103" y="7"/>
                </a:cxn>
                <a:cxn ang="0">
                  <a:pos x="100" y="17"/>
                </a:cxn>
                <a:cxn ang="0">
                  <a:pos x="102" y="477"/>
                </a:cxn>
                <a:cxn ang="0">
                  <a:pos x="106" y="483"/>
                </a:cxn>
                <a:cxn ang="0">
                  <a:pos x="4" y="591"/>
                </a:cxn>
                <a:cxn ang="0">
                  <a:pos x="3" y="626"/>
                </a:cxn>
                <a:cxn ang="0">
                  <a:pos x="6" y="631"/>
                </a:cxn>
                <a:cxn ang="0">
                  <a:pos x="34" y="633"/>
                </a:cxn>
                <a:cxn ang="0">
                  <a:pos x="1004" y="630"/>
                </a:cxn>
                <a:cxn ang="0">
                  <a:pos x="1009" y="625"/>
                </a:cxn>
                <a:cxn ang="0">
                  <a:pos x="141" y="50"/>
                </a:cxn>
                <a:cxn ang="0">
                  <a:pos x="143" y="43"/>
                </a:cxn>
                <a:cxn ang="0">
                  <a:pos x="157" y="37"/>
                </a:cxn>
                <a:cxn ang="0">
                  <a:pos x="816" y="41"/>
                </a:cxn>
                <a:cxn ang="0">
                  <a:pos x="821" y="47"/>
                </a:cxn>
                <a:cxn ang="0">
                  <a:pos x="821" y="417"/>
                </a:cxn>
                <a:cxn ang="0">
                  <a:pos x="816" y="424"/>
                </a:cxn>
                <a:cxn ang="0">
                  <a:pos x="157" y="427"/>
                </a:cxn>
                <a:cxn ang="0">
                  <a:pos x="143" y="422"/>
                </a:cxn>
                <a:cxn ang="0">
                  <a:pos x="141" y="414"/>
                </a:cxn>
                <a:cxn ang="0">
                  <a:pos x="95" y="574"/>
                </a:cxn>
                <a:cxn ang="0">
                  <a:pos x="73" y="571"/>
                </a:cxn>
                <a:cxn ang="0">
                  <a:pos x="145" y="518"/>
                </a:cxn>
                <a:cxn ang="0">
                  <a:pos x="165" y="515"/>
                </a:cxn>
                <a:cxn ang="0">
                  <a:pos x="706" y="518"/>
                </a:cxn>
                <a:cxn ang="0">
                  <a:pos x="754" y="570"/>
                </a:cxn>
                <a:cxn ang="0">
                  <a:pos x="751" y="572"/>
                </a:cxn>
                <a:cxn ang="0">
                  <a:pos x="731" y="574"/>
                </a:cxn>
                <a:cxn ang="0">
                  <a:pos x="792" y="574"/>
                </a:cxn>
                <a:cxn ang="0">
                  <a:pos x="770" y="570"/>
                </a:cxn>
                <a:cxn ang="0">
                  <a:pos x="732" y="517"/>
                </a:cxn>
                <a:cxn ang="0">
                  <a:pos x="842" y="515"/>
                </a:cxn>
                <a:cxn ang="0">
                  <a:pos x="862" y="518"/>
                </a:cxn>
                <a:cxn ang="0">
                  <a:pos x="933" y="571"/>
                </a:cxn>
                <a:cxn ang="0">
                  <a:pos x="911" y="574"/>
                </a:cxn>
              </a:cxnLst>
              <a:rect l="0" t="0" r="r" b="b"/>
              <a:pathLst>
                <a:path w="1009" h="633">
                  <a:moveTo>
                    <a:pt x="1008" y="593"/>
                  </a:moveTo>
                  <a:lnTo>
                    <a:pt x="1008" y="592"/>
                  </a:lnTo>
                  <a:lnTo>
                    <a:pt x="1008" y="592"/>
                  </a:lnTo>
                  <a:lnTo>
                    <a:pt x="1008" y="591"/>
                  </a:lnTo>
                  <a:lnTo>
                    <a:pt x="927" y="524"/>
                  </a:lnTo>
                  <a:lnTo>
                    <a:pt x="881" y="484"/>
                  </a:lnTo>
                  <a:lnTo>
                    <a:pt x="879" y="481"/>
                  </a:lnTo>
                  <a:lnTo>
                    <a:pt x="874" y="478"/>
                  </a:lnTo>
                  <a:lnTo>
                    <a:pt x="868" y="476"/>
                  </a:lnTo>
                  <a:lnTo>
                    <a:pt x="860" y="474"/>
                  </a:lnTo>
                  <a:lnTo>
                    <a:pt x="860" y="472"/>
                  </a:lnTo>
                  <a:lnTo>
                    <a:pt x="860" y="470"/>
                  </a:lnTo>
                  <a:lnTo>
                    <a:pt x="860" y="17"/>
                  </a:lnTo>
                  <a:lnTo>
                    <a:pt x="860" y="13"/>
                  </a:lnTo>
                  <a:lnTo>
                    <a:pt x="859" y="10"/>
                  </a:lnTo>
                  <a:lnTo>
                    <a:pt x="856" y="7"/>
                  </a:lnTo>
                  <a:lnTo>
                    <a:pt x="854" y="5"/>
                  </a:lnTo>
                  <a:lnTo>
                    <a:pt x="852" y="3"/>
                  </a:lnTo>
                  <a:lnTo>
                    <a:pt x="849" y="1"/>
                  </a:lnTo>
                  <a:lnTo>
                    <a:pt x="845" y="0"/>
                  </a:lnTo>
                  <a:lnTo>
                    <a:pt x="841" y="0"/>
                  </a:lnTo>
                  <a:lnTo>
                    <a:pt x="120" y="0"/>
                  </a:lnTo>
                  <a:lnTo>
                    <a:pt x="115" y="0"/>
                  </a:lnTo>
                  <a:lnTo>
                    <a:pt x="112" y="1"/>
                  </a:lnTo>
                  <a:lnTo>
                    <a:pt x="109" y="3"/>
                  </a:lnTo>
                  <a:lnTo>
                    <a:pt x="106" y="5"/>
                  </a:lnTo>
                  <a:lnTo>
                    <a:pt x="103" y="7"/>
                  </a:lnTo>
                  <a:lnTo>
                    <a:pt x="102" y="10"/>
                  </a:lnTo>
                  <a:lnTo>
                    <a:pt x="101" y="13"/>
                  </a:lnTo>
                  <a:lnTo>
                    <a:pt x="100" y="17"/>
                  </a:lnTo>
                  <a:lnTo>
                    <a:pt x="100" y="470"/>
                  </a:lnTo>
                  <a:lnTo>
                    <a:pt x="101" y="474"/>
                  </a:lnTo>
                  <a:lnTo>
                    <a:pt x="102" y="477"/>
                  </a:lnTo>
                  <a:lnTo>
                    <a:pt x="104" y="480"/>
                  </a:lnTo>
                  <a:lnTo>
                    <a:pt x="106" y="482"/>
                  </a:lnTo>
                  <a:lnTo>
                    <a:pt x="106" y="483"/>
                  </a:lnTo>
                  <a:lnTo>
                    <a:pt x="106" y="484"/>
                  </a:lnTo>
                  <a:lnTo>
                    <a:pt x="97" y="494"/>
                  </a:lnTo>
                  <a:lnTo>
                    <a:pt x="4" y="591"/>
                  </a:lnTo>
                  <a:lnTo>
                    <a:pt x="3" y="597"/>
                  </a:lnTo>
                  <a:lnTo>
                    <a:pt x="0" y="602"/>
                  </a:lnTo>
                  <a:lnTo>
                    <a:pt x="3" y="626"/>
                  </a:lnTo>
                  <a:lnTo>
                    <a:pt x="3" y="628"/>
                  </a:lnTo>
                  <a:lnTo>
                    <a:pt x="4" y="629"/>
                  </a:lnTo>
                  <a:lnTo>
                    <a:pt x="6" y="631"/>
                  </a:lnTo>
                  <a:lnTo>
                    <a:pt x="9" y="632"/>
                  </a:lnTo>
                  <a:lnTo>
                    <a:pt x="19" y="633"/>
                  </a:lnTo>
                  <a:lnTo>
                    <a:pt x="34" y="633"/>
                  </a:lnTo>
                  <a:lnTo>
                    <a:pt x="981" y="633"/>
                  </a:lnTo>
                  <a:lnTo>
                    <a:pt x="995" y="632"/>
                  </a:lnTo>
                  <a:lnTo>
                    <a:pt x="1004" y="630"/>
                  </a:lnTo>
                  <a:lnTo>
                    <a:pt x="1006" y="629"/>
                  </a:lnTo>
                  <a:lnTo>
                    <a:pt x="1008" y="627"/>
                  </a:lnTo>
                  <a:lnTo>
                    <a:pt x="1009" y="625"/>
                  </a:lnTo>
                  <a:lnTo>
                    <a:pt x="1009" y="623"/>
                  </a:lnTo>
                  <a:lnTo>
                    <a:pt x="1008" y="593"/>
                  </a:lnTo>
                  <a:close/>
                  <a:moveTo>
                    <a:pt x="141" y="50"/>
                  </a:moveTo>
                  <a:lnTo>
                    <a:pt x="141" y="47"/>
                  </a:lnTo>
                  <a:lnTo>
                    <a:pt x="142" y="45"/>
                  </a:lnTo>
                  <a:lnTo>
                    <a:pt x="143" y="43"/>
                  </a:lnTo>
                  <a:lnTo>
                    <a:pt x="145" y="41"/>
                  </a:lnTo>
                  <a:lnTo>
                    <a:pt x="151" y="38"/>
                  </a:lnTo>
                  <a:lnTo>
                    <a:pt x="157" y="37"/>
                  </a:lnTo>
                  <a:lnTo>
                    <a:pt x="804" y="37"/>
                  </a:lnTo>
                  <a:lnTo>
                    <a:pt x="811" y="38"/>
                  </a:lnTo>
                  <a:lnTo>
                    <a:pt x="816" y="41"/>
                  </a:lnTo>
                  <a:lnTo>
                    <a:pt x="818" y="43"/>
                  </a:lnTo>
                  <a:lnTo>
                    <a:pt x="820" y="45"/>
                  </a:lnTo>
                  <a:lnTo>
                    <a:pt x="821" y="47"/>
                  </a:lnTo>
                  <a:lnTo>
                    <a:pt x="821" y="50"/>
                  </a:lnTo>
                  <a:lnTo>
                    <a:pt x="821" y="414"/>
                  </a:lnTo>
                  <a:lnTo>
                    <a:pt x="821" y="417"/>
                  </a:lnTo>
                  <a:lnTo>
                    <a:pt x="820" y="419"/>
                  </a:lnTo>
                  <a:lnTo>
                    <a:pt x="818" y="422"/>
                  </a:lnTo>
                  <a:lnTo>
                    <a:pt x="816" y="424"/>
                  </a:lnTo>
                  <a:lnTo>
                    <a:pt x="811" y="426"/>
                  </a:lnTo>
                  <a:lnTo>
                    <a:pt x="804" y="427"/>
                  </a:lnTo>
                  <a:lnTo>
                    <a:pt x="157" y="427"/>
                  </a:lnTo>
                  <a:lnTo>
                    <a:pt x="151" y="426"/>
                  </a:lnTo>
                  <a:lnTo>
                    <a:pt x="145" y="424"/>
                  </a:lnTo>
                  <a:lnTo>
                    <a:pt x="143" y="422"/>
                  </a:lnTo>
                  <a:lnTo>
                    <a:pt x="142" y="419"/>
                  </a:lnTo>
                  <a:lnTo>
                    <a:pt x="141" y="417"/>
                  </a:lnTo>
                  <a:lnTo>
                    <a:pt x="141" y="414"/>
                  </a:lnTo>
                  <a:lnTo>
                    <a:pt x="141" y="50"/>
                  </a:lnTo>
                  <a:close/>
                  <a:moveTo>
                    <a:pt x="731" y="574"/>
                  </a:moveTo>
                  <a:lnTo>
                    <a:pt x="95" y="574"/>
                  </a:lnTo>
                  <a:lnTo>
                    <a:pt x="86" y="574"/>
                  </a:lnTo>
                  <a:lnTo>
                    <a:pt x="78" y="573"/>
                  </a:lnTo>
                  <a:lnTo>
                    <a:pt x="73" y="571"/>
                  </a:lnTo>
                  <a:lnTo>
                    <a:pt x="72" y="570"/>
                  </a:lnTo>
                  <a:lnTo>
                    <a:pt x="143" y="520"/>
                  </a:lnTo>
                  <a:lnTo>
                    <a:pt x="145" y="518"/>
                  </a:lnTo>
                  <a:lnTo>
                    <a:pt x="150" y="517"/>
                  </a:lnTo>
                  <a:lnTo>
                    <a:pt x="158" y="515"/>
                  </a:lnTo>
                  <a:lnTo>
                    <a:pt x="165" y="515"/>
                  </a:lnTo>
                  <a:lnTo>
                    <a:pt x="690" y="516"/>
                  </a:lnTo>
                  <a:lnTo>
                    <a:pt x="699" y="517"/>
                  </a:lnTo>
                  <a:lnTo>
                    <a:pt x="706" y="518"/>
                  </a:lnTo>
                  <a:lnTo>
                    <a:pt x="711" y="519"/>
                  </a:lnTo>
                  <a:lnTo>
                    <a:pt x="713" y="521"/>
                  </a:lnTo>
                  <a:lnTo>
                    <a:pt x="754" y="570"/>
                  </a:lnTo>
                  <a:lnTo>
                    <a:pt x="754" y="571"/>
                  </a:lnTo>
                  <a:lnTo>
                    <a:pt x="754" y="571"/>
                  </a:lnTo>
                  <a:lnTo>
                    <a:pt x="751" y="572"/>
                  </a:lnTo>
                  <a:lnTo>
                    <a:pt x="749" y="573"/>
                  </a:lnTo>
                  <a:lnTo>
                    <a:pt x="741" y="574"/>
                  </a:lnTo>
                  <a:lnTo>
                    <a:pt x="731" y="574"/>
                  </a:lnTo>
                  <a:close/>
                  <a:moveTo>
                    <a:pt x="911" y="574"/>
                  </a:moveTo>
                  <a:lnTo>
                    <a:pt x="803" y="574"/>
                  </a:lnTo>
                  <a:lnTo>
                    <a:pt x="792" y="574"/>
                  </a:lnTo>
                  <a:lnTo>
                    <a:pt x="780" y="573"/>
                  </a:lnTo>
                  <a:lnTo>
                    <a:pt x="773" y="572"/>
                  </a:lnTo>
                  <a:lnTo>
                    <a:pt x="770" y="570"/>
                  </a:lnTo>
                  <a:lnTo>
                    <a:pt x="728" y="521"/>
                  </a:lnTo>
                  <a:lnTo>
                    <a:pt x="729" y="519"/>
                  </a:lnTo>
                  <a:lnTo>
                    <a:pt x="732" y="517"/>
                  </a:lnTo>
                  <a:lnTo>
                    <a:pt x="737" y="516"/>
                  </a:lnTo>
                  <a:lnTo>
                    <a:pt x="744" y="515"/>
                  </a:lnTo>
                  <a:lnTo>
                    <a:pt x="842" y="515"/>
                  </a:lnTo>
                  <a:lnTo>
                    <a:pt x="850" y="515"/>
                  </a:lnTo>
                  <a:lnTo>
                    <a:pt x="856" y="517"/>
                  </a:lnTo>
                  <a:lnTo>
                    <a:pt x="862" y="518"/>
                  </a:lnTo>
                  <a:lnTo>
                    <a:pt x="864" y="520"/>
                  </a:lnTo>
                  <a:lnTo>
                    <a:pt x="936" y="570"/>
                  </a:lnTo>
                  <a:lnTo>
                    <a:pt x="933" y="571"/>
                  </a:lnTo>
                  <a:lnTo>
                    <a:pt x="929" y="573"/>
                  </a:lnTo>
                  <a:lnTo>
                    <a:pt x="921" y="574"/>
                  </a:lnTo>
                  <a:lnTo>
                    <a:pt x="911" y="574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2393" y="1717"/>
              <a:ext cx="163" cy="122"/>
            </a:xfrm>
            <a:custGeom>
              <a:avLst/>
              <a:gdLst/>
              <a:ahLst/>
              <a:cxnLst>
                <a:cxn ang="0">
                  <a:pos x="193" y="649"/>
                </a:cxn>
                <a:cxn ang="0">
                  <a:pos x="177" y="647"/>
                </a:cxn>
                <a:cxn ang="0">
                  <a:pos x="137" y="635"/>
                </a:cxn>
                <a:cxn ang="0">
                  <a:pos x="85" y="608"/>
                </a:cxn>
                <a:cxn ang="0">
                  <a:pos x="42" y="569"/>
                </a:cxn>
                <a:cxn ang="0">
                  <a:pos x="13" y="520"/>
                </a:cxn>
                <a:cxn ang="0">
                  <a:pos x="1" y="466"/>
                </a:cxn>
                <a:cxn ang="0">
                  <a:pos x="5" y="410"/>
                </a:cxn>
                <a:cxn ang="0">
                  <a:pos x="26" y="359"/>
                </a:cxn>
                <a:cxn ang="0">
                  <a:pos x="60" y="316"/>
                </a:cxn>
                <a:cxn ang="0">
                  <a:pos x="106" y="283"/>
                </a:cxn>
                <a:cxn ang="0">
                  <a:pos x="159" y="262"/>
                </a:cxn>
                <a:cxn ang="0">
                  <a:pos x="218" y="255"/>
                </a:cxn>
                <a:cxn ang="0">
                  <a:pos x="218" y="221"/>
                </a:cxn>
                <a:cxn ang="0">
                  <a:pos x="225" y="186"/>
                </a:cxn>
                <a:cxn ang="0">
                  <a:pos x="236" y="151"/>
                </a:cxn>
                <a:cxn ang="0">
                  <a:pos x="254" y="119"/>
                </a:cxn>
                <a:cxn ang="0">
                  <a:pos x="275" y="91"/>
                </a:cxn>
                <a:cxn ang="0">
                  <a:pos x="301" y="65"/>
                </a:cxn>
                <a:cxn ang="0">
                  <a:pos x="331" y="43"/>
                </a:cxn>
                <a:cxn ang="0">
                  <a:pos x="365" y="26"/>
                </a:cxn>
                <a:cxn ang="0">
                  <a:pos x="400" y="12"/>
                </a:cxn>
                <a:cxn ang="0">
                  <a:pos x="438" y="4"/>
                </a:cxn>
                <a:cxn ang="0">
                  <a:pos x="477" y="0"/>
                </a:cxn>
                <a:cxn ang="0">
                  <a:pos x="519" y="2"/>
                </a:cxn>
                <a:cxn ang="0">
                  <a:pos x="570" y="12"/>
                </a:cxn>
                <a:cxn ang="0">
                  <a:pos x="616" y="30"/>
                </a:cxn>
                <a:cxn ang="0">
                  <a:pos x="657" y="56"/>
                </a:cxn>
                <a:cxn ang="0">
                  <a:pos x="693" y="88"/>
                </a:cxn>
                <a:cxn ang="0">
                  <a:pos x="721" y="125"/>
                </a:cxn>
                <a:cxn ang="0">
                  <a:pos x="752" y="137"/>
                </a:cxn>
                <a:cxn ang="0">
                  <a:pos x="797" y="142"/>
                </a:cxn>
                <a:cxn ang="0">
                  <a:pos x="854" y="162"/>
                </a:cxn>
                <a:cxn ang="0">
                  <a:pos x="902" y="193"/>
                </a:cxn>
                <a:cxn ang="0">
                  <a:pos x="938" y="234"/>
                </a:cxn>
                <a:cxn ang="0">
                  <a:pos x="962" y="284"/>
                </a:cxn>
                <a:cxn ang="0">
                  <a:pos x="969" y="339"/>
                </a:cxn>
                <a:cxn ang="0">
                  <a:pos x="1027" y="358"/>
                </a:cxn>
                <a:cxn ang="0">
                  <a:pos x="1073" y="390"/>
                </a:cxn>
                <a:cxn ang="0">
                  <a:pos x="1110" y="433"/>
                </a:cxn>
                <a:cxn ang="0">
                  <a:pos x="1133" y="482"/>
                </a:cxn>
                <a:cxn ang="0">
                  <a:pos x="1139" y="537"/>
                </a:cxn>
                <a:cxn ang="0">
                  <a:pos x="1134" y="576"/>
                </a:cxn>
                <a:cxn ang="0">
                  <a:pos x="1120" y="613"/>
                </a:cxn>
                <a:cxn ang="0">
                  <a:pos x="1086" y="662"/>
                </a:cxn>
                <a:cxn ang="0">
                  <a:pos x="1038" y="698"/>
                </a:cxn>
                <a:cxn ang="0">
                  <a:pos x="980" y="721"/>
                </a:cxn>
                <a:cxn ang="0">
                  <a:pos x="915" y="730"/>
                </a:cxn>
              </a:cxnLst>
              <a:rect l="0" t="0" r="r" b="b"/>
              <a:pathLst>
                <a:path w="1139" h="730">
                  <a:moveTo>
                    <a:pt x="208" y="651"/>
                  </a:moveTo>
                  <a:lnTo>
                    <a:pt x="201" y="650"/>
                  </a:lnTo>
                  <a:lnTo>
                    <a:pt x="193" y="649"/>
                  </a:lnTo>
                  <a:lnTo>
                    <a:pt x="185" y="648"/>
                  </a:lnTo>
                  <a:lnTo>
                    <a:pt x="178" y="647"/>
                  </a:lnTo>
                  <a:lnTo>
                    <a:pt x="177" y="647"/>
                  </a:lnTo>
                  <a:lnTo>
                    <a:pt x="177" y="647"/>
                  </a:lnTo>
                  <a:lnTo>
                    <a:pt x="157" y="641"/>
                  </a:lnTo>
                  <a:lnTo>
                    <a:pt x="137" y="635"/>
                  </a:lnTo>
                  <a:lnTo>
                    <a:pt x="118" y="627"/>
                  </a:lnTo>
                  <a:lnTo>
                    <a:pt x="100" y="618"/>
                  </a:lnTo>
                  <a:lnTo>
                    <a:pt x="85" y="608"/>
                  </a:lnTo>
                  <a:lnTo>
                    <a:pt x="69" y="596"/>
                  </a:lnTo>
                  <a:lnTo>
                    <a:pt x="54" y="583"/>
                  </a:lnTo>
                  <a:lnTo>
                    <a:pt x="42" y="569"/>
                  </a:lnTo>
                  <a:lnTo>
                    <a:pt x="31" y="553"/>
                  </a:lnTo>
                  <a:lnTo>
                    <a:pt x="21" y="537"/>
                  </a:lnTo>
                  <a:lnTo>
                    <a:pt x="13" y="520"/>
                  </a:lnTo>
                  <a:lnTo>
                    <a:pt x="7" y="503"/>
                  </a:lnTo>
                  <a:lnTo>
                    <a:pt x="3" y="485"/>
                  </a:lnTo>
                  <a:lnTo>
                    <a:pt x="1" y="466"/>
                  </a:lnTo>
                  <a:lnTo>
                    <a:pt x="0" y="447"/>
                  </a:lnTo>
                  <a:lnTo>
                    <a:pt x="2" y="428"/>
                  </a:lnTo>
                  <a:lnTo>
                    <a:pt x="5" y="410"/>
                  </a:lnTo>
                  <a:lnTo>
                    <a:pt x="11" y="391"/>
                  </a:lnTo>
                  <a:lnTo>
                    <a:pt x="18" y="374"/>
                  </a:lnTo>
                  <a:lnTo>
                    <a:pt x="26" y="359"/>
                  </a:lnTo>
                  <a:lnTo>
                    <a:pt x="37" y="344"/>
                  </a:lnTo>
                  <a:lnTo>
                    <a:pt x="48" y="330"/>
                  </a:lnTo>
                  <a:lnTo>
                    <a:pt x="60" y="316"/>
                  </a:lnTo>
                  <a:lnTo>
                    <a:pt x="74" y="304"/>
                  </a:lnTo>
                  <a:lnTo>
                    <a:pt x="89" y="293"/>
                  </a:lnTo>
                  <a:lnTo>
                    <a:pt x="106" y="283"/>
                  </a:lnTo>
                  <a:lnTo>
                    <a:pt x="122" y="275"/>
                  </a:lnTo>
                  <a:lnTo>
                    <a:pt x="140" y="268"/>
                  </a:lnTo>
                  <a:lnTo>
                    <a:pt x="159" y="262"/>
                  </a:lnTo>
                  <a:lnTo>
                    <a:pt x="178" y="258"/>
                  </a:lnTo>
                  <a:lnTo>
                    <a:pt x="198" y="256"/>
                  </a:lnTo>
                  <a:lnTo>
                    <a:pt x="218" y="255"/>
                  </a:lnTo>
                  <a:lnTo>
                    <a:pt x="217" y="244"/>
                  </a:lnTo>
                  <a:lnTo>
                    <a:pt x="218" y="232"/>
                  </a:lnTo>
                  <a:lnTo>
                    <a:pt x="218" y="221"/>
                  </a:lnTo>
                  <a:lnTo>
                    <a:pt x="220" y="210"/>
                  </a:lnTo>
                  <a:lnTo>
                    <a:pt x="222" y="198"/>
                  </a:lnTo>
                  <a:lnTo>
                    <a:pt x="225" y="186"/>
                  </a:lnTo>
                  <a:lnTo>
                    <a:pt x="228" y="174"/>
                  </a:lnTo>
                  <a:lnTo>
                    <a:pt x="232" y="163"/>
                  </a:lnTo>
                  <a:lnTo>
                    <a:pt x="236" y="151"/>
                  </a:lnTo>
                  <a:lnTo>
                    <a:pt x="242" y="140"/>
                  </a:lnTo>
                  <a:lnTo>
                    <a:pt x="247" y="130"/>
                  </a:lnTo>
                  <a:lnTo>
                    <a:pt x="254" y="119"/>
                  </a:lnTo>
                  <a:lnTo>
                    <a:pt x="261" y="110"/>
                  </a:lnTo>
                  <a:lnTo>
                    <a:pt x="268" y="100"/>
                  </a:lnTo>
                  <a:lnTo>
                    <a:pt x="275" y="91"/>
                  </a:lnTo>
                  <a:lnTo>
                    <a:pt x="283" y="82"/>
                  </a:lnTo>
                  <a:lnTo>
                    <a:pt x="292" y="73"/>
                  </a:lnTo>
                  <a:lnTo>
                    <a:pt x="301" y="65"/>
                  </a:lnTo>
                  <a:lnTo>
                    <a:pt x="311" y="57"/>
                  </a:lnTo>
                  <a:lnTo>
                    <a:pt x="321" y="50"/>
                  </a:lnTo>
                  <a:lnTo>
                    <a:pt x="331" y="43"/>
                  </a:lnTo>
                  <a:lnTo>
                    <a:pt x="342" y="37"/>
                  </a:lnTo>
                  <a:lnTo>
                    <a:pt x="354" y="31"/>
                  </a:lnTo>
                  <a:lnTo>
                    <a:pt x="365" y="26"/>
                  </a:lnTo>
                  <a:lnTo>
                    <a:pt x="376" y="21"/>
                  </a:lnTo>
                  <a:lnTo>
                    <a:pt x="388" y="16"/>
                  </a:lnTo>
                  <a:lnTo>
                    <a:pt x="400" y="12"/>
                  </a:lnTo>
                  <a:lnTo>
                    <a:pt x="413" y="9"/>
                  </a:lnTo>
                  <a:lnTo>
                    <a:pt x="425" y="6"/>
                  </a:lnTo>
                  <a:lnTo>
                    <a:pt x="438" y="4"/>
                  </a:lnTo>
                  <a:lnTo>
                    <a:pt x="451" y="2"/>
                  </a:lnTo>
                  <a:lnTo>
                    <a:pt x="464" y="1"/>
                  </a:lnTo>
                  <a:lnTo>
                    <a:pt x="477" y="0"/>
                  </a:lnTo>
                  <a:lnTo>
                    <a:pt x="491" y="0"/>
                  </a:lnTo>
                  <a:lnTo>
                    <a:pt x="505" y="1"/>
                  </a:lnTo>
                  <a:lnTo>
                    <a:pt x="519" y="2"/>
                  </a:lnTo>
                  <a:lnTo>
                    <a:pt x="537" y="4"/>
                  </a:lnTo>
                  <a:lnTo>
                    <a:pt x="553" y="8"/>
                  </a:lnTo>
                  <a:lnTo>
                    <a:pt x="570" y="12"/>
                  </a:lnTo>
                  <a:lnTo>
                    <a:pt x="586" y="17"/>
                  </a:lnTo>
                  <a:lnTo>
                    <a:pt x="601" y="24"/>
                  </a:lnTo>
                  <a:lnTo>
                    <a:pt x="616" y="30"/>
                  </a:lnTo>
                  <a:lnTo>
                    <a:pt x="630" y="38"/>
                  </a:lnTo>
                  <a:lnTo>
                    <a:pt x="645" y="47"/>
                  </a:lnTo>
                  <a:lnTo>
                    <a:pt x="657" y="56"/>
                  </a:lnTo>
                  <a:lnTo>
                    <a:pt x="669" y="66"/>
                  </a:lnTo>
                  <a:lnTo>
                    <a:pt x="682" y="76"/>
                  </a:lnTo>
                  <a:lnTo>
                    <a:pt x="693" y="88"/>
                  </a:lnTo>
                  <a:lnTo>
                    <a:pt x="703" y="100"/>
                  </a:lnTo>
                  <a:lnTo>
                    <a:pt x="712" y="112"/>
                  </a:lnTo>
                  <a:lnTo>
                    <a:pt x="721" y="125"/>
                  </a:lnTo>
                  <a:lnTo>
                    <a:pt x="727" y="138"/>
                  </a:lnTo>
                  <a:lnTo>
                    <a:pt x="740" y="137"/>
                  </a:lnTo>
                  <a:lnTo>
                    <a:pt x="752" y="137"/>
                  </a:lnTo>
                  <a:lnTo>
                    <a:pt x="763" y="137"/>
                  </a:lnTo>
                  <a:lnTo>
                    <a:pt x="775" y="138"/>
                  </a:lnTo>
                  <a:lnTo>
                    <a:pt x="797" y="142"/>
                  </a:lnTo>
                  <a:lnTo>
                    <a:pt x="817" y="146"/>
                  </a:lnTo>
                  <a:lnTo>
                    <a:pt x="836" y="153"/>
                  </a:lnTo>
                  <a:lnTo>
                    <a:pt x="854" y="162"/>
                  </a:lnTo>
                  <a:lnTo>
                    <a:pt x="871" y="171"/>
                  </a:lnTo>
                  <a:lnTo>
                    <a:pt x="887" y="181"/>
                  </a:lnTo>
                  <a:lnTo>
                    <a:pt x="902" y="193"/>
                  </a:lnTo>
                  <a:lnTo>
                    <a:pt x="915" y="206"/>
                  </a:lnTo>
                  <a:lnTo>
                    <a:pt x="927" y="220"/>
                  </a:lnTo>
                  <a:lnTo>
                    <a:pt x="938" y="234"/>
                  </a:lnTo>
                  <a:lnTo>
                    <a:pt x="947" y="251"/>
                  </a:lnTo>
                  <a:lnTo>
                    <a:pt x="955" y="267"/>
                  </a:lnTo>
                  <a:lnTo>
                    <a:pt x="962" y="284"/>
                  </a:lnTo>
                  <a:lnTo>
                    <a:pt x="966" y="302"/>
                  </a:lnTo>
                  <a:lnTo>
                    <a:pt x="969" y="319"/>
                  </a:lnTo>
                  <a:lnTo>
                    <a:pt x="969" y="339"/>
                  </a:lnTo>
                  <a:lnTo>
                    <a:pt x="989" y="344"/>
                  </a:lnTo>
                  <a:lnTo>
                    <a:pt x="1008" y="350"/>
                  </a:lnTo>
                  <a:lnTo>
                    <a:pt x="1027" y="358"/>
                  </a:lnTo>
                  <a:lnTo>
                    <a:pt x="1043" y="368"/>
                  </a:lnTo>
                  <a:lnTo>
                    <a:pt x="1059" y="378"/>
                  </a:lnTo>
                  <a:lnTo>
                    <a:pt x="1073" y="390"/>
                  </a:lnTo>
                  <a:lnTo>
                    <a:pt x="1087" y="404"/>
                  </a:lnTo>
                  <a:lnTo>
                    <a:pt x="1099" y="418"/>
                  </a:lnTo>
                  <a:lnTo>
                    <a:pt x="1110" y="433"/>
                  </a:lnTo>
                  <a:lnTo>
                    <a:pt x="1119" y="449"/>
                  </a:lnTo>
                  <a:lnTo>
                    <a:pt x="1127" y="465"/>
                  </a:lnTo>
                  <a:lnTo>
                    <a:pt x="1133" y="482"/>
                  </a:lnTo>
                  <a:lnTo>
                    <a:pt x="1137" y="501"/>
                  </a:lnTo>
                  <a:lnTo>
                    <a:pt x="1139" y="519"/>
                  </a:lnTo>
                  <a:lnTo>
                    <a:pt x="1139" y="537"/>
                  </a:lnTo>
                  <a:lnTo>
                    <a:pt x="1138" y="556"/>
                  </a:lnTo>
                  <a:lnTo>
                    <a:pt x="1136" y="567"/>
                  </a:lnTo>
                  <a:lnTo>
                    <a:pt x="1134" y="576"/>
                  </a:lnTo>
                  <a:lnTo>
                    <a:pt x="1131" y="586"/>
                  </a:lnTo>
                  <a:lnTo>
                    <a:pt x="1128" y="595"/>
                  </a:lnTo>
                  <a:lnTo>
                    <a:pt x="1120" y="613"/>
                  </a:lnTo>
                  <a:lnTo>
                    <a:pt x="1110" y="630"/>
                  </a:lnTo>
                  <a:lnTo>
                    <a:pt x="1098" y="647"/>
                  </a:lnTo>
                  <a:lnTo>
                    <a:pt x="1086" y="662"/>
                  </a:lnTo>
                  <a:lnTo>
                    <a:pt x="1070" y="675"/>
                  </a:lnTo>
                  <a:lnTo>
                    <a:pt x="1054" y="688"/>
                  </a:lnTo>
                  <a:lnTo>
                    <a:pt x="1038" y="698"/>
                  </a:lnTo>
                  <a:lnTo>
                    <a:pt x="1019" y="708"/>
                  </a:lnTo>
                  <a:lnTo>
                    <a:pt x="1000" y="715"/>
                  </a:lnTo>
                  <a:lnTo>
                    <a:pt x="980" y="721"/>
                  </a:lnTo>
                  <a:lnTo>
                    <a:pt x="958" y="727"/>
                  </a:lnTo>
                  <a:lnTo>
                    <a:pt x="936" y="729"/>
                  </a:lnTo>
                  <a:lnTo>
                    <a:pt x="915" y="730"/>
                  </a:lnTo>
                  <a:lnTo>
                    <a:pt x="891" y="728"/>
                  </a:lnTo>
                  <a:lnTo>
                    <a:pt x="208" y="651"/>
                  </a:lnTo>
                  <a:close/>
                </a:path>
              </a:pathLst>
            </a:custGeom>
            <a:solidFill>
              <a:srgbClr val="E997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3095" y="971"/>
              <a:ext cx="243" cy="232"/>
            </a:xfrm>
            <a:custGeom>
              <a:avLst/>
              <a:gdLst/>
              <a:ahLst/>
              <a:cxnLst>
                <a:cxn ang="0">
                  <a:pos x="941" y="3"/>
                </a:cxn>
                <a:cxn ang="0">
                  <a:pos x="1067" y="19"/>
                </a:cxn>
                <a:cxn ang="0">
                  <a:pos x="1185" y="47"/>
                </a:cxn>
                <a:cxn ang="0">
                  <a:pos x="1296" y="86"/>
                </a:cxn>
                <a:cxn ang="0">
                  <a:pos x="1396" y="136"/>
                </a:cxn>
                <a:cxn ang="0">
                  <a:pos x="1484" y="195"/>
                </a:cxn>
                <a:cxn ang="0">
                  <a:pos x="1560" y="261"/>
                </a:cxn>
                <a:cxn ang="0">
                  <a:pos x="1621" y="335"/>
                </a:cxn>
                <a:cxn ang="0">
                  <a:pos x="1667" y="416"/>
                </a:cxn>
                <a:cxn ang="0">
                  <a:pos x="1696" y="501"/>
                </a:cxn>
                <a:cxn ang="0">
                  <a:pos x="1706" y="592"/>
                </a:cxn>
                <a:cxn ang="0">
                  <a:pos x="1698" y="673"/>
                </a:cxn>
                <a:cxn ang="0">
                  <a:pos x="1675" y="749"/>
                </a:cxn>
                <a:cxn ang="0">
                  <a:pos x="1638" y="822"/>
                </a:cxn>
                <a:cxn ang="0">
                  <a:pos x="1589" y="891"/>
                </a:cxn>
                <a:cxn ang="0">
                  <a:pos x="1528" y="954"/>
                </a:cxn>
                <a:cxn ang="0">
                  <a:pos x="1455" y="1011"/>
                </a:cxn>
                <a:cxn ang="0">
                  <a:pos x="1373" y="1061"/>
                </a:cxn>
                <a:cxn ang="0">
                  <a:pos x="1281" y="1104"/>
                </a:cxn>
                <a:cxn ang="0">
                  <a:pos x="1182" y="1137"/>
                </a:cxn>
                <a:cxn ang="0">
                  <a:pos x="1076" y="1163"/>
                </a:cxn>
                <a:cxn ang="0">
                  <a:pos x="984" y="1198"/>
                </a:cxn>
                <a:cxn ang="0">
                  <a:pos x="924" y="1263"/>
                </a:cxn>
                <a:cxn ang="0">
                  <a:pos x="857" y="1317"/>
                </a:cxn>
                <a:cxn ang="0">
                  <a:pos x="785" y="1359"/>
                </a:cxn>
                <a:cxn ang="0">
                  <a:pos x="710" y="1386"/>
                </a:cxn>
                <a:cxn ang="0">
                  <a:pos x="658" y="1394"/>
                </a:cxn>
                <a:cxn ang="0">
                  <a:pos x="644" y="1384"/>
                </a:cxn>
                <a:cxn ang="0">
                  <a:pos x="675" y="1349"/>
                </a:cxn>
                <a:cxn ang="0">
                  <a:pos x="702" y="1309"/>
                </a:cxn>
                <a:cxn ang="0">
                  <a:pos x="724" y="1268"/>
                </a:cxn>
                <a:cxn ang="0">
                  <a:pos x="742" y="1224"/>
                </a:cxn>
                <a:cxn ang="0">
                  <a:pos x="753" y="1179"/>
                </a:cxn>
                <a:cxn ang="0">
                  <a:pos x="637" y="1164"/>
                </a:cxn>
                <a:cxn ang="0">
                  <a:pos x="527" y="1138"/>
                </a:cxn>
                <a:cxn ang="0">
                  <a:pos x="424" y="1103"/>
                </a:cxn>
                <a:cxn ang="0">
                  <a:pos x="329" y="1058"/>
                </a:cxn>
                <a:cxn ang="0">
                  <a:pos x="244" y="1006"/>
                </a:cxn>
                <a:cxn ang="0">
                  <a:pos x="169" y="946"/>
                </a:cxn>
                <a:cxn ang="0">
                  <a:pos x="107" y="879"/>
                </a:cxn>
                <a:cxn ang="0">
                  <a:pos x="58" y="807"/>
                </a:cxn>
                <a:cxn ang="0">
                  <a:pos x="23" y="729"/>
                </a:cxn>
                <a:cxn ang="0">
                  <a:pos x="4" y="648"/>
                </a:cxn>
                <a:cxn ang="0">
                  <a:pos x="1" y="561"/>
                </a:cxn>
                <a:cxn ang="0">
                  <a:pos x="18" y="473"/>
                </a:cxn>
                <a:cxn ang="0">
                  <a:pos x="52" y="389"/>
                </a:cxn>
                <a:cxn ang="0">
                  <a:pos x="104" y="310"/>
                </a:cxn>
                <a:cxn ang="0">
                  <a:pos x="169" y="238"/>
                </a:cxn>
                <a:cxn ang="0">
                  <a:pos x="250" y="173"/>
                </a:cxn>
                <a:cxn ang="0">
                  <a:pos x="342" y="118"/>
                </a:cxn>
                <a:cxn ang="0">
                  <a:pos x="446" y="72"/>
                </a:cxn>
                <a:cxn ang="0">
                  <a:pos x="560" y="37"/>
                </a:cxn>
                <a:cxn ang="0">
                  <a:pos x="682" y="12"/>
                </a:cxn>
                <a:cxn ang="0">
                  <a:pos x="809" y="1"/>
                </a:cxn>
                <a:cxn ang="0">
                  <a:pos x="394" y="361"/>
                </a:cxn>
                <a:cxn ang="0">
                  <a:pos x="394" y="425"/>
                </a:cxn>
                <a:cxn ang="0">
                  <a:pos x="1306" y="764"/>
                </a:cxn>
                <a:cxn ang="0">
                  <a:pos x="394" y="764"/>
                </a:cxn>
                <a:cxn ang="0">
                  <a:pos x="1306" y="627"/>
                </a:cxn>
              </a:cxnLst>
              <a:rect l="0" t="0" r="r" b="b"/>
              <a:pathLst>
                <a:path w="1706" h="1395">
                  <a:moveTo>
                    <a:pt x="854" y="0"/>
                  </a:moveTo>
                  <a:lnTo>
                    <a:pt x="897" y="1"/>
                  </a:lnTo>
                  <a:lnTo>
                    <a:pt x="941" y="3"/>
                  </a:lnTo>
                  <a:lnTo>
                    <a:pt x="983" y="7"/>
                  </a:lnTo>
                  <a:lnTo>
                    <a:pt x="1025" y="12"/>
                  </a:lnTo>
                  <a:lnTo>
                    <a:pt x="1067" y="19"/>
                  </a:lnTo>
                  <a:lnTo>
                    <a:pt x="1107" y="28"/>
                  </a:lnTo>
                  <a:lnTo>
                    <a:pt x="1146" y="37"/>
                  </a:lnTo>
                  <a:lnTo>
                    <a:pt x="1185" y="47"/>
                  </a:lnTo>
                  <a:lnTo>
                    <a:pt x="1223" y="59"/>
                  </a:lnTo>
                  <a:lnTo>
                    <a:pt x="1260" y="72"/>
                  </a:lnTo>
                  <a:lnTo>
                    <a:pt x="1296" y="86"/>
                  </a:lnTo>
                  <a:lnTo>
                    <a:pt x="1330" y="101"/>
                  </a:lnTo>
                  <a:lnTo>
                    <a:pt x="1364" y="118"/>
                  </a:lnTo>
                  <a:lnTo>
                    <a:pt x="1396" y="136"/>
                  </a:lnTo>
                  <a:lnTo>
                    <a:pt x="1426" y="154"/>
                  </a:lnTo>
                  <a:lnTo>
                    <a:pt x="1456" y="173"/>
                  </a:lnTo>
                  <a:lnTo>
                    <a:pt x="1484" y="195"/>
                  </a:lnTo>
                  <a:lnTo>
                    <a:pt x="1511" y="216"/>
                  </a:lnTo>
                  <a:lnTo>
                    <a:pt x="1537" y="238"/>
                  </a:lnTo>
                  <a:lnTo>
                    <a:pt x="1560" y="261"/>
                  </a:lnTo>
                  <a:lnTo>
                    <a:pt x="1582" y="285"/>
                  </a:lnTo>
                  <a:lnTo>
                    <a:pt x="1604" y="310"/>
                  </a:lnTo>
                  <a:lnTo>
                    <a:pt x="1621" y="335"/>
                  </a:lnTo>
                  <a:lnTo>
                    <a:pt x="1639" y="362"/>
                  </a:lnTo>
                  <a:lnTo>
                    <a:pt x="1654" y="389"/>
                  </a:lnTo>
                  <a:lnTo>
                    <a:pt x="1667" y="416"/>
                  </a:lnTo>
                  <a:lnTo>
                    <a:pt x="1680" y="444"/>
                  </a:lnTo>
                  <a:lnTo>
                    <a:pt x="1688" y="473"/>
                  </a:lnTo>
                  <a:lnTo>
                    <a:pt x="1696" y="501"/>
                  </a:lnTo>
                  <a:lnTo>
                    <a:pt x="1702" y="532"/>
                  </a:lnTo>
                  <a:lnTo>
                    <a:pt x="1705" y="561"/>
                  </a:lnTo>
                  <a:lnTo>
                    <a:pt x="1706" y="592"/>
                  </a:lnTo>
                  <a:lnTo>
                    <a:pt x="1705" y="619"/>
                  </a:lnTo>
                  <a:lnTo>
                    <a:pt x="1703" y="646"/>
                  </a:lnTo>
                  <a:lnTo>
                    <a:pt x="1698" y="673"/>
                  </a:lnTo>
                  <a:lnTo>
                    <a:pt x="1692" y="699"/>
                  </a:lnTo>
                  <a:lnTo>
                    <a:pt x="1685" y="724"/>
                  </a:lnTo>
                  <a:lnTo>
                    <a:pt x="1675" y="749"/>
                  </a:lnTo>
                  <a:lnTo>
                    <a:pt x="1665" y="775"/>
                  </a:lnTo>
                  <a:lnTo>
                    <a:pt x="1653" y="799"/>
                  </a:lnTo>
                  <a:lnTo>
                    <a:pt x="1638" y="822"/>
                  </a:lnTo>
                  <a:lnTo>
                    <a:pt x="1624" y="846"/>
                  </a:lnTo>
                  <a:lnTo>
                    <a:pt x="1607" y="869"/>
                  </a:lnTo>
                  <a:lnTo>
                    <a:pt x="1589" y="891"/>
                  </a:lnTo>
                  <a:lnTo>
                    <a:pt x="1570" y="912"/>
                  </a:lnTo>
                  <a:lnTo>
                    <a:pt x="1549" y="934"/>
                  </a:lnTo>
                  <a:lnTo>
                    <a:pt x="1528" y="954"/>
                  </a:lnTo>
                  <a:lnTo>
                    <a:pt x="1504" y="974"/>
                  </a:lnTo>
                  <a:lnTo>
                    <a:pt x="1480" y="992"/>
                  </a:lnTo>
                  <a:lnTo>
                    <a:pt x="1455" y="1011"/>
                  </a:lnTo>
                  <a:lnTo>
                    <a:pt x="1428" y="1029"/>
                  </a:lnTo>
                  <a:lnTo>
                    <a:pt x="1400" y="1045"/>
                  </a:lnTo>
                  <a:lnTo>
                    <a:pt x="1373" y="1061"/>
                  </a:lnTo>
                  <a:lnTo>
                    <a:pt x="1342" y="1077"/>
                  </a:lnTo>
                  <a:lnTo>
                    <a:pt x="1312" y="1091"/>
                  </a:lnTo>
                  <a:lnTo>
                    <a:pt x="1281" y="1104"/>
                  </a:lnTo>
                  <a:lnTo>
                    <a:pt x="1249" y="1116"/>
                  </a:lnTo>
                  <a:lnTo>
                    <a:pt x="1215" y="1127"/>
                  </a:lnTo>
                  <a:lnTo>
                    <a:pt x="1182" y="1137"/>
                  </a:lnTo>
                  <a:lnTo>
                    <a:pt x="1147" y="1147"/>
                  </a:lnTo>
                  <a:lnTo>
                    <a:pt x="1113" y="1155"/>
                  </a:lnTo>
                  <a:lnTo>
                    <a:pt x="1076" y="1163"/>
                  </a:lnTo>
                  <a:lnTo>
                    <a:pt x="1040" y="1169"/>
                  </a:lnTo>
                  <a:lnTo>
                    <a:pt x="1002" y="1174"/>
                  </a:lnTo>
                  <a:lnTo>
                    <a:pt x="984" y="1198"/>
                  </a:lnTo>
                  <a:lnTo>
                    <a:pt x="965" y="1220"/>
                  </a:lnTo>
                  <a:lnTo>
                    <a:pt x="945" y="1242"/>
                  </a:lnTo>
                  <a:lnTo>
                    <a:pt x="924" y="1263"/>
                  </a:lnTo>
                  <a:lnTo>
                    <a:pt x="903" y="1282"/>
                  </a:lnTo>
                  <a:lnTo>
                    <a:pt x="880" y="1300"/>
                  </a:lnTo>
                  <a:lnTo>
                    <a:pt x="857" y="1317"/>
                  </a:lnTo>
                  <a:lnTo>
                    <a:pt x="833" y="1333"/>
                  </a:lnTo>
                  <a:lnTo>
                    <a:pt x="810" y="1347"/>
                  </a:lnTo>
                  <a:lnTo>
                    <a:pt x="785" y="1359"/>
                  </a:lnTo>
                  <a:lnTo>
                    <a:pt x="761" y="1370"/>
                  </a:lnTo>
                  <a:lnTo>
                    <a:pt x="735" y="1379"/>
                  </a:lnTo>
                  <a:lnTo>
                    <a:pt x="710" y="1386"/>
                  </a:lnTo>
                  <a:lnTo>
                    <a:pt x="684" y="1391"/>
                  </a:lnTo>
                  <a:lnTo>
                    <a:pt x="672" y="1393"/>
                  </a:lnTo>
                  <a:lnTo>
                    <a:pt x="658" y="1394"/>
                  </a:lnTo>
                  <a:lnTo>
                    <a:pt x="646" y="1395"/>
                  </a:lnTo>
                  <a:lnTo>
                    <a:pt x="633" y="1395"/>
                  </a:lnTo>
                  <a:lnTo>
                    <a:pt x="644" y="1384"/>
                  </a:lnTo>
                  <a:lnTo>
                    <a:pt x="655" y="1373"/>
                  </a:lnTo>
                  <a:lnTo>
                    <a:pt x="666" y="1361"/>
                  </a:lnTo>
                  <a:lnTo>
                    <a:pt x="675" y="1349"/>
                  </a:lnTo>
                  <a:lnTo>
                    <a:pt x="685" y="1336"/>
                  </a:lnTo>
                  <a:lnTo>
                    <a:pt x="694" y="1324"/>
                  </a:lnTo>
                  <a:lnTo>
                    <a:pt x="702" y="1309"/>
                  </a:lnTo>
                  <a:lnTo>
                    <a:pt x="710" y="1296"/>
                  </a:lnTo>
                  <a:lnTo>
                    <a:pt x="717" y="1282"/>
                  </a:lnTo>
                  <a:lnTo>
                    <a:pt x="724" y="1268"/>
                  </a:lnTo>
                  <a:lnTo>
                    <a:pt x="731" y="1254"/>
                  </a:lnTo>
                  <a:lnTo>
                    <a:pt x="736" y="1240"/>
                  </a:lnTo>
                  <a:lnTo>
                    <a:pt x="742" y="1224"/>
                  </a:lnTo>
                  <a:lnTo>
                    <a:pt x="746" y="1209"/>
                  </a:lnTo>
                  <a:lnTo>
                    <a:pt x="750" y="1194"/>
                  </a:lnTo>
                  <a:lnTo>
                    <a:pt x="753" y="1179"/>
                  </a:lnTo>
                  <a:lnTo>
                    <a:pt x="714" y="1176"/>
                  </a:lnTo>
                  <a:lnTo>
                    <a:pt x="675" y="1170"/>
                  </a:lnTo>
                  <a:lnTo>
                    <a:pt x="637" y="1164"/>
                  </a:lnTo>
                  <a:lnTo>
                    <a:pt x="599" y="1157"/>
                  </a:lnTo>
                  <a:lnTo>
                    <a:pt x="562" y="1147"/>
                  </a:lnTo>
                  <a:lnTo>
                    <a:pt x="527" y="1138"/>
                  </a:lnTo>
                  <a:lnTo>
                    <a:pt x="491" y="1127"/>
                  </a:lnTo>
                  <a:lnTo>
                    <a:pt x="457" y="1116"/>
                  </a:lnTo>
                  <a:lnTo>
                    <a:pt x="424" y="1103"/>
                  </a:lnTo>
                  <a:lnTo>
                    <a:pt x="390" y="1089"/>
                  </a:lnTo>
                  <a:lnTo>
                    <a:pt x="359" y="1073"/>
                  </a:lnTo>
                  <a:lnTo>
                    <a:pt x="329" y="1058"/>
                  </a:lnTo>
                  <a:lnTo>
                    <a:pt x="299" y="1041"/>
                  </a:lnTo>
                  <a:lnTo>
                    <a:pt x="271" y="1024"/>
                  </a:lnTo>
                  <a:lnTo>
                    <a:pt x="244" y="1006"/>
                  </a:lnTo>
                  <a:lnTo>
                    <a:pt x="217" y="986"/>
                  </a:lnTo>
                  <a:lnTo>
                    <a:pt x="193" y="966"/>
                  </a:lnTo>
                  <a:lnTo>
                    <a:pt x="169" y="946"/>
                  </a:lnTo>
                  <a:lnTo>
                    <a:pt x="147" y="924"/>
                  </a:lnTo>
                  <a:lnTo>
                    <a:pt x="127" y="902"/>
                  </a:lnTo>
                  <a:lnTo>
                    <a:pt x="107" y="879"/>
                  </a:lnTo>
                  <a:lnTo>
                    <a:pt x="89" y="856"/>
                  </a:lnTo>
                  <a:lnTo>
                    <a:pt x="73" y="831"/>
                  </a:lnTo>
                  <a:lnTo>
                    <a:pt x="58" y="807"/>
                  </a:lnTo>
                  <a:lnTo>
                    <a:pt x="44" y="782"/>
                  </a:lnTo>
                  <a:lnTo>
                    <a:pt x="33" y="756"/>
                  </a:lnTo>
                  <a:lnTo>
                    <a:pt x="23" y="729"/>
                  </a:lnTo>
                  <a:lnTo>
                    <a:pt x="15" y="703"/>
                  </a:lnTo>
                  <a:lnTo>
                    <a:pt x="9" y="676"/>
                  </a:lnTo>
                  <a:lnTo>
                    <a:pt x="4" y="648"/>
                  </a:lnTo>
                  <a:lnTo>
                    <a:pt x="1" y="620"/>
                  </a:lnTo>
                  <a:lnTo>
                    <a:pt x="0" y="592"/>
                  </a:lnTo>
                  <a:lnTo>
                    <a:pt x="1" y="561"/>
                  </a:lnTo>
                  <a:lnTo>
                    <a:pt x="4" y="532"/>
                  </a:lnTo>
                  <a:lnTo>
                    <a:pt x="10" y="501"/>
                  </a:lnTo>
                  <a:lnTo>
                    <a:pt x="18" y="473"/>
                  </a:lnTo>
                  <a:lnTo>
                    <a:pt x="27" y="444"/>
                  </a:lnTo>
                  <a:lnTo>
                    <a:pt x="39" y="416"/>
                  </a:lnTo>
                  <a:lnTo>
                    <a:pt x="52" y="389"/>
                  </a:lnTo>
                  <a:lnTo>
                    <a:pt x="67" y="362"/>
                  </a:lnTo>
                  <a:lnTo>
                    <a:pt x="85" y="335"/>
                  </a:lnTo>
                  <a:lnTo>
                    <a:pt x="104" y="310"/>
                  </a:lnTo>
                  <a:lnTo>
                    <a:pt x="124" y="285"/>
                  </a:lnTo>
                  <a:lnTo>
                    <a:pt x="146" y="261"/>
                  </a:lnTo>
                  <a:lnTo>
                    <a:pt x="169" y="238"/>
                  </a:lnTo>
                  <a:lnTo>
                    <a:pt x="195" y="216"/>
                  </a:lnTo>
                  <a:lnTo>
                    <a:pt x="222" y="195"/>
                  </a:lnTo>
                  <a:lnTo>
                    <a:pt x="250" y="173"/>
                  </a:lnTo>
                  <a:lnTo>
                    <a:pt x="280" y="154"/>
                  </a:lnTo>
                  <a:lnTo>
                    <a:pt x="310" y="136"/>
                  </a:lnTo>
                  <a:lnTo>
                    <a:pt x="342" y="118"/>
                  </a:lnTo>
                  <a:lnTo>
                    <a:pt x="376" y="101"/>
                  </a:lnTo>
                  <a:lnTo>
                    <a:pt x="410" y="86"/>
                  </a:lnTo>
                  <a:lnTo>
                    <a:pt x="446" y="72"/>
                  </a:lnTo>
                  <a:lnTo>
                    <a:pt x="483" y="59"/>
                  </a:lnTo>
                  <a:lnTo>
                    <a:pt x="521" y="47"/>
                  </a:lnTo>
                  <a:lnTo>
                    <a:pt x="560" y="37"/>
                  </a:lnTo>
                  <a:lnTo>
                    <a:pt x="599" y="27"/>
                  </a:lnTo>
                  <a:lnTo>
                    <a:pt x="640" y="19"/>
                  </a:lnTo>
                  <a:lnTo>
                    <a:pt x="682" y="12"/>
                  </a:lnTo>
                  <a:lnTo>
                    <a:pt x="723" y="7"/>
                  </a:lnTo>
                  <a:lnTo>
                    <a:pt x="765" y="3"/>
                  </a:lnTo>
                  <a:lnTo>
                    <a:pt x="809" y="1"/>
                  </a:lnTo>
                  <a:lnTo>
                    <a:pt x="854" y="0"/>
                  </a:lnTo>
                  <a:lnTo>
                    <a:pt x="854" y="0"/>
                  </a:lnTo>
                  <a:close/>
                  <a:moveTo>
                    <a:pt x="394" y="361"/>
                  </a:moveTo>
                  <a:lnTo>
                    <a:pt x="1306" y="361"/>
                  </a:lnTo>
                  <a:lnTo>
                    <a:pt x="1306" y="425"/>
                  </a:lnTo>
                  <a:lnTo>
                    <a:pt x="394" y="425"/>
                  </a:lnTo>
                  <a:lnTo>
                    <a:pt x="394" y="361"/>
                  </a:lnTo>
                  <a:close/>
                  <a:moveTo>
                    <a:pt x="394" y="764"/>
                  </a:moveTo>
                  <a:lnTo>
                    <a:pt x="1306" y="764"/>
                  </a:lnTo>
                  <a:lnTo>
                    <a:pt x="1306" y="828"/>
                  </a:lnTo>
                  <a:lnTo>
                    <a:pt x="394" y="828"/>
                  </a:lnTo>
                  <a:lnTo>
                    <a:pt x="394" y="764"/>
                  </a:lnTo>
                  <a:close/>
                  <a:moveTo>
                    <a:pt x="394" y="562"/>
                  </a:moveTo>
                  <a:lnTo>
                    <a:pt x="1306" y="562"/>
                  </a:lnTo>
                  <a:lnTo>
                    <a:pt x="1306" y="627"/>
                  </a:lnTo>
                  <a:lnTo>
                    <a:pt x="394" y="627"/>
                  </a:lnTo>
                  <a:lnTo>
                    <a:pt x="394" y="562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3149" y="1301"/>
              <a:ext cx="76" cy="80"/>
            </a:xfrm>
            <a:custGeom>
              <a:avLst/>
              <a:gdLst/>
              <a:ahLst/>
              <a:cxnLst>
                <a:cxn ang="0">
                  <a:pos x="190" y="2"/>
                </a:cxn>
                <a:cxn ang="0">
                  <a:pos x="336" y="0"/>
                </a:cxn>
                <a:cxn ang="0">
                  <a:pos x="340" y="175"/>
                </a:cxn>
                <a:cxn ang="0">
                  <a:pos x="533" y="172"/>
                </a:cxn>
                <a:cxn ang="0">
                  <a:pos x="535" y="304"/>
                </a:cxn>
                <a:cxn ang="0">
                  <a:pos x="343" y="307"/>
                </a:cxn>
                <a:cxn ang="0">
                  <a:pos x="345" y="482"/>
                </a:cxn>
                <a:cxn ang="0">
                  <a:pos x="199" y="485"/>
                </a:cxn>
                <a:cxn ang="0">
                  <a:pos x="196" y="310"/>
                </a:cxn>
                <a:cxn ang="0">
                  <a:pos x="4" y="313"/>
                </a:cxn>
                <a:cxn ang="0">
                  <a:pos x="0" y="180"/>
                </a:cxn>
                <a:cxn ang="0">
                  <a:pos x="193" y="177"/>
                </a:cxn>
                <a:cxn ang="0">
                  <a:pos x="190" y="2"/>
                </a:cxn>
              </a:cxnLst>
              <a:rect l="0" t="0" r="r" b="b"/>
              <a:pathLst>
                <a:path w="535" h="485">
                  <a:moveTo>
                    <a:pt x="190" y="2"/>
                  </a:moveTo>
                  <a:lnTo>
                    <a:pt x="336" y="0"/>
                  </a:lnTo>
                  <a:lnTo>
                    <a:pt x="340" y="175"/>
                  </a:lnTo>
                  <a:lnTo>
                    <a:pt x="533" y="172"/>
                  </a:lnTo>
                  <a:lnTo>
                    <a:pt x="535" y="304"/>
                  </a:lnTo>
                  <a:lnTo>
                    <a:pt x="343" y="307"/>
                  </a:lnTo>
                  <a:lnTo>
                    <a:pt x="345" y="482"/>
                  </a:lnTo>
                  <a:lnTo>
                    <a:pt x="199" y="485"/>
                  </a:lnTo>
                  <a:lnTo>
                    <a:pt x="196" y="310"/>
                  </a:lnTo>
                  <a:lnTo>
                    <a:pt x="4" y="313"/>
                  </a:lnTo>
                  <a:lnTo>
                    <a:pt x="0" y="180"/>
                  </a:lnTo>
                  <a:lnTo>
                    <a:pt x="193" y="177"/>
                  </a:lnTo>
                  <a:lnTo>
                    <a:pt x="190" y="2"/>
                  </a:lnTo>
                  <a:close/>
                </a:path>
              </a:pathLst>
            </a:custGeom>
            <a:solidFill>
              <a:srgbClr val="83C4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446" y="3123"/>
              <a:ext cx="207" cy="152"/>
            </a:xfrm>
            <a:custGeom>
              <a:avLst/>
              <a:gdLst/>
              <a:ahLst/>
              <a:cxnLst>
                <a:cxn ang="0">
                  <a:pos x="321" y="898"/>
                </a:cxn>
                <a:cxn ang="0">
                  <a:pos x="317" y="900"/>
                </a:cxn>
                <a:cxn ang="0">
                  <a:pos x="294" y="909"/>
                </a:cxn>
                <a:cxn ang="0">
                  <a:pos x="269" y="912"/>
                </a:cxn>
                <a:cxn ang="0">
                  <a:pos x="242" y="911"/>
                </a:cxn>
                <a:cxn ang="0">
                  <a:pos x="217" y="903"/>
                </a:cxn>
                <a:cxn ang="0">
                  <a:pos x="194" y="891"/>
                </a:cxn>
                <a:cxn ang="0">
                  <a:pos x="175" y="872"/>
                </a:cxn>
                <a:cxn ang="0">
                  <a:pos x="175" y="872"/>
                </a:cxn>
                <a:cxn ang="0">
                  <a:pos x="19" y="677"/>
                </a:cxn>
                <a:cxn ang="0">
                  <a:pos x="16" y="674"/>
                </a:cxn>
                <a:cxn ang="0">
                  <a:pos x="5" y="654"/>
                </a:cxn>
                <a:cxn ang="0">
                  <a:pos x="0" y="633"/>
                </a:cxn>
                <a:cxn ang="0">
                  <a:pos x="1" y="611"/>
                </a:cxn>
                <a:cxn ang="0">
                  <a:pos x="10" y="590"/>
                </a:cxn>
                <a:cxn ang="0">
                  <a:pos x="24" y="571"/>
                </a:cxn>
                <a:cxn ang="0">
                  <a:pos x="45" y="556"/>
                </a:cxn>
                <a:cxn ang="0">
                  <a:pos x="45" y="556"/>
                </a:cxn>
                <a:cxn ang="0">
                  <a:pos x="496" y="135"/>
                </a:cxn>
                <a:cxn ang="0">
                  <a:pos x="489" y="121"/>
                </a:cxn>
                <a:cxn ang="0">
                  <a:pos x="488" y="107"/>
                </a:cxn>
                <a:cxn ang="0">
                  <a:pos x="495" y="93"/>
                </a:cxn>
                <a:cxn ang="0">
                  <a:pos x="507" y="83"/>
                </a:cxn>
                <a:cxn ang="0">
                  <a:pos x="518" y="78"/>
                </a:cxn>
                <a:cxn ang="0">
                  <a:pos x="530" y="76"/>
                </a:cxn>
                <a:cxn ang="0">
                  <a:pos x="1399" y="0"/>
                </a:cxn>
                <a:cxn ang="0">
                  <a:pos x="1417" y="2"/>
                </a:cxn>
                <a:cxn ang="0">
                  <a:pos x="1432" y="9"/>
                </a:cxn>
                <a:cxn ang="0">
                  <a:pos x="1443" y="20"/>
                </a:cxn>
                <a:cxn ang="0">
                  <a:pos x="1449" y="34"/>
                </a:cxn>
                <a:cxn ang="0">
                  <a:pos x="1449" y="46"/>
                </a:cxn>
                <a:cxn ang="0">
                  <a:pos x="1445" y="57"/>
                </a:cxn>
                <a:cxn ang="0">
                  <a:pos x="1032" y="704"/>
                </a:cxn>
                <a:cxn ang="0">
                  <a:pos x="1020" y="715"/>
                </a:cxn>
                <a:cxn ang="0">
                  <a:pos x="1005" y="723"/>
                </a:cxn>
                <a:cxn ang="0">
                  <a:pos x="988" y="724"/>
                </a:cxn>
                <a:cxn ang="0">
                  <a:pos x="970" y="719"/>
                </a:cxn>
                <a:cxn ang="0">
                  <a:pos x="961" y="713"/>
                </a:cxn>
                <a:cxn ang="0">
                  <a:pos x="955" y="706"/>
                </a:cxn>
                <a:cxn ang="0">
                  <a:pos x="863" y="592"/>
                </a:cxn>
              </a:cxnLst>
              <a:rect l="0" t="0" r="r" b="b"/>
              <a:pathLst>
                <a:path w="1450" h="912">
                  <a:moveTo>
                    <a:pt x="863" y="592"/>
                  </a:moveTo>
                  <a:lnTo>
                    <a:pt x="321" y="898"/>
                  </a:lnTo>
                  <a:lnTo>
                    <a:pt x="318" y="899"/>
                  </a:lnTo>
                  <a:lnTo>
                    <a:pt x="317" y="900"/>
                  </a:lnTo>
                  <a:lnTo>
                    <a:pt x="305" y="905"/>
                  </a:lnTo>
                  <a:lnTo>
                    <a:pt x="294" y="909"/>
                  </a:lnTo>
                  <a:lnTo>
                    <a:pt x="282" y="911"/>
                  </a:lnTo>
                  <a:lnTo>
                    <a:pt x="269" y="912"/>
                  </a:lnTo>
                  <a:lnTo>
                    <a:pt x="256" y="912"/>
                  </a:lnTo>
                  <a:lnTo>
                    <a:pt x="242" y="911"/>
                  </a:lnTo>
                  <a:lnTo>
                    <a:pt x="230" y="908"/>
                  </a:lnTo>
                  <a:lnTo>
                    <a:pt x="217" y="903"/>
                  </a:lnTo>
                  <a:lnTo>
                    <a:pt x="206" y="898"/>
                  </a:lnTo>
                  <a:lnTo>
                    <a:pt x="194" y="891"/>
                  </a:lnTo>
                  <a:lnTo>
                    <a:pt x="184" y="883"/>
                  </a:lnTo>
                  <a:lnTo>
                    <a:pt x="175" y="872"/>
                  </a:lnTo>
                  <a:lnTo>
                    <a:pt x="175" y="872"/>
                  </a:lnTo>
                  <a:lnTo>
                    <a:pt x="175" y="872"/>
                  </a:lnTo>
                  <a:lnTo>
                    <a:pt x="19" y="677"/>
                  </a:lnTo>
                  <a:lnTo>
                    <a:pt x="19" y="677"/>
                  </a:lnTo>
                  <a:lnTo>
                    <a:pt x="17" y="676"/>
                  </a:lnTo>
                  <a:lnTo>
                    <a:pt x="16" y="674"/>
                  </a:lnTo>
                  <a:lnTo>
                    <a:pt x="10" y="664"/>
                  </a:lnTo>
                  <a:lnTo>
                    <a:pt x="5" y="654"/>
                  </a:lnTo>
                  <a:lnTo>
                    <a:pt x="2" y="644"/>
                  </a:lnTo>
                  <a:lnTo>
                    <a:pt x="0" y="633"/>
                  </a:lnTo>
                  <a:lnTo>
                    <a:pt x="0" y="622"/>
                  </a:lnTo>
                  <a:lnTo>
                    <a:pt x="1" y="611"/>
                  </a:lnTo>
                  <a:lnTo>
                    <a:pt x="5" y="600"/>
                  </a:lnTo>
                  <a:lnTo>
                    <a:pt x="10" y="590"/>
                  </a:lnTo>
                  <a:lnTo>
                    <a:pt x="16" y="580"/>
                  </a:lnTo>
                  <a:lnTo>
                    <a:pt x="24" y="571"/>
                  </a:lnTo>
                  <a:lnTo>
                    <a:pt x="34" y="563"/>
                  </a:lnTo>
                  <a:lnTo>
                    <a:pt x="45" y="556"/>
                  </a:lnTo>
                  <a:lnTo>
                    <a:pt x="45" y="556"/>
                  </a:lnTo>
                  <a:lnTo>
                    <a:pt x="45" y="556"/>
                  </a:lnTo>
                  <a:lnTo>
                    <a:pt x="587" y="250"/>
                  </a:lnTo>
                  <a:lnTo>
                    <a:pt x="496" y="135"/>
                  </a:lnTo>
                  <a:lnTo>
                    <a:pt x="491" y="128"/>
                  </a:lnTo>
                  <a:lnTo>
                    <a:pt x="489" y="121"/>
                  </a:lnTo>
                  <a:lnTo>
                    <a:pt x="488" y="114"/>
                  </a:lnTo>
                  <a:lnTo>
                    <a:pt x="488" y="107"/>
                  </a:lnTo>
                  <a:lnTo>
                    <a:pt x="490" y="100"/>
                  </a:lnTo>
                  <a:lnTo>
                    <a:pt x="495" y="93"/>
                  </a:lnTo>
                  <a:lnTo>
                    <a:pt x="500" y="87"/>
                  </a:lnTo>
                  <a:lnTo>
                    <a:pt x="507" y="83"/>
                  </a:lnTo>
                  <a:lnTo>
                    <a:pt x="513" y="80"/>
                  </a:lnTo>
                  <a:lnTo>
                    <a:pt x="518" y="78"/>
                  </a:lnTo>
                  <a:lnTo>
                    <a:pt x="525" y="77"/>
                  </a:lnTo>
                  <a:lnTo>
                    <a:pt x="530" y="76"/>
                  </a:lnTo>
                  <a:lnTo>
                    <a:pt x="962" y="38"/>
                  </a:lnTo>
                  <a:lnTo>
                    <a:pt x="1399" y="0"/>
                  </a:lnTo>
                  <a:lnTo>
                    <a:pt x="1408" y="0"/>
                  </a:lnTo>
                  <a:lnTo>
                    <a:pt x="1417" y="2"/>
                  </a:lnTo>
                  <a:lnTo>
                    <a:pt x="1424" y="5"/>
                  </a:lnTo>
                  <a:lnTo>
                    <a:pt x="1432" y="9"/>
                  </a:lnTo>
                  <a:lnTo>
                    <a:pt x="1438" y="14"/>
                  </a:lnTo>
                  <a:lnTo>
                    <a:pt x="1443" y="20"/>
                  </a:lnTo>
                  <a:lnTo>
                    <a:pt x="1447" y="26"/>
                  </a:lnTo>
                  <a:lnTo>
                    <a:pt x="1449" y="34"/>
                  </a:lnTo>
                  <a:lnTo>
                    <a:pt x="1450" y="40"/>
                  </a:lnTo>
                  <a:lnTo>
                    <a:pt x="1449" y="46"/>
                  </a:lnTo>
                  <a:lnTo>
                    <a:pt x="1447" y="51"/>
                  </a:lnTo>
                  <a:lnTo>
                    <a:pt x="1445" y="57"/>
                  </a:lnTo>
                  <a:lnTo>
                    <a:pt x="1238" y="380"/>
                  </a:lnTo>
                  <a:lnTo>
                    <a:pt x="1032" y="704"/>
                  </a:lnTo>
                  <a:lnTo>
                    <a:pt x="1027" y="710"/>
                  </a:lnTo>
                  <a:lnTo>
                    <a:pt x="1020" y="715"/>
                  </a:lnTo>
                  <a:lnTo>
                    <a:pt x="1013" y="720"/>
                  </a:lnTo>
                  <a:lnTo>
                    <a:pt x="1005" y="723"/>
                  </a:lnTo>
                  <a:lnTo>
                    <a:pt x="997" y="724"/>
                  </a:lnTo>
                  <a:lnTo>
                    <a:pt x="988" y="724"/>
                  </a:lnTo>
                  <a:lnTo>
                    <a:pt x="979" y="722"/>
                  </a:lnTo>
                  <a:lnTo>
                    <a:pt x="970" y="719"/>
                  </a:lnTo>
                  <a:lnTo>
                    <a:pt x="966" y="717"/>
                  </a:lnTo>
                  <a:lnTo>
                    <a:pt x="961" y="713"/>
                  </a:lnTo>
                  <a:lnTo>
                    <a:pt x="958" y="709"/>
                  </a:lnTo>
                  <a:lnTo>
                    <a:pt x="955" y="706"/>
                  </a:lnTo>
                  <a:lnTo>
                    <a:pt x="955" y="706"/>
                  </a:lnTo>
                  <a:lnTo>
                    <a:pt x="863" y="592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2622" y="3445"/>
              <a:ext cx="64" cy="71"/>
            </a:xfrm>
            <a:custGeom>
              <a:avLst/>
              <a:gdLst/>
              <a:ahLst/>
              <a:cxnLst>
                <a:cxn ang="0">
                  <a:pos x="111" y="348"/>
                </a:cxn>
                <a:cxn ang="0">
                  <a:pos x="101" y="339"/>
                </a:cxn>
                <a:cxn ang="0">
                  <a:pos x="68" y="305"/>
                </a:cxn>
                <a:cxn ang="0">
                  <a:pos x="58" y="346"/>
                </a:cxn>
                <a:cxn ang="0">
                  <a:pos x="78" y="384"/>
                </a:cxn>
                <a:cxn ang="0">
                  <a:pos x="120" y="403"/>
                </a:cxn>
                <a:cxn ang="0">
                  <a:pos x="166" y="393"/>
                </a:cxn>
                <a:cxn ang="0">
                  <a:pos x="121" y="357"/>
                </a:cxn>
                <a:cxn ang="0">
                  <a:pos x="446" y="53"/>
                </a:cxn>
                <a:cxn ang="0">
                  <a:pos x="439" y="31"/>
                </a:cxn>
                <a:cxn ang="0">
                  <a:pos x="423" y="14"/>
                </a:cxn>
                <a:cxn ang="0">
                  <a:pos x="400" y="3"/>
                </a:cxn>
                <a:cxn ang="0">
                  <a:pos x="375" y="1"/>
                </a:cxn>
                <a:cxn ang="0">
                  <a:pos x="350" y="7"/>
                </a:cxn>
                <a:cxn ang="0">
                  <a:pos x="331" y="22"/>
                </a:cxn>
                <a:cxn ang="0">
                  <a:pos x="319" y="42"/>
                </a:cxn>
                <a:cxn ang="0">
                  <a:pos x="317" y="62"/>
                </a:cxn>
                <a:cxn ang="0">
                  <a:pos x="274" y="63"/>
                </a:cxn>
                <a:cxn ang="0">
                  <a:pos x="222" y="83"/>
                </a:cxn>
                <a:cxn ang="0">
                  <a:pos x="195" y="106"/>
                </a:cxn>
                <a:cxn ang="0">
                  <a:pos x="155" y="134"/>
                </a:cxn>
                <a:cxn ang="0">
                  <a:pos x="106" y="144"/>
                </a:cxn>
                <a:cxn ang="0">
                  <a:pos x="47" y="144"/>
                </a:cxn>
                <a:cxn ang="0">
                  <a:pos x="14" y="157"/>
                </a:cxn>
                <a:cxn ang="0">
                  <a:pos x="8" y="163"/>
                </a:cxn>
                <a:cxn ang="0">
                  <a:pos x="5" y="166"/>
                </a:cxn>
                <a:cxn ang="0">
                  <a:pos x="1" y="192"/>
                </a:cxn>
                <a:cxn ang="0">
                  <a:pos x="16" y="230"/>
                </a:cxn>
                <a:cxn ang="0">
                  <a:pos x="48" y="277"/>
                </a:cxn>
                <a:cxn ang="0">
                  <a:pos x="95" y="326"/>
                </a:cxn>
                <a:cxn ang="0">
                  <a:pos x="101" y="333"/>
                </a:cxn>
                <a:cxn ang="0">
                  <a:pos x="106" y="336"/>
                </a:cxn>
                <a:cxn ang="0">
                  <a:pos x="149" y="371"/>
                </a:cxn>
                <a:cxn ang="0">
                  <a:pos x="202" y="404"/>
                </a:cxn>
                <a:cxn ang="0">
                  <a:pos x="246" y="422"/>
                </a:cxn>
                <a:cxn ang="0">
                  <a:pos x="280" y="422"/>
                </a:cxn>
                <a:cxn ang="0">
                  <a:pos x="288" y="418"/>
                </a:cxn>
                <a:cxn ang="0">
                  <a:pos x="290" y="417"/>
                </a:cxn>
                <a:cxn ang="0">
                  <a:pos x="306" y="391"/>
                </a:cxn>
                <a:cxn ang="0">
                  <a:pos x="310" y="342"/>
                </a:cxn>
                <a:cxn ang="0">
                  <a:pos x="314" y="293"/>
                </a:cxn>
                <a:cxn ang="0">
                  <a:pos x="342" y="255"/>
                </a:cxn>
                <a:cxn ang="0">
                  <a:pos x="367" y="233"/>
                </a:cxn>
                <a:cxn ang="0">
                  <a:pos x="387" y="207"/>
                </a:cxn>
                <a:cxn ang="0">
                  <a:pos x="397" y="178"/>
                </a:cxn>
                <a:cxn ang="0">
                  <a:pos x="397" y="147"/>
                </a:cxn>
                <a:cxn ang="0">
                  <a:pos x="387" y="118"/>
                </a:cxn>
                <a:cxn ang="0">
                  <a:pos x="410" y="112"/>
                </a:cxn>
                <a:cxn ang="0">
                  <a:pos x="442" y="82"/>
                </a:cxn>
                <a:cxn ang="0">
                  <a:pos x="447" y="59"/>
                </a:cxn>
                <a:cxn ang="0">
                  <a:pos x="364" y="84"/>
                </a:cxn>
                <a:cxn ang="0">
                  <a:pos x="349" y="65"/>
                </a:cxn>
                <a:cxn ang="0">
                  <a:pos x="355" y="43"/>
                </a:cxn>
                <a:cxn ang="0">
                  <a:pos x="375" y="30"/>
                </a:cxn>
                <a:cxn ang="0">
                  <a:pos x="399" y="35"/>
                </a:cxn>
                <a:cxn ang="0">
                  <a:pos x="414" y="53"/>
                </a:cxn>
                <a:cxn ang="0">
                  <a:pos x="408" y="75"/>
                </a:cxn>
                <a:cxn ang="0">
                  <a:pos x="388" y="89"/>
                </a:cxn>
              </a:cxnLst>
              <a:rect l="0" t="0" r="r" b="b"/>
              <a:pathLst>
                <a:path w="447" h="424">
                  <a:moveTo>
                    <a:pt x="114" y="350"/>
                  </a:moveTo>
                  <a:lnTo>
                    <a:pt x="112" y="349"/>
                  </a:lnTo>
                  <a:lnTo>
                    <a:pt x="111" y="348"/>
                  </a:lnTo>
                  <a:lnTo>
                    <a:pt x="111" y="348"/>
                  </a:lnTo>
                  <a:lnTo>
                    <a:pt x="110" y="347"/>
                  </a:lnTo>
                  <a:lnTo>
                    <a:pt x="109" y="346"/>
                  </a:lnTo>
                  <a:lnTo>
                    <a:pt x="106" y="343"/>
                  </a:lnTo>
                  <a:lnTo>
                    <a:pt x="101" y="339"/>
                  </a:lnTo>
                  <a:lnTo>
                    <a:pt x="92" y="331"/>
                  </a:lnTo>
                  <a:lnTo>
                    <a:pt x="85" y="323"/>
                  </a:lnTo>
                  <a:lnTo>
                    <a:pt x="76" y="313"/>
                  </a:lnTo>
                  <a:lnTo>
                    <a:pt x="68" y="305"/>
                  </a:lnTo>
                  <a:lnTo>
                    <a:pt x="62" y="315"/>
                  </a:lnTo>
                  <a:lnTo>
                    <a:pt x="59" y="326"/>
                  </a:lnTo>
                  <a:lnTo>
                    <a:pt x="58" y="336"/>
                  </a:lnTo>
                  <a:lnTo>
                    <a:pt x="58" y="346"/>
                  </a:lnTo>
                  <a:lnTo>
                    <a:pt x="60" y="357"/>
                  </a:lnTo>
                  <a:lnTo>
                    <a:pt x="64" y="366"/>
                  </a:lnTo>
                  <a:lnTo>
                    <a:pt x="70" y="376"/>
                  </a:lnTo>
                  <a:lnTo>
                    <a:pt x="78" y="384"/>
                  </a:lnTo>
                  <a:lnTo>
                    <a:pt x="88" y="391"/>
                  </a:lnTo>
                  <a:lnTo>
                    <a:pt x="98" y="397"/>
                  </a:lnTo>
                  <a:lnTo>
                    <a:pt x="109" y="400"/>
                  </a:lnTo>
                  <a:lnTo>
                    <a:pt x="120" y="403"/>
                  </a:lnTo>
                  <a:lnTo>
                    <a:pt x="133" y="403"/>
                  </a:lnTo>
                  <a:lnTo>
                    <a:pt x="144" y="402"/>
                  </a:lnTo>
                  <a:lnTo>
                    <a:pt x="155" y="398"/>
                  </a:lnTo>
                  <a:lnTo>
                    <a:pt x="166" y="393"/>
                  </a:lnTo>
                  <a:lnTo>
                    <a:pt x="155" y="384"/>
                  </a:lnTo>
                  <a:lnTo>
                    <a:pt x="144" y="375"/>
                  </a:lnTo>
                  <a:lnTo>
                    <a:pt x="133" y="366"/>
                  </a:lnTo>
                  <a:lnTo>
                    <a:pt x="121" y="357"/>
                  </a:lnTo>
                  <a:lnTo>
                    <a:pt x="117" y="353"/>
                  </a:lnTo>
                  <a:lnTo>
                    <a:pt x="114" y="350"/>
                  </a:lnTo>
                  <a:close/>
                  <a:moveTo>
                    <a:pt x="447" y="59"/>
                  </a:moveTo>
                  <a:lnTo>
                    <a:pt x="446" y="53"/>
                  </a:lnTo>
                  <a:lnTo>
                    <a:pt x="445" y="47"/>
                  </a:lnTo>
                  <a:lnTo>
                    <a:pt x="444" y="42"/>
                  </a:lnTo>
                  <a:lnTo>
                    <a:pt x="442" y="36"/>
                  </a:lnTo>
                  <a:lnTo>
                    <a:pt x="439" y="31"/>
                  </a:lnTo>
                  <a:lnTo>
                    <a:pt x="436" y="26"/>
                  </a:lnTo>
                  <a:lnTo>
                    <a:pt x="432" y="22"/>
                  </a:lnTo>
                  <a:lnTo>
                    <a:pt x="427" y="17"/>
                  </a:lnTo>
                  <a:lnTo>
                    <a:pt x="423" y="14"/>
                  </a:lnTo>
                  <a:lnTo>
                    <a:pt x="418" y="10"/>
                  </a:lnTo>
                  <a:lnTo>
                    <a:pt x="413" y="7"/>
                  </a:lnTo>
                  <a:lnTo>
                    <a:pt x="407" y="5"/>
                  </a:lnTo>
                  <a:lnTo>
                    <a:pt x="400" y="3"/>
                  </a:lnTo>
                  <a:lnTo>
                    <a:pt x="395" y="1"/>
                  </a:lnTo>
                  <a:lnTo>
                    <a:pt x="388" y="1"/>
                  </a:lnTo>
                  <a:lnTo>
                    <a:pt x="381" y="0"/>
                  </a:lnTo>
                  <a:lnTo>
                    <a:pt x="375" y="1"/>
                  </a:lnTo>
                  <a:lnTo>
                    <a:pt x="368" y="1"/>
                  </a:lnTo>
                  <a:lnTo>
                    <a:pt x="362" y="3"/>
                  </a:lnTo>
                  <a:lnTo>
                    <a:pt x="356" y="5"/>
                  </a:lnTo>
                  <a:lnTo>
                    <a:pt x="350" y="7"/>
                  </a:lnTo>
                  <a:lnTo>
                    <a:pt x="345" y="10"/>
                  </a:lnTo>
                  <a:lnTo>
                    <a:pt x="340" y="14"/>
                  </a:lnTo>
                  <a:lnTo>
                    <a:pt x="335" y="17"/>
                  </a:lnTo>
                  <a:lnTo>
                    <a:pt x="331" y="22"/>
                  </a:lnTo>
                  <a:lnTo>
                    <a:pt x="327" y="26"/>
                  </a:lnTo>
                  <a:lnTo>
                    <a:pt x="323" y="31"/>
                  </a:lnTo>
                  <a:lnTo>
                    <a:pt x="321" y="36"/>
                  </a:lnTo>
                  <a:lnTo>
                    <a:pt x="319" y="42"/>
                  </a:lnTo>
                  <a:lnTo>
                    <a:pt x="317" y="47"/>
                  </a:lnTo>
                  <a:lnTo>
                    <a:pt x="317" y="53"/>
                  </a:lnTo>
                  <a:lnTo>
                    <a:pt x="316" y="59"/>
                  </a:lnTo>
                  <a:lnTo>
                    <a:pt x="317" y="62"/>
                  </a:lnTo>
                  <a:lnTo>
                    <a:pt x="317" y="66"/>
                  </a:lnTo>
                  <a:lnTo>
                    <a:pt x="302" y="63"/>
                  </a:lnTo>
                  <a:lnTo>
                    <a:pt x="289" y="62"/>
                  </a:lnTo>
                  <a:lnTo>
                    <a:pt x="274" y="63"/>
                  </a:lnTo>
                  <a:lnTo>
                    <a:pt x="261" y="65"/>
                  </a:lnTo>
                  <a:lnTo>
                    <a:pt x="247" y="69"/>
                  </a:lnTo>
                  <a:lnTo>
                    <a:pt x="234" y="75"/>
                  </a:lnTo>
                  <a:lnTo>
                    <a:pt x="222" y="83"/>
                  </a:lnTo>
                  <a:lnTo>
                    <a:pt x="211" y="92"/>
                  </a:lnTo>
                  <a:lnTo>
                    <a:pt x="203" y="99"/>
                  </a:lnTo>
                  <a:lnTo>
                    <a:pt x="196" y="107"/>
                  </a:lnTo>
                  <a:lnTo>
                    <a:pt x="195" y="106"/>
                  </a:lnTo>
                  <a:lnTo>
                    <a:pt x="186" y="113"/>
                  </a:lnTo>
                  <a:lnTo>
                    <a:pt x="176" y="122"/>
                  </a:lnTo>
                  <a:lnTo>
                    <a:pt x="166" y="129"/>
                  </a:lnTo>
                  <a:lnTo>
                    <a:pt x="155" y="134"/>
                  </a:lnTo>
                  <a:lnTo>
                    <a:pt x="144" y="138"/>
                  </a:lnTo>
                  <a:lnTo>
                    <a:pt x="133" y="141"/>
                  </a:lnTo>
                  <a:lnTo>
                    <a:pt x="119" y="143"/>
                  </a:lnTo>
                  <a:lnTo>
                    <a:pt x="106" y="144"/>
                  </a:lnTo>
                  <a:lnTo>
                    <a:pt x="91" y="143"/>
                  </a:lnTo>
                  <a:lnTo>
                    <a:pt x="73" y="142"/>
                  </a:lnTo>
                  <a:lnTo>
                    <a:pt x="59" y="143"/>
                  </a:lnTo>
                  <a:lnTo>
                    <a:pt x="47" y="144"/>
                  </a:lnTo>
                  <a:lnTo>
                    <a:pt x="37" y="147"/>
                  </a:lnTo>
                  <a:lnTo>
                    <a:pt x="28" y="150"/>
                  </a:lnTo>
                  <a:lnTo>
                    <a:pt x="21" y="153"/>
                  </a:lnTo>
                  <a:lnTo>
                    <a:pt x="14" y="157"/>
                  </a:lnTo>
                  <a:lnTo>
                    <a:pt x="9" y="162"/>
                  </a:lnTo>
                  <a:lnTo>
                    <a:pt x="9" y="162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5" y="165"/>
                  </a:lnTo>
                  <a:lnTo>
                    <a:pt x="4" y="165"/>
                  </a:lnTo>
                  <a:lnTo>
                    <a:pt x="5" y="166"/>
                  </a:lnTo>
                  <a:lnTo>
                    <a:pt x="2" y="171"/>
                  </a:lnTo>
                  <a:lnTo>
                    <a:pt x="1" y="177"/>
                  </a:lnTo>
                  <a:lnTo>
                    <a:pt x="0" y="184"/>
                  </a:lnTo>
                  <a:lnTo>
                    <a:pt x="1" y="192"/>
                  </a:lnTo>
                  <a:lnTo>
                    <a:pt x="3" y="201"/>
                  </a:lnTo>
                  <a:lnTo>
                    <a:pt x="6" y="210"/>
                  </a:lnTo>
                  <a:lnTo>
                    <a:pt x="11" y="220"/>
                  </a:lnTo>
                  <a:lnTo>
                    <a:pt x="16" y="230"/>
                  </a:lnTo>
                  <a:lnTo>
                    <a:pt x="23" y="242"/>
                  </a:lnTo>
                  <a:lnTo>
                    <a:pt x="30" y="253"/>
                  </a:lnTo>
                  <a:lnTo>
                    <a:pt x="39" y="265"/>
                  </a:lnTo>
                  <a:lnTo>
                    <a:pt x="48" y="277"/>
                  </a:lnTo>
                  <a:lnTo>
                    <a:pt x="59" y="289"/>
                  </a:lnTo>
                  <a:lnTo>
                    <a:pt x="70" y="301"/>
                  </a:lnTo>
                  <a:lnTo>
                    <a:pt x="81" y="313"/>
                  </a:lnTo>
                  <a:lnTo>
                    <a:pt x="95" y="326"/>
                  </a:lnTo>
                  <a:lnTo>
                    <a:pt x="97" y="329"/>
                  </a:lnTo>
                  <a:lnTo>
                    <a:pt x="100" y="331"/>
                  </a:lnTo>
                  <a:lnTo>
                    <a:pt x="100" y="332"/>
                  </a:lnTo>
                  <a:lnTo>
                    <a:pt x="101" y="333"/>
                  </a:lnTo>
                  <a:lnTo>
                    <a:pt x="101" y="333"/>
                  </a:lnTo>
                  <a:lnTo>
                    <a:pt x="102" y="333"/>
                  </a:lnTo>
                  <a:lnTo>
                    <a:pt x="104" y="334"/>
                  </a:lnTo>
                  <a:lnTo>
                    <a:pt x="106" y="336"/>
                  </a:lnTo>
                  <a:lnTo>
                    <a:pt x="108" y="339"/>
                  </a:lnTo>
                  <a:lnTo>
                    <a:pt x="122" y="350"/>
                  </a:lnTo>
                  <a:lnTo>
                    <a:pt x="136" y="361"/>
                  </a:lnTo>
                  <a:lnTo>
                    <a:pt x="149" y="371"/>
                  </a:lnTo>
                  <a:lnTo>
                    <a:pt x="163" y="380"/>
                  </a:lnTo>
                  <a:lnTo>
                    <a:pt x="176" y="389"/>
                  </a:lnTo>
                  <a:lnTo>
                    <a:pt x="188" y="396"/>
                  </a:lnTo>
                  <a:lnTo>
                    <a:pt x="202" y="404"/>
                  </a:lnTo>
                  <a:lnTo>
                    <a:pt x="213" y="410"/>
                  </a:lnTo>
                  <a:lnTo>
                    <a:pt x="225" y="415"/>
                  </a:lnTo>
                  <a:lnTo>
                    <a:pt x="236" y="419"/>
                  </a:lnTo>
                  <a:lnTo>
                    <a:pt x="246" y="422"/>
                  </a:lnTo>
                  <a:lnTo>
                    <a:pt x="256" y="423"/>
                  </a:lnTo>
                  <a:lnTo>
                    <a:pt x="264" y="424"/>
                  </a:lnTo>
                  <a:lnTo>
                    <a:pt x="272" y="424"/>
                  </a:lnTo>
                  <a:lnTo>
                    <a:pt x="280" y="422"/>
                  </a:lnTo>
                  <a:lnTo>
                    <a:pt x="285" y="420"/>
                  </a:lnTo>
                  <a:lnTo>
                    <a:pt x="285" y="420"/>
                  </a:lnTo>
                  <a:lnTo>
                    <a:pt x="287" y="420"/>
                  </a:lnTo>
                  <a:lnTo>
                    <a:pt x="288" y="418"/>
                  </a:lnTo>
                  <a:lnTo>
                    <a:pt x="289" y="418"/>
                  </a:lnTo>
                  <a:lnTo>
                    <a:pt x="289" y="418"/>
                  </a:lnTo>
                  <a:lnTo>
                    <a:pt x="289" y="417"/>
                  </a:lnTo>
                  <a:lnTo>
                    <a:pt x="290" y="417"/>
                  </a:lnTo>
                  <a:lnTo>
                    <a:pt x="294" y="412"/>
                  </a:lnTo>
                  <a:lnTo>
                    <a:pt x="299" y="406"/>
                  </a:lnTo>
                  <a:lnTo>
                    <a:pt x="302" y="399"/>
                  </a:lnTo>
                  <a:lnTo>
                    <a:pt x="306" y="391"/>
                  </a:lnTo>
                  <a:lnTo>
                    <a:pt x="308" y="381"/>
                  </a:lnTo>
                  <a:lnTo>
                    <a:pt x="310" y="370"/>
                  </a:lnTo>
                  <a:lnTo>
                    <a:pt x="310" y="357"/>
                  </a:lnTo>
                  <a:lnTo>
                    <a:pt x="310" y="342"/>
                  </a:lnTo>
                  <a:lnTo>
                    <a:pt x="309" y="329"/>
                  </a:lnTo>
                  <a:lnTo>
                    <a:pt x="310" y="315"/>
                  </a:lnTo>
                  <a:lnTo>
                    <a:pt x="311" y="304"/>
                  </a:lnTo>
                  <a:lnTo>
                    <a:pt x="314" y="293"/>
                  </a:lnTo>
                  <a:lnTo>
                    <a:pt x="320" y="283"/>
                  </a:lnTo>
                  <a:lnTo>
                    <a:pt x="326" y="274"/>
                  </a:lnTo>
                  <a:lnTo>
                    <a:pt x="333" y="264"/>
                  </a:lnTo>
                  <a:lnTo>
                    <a:pt x="342" y="255"/>
                  </a:lnTo>
                  <a:lnTo>
                    <a:pt x="351" y="248"/>
                  </a:lnTo>
                  <a:lnTo>
                    <a:pt x="349" y="246"/>
                  </a:lnTo>
                  <a:lnTo>
                    <a:pt x="358" y="240"/>
                  </a:lnTo>
                  <a:lnTo>
                    <a:pt x="367" y="233"/>
                  </a:lnTo>
                  <a:lnTo>
                    <a:pt x="372" y="227"/>
                  </a:lnTo>
                  <a:lnTo>
                    <a:pt x="378" y="220"/>
                  </a:lnTo>
                  <a:lnTo>
                    <a:pt x="384" y="214"/>
                  </a:lnTo>
                  <a:lnTo>
                    <a:pt x="387" y="207"/>
                  </a:lnTo>
                  <a:lnTo>
                    <a:pt x="390" y="200"/>
                  </a:lnTo>
                  <a:lnTo>
                    <a:pt x="394" y="193"/>
                  </a:lnTo>
                  <a:lnTo>
                    <a:pt x="396" y="186"/>
                  </a:lnTo>
                  <a:lnTo>
                    <a:pt x="397" y="178"/>
                  </a:lnTo>
                  <a:lnTo>
                    <a:pt x="398" y="171"/>
                  </a:lnTo>
                  <a:lnTo>
                    <a:pt x="398" y="163"/>
                  </a:lnTo>
                  <a:lnTo>
                    <a:pt x="398" y="155"/>
                  </a:lnTo>
                  <a:lnTo>
                    <a:pt x="397" y="147"/>
                  </a:lnTo>
                  <a:lnTo>
                    <a:pt x="396" y="140"/>
                  </a:lnTo>
                  <a:lnTo>
                    <a:pt x="394" y="132"/>
                  </a:lnTo>
                  <a:lnTo>
                    <a:pt x="390" y="125"/>
                  </a:lnTo>
                  <a:lnTo>
                    <a:pt x="387" y="118"/>
                  </a:lnTo>
                  <a:lnTo>
                    <a:pt x="393" y="117"/>
                  </a:lnTo>
                  <a:lnTo>
                    <a:pt x="399" y="116"/>
                  </a:lnTo>
                  <a:lnTo>
                    <a:pt x="405" y="114"/>
                  </a:lnTo>
                  <a:lnTo>
                    <a:pt x="410" y="112"/>
                  </a:lnTo>
                  <a:lnTo>
                    <a:pt x="420" y="107"/>
                  </a:lnTo>
                  <a:lnTo>
                    <a:pt x="429" y="100"/>
                  </a:lnTo>
                  <a:lnTo>
                    <a:pt x="437" y="91"/>
                  </a:lnTo>
                  <a:lnTo>
                    <a:pt x="442" y="82"/>
                  </a:lnTo>
                  <a:lnTo>
                    <a:pt x="444" y="76"/>
                  </a:lnTo>
                  <a:lnTo>
                    <a:pt x="446" y="70"/>
                  </a:lnTo>
                  <a:lnTo>
                    <a:pt x="446" y="65"/>
                  </a:lnTo>
                  <a:lnTo>
                    <a:pt x="447" y="59"/>
                  </a:lnTo>
                  <a:close/>
                  <a:moveTo>
                    <a:pt x="381" y="89"/>
                  </a:moveTo>
                  <a:lnTo>
                    <a:pt x="375" y="89"/>
                  </a:lnTo>
                  <a:lnTo>
                    <a:pt x="369" y="87"/>
                  </a:lnTo>
                  <a:lnTo>
                    <a:pt x="364" y="84"/>
                  </a:lnTo>
                  <a:lnTo>
                    <a:pt x="358" y="81"/>
                  </a:lnTo>
                  <a:lnTo>
                    <a:pt x="355" y="75"/>
                  </a:lnTo>
                  <a:lnTo>
                    <a:pt x="351" y="70"/>
                  </a:lnTo>
                  <a:lnTo>
                    <a:pt x="349" y="65"/>
                  </a:lnTo>
                  <a:lnTo>
                    <a:pt x="349" y="59"/>
                  </a:lnTo>
                  <a:lnTo>
                    <a:pt x="349" y="53"/>
                  </a:lnTo>
                  <a:lnTo>
                    <a:pt x="351" y="48"/>
                  </a:lnTo>
                  <a:lnTo>
                    <a:pt x="355" y="43"/>
                  </a:lnTo>
                  <a:lnTo>
                    <a:pt x="358" y="38"/>
                  </a:lnTo>
                  <a:lnTo>
                    <a:pt x="364" y="35"/>
                  </a:lnTo>
                  <a:lnTo>
                    <a:pt x="369" y="32"/>
                  </a:lnTo>
                  <a:lnTo>
                    <a:pt x="375" y="30"/>
                  </a:lnTo>
                  <a:lnTo>
                    <a:pt x="381" y="30"/>
                  </a:lnTo>
                  <a:lnTo>
                    <a:pt x="388" y="30"/>
                  </a:lnTo>
                  <a:lnTo>
                    <a:pt x="394" y="32"/>
                  </a:lnTo>
                  <a:lnTo>
                    <a:pt x="399" y="35"/>
                  </a:lnTo>
                  <a:lnTo>
                    <a:pt x="405" y="38"/>
                  </a:lnTo>
                  <a:lnTo>
                    <a:pt x="408" y="43"/>
                  </a:lnTo>
                  <a:lnTo>
                    <a:pt x="412" y="48"/>
                  </a:lnTo>
                  <a:lnTo>
                    <a:pt x="414" y="53"/>
                  </a:lnTo>
                  <a:lnTo>
                    <a:pt x="414" y="59"/>
                  </a:lnTo>
                  <a:lnTo>
                    <a:pt x="414" y="65"/>
                  </a:lnTo>
                  <a:lnTo>
                    <a:pt x="412" y="70"/>
                  </a:lnTo>
                  <a:lnTo>
                    <a:pt x="408" y="75"/>
                  </a:lnTo>
                  <a:lnTo>
                    <a:pt x="405" y="81"/>
                  </a:lnTo>
                  <a:lnTo>
                    <a:pt x="399" y="84"/>
                  </a:lnTo>
                  <a:lnTo>
                    <a:pt x="394" y="87"/>
                  </a:lnTo>
                  <a:lnTo>
                    <a:pt x="388" y="89"/>
                  </a:lnTo>
                  <a:lnTo>
                    <a:pt x="381" y="89"/>
                  </a:lnTo>
                  <a:close/>
                </a:path>
              </a:pathLst>
            </a:custGeom>
            <a:solidFill>
              <a:srgbClr val="5841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2778" y="3221"/>
              <a:ext cx="198" cy="225"/>
            </a:xfrm>
            <a:custGeom>
              <a:avLst/>
              <a:gdLst/>
              <a:ahLst/>
              <a:cxnLst>
                <a:cxn ang="0">
                  <a:pos x="793" y="179"/>
                </a:cxn>
                <a:cxn ang="0">
                  <a:pos x="986" y="144"/>
                </a:cxn>
                <a:cxn ang="0">
                  <a:pos x="967" y="94"/>
                </a:cxn>
                <a:cxn ang="0">
                  <a:pos x="932" y="53"/>
                </a:cxn>
                <a:cxn ang="0">
                  <a:pos x="887" y="21"/>
                </a:cxn>
                <a:cxn ang="0">
                  <a:pos x="832" y="4"/>
                </a:cxn>
                <a:cxn ang="0">
                  <a:pos x="198" y="0"/>
                </a:cxn>
                <a:cxn ang="0">
                  <a:pos x="140" y="8"/>
                </a:cxn>
                <a:cxn ang="0">
                  <a:pos x="87" y="30"/>
                </a:cxn>
                <a:cxn ang="0">
                  <a:pos x="45" y="66"/>
                </a:cxn>
                <a:cxn ang="0">
                  <a:pos x="16" y="109"/>
                </a:cxn>
                <a:cxn ang="0">
                  <a:pos x="1" y="161"/>
                </a:cxn>
                <a:cxn ang="0">
                  <a:pos x="1" y="916"/>
                </a:cxn>
                <a:cxn ang="0">
                  <a:pos x="16" y="968"/>
                </a:cxn>
                <a:cxn ang="0">
                  <a:pos x="45" y="1012"/>
                </a:cxn>
                <a:cxn ang="0">
                  <a:pos x="87" y="1047"/>
                </a:cxn>
                <a:cxn ang="0">
                  <a:pos x="140" y="1070"/>
                </a:cxn>
                <a:cxn ang="0">
                  <a:pos x="198" y="1078"/>
                </a:cxn>
                <a:cxn ang="0">
                  <a:pos x="198" y="808"/>
                </a:cxn>
                <a:cxn ang="0">
                  <a:pos x="297" y="539"/>
                </a:cxn>
                <a:cxn ang="0">
                  <a:pos x="297" y="449"/>
                </a:cxn>
                <a:cxn ang="0">
                  <a:pos x="299" y="335"/>
                </a:cxn>
                <a:cxn ang="0">
                  <a:pos x="308" y="301"/>
                </a:cxn>
                <a:cxn ang="0">
                  <a:pos x="325" y="269"/>
                </a:cxn>
                <a:cxn ang="0">
                  <a:pos x="1188" y="269"/>
                </a:cxn>
                <a:cxn ang="0">
                  <a:pos x="554" y="273"/>
                </a:cxn>
                <a:cxn ang="0">
                  <a:pos x="500" y="292"/>
                </a:cxn>
                <a:cxn ang="0">
                  <a:pos x="455" y="322"/>
                </a:cxn>
                <a:cxn ang="0">
                  <a:pos x="420" y="363"/>
                </a:cxn>
                <a:cxn ang="0">
                  <a:pos x="400" y="413"/>
                </a:cxn>
                <a:cxn ang="0">
                  <a:pos x="397" y="1167"/>
                </a:cxn>
                <a:cxn ang="0">
                  <a:pos x="405" y="1221"/>
                </a:cxn>
                <a:cxn ang="0">
                  <a:pos x="430" y="1268"/>
                </a:cxn>
                <a:cxn ang="0">
                  <a:pos x="468" y="1306"/>
                </a:cxn>
                <a:cxn ang="0">
                  <a:pos x="517" y="1333"/>
                </a:cxn>
                <a:cxn ang="0">
                  <a:pos x="574" y="1347"/>
                </a:cxn>
                <a:cxn ang="0">
                  <a:pos x="1209" y="1347"/>
                </a:cxn>
                <a:cxn ang="0">
                  <a:pos x="1266" y="1333"/>
                </a:cxn>
                <a:cxn ang="0">
                  <a:pos x="1314" y="1306"/>
                </a:cxn>
                <a:cxn ang="0">
                  <a:pos x="1353" y="1268"/>
                </a:cxn>
                <a:cxn ang="0">
                  <a:pos x="1378" y="1221"/>
                </a:cxn>
                <a:cxn ang="0">
                  <a:pos x="1387" y="1167"/>
                </a:cxn>
                <a:cxn ang="0">
                  <a:pos x="1382" y="413"/>
                </a:cxn>
                <a:cxn ang="0">
                  <a:pos x="1362" y="363"/>
                </a:cxn>
                <a:cxn ang="0">
                  <a:pos x="1329" y="322"/>
                </a:cxn>
                <a:cxn ang="0">
                  <a:pos x="1283" y="292"/>
                </a:cxn>
                <a:cxn ang="0">
                  <a:pos x="1228" y="273"/>
                </a:cxn>
                <a:cxn ang="0">
                  <a:pos x="891" y="1078"/>
                </a:cxn>
                <a:cxn ang="0">
                  <a:pos x="891" y="988"/>
                </a:cxn>
                <a:cxn ang="0">
                  <a:pos x="594" y="808"/>
                </a:cxn>
                <a:cxn ang="0">
                  <a:pos x="1188" y="808"/>
                </a:cxn>
                <a:cxn ang="0">
                  <a:pos x="594" y="449"/>
                </a:cxn>
              </a:cxnLst>
              <a:rect l="0" t="0" r="r" b="b"/>
              <a:pathLst>
                <a:path w="1387" h="1348">
                  <a:moveTo>
                    <a:pt x="198" y="179"/>
                  </a:moveTo>
                  <a:lnTo>
                    <a:pt x="496" y="179"/>
                  </a:lnTo>
                  <a:lnTo>
                    <a:pt x="793" y="179"/>
                  </a:lnTo>
                  <a:lnTo>
                    <a:pt x="990" y="179"/>
                  </a:lnTo>
                  <a:lnTo>
                    <a:pt x="989" y="161"/>
                  </a:lnTo>
                  <a:lnTo>
                    <a:pt x="986" y="144"/>
                  </a:lnTo>
                  <a:lnTo>
                    <a:pt x="981" y="126"/>
                  </a:lnTo>
                  <a:lnTo>
                    <a:pt x="975" y="109"/>
                  </a:lnTo>
                  <a:lnTo>
                    <a:pt x="967" y="94"/>
                  </a:lnTo>
                  <a:lnTo>
                    <a:pt x="957" y="79"/>
                  </a:lnTo>
                  <a:lnTo>
                    <a:pt x="946" y="66"/>
                  </a:lnTo>
                  <a:lnTo>
                    <a:pt x="932" y="53"/>
                  </a:lnTo>
                  <a:lnTo>
                    <a:pt x="918" y="41"/>
                  </a:lnTo>
                  <a:lnTo>
                    <a:pt x="903" y="30"/>
                  </a:lnTo>
                  <a:lnTo>
                    <a:pt x="887" y="21"/>
                  </a:lnTo>
                  <a:lnTo>
                    <a:pt x="870" y="14"/>
                  </a:lnTo>
                  <a:lnTo>
                    <a:pt x="851" y="8"/>
                  </a:lnTo>
                  <a:lnTo>
                    <a:pt x="832" y="4"/>
                  </a:lnTo>
                  <a:lnTo>
                    <a:pt x="813" y="1"/>
                  </a:lnTo>
                  <a:lnTo>
                    <a:pt x="793" y="0"/>
                  </a:lnTo>
                  <a:lnTo>
                    <a:pt x="198" y="0"/>
                  </a:lnTo>
                  <a:lnTo>
                    <a:pt x="178" y="1"/>
                  </a:lnTo>
                  <a:lnTo>
                    <a:pt x="159" y="4"/>
                  </a:lnTo>
                  <a:lnTo>
                    <a:pt x="140" y="8"/>
                  </a:lnTo>
                  <a:lnTo>
                    <a:pt x="121" y="14"/>
                  </a:lnTo>
                  <a:lnTo>
                    <a:pt x="104" y="21"/>
                  </a:lnTo>
                  <a:lnTo>
                    <a:pt x="87" y="30"/>
                  </a:lnTo>
                  <a:lnTo>
                    <a:pt x="73" y="41"/>
                  </a:lnTo>
                  <a:lnTo>
                    <a:pt x="58" y="53"/>
                  </a:lnTo>
                  <a:lnTo>
                    <a:pt x="45" y="66"/>
                  </a:lnTo>
                  <a:lnTo>
                    <a:pt x="34" y="79"/>
                  </a:lnTo>
                  <a:lnTo>
                    <a:pt x="24" y="94"/>
                  </a:lnTo>
                  <a:lnTo>
                    <a:pt x="16" y="109"/>
                  </a:lnTo>
                  <a:lnTo>
                    <a:pt x="9" y="126"/>
                  </a:lnTo>
                  <a:lnTo>
                    <a:pt x="5" y="144"/>
                  </a:lnTo>
                  <a:lnTo>
                    <a:pt x="1" y="161"/>
                  </a:lnTo>
                  <a:lnTo>
                    <a:pt x="0" y="179"/>
                  </a:lnTo>
                  <a:lnTo>
                    <a:pt x="0" y="898"/>
                  </a:lnTo>
                  <a:lnTo>
                    <a:pt x="1" y="916"/>
                  </a:lnTo>
                  <a:lnTo>
                    <a:pt x="5" y="934"/>
                  </a:lnTo>
                  <a:lnTo>
                    <a:pt x="9" y="952"/>
                  </a:lnTo>
                  <a:lnTo>
                    <a:pt x="16" y="968"/>
                  </a:lnTo>
                  <a:lnTo>
                    <a:pt x="24" y="984"/>
                  </a:lnTo>
                  <a:lnTo>
                    <a:pt x="34" y="998"/>
                  </a:lnTo>
                  <a:lnTo>
                    <a:pt x="45" y="1012"/>
                  </a:lnTo>
                  <a:lnTo>
                    <a:pt x="58" y="1026"/>
                  </a:lnTo>
                  <a:lnTo>
                    <a:pt x="73" y="1037"/>
                  </a:lnTo>
                  <a:lnTo>
                    <a:pt x="87" y="1047"/>
                  </a:lnTo>
                  <a:lnTo>
                    <a:pt x="104" y="1056"/>
                  </a:lnTo>
                  <a:lnTo>
                    <a:pt x="121" y="1064"/>
                  </a:lnTo>
                  <a:lnTo>
                    <a:pt x="140" y="1070"/>
                  </a:lnTo>
                  <a:lnTo>
                    <a:pt x="159" y="1074"/>
                  </a:lnTo>
                  <a:lnTo>
                    <a:pt x="178" y="1077"/>
                  </a:lnTo>
                  <a:lnTo>
                    <a:pt x="198" y="1078"/>
                  </a:lnTo>
                  <a:lnTo>
                    <a:pt x="297" y="1078"/>
                  </a:lnTo>
                  <a:lnTo>
                    <a:pt x="297" y="808"/>
                  </a:lnTo>
                  <a:lnTo>
                    <a:pt x="198" y="808"/>
                  </a:lnTo>
                  <a:lnTo>
                    <a:pt x="198" y="719"/>
                  </a:lnTo>
                  <a:lnTo>
                    <a:pt x="297" y="719"/>
                  </a:lnTo>
                  <a:lnTo>
                    <a:pt x="297" y="539"/>
                  </a:lnTo>
                  <a:lnTo>
                    <a:pt x="198" y="539"/>
                  </a:lnTo>
                  <a:lnTo>
                    <a:pt x="198" y="449"/>
                  </a:lnTo>
                  <a:lnTo>
                    <a:pt x="297" y="449"/>
                  </a:lnTo>
                  <a:lnTo>
                    <a:pt x="297" y="359"/>
                  </a:lnTo>
                  <a:lnTo>
                    <a:pt x="297" y="347"/>
                  </a:lnTo>
                  <a:lnTo>
                    <a:pt x="299" y="335"/>
                  </a:lnTo>
                  <a:lnTo>
                    <a:pt x="302" y="323"/>
                  </a:lnTo>
                  <a:lnTo>
                    <a:pt x="305" y="312"/>
                  </a:lnTo>
                  <a:lnTo>
                    <a:pt x="308" y="301"/>
                  </a:lnTo>
                  <a:lnTo>
                    <a:pt x="313" y="290"/>
                  </a:lnTo>
                  <a:lnTo>
                    <a:pt x="318" y="279"/>
                  </a:lnTo>
                  <a:lnTo>
                    <a:pt x="325" y="269"/>
                  </a:lnTo>
                  <a:lnTo>
                    <a:pt x="198" y="269"/>
                  </a:lnTo>
                  <a:lnTo>
                    <a:pt x="198" y="179"/>
                  </a:lnTo>
                  <a:close/>
                  <a:moveTo>
                    <a:pt x="1188" y="269"/>
                  </a:moveTo>
                  <a:lnTo>
                    <a:pt x="594" y="269"/>
                  </a:lnTo>
                  <a:lnTo>
                    <a:pt x="574" y="270"/>
                  </a:lnTo>
                  <a:lnTo>
                    <a:pt x="554" y="273"/>
                  </a:lnTo>
                  <a:lnTo>
                    <a:pt x="535" y="277"/>
                  </a:lnTo>
                  <a:lnTo>
                    <a:pt x="517" y="283"/>
                  </a:lnTo>
                  <a:lnTo>
                    <a:pt x="500" y="292"/>
                  </a:lnTo>
                  <a:lnTo>
                    <a:pt x="484" y="300"/>
                  </a:lnTo>
                  <a:lnTo>
                    <a:pt x="468" y="311"/>
                  </a:lnTo>
                  <a:lnTo>
                    <a:pt x="455" y="322"/>
                  </a:lnTo>
                  <a:lnTo>
                    <a:pt x="441" y="335"/>
                  </a:lnTo>
                  <a:lnTo>
                    <a:pt x="430" y="348"/>
                  </a:lnTo>
                  <a:lnTo>
                    <a:pt x="420" y="363"/>
                  </a:lnTo>
                  <a:lnTo>
                    <a:pt x="412" y="380"/>
                  </a:lnTo>
                  <a:lnTo>
                    <a:pt x="405" y="396"/>
                  </a:lnTo>
                  <a:lnTo>
                    <a:pt x="400" y="413"/>
                  </a:lnTo>
                  <a:lnTo>
                    <a:pt x="398" y="430"/>
                  </a:lnTo>
                  <a:lnTo>
                    <a:pt x="397" y="449"/>
                  </a:lnTo>
                  <a:lnTo>
                    <a:pt x="397" y="1167"/>
                  </a:lnTo>
                  <a:lnTo>
                    <a:pt x="398" y="1186"/>
                  </a:lnTo>
                  <a:lnTo>
                    <a:pt x="400" y="1204"/>
                  </a:lnTo>
                  <a:lnTo>
                    <a:pt x="405" y="1221"/>
                  </a:lnTo>
                  <a:lnTo>
                    <a:pt x="412" y="1237"/>
                  </a:lnTo>
                  <a:lnTo>
                    <a:pt x="420" y="1253"/>
                  </a:lnTo>
                  <a:lnTo>
                    <a:pt x="430" y="1268"/>
                  </a:lnTo>
                  <a:lnTo>
                    <a:pt x="441" y="1282"/>
                  </a:lnTo>
                  <a:lnTo>
                    <a:pt x="455" y="1295"/>
                  </a:lnTo>
                  <a:lnTo>
                    <a:pt x="468" y="1306"/>
                  </a:lnTo>
                  <a:lnTo>
                    <a:pt x="484" y="1316"/>
                  </a:lnTo>
                  <a:lnTo>
                    <a:pt x="500" y="1325"/>
                  </a:lnTo>
                  <a:lnTo>
                    <a:pt x="517" y="1333"/>
                  </a:lnTo>
                  <a:lnTo>
                    <a:pt x="535" y="1339"/>
                  </a:lnTo>
                  <a:lnTo>
                    <a:pt x="554" y="1344"/>
                  </a:lnTo>
                  <a:lnTo>
                    <a:pt x="574" y="1347"/>
                  </a:lnTo>
                  <a:lnTo>
                    <a:pt x="594" y="1348"/>
                  </a:lnTo>
                  <a:lnTo>
                    <a:pt x="1188" y="1348"/>
                  </a:lnTo>
                  <a:lnTo>
                    <a:pt x="1209" y="1347"/>
                  </a:lnTo>
                  <a:lnTo>
                    <a:pt x="1228" y="1344"/>
                  </a:lnTo>
                  <a:lnTo>
                    <a:pt x="1247" y="1339"/>
                  </a:lnTo>
                  <a:lnTo>
                    <a:pt x="1266" y="1333"/>
                  </a:lnTo>
                  <a:lnTo>
                    <a:pt x="1283" y="1325"/>
                  </a:lnTo>
                  <a:lnTo>
                    <a:pt x="1299" y="1316"/>
                  </a:lnTo>
                  <a:lnTo>
                    <a:pt x="1314" y="1306"/>
                  </a:lnTo>
                  <a:lnTo>
                    <a:pt x="1329" y="1295"/>
                  </a:lnTo>
                  <a:lnTo>
                    <a:pt x="1341" y="1282"/>
                  </a:lnTo>
                  <a:lnTo>
                    <a:pt x="1353" y="1268"/>
                  </a:lnTo>
                  <a:lnTo>
                    <a:pt x="1362" y="1253"/>
                  </a:lnTo>
                  <a:lnTo>
                    <a:pt x="1371" y="1237"/>
                  </a:lnTo>
                  <a:lnTo>
                    <a:pt x="1378" y="1221"/>
                  </a:lnTo>
                  <a:lnTo>
                    <a:pt x="1382" y="1204"/>
                  </a:lnTo>
                  <a:lnTo>
                    <a:pt x="1385" y="1186"/>
                  </a:lnTo>
                  <a:lnTo>
                    <a:pt x="1387" y="1167"/>
                  </a:lnTo>
                  <a:lnTo>
                    <a:pt x="1387" y="449"/>
                  </a:lnTo>
                  <a:lnTo>
                    <a:pt x="1385" y="430"/>
                  </a:lnTo>
                  <a:lnTo>
                    <a:pt x="1382" y="413"/>
                  </a:lnTo>
                  <a:lnTo>
                    <a:pt x="1378" y="396"/>
                  </a:lnTo>
                  <a:lnTo>
                    <a:pt x="1371" y="380"/>
                  </a:lnTo>
                  <a:lnTo>
                    <a:pt x="1362" y="363"/>
                  </a:lnTo>
                  <a:lnTo>
                    <a:pt x="1353" y="348"/>
                  </a:lnTo>
                  <a:lnTo>
                    <a:pt x="1341" y="335"/>
                  </a:lnTo>
                  <a:lnTo>
                    <a:pt x="1329" y="322"/>
                  </a:lnTo>
                  <a:lnTo>
                    <a:pt x="1314" y="311"/>
                  </a:lnTo>
                  <a:lnTo>
                    <a:pt x="1299" y="300"/>
                  </a:lnTo>
                  <a:lnTo>
                    <a:pt x="1283" y="292"/>
                  </a:lnTo>
                  <a:lnTo>
                    <a:pt x="1266" y="283"/>
                  </a:lnTo>
                  <a:lnTo>
                    <a:pt x="1247" y="277"/>
                  </a:lnTo>
                  <a:lnTo>
                    <a:pt x="1228" y="273"/>
                  </a:lnTo>
                  <a:lnTo>
                    <a:pt x="1209" y="270"/>
                  </a:lnTo>
                  <a:lnTo>
                    <a:pt x="1188" y="269"/>
                  </a:lnTo>
                  <a:close/>
                  <a:moveTo>
                    <a:pt x="891" y="1078"/>
                  </a:moveTo>
                  <a:lnTo>
                    <a:pt x="594" y="1078"/>
                  </a:lnTo>
                  <a:lnTo>
                    <a:pt x="594" y="988"/>
                  </a:lnTo>
                  <a:lnTo>
                    <a:pt x="891" y="988"/>
                  </a:lnTo>
                  <a:lnTo>
                    <a:pt x="891" y="1078"/>
                  </a:lnTo>
                  <a:close/>
                  <a:moveTo>
                    <a:pt x="1188" y="808"/>
                  </a:moveTo>
                  <a:lnTo>
                    <a:pt x="594" y="808"/>
                  </a:lnTo>
                  <a:lnTo>
                    <a:pt x="594" y="719"/>
                  </a:lnTo>
                  <a:lnTo>
                    <a:pt x="1188" y="719"/>
                  </a:lnTo>
                  <a:lnTo>
                    <a:pt x="1188" y="808"/>
                  </a:lnTo>
                  <a:close/>
                  <a:moveTo>
                    <a:pt x="1188" y="539"/>
                  </a:moveTo>
                  <a:lnTo>
                    <a:pt x="594" y="539"/>
                  </a:lnTo>
                  <a:lnTo>
                    <a:pt x="594" y="449"/>
                  </a:lnTo>
                  <a:lnTo>
                    <a:pt x="1188" y="449"/>
                  </a:lnTo>
                  <a:lnTo>
                    <a:pt x="1188" y="539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2840" y="3504"/>
              <a:ext cx="82" cy="90"/>
            </a:xfrm>
            <a:custGeom>
              <a:avLst/>
              <a:gdLst/>
              <a:ahLst/>
              <a:cxnLst>
                <a:cxn ang="0">
                  <a:pos x="554" y="439"/>
                </a:cxn>
                <a:cxn ang="0">
                  <a:pos x="524" y="393"/>
                </a:cxn>
                <a:cxn ang="0">
                  <a:pos x="484" y="354"/>
                </a:cxn>
                <a:cxn ang="0">
                  <a:pos x="432" y="326"/>
                </a:cxn>
                <a:cxn ang="0">
                  <a:pos x="369" y="309"/>
                </a:cxn>
                <a:cxn ang="0">
                  <a:pos x="320" y="262"/>
                </a:cxn>
                <a:cxn ang="0">
                  <a:pos x="342" y="249"/>
                </a:cxn>
                <a:cxn ang="0">
                  <a:pos x="362" y="230"/>
                </a:cxn>
                <a:cxn ang="0">
                  <a:pos x="378" y="205"/>
                </a:cxn>
                <a:cxn ang="0">
                  <a:pos x="388" y="177"/>
                </a:cxn>
                <a:cxn ang="0">
                  <a:pos x="393" y="147"/>
                </a:cxn>
                <a:cxn ang="0">
                  <a:pos x="391" y="108"/>
                </a:cxn>
                <a:cxn ang="0">
                  <a:pos x="380" y="71"/>
                </a:cxn>
                <a:cxn ang="0">
                  <a:pos x="361" y="39"/>
                </a:cxn>
                <a:cxn ang="0">
                  <a:pos x="335" y="16"/>
                </a:cxn>
                <a:cxn ang="0">
                  <a:pos x="304" y="3"/>
                </a:cxn>
                <a:cxn ang="0">
                  <a:pos x="270" y="1"/>
                </a:cxn>
                <a:cxn ang="0">
                  <a:pos x="238" y="11"/>
                </a:cxn>
                <a:cxn ang="0">
                  <a:pos x="210" y="31"/>
                </a:cxn>
                <a:cxn ang="0">
                  <a:pos x="189" y="60"/>
                </a:cxn>
                <a:cxn ang="0">
                  <a:pos x="174" y="95"/>
                </a:cxn>
                <a:cxn ang="0">
                  <a:pos x="170" y="136"/>
                </a:cxn>
                <a:cxn ang="0">
                  <a:pos x="173" y="167"/>
                </a:cxn>
                <a:cxn ang="0">
                  <a:pos x="182" y="196"/>
                </a:cxn>
                <a:cxn ang="0">
                  <a:pos x="196" y="223"/>
                </a:cxn>
                <a:cxn ang="0">
                  <a:pos x="215" y="243"/>
                </a:cxn>
                <a:cxn ang="0">
                  <a:pos x="236" y="259"/>
                </a:cxn>
                <a:cxn ang="0">
                  <a:pos x="245" y="305"/>
                </a:cxn>
                <a:cxn ang="0">
                  <a:pos x="172" y="313"/>
                </a:cxn>
                <a:cxn ang="0">
                  <a:pos x="114" y="334"/>
                </a:cxn>
                <a:cxn ang="0">
                  <a:pos x="68" y="365"/>
                </a:cxn>
                <a:cxn ang="0">
                  <a:pos x="33" y="407"/>
                </a:cxn>
                <a:cxn ang="0">
                  <a:pos x="7" y="457"/>
                </a:cxn>
                <a:cxn ang="0">
                  <a:pos x="1" y="488"/>
                </a:cxn>
                <a:cxn ang="0">
                  <a:pos x="10" y="513"/>
                </a:cxn>
                <a:cxn ang="0">
                  <a:pos x="22" y="527"/>
                </a:cxn>
                <a:cxn ang="0">
                  <a:pos x="36" y="537"/>
                </a:cxn>
                <a:cxn ang="0">
                  <a:pos x="55" y="542"/>
                </a:cxn>
                <a:cxn ang="0">
                  <a:pos x="514" y="542"/>
                </a:cxn>
                <a:cxn ang="0">
                  <a:pos x="535" y="537"/>
                </a:cxn>
                <a:cxn ang="0">
                  <a:pos x="552" y="526"/>
                </a:cxn>
                <a:cxn ang="0">
                  <a:pos x="564" y="512"/>
                </a:cxn>
                <a:cxn ang="0">
                  <a:pos x="570" y="494"/>
                </a:cxn>
                <a:cxn ang="0">
                  <a:pos x="566" y="474"/>
                </a:cxn>
              </a:cxnLst>
              <a:rect l="0" t="0" r="r" b="b"/>
              <a:pathLst>
                <a:path w="570" h="542">
                  <a:moveTo>
                    <a:pt x="570" y="474"/>
                  </a:moveTo>
                  <a:lnTo>
                    <a:pt x="563" y="457"/>
                  </a:lnTo>
                  <a:lnTo>
                    <a:pt x="554" y="439"/>
                  </a:lnTo>
                  <a:lnTo>
                    <a:pt x="545" y="423"/>
                  </a:lnTo>
                  <a:lnTo>
                    <a:pt x="535" y="407"/>
                  </a:lnTo>
                  <a:lnTo>
                    <a:pt x="524" y="393"/>
                  </a:lnTo>
                  <a:lnTo>
                    <a:pt x="512" y="379"/>
                  </a:lnTo>
                  <a:lnTo>
                    <a:pt x="498" y="365"/>
                  </a:lnTo>
                  <a:lnTo>
                    <a:pt x="484" y="354"/>
                  </a:lnTo>
                  <a:lnTo>
                    <a:pt x="468" y="343"/>
                  </a:lnTo>
                  <a:lnTo>
                    <a:pt x="451" y="334"/>
                  </a:lnTo>
                  <a:lnTo>
                    <a:pt x="432" y="326"/>
                  </a:lnTo>
                  <a:lnTo>
                    <a:pt x="413" y="319"/>
                  </a:lnTo>
                  <a:lnTo>
                    <a:pt x="392" y="313"/>
                  </a:lnTo>
                  <a:lnTo>
                    <a:pt x="369" y="309"/>
                  </a:lnTo>
                  <a:lnTo>
                    <a:pt x="345" y="306"/>
                  </a:lnTo>
                  <a:lnTo>
                    <a:pt x="320" y="305"/>
                  </a:lnTo>
                  <a:lnTo>
                    <a:pt x="320" y="262"/>
                  </a:lnTo>
                  <a:lnTo>
                    <a:pt x="327" y="259"/>
                  </a:lnTo>
                  <a:lnTo>
                    <a:pt x="335" y="254"/>
                  </a:lnTo>
                  <a:lnTo>
                    <a:pt x="342" y="249"/>
                  </a:lnTo>
                  <a:lnTo>
                    <a:pt x="349" y="243"/>
                  </a:lnTo>
                  <a:lnTo>
                    <a:pt x="355" y="237"/>
                  </a:lnTo>
                  <a:lnTo>
                    <a:pt x="362" y="230"/>
                  </a:lnTo>
                  <a:lnTo>
                    <a:pt x="368" y="223"/>
                  </a:lnTo>
                  <a:lnTo>
                    <a:pt x="373" y="215"/>
                  </a:lnTo>
                  <a:lnTo>
                    <a:pt x="378" y="205"/>
                  </a:lnTo>
                  <a:lnTo>
                    <a:pt x="382" y="196"/>
                  </a:lnTo>
                  <a:lnTo>
                    <a:pt x="385" y="187"/>
                  </a:lnTo>
                  <a:lnTo>
                    <a:pt x="388" y="177"/>
                  </a:lnTo>
                  <a:lnTo>
                    <a:pt x="391" y="167"/>
                  </a:lnTo>
                  <a:lnTo>
                    <a:pt x="392" y="157"/>
                  </a:lnTo>
                  <a:lnTo>
                    <a:pt x="393" y="147"/>
                  </a:lnTo>
                  <a:lnTo>
                    <a:pt x="393" y="136"/>
                  </a:lnTo>
                  <a:lnTo>
                    <a:pt x="393" y="121"/>
                  </a:lnTo>
                  <a:lnTo>
                    <a:pt x="391" y="108"/>
                  </a:lnTo>
                  <a:lnTo>
                    <a:pt x="389" y="95"/>
                  </a:lnTo>
                  <a:lnTo>
                    <a:pt x="385" y="83"/>
                  </a:lnTo>
                  <a:lnTo>
                    <a:pt x="380" y="71"/>
                  </a:lnTo>
                  <a:lnTo>
                    <a:pt x="374" y="60"/>
                  </a:lnTo>
                  <a:lnTo>
                    <a:pt x="368" y="50"/>
                  </a:lnTo>
                  <a:lnTo>
                    <a:pt x="361" y="39"/>
                  </a:lnTo>
                  <a:lnTo>
                    <a:pt x="353" y="31"/>
                  </a:lnTo>
                  <a:lnTo>
                    <a:pt x="344" y="23"/>
                  </a:lnTo>
                  <a:lnTo>
                    <a:pt x="335" y="16"/>
                  </a:lnTo>
                  <a:lnTo>
                    <a:pt x="325" y="11"/>
                  </a:lnTo>
                  <a:lnTo>
                    <a:pt x="315" y="6"/>
                  </a:lnTo>
                  <a:lnTo>
                    <a:pt x="304" y="3"/>
                  </a:lnTo>
                  <a:lnTo>
                    <a:pt x="293" y="1"/>
                  </a:lnTo>
                  <a:lnTo>
                    <a:pt x="282" y="0"/>
                  </a:lnTo>
                  <a:lnTo>
                    <a:pt x="270" y="1"/>
                  </a:lnTo>
                  <a:lnTo>
                    <a:pt x="259" y="3"/>
                  </a:lnTo>
                  <a:lnTo>
                    <a:pt x="248" y="6"/>
                  </a:lnTo>
                  <a:lnTo>
                    <a:pt x="238" y="11"/>
                  </a:lnTo>
                  <a:lnTo>
                    <a:pt x="228" y="16"/>
                  </a:lnTo>
                  <a:lnTo>
                    <a:pt x="219" y="23"/>
                  </a:lnTo>
                  <a:lnTo>
                    <a:pt x="210" y="31"/>
                  </a:lnTo>
                  <a:lnTo>
                    <a:pt x="202" y="39"/>
                  </a:lnTo>
                  <a:lnTo>
                    <a:pt x="196" y="50"/>
                  </a:lnTo>
                  <a:lnTo>
                    <a:pt x="189" y="60"/>
                  </a:lnTo>
                  <a:lnTo>
                    <a:pt x="183" y="71"/>
                  </a:lnTo>
                  <a:lnTo>
                    <a:pt x="179" y="83"/>
                  </a:lnTo>
                  <a:lnTo>
                    <a:pt x="174" y="95"/>
                  </a:lnTo>
                  <a:lnTo>
                    <a:pt x="172" y="108"/>
                  </a:lnTo>
                  <a:lnTo>
                    <a:pt x="170" y="121"/>
                  </a:lnTo>
                  <a:lnTo>
                    <a:pt x="170" y="136"/>
                  </a:lnTo>
                  <a:lnTo>
                    <a:pt x="170" y="147"/>
                  </a:lnTo>
                  <a:lnTo>
                    <a:pt x="171" y="157"/>
                  </a:lnTo>
                  <a:lnTo>
                    <a:pt x="173" y="167"/>
                  </a:lnTo>
                  <a:lnTo>
                    <a:pt x="176" y="177"/>
                  </a:lnTo>
                  <a:lnTo>
                    <a:pt x="178" y="187"/>
                  </a:lnTo>
                  <a:lnTo>
                    <a:pt x="182" y="196"/>
                  </a:lnTo>
                  <a:lnTo>
                    <a:pt x="186" y="205"/>
                  </a:lnTo>
                  <a:lnTo>
                    <a:pt x="191" y="215"/>
                  </a:lnTo>
                  <a:lnTo>
                    <a:pt x="196" y="223"/>
                  </a:lnTo>
                  <a:lnTo>
                    <a:pt x="201" y="230"/>
                  </a:lnTo>
                  <a:lnTo>
                    <a:pt x="208" y="237"/>
                  </a:lnTo>
                  <a:lnTo>
                    <a:pt x="215" y="243"/>
                  </a:lnTo>
                  <a:lnTo>
                    <a:pt x="221" y="249"/>
                  </a:lnTo>
                  <a:lnTo>
                    <a:pt x="229" y="254"/>
                  </a:lnTo>
                  <a:lnTo>
                    <a:pt x="236" y="259"/>
                  </a:lnTo>
                  <a:lnTo>
                    <a:pt x="245" y="262"/>
                  </a:lnTo>
                  <a:lnTo>
                    <a:pt x="245" y="305"/>
                  </a:lnTo>
                  <a:lnTo>
                    <a:pt x="245" y="305"/>
                  </a:lnTo>
                  <a:lnTo>
                    <a:pt x="219" y="307"/>
                  </a:lnTo>
                  <a:lnTo>
                    <a:pt x="195" y="309"/>
                  </a:lnTo>
                  <a:lnTo>
                    <a:pt x="172" y="313"/>
                  </a:lnTo>
                  <a:lnTo>
                    <a:pt x="151" y="319"/>
                  </a:lnTo>
                  <a:lnTo>
                    <a:pt x="132" y="326"/>
                  </a:lnTo>
                  <a:lnTo>
                    <a:pt x="114" y="334"/>
                  </a:lnTo>
                  <a:lnTo>
                    <a:pt x="97" y="343"/>
                  </a:lnTo>
                  <a:lnTo>
                    <a:pt x="82" y="354"/>
                  </a:lnTo>
                  <a:lnTo>
                    <a:pt x="68" y="365"/>
                  </a:lnTo>
                  <a:lnTo>
                    <a:pt x="55" y="379"/>
                  </a:lnTo>
                  <a:lnTo>
                    <a:pt x="44" y="393"/>
                  </a:lnTo>
                  <a:lnTo>
                    <a:pt x="33" y="407"/>
                  </a:lnTo>
                  <a:lnTo>
                    <a:pt x="24" y="423"/>
                  </a:lnTo>
                  <a:lnTo>
                    <a:pt x="15" y="439"/>
                  </a:lnTo>
                  <a:lnTo>
                    <a:pt x="7" y="457"/>
                  </a:lnTo>
                  <a:lnTo>
                    <a:pt x="0" y="474"/>
                  </a:lnTo>
                  <a:lnTo>
                    <a:pt x="0" y="474"/>
                  </a:lnTo>
                  <a:lnTo>
                    <a:pt x="1" y="488"/>
                  </a:lnTo>
                  <a:lnTo>
                    <a:pt x="5" y="501"/>
                  </a:lnTo>
                  <a:lnTo>
                    <a:pt x="7" y="507"/>
                  </a:lnTo>
                  <a:lnTo>
                    <a:pt x="10" y="513"/>
                  </a:lnTo>
                  <a:lnTo>
                    <a:pt x="14" y="518"/>
                  </a:lnTo>
                  <a:lnTo>
                    <a:pt x="17" y="522"/>
                  </a:lnTo>
                  <a:lnTo>
                    <a:pt x="22" y="527"/>
                  </a:lnTo>
                  <a:lnTo>
                    <a:pt x="26" y="530"/>
                  </a:lnTo>
                  <a:lnTo>
                    <a:pt x="30" y="534"/>
                  </a:lnTo>
                  <a:lnTo>
                    <a:pt x="36" y="537"/>
                  </a:lnTo>
                  <a:lnTo>
                    <a:pt x="42" y="539"/>
                  </a:lnTo>
                  <a:lnTo>
                    <a:pt x="48" y="541"/>
                  </a:lnTo>
                  <a:lnTo>
                    <a:pt x="55" y="542"/>
                  </a:lnTo>
                  <a:lnTo>
                    <a:pt x="63" y="542"/>
                  </a:lnTo>
                  <a:lnTo>
                    <a:pt x="506" y="542"/>
                  </a:lnTo>
                  <a:lnTo>
                    <a:pt x="514" y="542"/>
                  </a:lnTo>
                  <a:lnTo>
                    <a:pt x="520" y="541"/>
                  </a:lnTo>
                  <a:lnTo>
                    <a:pt x="528" y="539"/>
                  </a:lnTo>
                  <a:lnTo>
                    <a:pt x="535" y="537"/>
                  </a:lnTo>
                  <a:lnTo>
                    <a:pt x="541" y="533"/>
                  </a:lnTo>
                  <a:lnTo>
                    <a:pt x="546" y="530"/>
                  </a:lnTo>
                  <a:lnTo>
                    <a:pt x="552" y="526"/>
                  </a:lnTo>
                  <a:lnTo>
                    <a:pt x="556" y="522"/>
                  </a:lnTo>
                  <a:lnTo>
                    <a:pt x="561" y="517"/>
                  </a:lnTo>
                  <a:lnTo>
                    <a:pt x="564" y="512"/>
                  </a:lnTo>
                  <a:lnTo>
                    <a:pt x="566" y="506"/>
                  </a:lnTo>
                  <a:lnTo>
                    <a:pt x="568" y="500"/>
                  </a:lnTo>
                  <a:lnTo>
                    <a:pt x="570" y="494"/>
                  </a:lnTo>
                  <a:lnTo>
                    <a:pt x="570" y="488"/>
                  </a:lnTo>
                  <a:lnTo>
                    <a:pt x="568" y="481"/>
                  </a:lnTo>
                  <a:lnTo>
                    <a:pt x="566" y="474"/>
                  </a:lnTo>
                  <a:lnTo>
                    <a:pt x="570" y="474"/>
                  </a:lnTo>
                  <a:close/>
                </a:path>
              </a:pathLst>
            </a:custGeom>
            <a:solidFill>
              <a:srgbClr val="F3C4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3003" y="3250"/>
              <a:ext cx="90" cy="138"/>
            </a:xfrm>
            <a:custGeom>
              <a:avLst/>
              <a:gdLst/>
              <a:ahLst/>
              <a:cxnLst>
                <a:cxn ang="0">
                  <a:pos x="490" y="174"/>
                </a:cxn>
                <a:cxn ang="0">
                  <a:pos x="483" y="114"/>
                </a:cxn>
                <a:cxn ang="0">
                  <a:pos x="449" y="60"/>
                </a:cxn>
                <a:cxn ang="0">
                  <a:pos x="397" y="20"/>
                </a:cxn>
                <a:cxn ang="0">
                  <a:pos x="330" y="1"/>
                </a:cxn>
                <a:cxn ang="0">
                  <a:pos x="284" y="3"/>
                </a:cxn>
                <a:cxn ang="0">
                  <a:pos x="227" y="25"/>
                </a:cxn>
                <a:cxn ang="0">
                  <a:pos x="177" y="73"/>
                </a:cxn>
                <a:cxn ang="0">
                  <a:pos x="147" y="136"/>
                </a:cxn>
                <a:cxn ang="0">
                  <a:pos x="211" y="187"/>
                </a:cxn>
                <a:cxn ang="0">
                  <a:pos x="219" y="142"/>
                </a:cxn>
                <a:cxn ang="0">
                  <a:pos x="243" y="100"/>
                </a:cxn>
                <a:cxn ang="0">
                  <a:pos x="280" y="71"/>
                </a:cxn>
                <a:cxn ang="0">
                  <a:pos x="326" y="59"/>
                </a:cxn>
                <a:cxn ang="0">
                  <a:pos x="369" y="71"/>
                </a:cxn>
                <a:cxn ang="0">
                  <a:pos x="398" y="100"/>
                </a:cxn>
                <a:cxn ang="0">
                  <a:pos x="415" y="141"/>
                </a:cxn>
                <a:cxn ang="0">
                  <a:pos x="420" y="185"/>
                </a:cxn>
                <a:cxn ang="0">
                  <a:pos x="111" y="257"/>
                </a:cxn>
                <a:cxn ang="0">
                  <a:pos x="61" y="276"/>
                </a:cxn>
                <a:cxn ang="0">
                  <a:pos x="23" y="311"/>
                </a:cxn>
                <a:cxn ang="0">
                  <a:pos x="2" y="356"/>
                </a:cxn>
                <a:cxn ang="0">
                  <a:pos x="0" y="714"/>
                </a:cxn>
                <a:cxn ang="0">
                  <a:pos x="16" y="761"/>
                </a:cxn>
                <a:cxn ang="0">
                  <a:pos x="50" y="799"/>
                </a:cxn>
                <a:cxn ang="0">
                  <a:pos x="98" y="822"/>
                </a:cxn>
                <a:cxn ang="0">
                  <a:pos x="491" y="828"/>
                </a:cxn>
                <a:cxn ang="0">
                  <a:pos x="545" y="818"/>
                </a:cxn>
                <a:cxn ang="0">
                  <a:pos x="590" y="791"/>
                </a:cxn>
                <a:cxn ang="0">
                  <a:pos x="620" y="750"/>
                </a:cxn>
                <a:cxn ang="0">
                  <a:pos x="631" y="701"/>
                </a:cxn>
                <a:cxn ang="0">
                  <a:pos x="625" y="344"/>
                </a:cxn>
                <a:cxn ang="0">
                  <a:pos x="599" y="302"/>
                </a:cxn>
                <a:cxn ang="0">
                  <a:pos x="558" y="270"/>
                </a:cxn>
                <a:cxn ang="0">
                  <a:pos x="505" y="255"/>
                </a:cxn>
                <a:cxn ang="0">
                  <a:pos x="280" y="637"/>
                </a:cxn>
                <a:cxn ang="0">
                  <a:pos x="259" y="554"/>
                </a:cxn>
                <a:cxn ang="0">
                  <a:pos x="234" y="536"/>
                </a:cxn>
                <a:cxn ang="0">
                  <a:pos x="218" y="511"/>
                </a:cxn>
                <a:cxn ang="0">
                  <a:pos x="211" y="483"/>
                </a:cxn>
                <a:cxn ang="0">
                  <a:pos x="214" y="448"/>
                </a:cxn>
                <a:cxn ang="0">
                  <a:pos x="233" y="416"/>
                </a:cxn>
                <a:cxn ang="0">
                  <a:pos x="263" y="394"/>
                </a:cxn>
                <a:cxn ang="0">
                  <a:pos x="302" y="383"/>
                </a:cxn>
                <a:cxn ang="0">
                  <a:pos x="342" y="387"/>
                </a:cxn>
                <a:cxn ang="0">
                  <a:pos x="377" y="403"/>
                </a:cxn>
                <a:cxn ang="0">
                  <a:pos x="403" y="430"/>
                </a:cxn>
                <a:cxn ang="0">
                  <a:pos x="414" y="466"/>
                </a:cxn>
                <a:cxn ang="0">
                  <a:pos x="411" y="496"/>
                </a:cxn>
                <a:cxn ang="0">
                  <a:pos x="400" y="521"/>
                </a:cxn>
                <a:cxn ang="0">
                  <a:pos x="363" y="555"/>
                </a:cxn>
              </a:cxnLst>
              <a:rect l="0" t="0" r="r" b="b"/>
              <a:pathLst>
                <a:path w="631" h="828">
                  <a:moveTo>
                    <a:pt x="491" y="255"/>
                  </a:moveTo>
                  <a:lnTo>
                    <a:pt x="491" y="185"/>
                  </a:lnTo>
                  <a:lnTo>
                    <a:pt x="488" y="185"/>
                  </a:lnTo>
                  <a:lnTo>
                    <a:pt x="490" y="174"/>
                  </a:lnTo>
                  <a:lnTo>
                    <a:pt x="491" y="163"/>
                  </a:lnTo>
                  <a:lnTo>
                    <a:pt x="490" y="146"/>
                  </a:lnTo>
                  <a:lnTo>
                    <a:pt x="487" y="130"/>
                  </a:lnTo>
                  <a:lnTo>
                    <a:pt x="483" y="114"/>
                  </a:lnTo>
                  <a:lnTo>
                    <a:pt x="476" y="99"/>
                  </a:lnTo>
                  <a:lnTo>
                    <a:pt x="468" y="85"/>
                  </a:lnTo>
                  <a:lnTo>
                    <a:pt x="459" y="72"/>
                  </a:lnTo>
                  <a:lnTo>
                    <a:pt x="449" y="60"/>
                  </a:lnTo>
                  <a:lnTo>
                    <a:pt x="438" y="48"/>
                  </a:lnTo>
                  <a:lnTo>
                    <a:pt x="425" y="38"/>
                  </a:lnTo>
                  <a:lnTo>
                    <a:pt x="411" y="28"/>
                  </a:lnTo>
                  <a:lnTo>
                    <a:pt x="397" y="20"/>
                  </a:lnTo>
                  <a:lnTo>
                    <a:pt x="381" y="13"/>
                  </a:lnTo>
                  <a:lnTo>
                    <a:pt x="365" y="7"/>
                  </a:lnTo>
                  <a:lnTo>
                    <a:pt x="348" y="4"/>
                  </a:lnTo>
                  <a:lnTo>
                    <a:pt x="330" y="1"/>
                  </a:lnTo>
                  <a:lnTo>
                    <a:pt x="311" y="0"/>
                  </a:lnTo>
                  <a:lnTo>
                    <a:pt x="302" y="1"/>
                  </a:lnTo>
                  <a:lnTo>
                    <a:pt x="293" y="1"/>
                  </a:lnTo>
                  <a:lnTo>
                    <a:pt x="284" y="3"/>
                  </a:lnTo>
                  <a:lnTo>
                    <a:pt x="275" y="4"/>
                  </a:lnTo>
                  <a:lnTo>
                    <a:pt x="259" y="10"/>
                  </a:lnTo>
                  <a:lnTo>
                    <a:pt x="243" y="16"/>
                  </a:lnTo>
                  <a:lnTo>
                    <a:pt x="227" y="25"/>
                  </a:lnTo>
                  <a:lnTo>
                    <a:pt x="214" y="35"/>
                  </a:lnTo>
                  <a:lnTo>
                    <a:pt x="201" y="47"/>
                  </a:lnTo>
                  <a:lnTo>
                    <a:pt x="188" y="60"/>
                  </a:lnTo>
                  <a:lnTo>
                    <a:pt x="177" y="73"/>
                  </a:lnTo>
                  <a:lnTo>
                    <a:pt x="168" y="88"/>
                  </a:lnTo>
                  <a:lnTo>
                    <a:pt x="159" y="103"/>
                  </a:lnTo>
                  <a:lnTo>
                    <a:pt x="153" y="119"/>
                  </a:lnTo>
                  <a:lnTo>
                    <a:pt x="147" y="136"/>
                  </a:lnTo>
                  <a:lnTo>
                    <a:pt x="142" y="152"/>
                  </a:lnTo>
                  <a:lnTo>
                    <a:pt x="140" y="169"/>
                  </a:lnTo>
                  <a:lnTo>
                    <a:pt x="139" y="185"/>
                  </a:lnTo>
                  <a:lnTo>
                    <a:pt x="211" y="187"/>
                  </a:lnTo>
                  <a:lnTo>
                    <a:pt x="211" y="176"/>
                  </a:lnTo>
                  <a:lnTo>
                    <a:pt x="213" y="164"/>
                  </a:lnTo>
                  <a:lnTo>
                    <a:pt x="215" y="153"/>
                  </a:lnTo>
                  <a:lnTo>
                    <a:pt x="219" y="142"/>
                  </a:lnTo>
                  <a:lnTo>
                    <a:pt x="224" y="131"/>
                  </a:lnTo>
                  <a:lnTo>
                    <a:pt x="230" y="121"/>
                  </a:lnTo>
                  <a:lnTo>
                    <a:pt x="236" y="110"/>
                  </a:lnTo>
                  <a:lnTo>
                    <a:pt x="243" y="100"/>
                  </a:lnTo>
                  <a:lnTo>
                    <a:pt x="251" y="92"/>
                  </a:lnTo>
                  <a:lnTo>
                    <a:pt x="260" y="84"/>
                  </a:lnTo>
                  <a:lnTo>
                    <a:pt x="270" y="77"/>
                  </a:lnTo>
                  <a:lnTo>
                    <a:pt x="280" y="71"/>
                  </a:lnTo>
                  <a:lnTo>
                    <a:pt x="291" y="66"/>
                  </a:lnTo>
                  <a:lnTo>
                    <a:pt x="302" y="62"/>
                  </a:lnTo>
                  <a:lnTo>
                    <a:pt x="313" y="60"/>
                  </a:lnTo>
                  <a:lnTo>
                    <a:pt x="326" y="59"/>
                  </a:lnTo>
                  <a:lnTo>
                    <a:pt x="338" y="60"/>
                  </a:lnTo>
                  <a:lnTo>
                    <a:pt x="349" y="62"/>
                  </a:lnTo>
                  <a:lnTo>
                    <a:pt x="359" y="66"/>
                  </a:lnTo>
                  <a:lnTo>
                    <a:pt x="369" y="71"/>
                  </a:lnTo>
                  <a:lnTo>
                    <a:pt x="377" y="76"/>
                  </a:lnTo>
                  <a:lnTo>
                    <a:pt x="385" y="83"/>
                  </a:lnTo>
                  <a:lnTo>
                    <a:pt x="392" y="91"/>
                  </a:lnTo>
                  <a:lnTo>
                    <a:pt x="398" y="100"/>
                  </a:lnTo>
                  <a:lnTo>
                    <a:pt x="404" y="109"/>
                  </a:lnTo>
                  <a:lnTo>
                    <a:pt x="408" y="120"/>
                  </a:lnTo>
                  <a:lnTo>
                    <a:pt x="411" y="130"/>
                  </a:lnTo>
                  <a:lnTo>
                    <a:pt x="415" y="141"/>
                  </a:lnTo>
                  <a:lnTo>
                    <a:pt x="417" y="152"/>
                  </a:lnTo>
                  <a:lnTo>
                    <a:pt x="419" y="163"/>
                  </a:lnTo>
                  <a:lnTo>
                    <a:pt x="420" y="174"/>
                  </a:lnTo>
                  <a:lnTo>
                    <a:pt x="420" y="185"/>
                  </a:lnTo>
                  <a:lnTo>
                    <a:pt x="420" y="255"/>
                  </a:lnTo>
                  <a:lnTo>
                    <a:pt x="139" y="255"/>
                  </a:lnTo>
                  <a:lnTo>
                    <a:pt x="126" y="255"/>
                  </a:lnTo>
                  <a:lnTo>
                    <a:pt x="111" y="257"/>
                  </a:lnTo>
                  <a:lnTo>
                    <a:pt x="98" y="260"/>
                  </a:lnTo>
                  <a:lnTo>
                    <a:pt x="84" y="265"/>
                  </a:lnTo>
                  <a:lnTo>
                    <a:pt x="72" y="270"/>
                  </a:lnTo>
                  <a:lnTo>
                    <a:pt x="61" y="276"/>
                  </a:lnTo>
                  <a:lnTo>
                    <a:pt x="50" y="284"/>
                  </a:lnTo>
                  <a:lnTo>
                    <a:pt x="40" y="293"/>
                  </a:lnTo>
                  <a:lnTo>
                    <a:pt x="31" y="302"/>
                  </a:lnTo>
                  <a:lnTo>
                    <a:pt x="23" y="311"/>
                  </a:lnTo>
                  <a:lnTo>
                    <a:pt x="16" y="322"/>
                  </a:lnTo>
                  <a:lnTo>
                    <a:pt x="11" y="333"/>
                  </a:lnTo>
                  <a:lnTo>
                    <a:pt x="5" y="344"/>
                  </a:lnTo>
                  <a:lnTo>
                    <a:pt x="2" y="356"/>
                  </a:lnTo>
                  <a:lnTo>
                    <a:pt x="0" y="370"/>
                  </a:lnTo>
                  <a:lnTo>
                    <a:pt x="0" y="383"/>
                  </a:lnTo>
                  <a:lnTo>
                    <a:pt x="0" y="701"/>
                  </a:lnTo>
                  <a:lnTo>
                    <a:pt x="0" y="714"/>
                  </a:lnTo>
                  <a:lnTo>
                    <a:pt x="2" y="726"/>
                  </a:lnTo>
                  <a:lnTo>
                    <a:pt x="5" y="738"/>
                  </a:lnTo>
                  <a:lnTo>
                    <a:pt x="11" y="750"/>
                  </a:lnTo>
                  <a:lnTo>
                    <a:pt x="16" y="761"/>
                  </a:lnTo>
                  <a:lnTo>
                    <a:pt x="23" y="772"/>
                  </a:lnTo>
                  <a:lnTo>
                    <a:pt x="31" y="782"/>
                  </a:lnTo>
                  <a:lnTo>
                    <a:pt x="40" y="791"/>
                  </a:lnTo>
                  <a:lnTo>
                    <a:pt x="50" y="799"/>
                  </a:lnTo>
                  <a:lnTo>
                    <a:pt x="61" y="806"/>
                  </a:lnTo>
                  <a:lnTo>
                    <a:pt x="72" y="813"/>
                  </a:lnTo>
                  <a:lnTo>
                    <a:pt x="84" y="818"/>
                  </a:lnTo>
                  <a:lnTo>
                    <a:pt x="98" y="822"/>
                  </a:lnTo>
                  <a:lnTo>
                    <a:pt x="111" y="825"/>
                  </a:lnTo>
                  <a:lnTo>
                    <a:pt x="126" y="827"/>
                  </a:lnTo>
                  <a:lnTo>
                    <a:pt x="139" y="828"/>
                  </a:lnTo>
                  <a:lnTo>
                    <a:pt x="491" y="828"/>
                  </a:lnTo>
                  <a:lnTo>
                    <a:pt x="505" y="827"/>
                  </a:lnTo>
                  <a:lnTo>
                    <a:pt x="519" y="825"/>
                  </a:lnTo>
                  <a:lnTo>
                    <a:pt x="532" y="822"/>
                  </a:lnTo>
                  <a:lnTo>
                    <a:pt x="545" y="818"/>
                  </a:lnTo>
                  <a:lnTo>
                    <a:pt x="558" y="813"/>
                  </a:lnTo>
                  <a:lnTo>
                    <a:pt x="569" y="806"/>
                  </a:lnTo>
                  <a:lnTo>
                    <a:pt x="580" y="799"/>
                  </a:lnTo>
                  <a:lnTo>
                    <a:pt x="590" y="791"/>
                  </a:lnTo>
                  <a:lnTo>
                    <a:pt x="599" y="782"/>
                  </a:lnTo>
                  <a:lnTo>
                    <a:pt x="607" y="772"/>
                  </a:lnTo>
                  <a:lnTo>
                    <a:pt x="613" y="761"/>
                  </a:lnTo>
                  <a:lnTo>
                    <a:pt x="620" y="750"/>
                  </a:lnTo>
                  <a:lnTo>
                    <a:pt x="625" y="738"/>
                  </a:lnTo>
                  <a:lnTo>
                    <a:pt x="628" y="726"/>
                  </a:lnTo>
                  <a:lnTo>
                    <a:pt x="630" y="714"/>
                  </a:lnTo>
                  <a:lnTo>
                    <a:pt x="631" y="701"/>
                  </a:lnTo>
                  <a:lnTo>
                    <a:pt x="631" y="383"/>
                  </a:lnTo>
                  <a:lnTo>
                    <a:pt x="630" y="370"/>
                  </a:lnTo>
                  <a:lnTo>
                    <a:pt x="628" y="356"/>
                  </a:lnTo>
                  <a:lnTo>
                    <a:pt x="625" y="344"/>
                  </a:lnTo>
                  <a:lnTo>
                    <a:pt x="620" y="333"/>
                  </a:lnTo>
                  <a:lnTo>
                    <a:pt x="613" y="322"/>
                  </a:lnTo>
                  <a:lnTo>
                    <a:pt x="607" y="311"/>
                  </a:lnTo>
                  <a:lnTo>
                    <a:pt x="599" y="302"/>
                  </a:lnTo>
                  <a:lnTo>
                    <a:pt x="590" y="293"/>
                  </a:lnTo>
                  <a:lnTo>
                    <a:pt x="580" y="285"/>
                  </a:lnTo>
                  <a:lnTo>
                    <a:pt x="569" y="276"/>
                  </a:lnTo>
                  <a:lnTo>
                    <a:pt x="558" y="270"/>
                  </a:lnTo>
                  <a:lnTo>
                    <a:pt x="545" y="265"/>
                  </a:lnTo>
                  <a:lnTo>
                    <a:pt x="532" y="260"/>
                  </a:lnTo>
                  <a:lnTo>
                    <a:pt x="519" y="257"/>
                  </a:lnTo>
                  <a:lnTo>
                    <a:pt x="505" y="255"/>
                  </a:lnTo>
                  <a:lnTo>
                    <a:pt x="491" y="255"/>
                  </a:lnTo>
                  <a:close/>
                  <a:moveTo>
                    <a:pt x="350" y="561"/>
                  </a:moveTo>
                  <a:lnTo>
                    <a:pt x="350" y="637"/>
                  </a:lnTo>
                  <a:lnTo>
                    <a:pt x="280" y="637"/>
                  </a:lnTo>
                  <a:lnTo>
                    <a:pt x="280" y="563"/>
                  </a:lnTo>
                  <a:lnTo>
                    <a:pt x="272" y="560"/>
                  </a:lnTo>
                  <a:lnTo>
                    <a:pt x="265" y="557"/>
                  </a:lnTo>
                  <a:lnTo>
                    <a:pt x="259" y="554"/>
                  </a:lnTo>
                  <a:lnTo>
                    <a:pt x="252" y="550"/>
                  </a:lnTo>
                  <a:lnTo>
                    <a:pt x="245" y="546"/>
                  </a:lnTo>
                  <a:lnTo>
                    <a:pt x="240" y="541"/>
                  </a:lnTo>
                  <a:lnTo>
                    <a:pt x="234" y="536"/>
                  </a:lnTo>
                  <a:lnTo>
                    <a:pt x="230" y="530"/>
                  </a:lnTo>
                  <a:lnTo>
                    <a:pt x="225" y="524"/>
                  </a:lnTo>
                  <a:lnTo>
                    <a:pt x="222" y="517"/>
                  </a:lnTo>
                  <a:lnTo>
                    <a:pt x="218" y="511"/>
                  </a:lnTo>
                  <a:lnTo>
                    <a:pt x="215" y="504"/>
                  </a:lnTo>
                  <a:lnTo>
                    <a:pt x="213" y="497"/>
                  </a:lnTo>
                  <a:lnTo>
                    <a:pt x="211" y="490"/>
                  </a:lnTo>
                  <a:lnTo>
                    <a:pt x="211" y="483"/>
                  </a:lnTo>
                  <a:lnTo>
                    <a:pt x="209" y="475"/>
                  </a:lnTo>
                  <a:lnTo>
                    <a:pt x="211" y="466"/>
                  </a:lnTo>
                  <a:lnTo>
                    <a:pt x="212" y="457"/>
                  </a:lnTo>
                  <a:lnTo>
                    <a:pt x="214" y="448"/>
                  </a:lnTo>
                  <a:lnTo>
                    <a:pt x="217" y="439"/>
                  </a:lnTo>
                  <a:lnTo>
                    <a:pt x="222" y="430"/>
                  </a:lnTo>
                  <a:lnTo>
                    <a:pt x="227" y="423"/>
                  </a:lnTo>
                  <a:lnTo>
                    <a:pt x="233" y="416"/>
                  </a:lnTo>
                  <a:lnTo>
                    <a:pt x="240" y="409"/>
                  </a:lnTo>
                  <a:lnTo>
                    <a:pt x="247" y="403"/>
                  </a:lnTo>
                  <a:lnTo>
                    <a:pt x="255" y="398"/>
                  </a:lnTo>
                  <a:lnTo>
                    <a:pt x="263" y="394"/>
                  </a:lnTo>
                  <a:lnTo>
                    <a:pt x="272" y="390"/>
                  </a:lnTo>
                  <a:lnTo>
                    <a:pt x="282" y="387"/>
                  </a:lnTo>
                  <a:lnTo>
                    <a:pt x="291" y="384"/>
                  </a:lnTo>
                  <a:lnTo>
                    <a:pt x="302" y="383"/>
                  </a:lnTo>
                  <a:lnTo>
                    <a:pt x="312" y="383"/>
                  </a:lnTo>
                  <a:lnTo>
                    <a:pt x="322" y="383"/>
                  </a:lnTo>
                  <a:lnTo>
                    <a:pt x="332" y="384"/>
                  </a:lnTo>
                  <a:lnTo>
                    <a:pt x="342" y="387"/>
                  </a:lnTo>
                  <a:lnTo>
                    <a:pt x="352" y="390"/>
                  </a:lnTo>
                  <a:lnTo>
                    <a:pt x="361" y="394"/>
                  </a:lnTo>
                  <a:lnTo>
                    <a:pt x="369" y="398"/>
                  </a:lnTo>
                  <a:lnTo>
                    <a:pt x="377" y="403"/>
                  </a:lnTo>
                  <a:lnTo>
                    <a:pt x="385" y="409"/>
                  </a:lnTo>
                  <a:lnTo>
                    <a:pt x="391" y="416"/>
                  </a:lnTo>
                  <a:lnTo>
                    <a:pt x="397" y="423"/>
                  </a:lnTo>
                  <a:lnTo>
                    <a:pt x="403" y="430"/>
                  </a:lnTo>
                  <a:lnTo>
                    <a:pt x="406" y="439"/>
                  </a:lnTo>
                  <a:lnTo>
                    <a:pt x="410" y="448"/>
                  </a:lnTo>
                  <a:lnTo>
                    <a:pt x="413" y="457"/>
                  </a:lnTo>
                  <a:lnTo>
                    <a:pt x="414" y="466"/>
                  </a:lnTo>
                  <a:lnTo>
                    <a:pt x="415" y="475"/>
                  </a:lnTo>
                  <a:lnTo>
                    <a:pt x="414" y="482"/>
                  </a:lnTo>
                  <a:lnTo>
                    <a:pt x="414" y="489"/>
                  </a:lnTo>
                  <a:lnTo>
                    <a:pt x="411" y="496"/>
                  </a:lnTo>
                  <a:lnTo>
                    <a:pt x="409" y="503"/>
                  </a:lnTo>
                  <a:lnTo>
                    <a:pt x="407" y="509"/>
                  </a:lnTo>
                  <a:lnTo>
                    <a:pt x="404" y="515"/>
                  </a:lnTo>
                  <a:lnTo>
                    <a:pt x="400" y="521"/>
                  </a:lnTo>
                  <a:lnTo>
                    <a:pt x="396" y="528"/>
                  </a:lnTo>
                  <a:lnTo>
                    <a:pt x="387" y="538"/>
                  </a:lnTo>
                  <a:lnTo>
                    <a:pt x="376" y="548"/>
                  </a:lnTo>
                  <a:lnTo>
                    <a:pt x="363" y="555"/>
                  </a:lnTo>
                  <a:lnTo>
                    <a:pt x="350" y="561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2337" y="994"/>
              <a:ext cx="117" cy="132"/>
            </a:xfrm>
            <a:custGeom>
              <a:avLst/>
              <a:gdLst/>
              <a:ahLst/>
              <a:cxnLst>
                <a:cxn ang="0">
                  <a:pos x="175" y="159"/>
                </a:cxn>
                <a:cxn ang="0">
                  <a:pos x="161" y="531"/>
                </a:cxn>
                <a:cxn ang="0">
                  <a:pos x="132" y="531"/>
                </a:cxn>
                <a:cxn ang="0">
                  <a:pos x="103" y="536"/>
                </a:cxn>
                <a:cxn ang="0">
                  <a:pos x="77" y="546"/>
                </a:cxn>
                <a:cxn ang="0">
                  <a:pos x="54" y="560"/>
                </a:cxn>
                <a:cxn ang="0">
                  <a:pos x="34" y="578"/>
                </a:cxn>
                <a:cxn ang="0">
                  <a:pos x="18" y="599"/>
                </a:cxn>
                <a:cxn ang="0">
                  <a:pos x="7" y="623"/>
                </a:cxn>
                <a:cxn ang="0">
                  <a:pos x="1" y="649"/>
                </a:cxn>
                <a:cxn ang="0">
                  <a:pos x="1" y="675"/>
                </a:cxn>
                <a:cxn ang="0">
                  <a:pos x="7" y="702"/>
                </a:cxn>
                <a:cxn ang="0">
                  <a:pos x="18" y="725"/>
                </a:cxn>
                <a:cxn ang="0">
                  <a:pos x="34" y="746"/>
                </a:cxn>
                <a:cxn ang="0">
                  <a:pos x="54" y="764"/>
                </a:cxn>
                <a:cxn ang="0">
                  <a:pos x="77" y="779"/>
                </a:cxn>
                <a:cxn ang="0">
                  <a:pos x="103" y="789"/>
                </a:cxn>
                <a:cxn ang="0">
                  <a:pos x="132" y="794"/>
                </a:cxn>
                <a:cxn ang="0">
                  <a:pos x="162" y="794"/>
                </a:cxn>
                <a:cxn ang="0">
                  <a:pos x="190" y="789"/>
                </a:cxn>
                <a:cxn ang="0">
                  <a:pos x="217" y="779"/>
                </a:cxn>
                <a:cxn ang="0">
                  <a:pos x="239" y="764"/>
                </a:cxn>
                <a:cxn ang="0">
                  <a:pos x="259" y="746"/>
                </a:cxn>
                <a:cxn ang="0">
                  <a:pos x="275" y="725"/>
                </a:cxn>
                <a:cxn ang="0">
                  <a:pos x="286" y="702"/>
                </a:cxn>
                <a:cxn ang="0">
                  <a:pos x="291" y="675"/>
                </a:cxn>
                <a:cxn ang="0">
                  <a:pos x="291" y="648"/>
                </a:cxn>
                <a:cxn ang="0">
                  <a:pos x="289" y="178"/>
                </a:cxn>
                <a:cxn ang="0">
                  <a:pos x="712" y="536"/>
                </a:cxn>
                <a:cxn ang="0">
                  <a:pos x="692" y="532"/>
                </a:cxn>
                <a:cxn ang="0">
                  <a:pos x="672" y="529"/>
                </a:cxn>
                <a:cxn ang="0">
                  <a:pos x="643" y="533"/>
                </a:cxn>
                <a:cxn ang="0">
                  <a:pos x="615" y="541"/>
                </a:cxn>
                <a:cxn ang="0">
                  <a:pos x="591" y="553"/>
                </a:cxn>
                <a:cxn ang="0">
                  <a:pos x="568" y="569"/>
                </a:cxn>
                <a:cxn ang="0">
                  <a:pos x="550" y="588"/>
                </a:cxn>
                <a:cxn ang="0">
                  <a:pos x="537" y="610"/>
                </a:cxn>
                <a:cxn ang="0">
                  <a:pos x="529" y="636"/>
                </a:cxn>
                <a:cxn ang="0">
                  <a:pos x="526" y="662"/>
                </a:cxn>
                <a:cxn ang="0">
                  <a:pos x="529" y="688"/>
                </a:cxn>
                <a:cxn ang="0">
                  <a:pos x="537" y="714"/>
                </a:cxn>
                <a:cxn ang="0">
                  <a:pos x="550" y="736"/>
                </a:cxn>
                <a:cxn ang="0">
                  <a:pos x="568" y="756"/>
                </a:cxn>
                <a:cxn ang="0">
                  <a:pos x="591" y="772"/>
                </a:cxn>
                <a:cxn ang="0">
                  <a:pos x="615" y="785"/>
                </a:cxn>
                <a:cxn ang="0">
                  <a:pos x="643" y="792"/>
                </a:cxn>
                <a:cxn ang="0">
                  <a:pos x="672" y="795"/>
                </a:cxn>
                <a:cxn ang="0">
                  <a:pos x="701" y="792"/>
                </a:cxn>
                <a:cxn ang="0">
                  <a:pos x="729" y="785"/>
                </a:cxn>
                <a:cxn ang="0">
                  <a:pos x="754" y="772"/>
                </a:cxn>
                <a:cxn ang="0">
                  <a:pos x="775" y="756"/>
                </a:cxn>
                <a:cxn ang="0">
                  <a:pos x="793" y="736"/>
                </a:cxn>
                <a:cxn ang="0">
                  <a:pos x="806" y="714"/>
                </a:cxn>
                <a:cxn ang="0">
                  <a:pos x="815" y="688"/>
                </a:cxn>
                <a:cxn ang="0">
                  <a:pos x="818" y="662"/>
                </a:cxn>
                <a:cxn ang="0">
                  <a:pos x="818" y="660"/>
                </a:cxn>
                <a:cxn ang="0">
                  <a:pos x="818" y="265"/>
                </a:cxn>
                <a:cxn ang="0">
                  <a:pos x="818" y="106"/>
                </a:cxn>
              </a:cxnLst>
              <a:rect l="0" t="0" r="r" b="b"/>
              <a:pathLst>
                <a:path w="818" h="795">
                  <a:moveTo>
                    <a:pt x="175" y="0"/>
                  </a:moveTo>
                  <a:lnTo>
                    <a:pt x="175" y="159"/>
                  </a:lnTo>
                  <a:lnTo>
                    <a:pt x="175" y="533"/>
                  </a:lnTo>
                  <a:lnTo>
                    <a:pt x="161" y="531"/>
                  </a:lnTo>
                  <a:lnTo>
                    <a:pt x="146" y="529"/>
                  </a:lnTo>
                  <a:lnTo>
                    <a:pt x="132" y="531"/>
                  </a:lnTo>
                  <a:lnTo>
                    <a:pt x="117" y="533"/>
                  </a:lnTo>
                  <a:lnTo>
                    <a:pt x="103" y="536"/>
                  </a:lnTo>
                  <a:lnTo>
                    <a:pt x="89" y="541"/>
                  </a:lnTo>
                  <a:lnTo>
                    <a:pt x="77" y="546"/>
                  </a:lnTo>
                  <a:lnTo>
                    <a:pt x="65" y="553"/>
                  </a:lnTo>
                  <a:lnTo>
                    <a:pt x="54" y="560"/>
                  </a:lnTo>
                  <a:lnTo>
                    <a:pt x="44" y="569"/>
                  </a:lnTo>
                  <a:lnTo>
                    <a:pt x="34" y="578"/>
                  </a:lnTo>
                  <a:lnTo>
                    <a:pt x="26" y="588"/>
                  </a:lnTo>
                  <a:lnTo>
                    <a:pt x="18" y="599"/>
                  </a:lnTo>
                  <a:lnTo>
                    <a:pt x="12" y="610"/>
                  </a:lnTo>
                  <a:lnTo>
                    <a:pt x="7" y="623"/>
                  </a:lnTo>
                  <a:lnTo>
                    <a:pt x="3" y="636"/>
                  </a:lnTo>
                  <a:lnTo>
                    <a:pt x="1" y="649"/>
                  </a:lnTo>
                  <a:lnTo>
                    <a:pt x="0" y="662"/>
                  </a:lnTo>
                  <a:lnTo>
                    <a:pt x="1" y="675"/>
                  </a:lnTo>
                  <a:lnTo>
                    <a:pt x="3" y="688"/>
                  </a:lnTo>
                  <a:lnTo>
                    <a:pt x="7" y="702"/>
                  </a:lnTo>
                  <a:lnTo>
                    <a:pt x="12" y="714"/>
                  </a:lnTo>
                  <a:lnTo>
                    <a:pt x="18" y="725"/>
                  </a:lnTo>
                  <a:lnTo>
                    <a:pt x="26" y="736"/>
                  </a:lnTo>
                  <a:lnTo>
                    <a:pt x="34" y="746"/>
                  </a:lnTo>
                  <a:lnTo>
                    <a:pt x="44" y="756"/>
                  </a:lnTo>
                  <a:lnTo>
                    <a:pt x="54" y="764"/>
                  </a:lnTo>
                  <a:lnTo>
                    <a:pt x="65" y="772"/>
                  </a:lnTo>
                  <a:lnTo>
                    <a:pt x="77" y="779"/>
                  </a:lnTo>
                  <a:lnTo>
                    <a:pt x="89" y="785"/>
                  </a:lnTo>
                  <a:lnTo>
                    <a:pt x="103" y="789"/>
                  </a:lnTo>
                  <a:lnTo>
                    <a:pt x="117" y="792"/>
                  </a:lnTo>
                  <a:lnTo>
                    <a:pt x="132" y="794"/>
                  </a:lnTo>
                  <a:lnTo>
                    <a:pt x="146" y="795"/>
                  </a:lnTo>
                  <a:lnTo>
                    <a:pt x="162" y="794"/>
                  </a:lnTo>
                  <a:lnTo>
                    <a:pt x="177" y="792"/>
                  </a:lnTo>
                  <a:lnTo>
                    <a:pt x="190" y="789"/>
                  </a:lnTo>
                  <a:lnTo>
                    <a:pt x="203" y="785"/>
                  </a:lnTo>
                  <a:lnTo>
                    <a:pt x="217" y="779"/>
                  </a:lnTo>
                  <a:lnTo>
                    <a:pt x="228" y="772"/>
                  </a:lnTo>
                  <a:lnTo>
                    <a:pt x="239" y="764"/>
                  </a:lnTo>
                  <a:lnTo>
                    <a:pt x="250" y="756"/>
                  </a:lnTo>
                  <a:lnTo>
                    <a:pt x="259" y="746"/>
                  </a:lnTo>
                  <a:lnTo>
                    <a:pt x="268" y="736"/>
                  </a:lnTo>
                  <a:lnTo>
                    <a:pt x="275" y="725"/>
                  </a:lnTo>
                  <a:lnTo>
                    <a:pt x="281" y="714"/>
                  </a:lnTo>
                  <a:lnTo>
                    <a:pt x="286" y="702"/>
                  </a:lnTo>
                  <a:lnTo>
                    <a:pt x="289" y="688"/>
                  </a:lnTo>
                  <a:lnTo>
                    <a:pt x="291" y="675"/>
                  </a:lnTo>
                  <a:lnTo>
                    <a:pt x="293" y="662"/>
                  </a:lnTo>
                  <a:lnTo>
                    <a:pt x="291" y="648"/>
                  </a:lnTo>
                  <a:lnTo>
                    <a:pt x="289" y="634"/>
                  </a:lnTo>
                  <a:lnTo>
                    <a:pt x="289" y="178"/>
                  </a:lnTo>
                  <a:lnTo>
                    <a:pt x="712" y="248"/>
                  </a:lnTo>
                  <a:lnTo>
                    <a:pt x="712" y="536"/>
                  </a:lnTo>
                  <a:lnTo>
                    <a:pt x="702" y="534"/>
                  </a:lnTo>
                  <a:lnTo>
                    <a:pt x="692" y="532"/>
                  </a:lnTo>
                  <a:lnTo>
                    <a:pt x="682" y="531"/>
                  </a:lnTo>
                  <a:lnTo>
                    <a:pt x="672" y="529"/>
                  </a:lnTo>
                  <a:lnTo>
                    <a:pt x="658" y="531"/>
                  </a:lnTo>
                  <a:lnTo>
                    <a:pt x="643" y="533"/>
                  </a:lnTo>
                  <a:lnTo>
                    <a:pt x="629" y="536"/>
                  </a:lnTo>
                  <a:lnTo>
                    <a:pt x="615" y="541"/>
                  </a:lnTo>
                  <a:lnTo>
                    <a:pt x="603" y="546"/>
                  </a:lnTo>
                  <a:lnTo>
                    <a:pt x="591" y="553"/>
                  </a:lnTo>
                  <a:lnTo>
                    <a:pt x="579" y="560"/>
                  </a:lnTo>
                  <a:lnTo>
                    <a:pt x="568" y="569"/>
                  </a:lnTo>
                  <a:lnTo>
                    <a:pt x="559" y="578"/>
                  </a:lnTo>
                  <a:lnTo>
                    <a:pt x="550" y="588"/>
                  </a:lnTo>
                  <a:lnTo>
                    <a:pt x="544" y="599"/>
                  </a:lnTo>
                  <a:lnTo>
                    <a:pt x="537" y="610"/>
                  </a:lnTo>
                  <a:lnTo>
                    <a:pt x="533" y="623"/>
                  </a:lnTo>
                  <a:lnTo>
                    <a:pt x="529" y="636"/>
                  </a:lnTo>
                  <a:lnTo>
                    <a:pt x="527" y="649"/>
                  </a:lnTo>
                  <a:lnTo>
                    <a:pt x="526" y="662"/>
                  </a:lnTo>
                  <a:lnTo>
                    <a:pt x="527" y="675"/>
                  </a:lnTo>
                  <a:lnTo>
                    <a:pt x="529" y="688"/>
                  </a:lnTo>
                  <a:lnTo>
                    <a:pt x="533" y="702"/>
                  </a:lnTo>
                  <a:lnTo>
                    <a:pt x="537" y="714"/>
                  </a:lnTo>
                  <a:lnTo>
                    <a:pt x="544" y="725"/>
                  </a:lnTo>
                  <a:lnTo>
                    <a:pt x="550" y="736"/>
                  </a:lnTo>
                  <a:lnTo>
                    <a:pt x="559" y="746"/>
                  </a:lnTo>
                  <a:lnTo>
                    <a:pt x="568" y="756"/>
                  </a:lnTo>
                  <a:lnTo>
                    <a:pt x="579" y="764"/>
                  </a:lnTo>
                  <a:lnTo>
                    <a:pt x="591" y="772"/>
                  </a:lnTo>
                  <a:lnTo>
                    <a:pt x="603" y="779"/>
                  </a:lnTo>
                  <a:lnTo>
                    <a:pt x="615" y="785"/>
                  </a:lnTo>
                  <a:lnTo>
                    <a:pt x="629" y="789"/>
                  </a:lnTo>
                  <a:lnTo>
                    <a:pt x="643" y="792"/>
                  </a:lnTo>
                  <a:lnTo>
                    <a:pt x="658" y="794"/>
                  </a:lnTo>
                  <a:lnTo>
                    <a:pt x="672" y="795"/>
                  </a:lnTo>
                  <a:lnTo>
                    <a:pt x="687" y="794"/>
                  </a:lnTo>
                  <a:lnTo>
                    <a:pt x="701" y="792"/>
                  </a:lnTo>
                  <a:lnTo>
                    <a:pt x="716" y="789"/>
                  </a:lnTo>
                  <a:lnTo>
                    <a:pt x="729" y="785"/>
                  </a:lnTo>
                  <a:lnTo>
                    <a:pt x="741" y="779"/>
                  </a:lnTo>
                  <a:lnTo>
                    <a:pt x="754" y="772"/>
                  </a:lnTo>
                  <a:lnTo>
                    <a:pt x="765" y="764"/>
                  </a:lnTo>
                  <a:lnTo>
                    <a:pt x="775" y="756"/>
                  </a:lnTo>
                  <a:lnTo>
                    <a:pt x="785" y="746"/>
                  </a:lnTo>
                  <a:lnTo>
                    <a:pt x="793" y="736"/>
                  </a:lnTo>
                  <a:lnTo>
                    <a:pt x="800" y="725"/>
                  </a:lnTo>
                  <a:lnTo>
                    <a:pt x="806" y="714"/>
                  </a:lnTo>
                  <a:lnTo>
                    <a:pt x="812" y="702"/>
                  </a:lnTo>
                  <a:lnTo>
                    <a:pt x="815" y="688"/>
                  </a:lnTo>
                  <a:lnTo>
                    <a:pt x="817" y="675"/>
                  </a:lnTo>
                  <a:lnTo>
                    <a:pt x="818" y="662"/>
                  </a:lnTo>
                  <a:lnTo>
                    <a:pt x="818" y="661"/>
                  </a:lnTo>
                  <a:lnTo>
                    <a:pt x="818" y="660"/>
                  </a:lnTo>
                  <a:lnTo>
                    <a:pt x="818" y="660"/>
                  </a:lnTo>
                  <a:lnTo>
                    <a:pt x="818" y="265"/>
                  </a:lnTo>
                  <a:lnTo>
                    <a:pt x="818" y="248"/>
                  </a:lnTo>
                  <a:lnTo>
                    <a:pt x="818" y="106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5841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3411" y="1965"/>
              <a:ext cx="136" cy="134"/>
            </a:xfrm>
            <a:custGeom>
              <a:avLst/>
              <a:gdLst/>
              <a:ahLst/>
              <a:cxnLst>
                <a:cxn ang="0">
                  <a:pos x="596" y="79"/>
                </a:cxn>
                <a:cxn ang="0">
                  <a:pos x="585" y="52"/>
                </a:cxn>
                <a:cxn ang="0">
                  <a:pos x="566" y="29"/>
                </a:cxn>
                <a:cxn ang="0">
                  <a:pos x="541" y="12"/>
                </a:cxn>
                <a:cxn ang="0">
                  <a:pos x="511" y="2"/>
                </a:cxn>
                <a:cxn ang="0">
                  <a:pos x="108" y="0"/>
                </a:cxn>
                <a:cxn ang="0">
                  <a:pos x="76" y="5"/>
                </a:cxn>
                <a:cxn ang="0">
                  <a:pos x="48" y="17"/>
                </a:cxn>
                <a:cxn ang="0">
                  <a:pos x="24" y="36"/>
                </a:cxn>
                <a:cxn ang="0">
                  <a:pos x="8" y="61"/>
                </a:cxn>
                <a:cxn ang="0">
                  <a:pos x="0" y="89"/>
                </a:cxn>
                <a:cxn ang="0">
                  <a:pos x="0" y="336"/>
                </a:cxn>
                <a:cxn ang="0">
                  <a:pos x="8" y="364"/>
                </a:cxn>
                <a:cxn ang="0">
                  <a:pos x="24" y="389"/>
                </a:cxn>
                <a:cxn ang="0">
                  <a:pos x="48" y="408"/>
                </a:cxn>
                <a:cxn ang="0">
                  <a:pos x="76" y="420"/>
                </a:cxn>
                <a:cxn ang="0">
                  <a:pos x="108" y="424"/>
                </a:cxn>
                <a:cxn ang="0">
                  <a:pos x="239" y="479"/>
                </a:cxn>
                <a:cxn ang="0">
                  <a:pos x="241" y="185"/>
                </a:cxn>
                <a:cxn ang="0">
                  <a:pos x="253" y="156"/>
                </a:cxn>
                <a:cxn ang="0">
                  <a:pos x="274" y="131"/>
                </a:cxn>
                <a:cxn ang="0">
                  <a:pos x="301" y="112"/>
                </a:cxn>
                <a:cxn ang="0">
                  <a:pos x="335" y="101"/>
                </a:cxn>
                <a:cxn ang="0">
                  <a:pos x="598" y="99"/>
                </a:cxn>
                <a:cxn ang="0">
                  <a:pos x="406" y="154"/>
                </a:cxn>
                <a:cxn ang="0">
                  <a:pos x="371" y="162"/>
                </a:cxn>
                <a:cxn ang="0">
                  <a:pos x="342" y="178"/>
                </a:cxn>
                <a:cxn ang="0">
                  <a:pos x="319" y="201"/>
                </a:cxn>
                <a:cxn ang="0">
                  <a:pos x="305" y="230"/>
                </a:cxn>
                <a:cxn ang="0">
                  <a:pos x="299" y="262"/>
                </a:cxn>
                <a:cxn ang="0">
                  <a:pos x="301" y="555"/>
                </a:cxn>
                <a:cxn ang="0">
                  <a:pos x="313" y="585"/>
                </a:cxn>
                <a:cxn ang="0">
                  <a:pos x="334" y="609"/>
                </a:cxn>
                <a:cxn ang="0">
                  <a:pos x="361" y="629"/>
                </a:cxn>
                <a:cxn ang="0">
                  <a:pos x="394" y="640"/>
                </a:cxn>
                <a:cxn ang="0">
                  <a:pos x="538" y="642"/>
                </a:cxn>
                <a:cxn ang="0">
                  <a:pos x="837" y="642"/>
                </a:cxn>
                <a:cxn ang="0">
                  <a:pos x="873" y="637"/>
                </a:cxn>
                <a:cxn ang="0">
                  <a:pos x="904" y="623"/>
                </a:cxn>
                <a:cxn ang="0">
                  <a:pos x="930" y="602"/>
                </a:cxn>
                <a:cxn ang="0">
                  <a:pos x="947" y="575"/>
                </a:cxn>
                <a:cxn ang="0">
                  <a:pos x="956" y="544"/>
                </a:cxn>
                <a:cxn ang="0">
                  <a:pos x="956" y="251"/>
                </a:cxn>
                <a:cxn ang="0">
                  <a:pos x="947" y="220"/>
                </a:cxn>
                <a:cxn ang="0">
                  <a:pos x="930" y="192"/>
                </a:cxn>
                <a:cxn ang="0">
                  <a:pos x="904" y="172"/>
                </a:cxn>
                <a:cxn ang="0">
                  <a:pos x="873" y="158"/>
                </a:cxn>
                <a:cxn ang="0">
                  <a:pos x="837" y="153"/>
                </a:cxn>
                <a:cxn ang="0">
                  <a:pos x="657" y="479"/>
                </a:cxn>
                <a:cxn ang="0">
                  <a:pos x="837" y="424"/>
                </a:cxn>
                <a:cxn ang="0">
                  <a:pos x="837" y="370"/>
                </a:cxn>
                <a:cxn ang="0">
                  <a:pos x="418" y="316"/>
                </a:cxn>
                <a:cxn ang="0">
                  <a:pos x="837" y="316"/>
                </a:cxn>
              </a:cxnLst>
              <a:rect l="0" t="0" r="r" b="b"/>
              <a:pathLst>
                <a:path w="957" h="805">
                  <a:moveTo>
                    <a:pt x="598" y="99"/>
                  </a:moveTo>
                  <a:lnTo>
                    <a:pt x="597" y="89"/>
                  </a:lnTo>
                  <a:lnTo>
                    <a:pt x="596" y="79"/>
                  </a:lnTo>
                  <a:lnTo>
                    <a:pt x="592" y="70"/>
                  </a:lnTo>
                  <a:lnTo>
                    <a:pt x="589" y="61"/>
                  </a:lnTo>
                  <a:lnTo>
                    <a:pt x="585" y="52"/>
                  </a:lnTo>
                  <a:lnTo>
                    <a:pt x="579" y="43"/>
                  </a:lnTo>
                  <a:lnTo>
                    <a:pt x="574" y="36"/>
                  </a:lnTo>
                  <a:lnTo>
                    <a:pt x="566" y="29"/>
                  </a:lnTo>
                  <a:lnTo>
                    <a:pt x="558" y="22"/>
                  </a:lnTo>
                  <a:lnTo>
                    <a:pt x="550" y="17"/>
                  </a:lnTo>
                  <a:lnTo>
                    <a:pt x="541" y="12"/>
                  </a:lnTo>
                  <a:lnTo>
                    <a:pt x="531" y="8"/>
                  </a:lnTo>
                  <a:lnTo>
                    <a:pt x="521" y="5"/>
                  </a:lnTo>
                  <a:lnTo>
                    <a:pt x="511" y="2"/>
                  </a:lnTo>
                  <a:lnTo>
                    <a:pt x="500" y="1"/>
                  </a:lnTo>
                  <a:lnTo>
                    <a:pt x="489" y="0"/>
                  </a:lnTo>
                  <a:lnTo>
                    <a:pt x="108" y="0"/>
                  </a:lnTo>
                  <a:lnTo>
                    <a:pt x="97" y="1"/>
                  </a:lnTo>
                  <a:lnTo>
                    <a:pt x="87" y="2"/>
                  </a:lnTo>
                  <a:lnTo>
                    <a:pt x="76" y="5"/>
                  </a:lnTo>
                  <a:lnTo>
                    <a:pt x="66" y="8"/>
                  </a:lnTo>
                  <a:lnTo>
                    <a:pt x="57" y="12"/>
                  </a:lnTo>
                  <a:lnTo>
                    <a:pt x="48" y="17"/>
                  </a:lnTo>
                  <a:lnTo>
                    <a:pt x="39" y="22"/>
                  </a:lnTo>
                  <a:lnTo>
                    <a:pt x="31" y="29"/>
                  </a:lnTo>
                  <a:lnTo>
                    <a:pt x="24" y="36"/>
                  </a:lnTo>
                  <a:lnTo>
                    <a:pt x="18" y="43"/>
                  </a:lnTo>
                  <a:lnTo>
                    <a:pt x="13" y="52"/>
                  </a:lnTo>
                  <a:lnTo>
                    <a:pt x="8" y="61"/>
                  </a:lnTo>
                  <a:lnTo>
                    <a:pt x="4" y="70"/>
                  </a:lnTo>
                  <a:lnTo>
                    <a:pt x="2" y="79"/>
                  </a:lnTo>
                  <a:lnTo>
                    <a:pt x="0" y="89"/>
                  </a:lnTo>
                  <a:lnTo>
                    <a:pt x="0" y="99"/>
                  </a:lnTo>
                  <a:lnTo>
                    <a:pt x="0" y="326"/>
                  </a:lnTo>
                  <a:lnTo>
                    <a:pt x="0" y="336"/>
                  </a:lnTo>
                  <a:lnTo>
                    <a:pt x="2" y="345"/>
                  </a:lnTo>
                  <a:lnTo>
                    <a:pt x="4" y="355"/>
                  </a:lnTo>
                  <a:lnTo>
                    <a:pt x="8" y="364"/>
                  </a:lnTo>
                  <a:lnTo>
                    <a:pt x="13" y="373"/>
                  </a:lnTo>
                  <a:lnTo>
                    <a:pt x="18" y="381"/>
                  </a:lnTo>
                  <a:lnTo>
                    <a:pt x="24" y="389"/>
                  </a:lnTo>
                  <a:lnTo>
                    <a:pt x="31" y="396"/>
                  </a:lnTo>
                  <a:lnTo>
                    <a:pt x="39" y="402"/>
                  </a:lnTo>
                  <a:lnTo>
                    <a:pt x="48" y="408"/>
                  </a:lnTo>
                  <a:lnTo>
                    <a:pt x="57" y="413"/>
                  </a:lnTo>
                  <a:lnTo>
                    <a:pt x="66" y="417"/>
                  </a:lnTo>
                  <a:lnTo>
                    <a:pt x="76" y="420"/>
                  </a:lnTo>
                  <a:lnTo>
                    <a:pt x="87" y="422"/>
                  </a:lnTo>
                  <a:lnTo>
                    <a:pt x="97" y="424"/>
                  </a:lnTo>
                  <a:lnTo>
                    <a:pt x="108" y="424"/>
                  </a:lnTo>
                  <a:lnTo>
                    <a:pt x="119" y="424"/>
                  </a:lnTo>
                  <a:lnTo>
                    <a:pt x="119" y="587"/>
                  </a:lnTo>
                  <a:lnTo>
                    <a:pt x="239" y="479"/>
                  </a:lnTo>
                  <a:lnTo>
                    <a:pt x="239" y="207"/>
                  </a:lnTo>
                  <a:lnTo>
                    <a:pt x="240" y="196"/>
                  </a:lnTo>
                  <a:lnTo>
                    <a:pt x="241" y="185"/>
                  </a:lnTo>
                  <a:lnTo>
                    <a:pt x="244" y="175"/>
                  </a:lnTo>
                  <a:lnTo>
                    <a:pt x="249" y="165"/>
                  </a:lnTo>
                  <a:lnTo>
                    <a:pt x="253" y="156"/>
                  </a:lnTo>
                  <a:lnTo>
                    <a:pt x="259" y="147"/>
                  </a:lnTo>
                  <a:lnTo>
                    <a:pt x="267" y="139"/>
                  </a:lnTo>
                  <a:lnTo>
                    <a:pt x="274" y="131"/>
                  </a:lnTo>
                  <a:lnTo>
                    <a:pt x="282" y="123"/>
                  </a:lnTo>
                  <a:lnTo>
                    <a:pt x="291" y="117"/>
                  </a:lnTo>
                  <a:lnTo>
                    <a:pt x="301" y="112"/>
                  </a:lnTo>
                  <a:lnTo>
                    <a:pt x="312" y="107"/>
                  </a:lnTo>
                  <a:lnTo>
                    <a:pt x="323" y="104"/>
                  </a:lnTo>
                  <a:lnTo>
                    <a:pt x="335" y="101"/>
                  </a:lnTo>
                  <a:lnTo>
                    <a:pt x="346" y="99"/>
                  </a:lnTo>
                  <a:lnTo>
                    <a:pt x="358" y="99"/>
                  </a:lnTo>
                  <a:lnTo>
                    <a:pt x="598" y="99"/>
                  </a:lnTo>
                  <a:close/>
                  <a:moveTo>
                    <a:pt x="837" y="153"/>
                  </a:moveTo>
                  <a:lnTo>
                    <a:pt x="418" y="153"/>
                  </a:lnTo>
                  <a:lnTo>
                    <a:pt x="406" y="154"/>
                  </a:lnTo>
                  <a:lnTo>
                    <a:pt x="394" y="155"/>
                  </a:lnTo>
                  <a:lnTo>
                    <a:pt x="383" y="158"/>
                  </a:lnTo>
                  <a:lnTo>
                    <a:pt x="371" y="162"/>
                  </a:lnTo>
                  <a:lnTo>
                    <a:pt x="361" y="166"/>
                  </a:lnTo>
                  <a:lnTo>
                    <a:pt x="351" y="172"/>
                  </a:lnTo>
                  <a:lnTo>
                    <a:pt x="342" y="178"/>
                  </a:lnTo>
                  <a:lnTo>
                    <a:pt x="334" y="185"/>
                  </a:lnTo>
                  <a:lnTo>
                    <a:pt x="326" y="192"/>
                  </a:lnTo>
                  <a:lnTo>
                    <a:pt x="319" y="201"/>
                  </a:lnTo>
                  <a:lnTo>
                    <a:pt x="313" y="209"/>
                  </a:lnTo>
                  <a:lnTo>
                    <a:pt x="308" y="220"/>
                  </a:lnTo>
                  <a:lnTo>
                    <a:pt x="305" y="230"/>
                  </a:lnTo>
                  <a:lnTo>
                    <a:pt x="301" y="240"/>
                  </a:lnTo>
                  <a:lnTo>
                    <a:pt x="299" y="251"/>
                  </a:lnTo>
                  <a:lnTo>
                    <a:pt x="299" y="262"/>
                  </a:lnTo>
                  <a:lnTo>
                    <a:pt x="299" y="533"/>
                  </a:lnTo>
                  <a:lnTo>
                    <a:pt x="299" y="544"/>
                  </a:lnTo>
                  <a:lnTo>
                    <a:pt x="301" y="555"/>
                  </a:lnTo>
                  <a:lnTo>
                    <a:pt x="305" y="565"/>
                  </a:lnTo>
                  <a:lnTo>
                    <a:pt x="308" y="575"/>
                  </a:lnTo>
                  <a:lnTo>
                    <a:pt x="313" y="585"/>
                  </a:lnTo>
                  <a:lnTo>
                    <a:pt x="319" y="593"/>
                  </a:lnTo>
                  <a:lnTo>
                    <a:pt x="326" y="602"/>
                  </a:lnTo>
                  <a:lnTo>
                    <a:pt x="334" y="609"/>
                  </a:lnTo>
                  <a:lnTo>
                    <a:pt x="342" y="617"/>
                  </a:lnTo>
                  <a:lnTo>
                    <a:pt x="351" y="623"/>
                  </a:lnTo>
                  <a:lnTo>
                    <a:pt x="361" y="629"/>
                  </a:lnTo>
                  <a:lnTo>
                    <a:pt x="371" y="633"/>
                  </a:lnTo>
                  <a:lnTo>
                    <a:pt x="383" y="637"/>
                  </a:lnTo>
                  <a:lnTo>
                    <a:pt x="394" y="640"/>
                  </a:lnTo>
                  <a:lnTo>
                    <a:pt x="406" y="641"/>
                  </a:lnTo>
                  <a:lnTo>
                    <a:pt x="418" y="642"/>
                  </a:lnTo>
                  <a:lnTo>
                    <a:pt x="538" y="642"/>
                  </a:lnTo>
                  <a:lnTo>
                    <a:pt x="538" y="805"/>
                  </a:lnTo>
                  <a:lnTo>
                    <a:pt x="717" y="642"/>
                  </a:lnTo>
                  <a:lnTo>
                    <a:pt x="837" y="642"/>
                  </a:lnTo>
                  <a:lnTo>
                    <a:pt x="849" y="641"/>
                  </a:lnTo>
                  <a:lnTo>
                    <a:pt x="861" y="640"/>
                  </a:lnTo>
                  <a:lnTo>
                    <a:pt x="873" y="637"/>
                  </a:lnTo>
                  <a:lnTo>
                    <a:pt x="884" y="633"/>
                  </a:lnTo>
                  <a:lnTo>
                    <a:pt x="894" y="629"/>
                  </a:lnTo>
                  <a:lnTo>
                    <a:pt x="904" y="623"/>
                  </a:lnTo>
                  <a:lnTo>
                    <a:pt x="913" y="617"/>
                  </a:lnTo>
                  <a:lnTo>
                    <a:pt x="922" y="609"/>
                  </a:lnTo>
                  <a:lnTo>
                    <a:pt x="930" y="602"/>
                  </a:lnTo>
                  <a:lnTo>
                    <a:pt x="936" y="593"/>
                  </a:lnTo>
                  <a:lnTo>
                    <a:pt x="943" y="585"/>
                  </a:lnTo>
                  <a:lnTo>
                    <a:pt x="947" y="575"/>
                  </a:lnTo>
                  <a:lnTo>
                    <a:pt x="952" y="565"/>
                  </a:lnTo>
                  <a:lnTo>
                    <a:pt x="954" y="555"/>
                  </a:lnTo>
                  <a:lnTo>
                    <a:pt x="956" y="544"/>
                  </a:lnTo>
                  <a:lnTo>
                    <a:pt x="956" y="533"/>
                  </a:lnTo>
                  <a:lnTo>
                    <a:pt x="957" y="262"/>
                  </a:lnTo>
                  <a:lnTo>
                    <a:pt x="956" y="251"/>
                  </a:lnTo>
                  <a:lnTo>
                    <a:pt x="954" y="240"/>
                  </a:lnTo>
                  <a:lnTo>
                    <a:pt x="952" y="230"/>
                  </a:lnTo>
                  <a:lnTo>
                    <a:pt x="947" y="220"/>
                  </a:lnTo>
                  <a:lnTo>
                    <a:pt x="943" y="209"/>
                  </a:lnTo>
                  <a:lnTo>
                    <a:pt x="936" y="201"/>
                  </a:lnTo>
                  <a:lnTo>
                    <a:pt x="930" y="192"/>
                  </a:lnTo>
                  <a:lnTo>
                    <a:pt x="922" y="185"/>
                  </a:lnTo>
                  <a:lnTo>
                    <a:pt x="913" y="178"/>
                  </a:lnTo>
                  <a:lnTo>
                    <a:pt x="904" y="172"/>
                  </a:lnTo>
                  <a:lnTo>
                    <a:pt x="894" y="166"/>
                  </a:lnTo>
                  <a:lnTo>
                    <a:pt x="884" y="162"/>
                  </a:lnTo>
                  <a:lnTo>
                    <a:pt x="873" y="158"/>
                  </a:lnTo>
                  <a:lnTo>
                    <a:pt x="861" y="155"/>
                  </a:lnTo>
                  <a:lnTo>
                    <a:pt x="849" y="154"/>
                  </a:lnTo>
                  <a:lnTo>
                    <a:pt x="837" y="153"/>
                  </a:lnTo>
                  <a:close/>
                  <a:moveTo>
                    <a:pt x="418" y="533"/>
                  </a:moveTo>
                  <a:lnTo>
                    <a:pt x="418" y="479"/>
                  </a:lnTo>
                  <a:lnTo>
                    <a:pt x="657" y="479"/>
                  </a:lnTo>
                  <a:lnTo>
                    <a:pt x="657" y="533"/>
                  </a:lnTo>
                  <a:lnTo>
                    <a:pt x="418" y="533"/>
                  </a:lnTo>
                  <a:close/>
                  <a:moveTo>
                    <a:pt x="837" y="424"/>
                  </a:moveTo>
                  <a:lnTo>
                    <a:pt x="418" y="424"/>
                  </a:lnTo>
                  <a:lnTo>
                    <a:pt x="418" y="370"/>
                  </a:lnTo>
                  <a:lnTo>
                    <a:pt x="837" y="370"/>
                  </a:lnTo>
                  <a:lnTo>
                    <a:pt x="837" y="424"/>
                  </a:lnTo>
                  <a:close/>
                  <a:moveTo>
                    <a:pt x="837" y="316"/>
                  </a:moveTo>
                  <a:lnTo>
                    <a:pt x="418" y="316"/>
                  </a:lnTo>
                  <a:lnTo>
                    <a:pt x="418" y="262"/>
                  </a:lnTo>
                  <a:lnTo>
                    <a:pt x="837" y="262"/>
                  </a:lnTo>
                  <a:lnTo>
                    <a:pt x="837" y="316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5" name="Freeform 64"/>
            <p:cNvSpPr>
              <a:spLocks noEditPoints="1"/>
            </p:cNvSpPr>
            <p:nvPr/>
          </p:nvSpPr>
          <p:spPr bwMode="auto">
            <a:xfrm>
              <a:off x="3518" y="1874"/>
              <a:ext cx="109" cy="80"/>
            </a:xfrm>
            <a:custGeom>
              <a:avLst/>
              <a:gdLst/>
              <a:ahLst/>
              <a:cxnLst>
                <a:cxn ang="0">
                  <a:pos x="308" y="5"/>
                </a:cxn>
                <a:cxn ang="0">
                  <a:pos x="224" y="24"/>
                </a:cxn>
                <a:cxn ang="0">
                  <a:pos x="149" y="58"/>
                </a:cxn>
                <a:cxn ang="0">
                  <a:pos x="86" y="102"/>
                </a:cxn>
                <a:cxn ang="0">
                  <a:pos x="38" y="157"/>
                </a:cxn>
                <a:cxn ang="0">
                  <a:pos x="9" y="219"/>
                </a:cxn>
                <a:cxn ang="0">
                  <a:pos x="0" y="259"/>
                </a:cxn>
                <a:cxn ang="0">
                  <a:pos x="3" y="274"/>
                </a:cxn>
                <a:cxn ang="0">
                  <a:pos x="25" y="333"/>
                </a:cxn>
                <a:cxn ang="0">
                  <a:pos x="65" y="384"/>
                </a:cxn>
                <a:cxn ang="0">
                  <a:pos x="122" y="422"/>
                </a:cxn>
                <a:cxn ang="0">
                  <a:pos x="192" y="451"/>
                </a:cxn>
                <a:cxn ang="0">
                  <a:pos x="308" y="473"/>
                </a:cxn>
                <a:cxn ang="0">
                  <a:pos x="490" y="469"/>
                </a:cxn>
                <a:cxn ang="0">
                  <a:pos x="586" y="447"/>
                </a:cxn>
                <a:cxn ang="0">
                  <a:pos x="654" y="416"/>
                </a:cxn>
                <a:cxn ang="0">
                  <a:pos x="708" y="375"/>
                </a:cxn>
                <a:cxn ang="0">
                  <a:pos x="745" y="323"/>
                </a:cxn>
                <a:cxn ang="0">
                  <a:pos x="763" y="260"/>
                </a:cxn>
                <a:cxn ang="0">
                  <a:pos x="745" y="195"/>
                </a:cxn>
                <a:cxn ang="0">
                  <a:pos x="708" y="135"/>
                </a:cxn>
                <a:cxn ang="0">
                  <a:pos x="654" y="84"/>
                </a:cxn>
                <a:cxn ang="0">
                  <a:pos x="586" y="44"/>
                </a:cxn>
                <a:cxn ang="0">
                  <a:pos x="507" y="15"/>
                </a:cxn>
                <a:cxn ang="0">
                  <a:pos x="419" y="1"/>
                </a:cxn>
                <a:cxn ang="0">
                  <a:pos x="324" y="430"/>
                </a:cxn>
                <a:cxn ang="0">
                  <a:pos x="198" y="394"/>
                </a:cxn>
                <a:cxn ang="0">
                  <a:pos x="121" y="343"/>
                </a:cxn>
                <a:cxn ang="0">
                  <a:pos x="91" y="304"/>
                </a:cxn>
                <a:cxn ang="0">
                  <a:pos x="76" y="260"/>
                </a:cxn>
                <a:cxn ang="0">
                  <a:pos x="99" y="206"/>
                </a:cxn>
                <a:cxn ang="0">
                  <a:pos x="149" y="159"/>
                </a:cxn>
                <a:cxn ang="0">
                  <a:pos x="212" y="122"/>
                </a:cxn>
                <a:cxn ang="0">
                  <a:pos x="200" y="163"/>
                </a:cxn>
                <a:cxn ang="0">
                  <a:pos x="191" y="234"/>
                </a:cxn>
                <a:cxn ang="0">
                  <a:pos x="224" y="314"/>
                </a:cxn>
                <a:cxn ang="0">
                  <a:pos x="291" y="369"/>
                </a:cxn>
                <a:cxn ang="0">
                  <a:pos x="382" y="390"/>
                </a:cxn>
                <a:cxn ang="0">
                  <a:pos x="472" y="369"/>
                </a:cxn>
                <a:cxn ang="0">
                  <a:pos x="541" y="314"/>
                </a:cxn>
                <a:cxn ang="0">
                  <a:pos x="572" y="234"/>
                </a:cxn>
                <a:cxn ang="0">
                  <a:pos x="563" y="227"/>
                </a:cxn>
                <a:cxn ang="0">
                  <a:pos x="520" y="257"/>
                </a:cxn>
                <a:cxn ang="0">
                  <a:pos x="487" y="258"/>
                </a:cxn>
                <a:cxn ang="0">
                  <a:pos x="456" y="245"/>
                </a:cxn>
                <a:cxn ang="0">
                  <a:pos x="436" y="220"/>
                </a:cxn>
                <a:cxn ang="0">
                  <a:pos x="430" y="188"/>
                </a:cxn>
                <a:cxn ang="0">
                  <a:pos x="442" y="158"/>
                </a:cxn>
                <a:cxn ang="0">
                  <a:pos x="467" y="138"/>
                </a:cxn>
                <a:cxn ang="0">
                  <a:pos x="501" y="130"/>
                </a:cxn>
                <a:cxn ang="0">
                  <a:pos x="544" y="143"/>
                </a:cxn>
                <a:cxn ang="0">
                  <a:pos x="552" y="138"/>
                </a:cxn>
                <a:cxn ang="0">
                  <a:pos x="605" y="152"/>
                </a:cxn>
                <a:cxn ang="0">
                  <a:pos x="662" y="197"/>
                </a:cxn>
                <a:cxn ang="0">
                  <a:pos x="695" y="249"/>
                </a:cxn>
                <a:cxn ang="0">
                  <a:pos x="686" y="296"/>
                </a:cxn>
                <a:cxn ang="0">
                  <a:pos x="657" y="335"/>
                </a:cxn>
                <a:cxn ang="0">
                  <a:pos x="591" y="383"/>
                </a:cxn>
                <a:cxn ang="0">
                  <a:pos x="465" y="425"/>
                </a:cxn>
              </a:cxnLst>
              <a:rect l="0" t="0" r="r" b="b"/>
              <a:pathLst>
                <a:path w="763" h="477">
                  <a:moveTo>
                    <a:pt x="382" y="0"/>
                  </a:moveTo>
                  <a:lnTo>
                    <a:pt x="363" y="0"/>
                  </a:lnTo>
                  <a:lnTo>
                    <a:pt x="344" y="1"/>
                  </a:lnTo>
                  <a:lnTo>
                    <a:pt x="326" y="2"/>
                  </a:lnTo>
                  <a:lnTo>
                    <a:pt x="308" y="5"/>
                  </a:lnTo>
                  <a:lnTo>
                    <a:pt x="291" y="7"/>
                  </a:lnTo>
                  <a:lnTo>
                    <a:pt x="274" y="11"/>
                  </a:lnTo>
                  <a:lnTo>
                    <a:pt x="256" y="15"/>
                  </a:lnTo>
                  <a:lnTo>
                    <a:pt x="239" y="19"/>
                  </a:lnTo>
                  <a:lnTo>
                    <a:pt x="224" y="24"/>
                  </a:lnTo>
                  <a:lnTo>
                    <a:pt x="208" y="31"/>
                  </a:lnTo>
                  <a:lnTo>
                    <a:pt x="192" y="37"/>
                  </a:lnTo>
                  <a:lnTo>
                    <a:pt x="177" y="44"/>
                  </a:lnTo>
                  <a:lnTo>
                    <a:pt x="162" y="51"/>
                  </a:lnTo>
                  <a:lnTo>
                    <a:pt x="149" y="58"/>
                  </a:lnTo>
                  <a:lnTo>
                    <a:pt x="135" y="66"/>
                  </a:lnTo>
                  <a:lnTo>
                    <a:pt x="122" y="75"/>
                  </a:lnTo>
                  <a:lnTo>
                    <a:pt x="110" y="84"/>
                  </a:lnTo>
                  <a:lnTo>
                    <a:pt x="97" y="93"/>
                  </a:lnTo>
                  <a:lnTo>
                    <a:pt x="86" y="102"/>
                  </a:lnTo>
                  <a:lnTo>
                    <a:pt x="75" y="114"/>
                  </a:lnTo>
                  <a:lnTo>
                    <a:pt x="65" y="124"/>
                  </a:lnTo>
                  <a:lnTo>
                    <a:pt x="56" y="135"/>
                  </a:lnTo>
                  <a:lnTo>
                    <a:pt x="47" y="146"/>
                  </a:lnTo>
                  <a:lnTo>
                    <a:pt x="38" y="157"/>
                  </a:lnTo>
                  <a:lnTo>
                    <a:pt x="32" y="169"/>
                  </a:lnTo>
                  <a:lnTo>
                    <a:pt x="25" y="181"/>
                  </a:lnTo>
                  <a:lnTo>
                    <a:pt x="18" y="194"/>
                  </a:lnTo>
                  <a:lnTo>
                    <a:pt x="14" y="206"/>
                  </a:lnTo>
                  <a:lnTo>
                    <a:pt x="9" y="219"/>
                  </a:lnTo>
                  <a:lnTo>
                    <a:pt x="6" y="232"/>
                  </a:lnTo>
                  <a:lnTo>
                    <a:pt x="3" y="245"/>
                  </a:lnTo>
                  <a:lnTo>
                    <a:pt x="0" y="258"/>
                  </a:lnTo>
                  <a:lnTo>
                    <a:pt x="0" y="258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3" y="274"/>
                  </a:lnTo>
                  <a:lnTo>
                    <a:pt x="6" y="287"/>
                  </a:lnTo>
                  <a:lnTo>
                    <a:pt x="9" y="299"/>
                  </a:lnTo>
                  <a:lnTo>
                    <a:pt x="14" y="311"/>
                  </a:lnTo>
                  <a:lnTo>
                    <a:pt x="18" y="322"/>
                  </a:lnTo>
                  <a:lnTo>
                    <a:pt x="25" y="333"/>
                  </a:lnTo>
                  <a:lnTo>
                    <a:pt x="32" y="344"/>
                  </a:lnTo>
                  <a:lnTo>
                    <a:pt x="38" y="355"/>
                  </a:lnTo>
                  <a:lnTo>
                    <a:pt x="47" y="365"/>
                  </a:lnTo>
                  <a:lnTo>
                    <a:pt x="56" y="375"/>
                  </a:lnTo>
                  <a:lnTo>
                    <a:pt x="65" y="384"/>
                  </a:lnTo>
                  <a:lnTo>
                    <a:pt x="75" y="392"/>
                  </a:lnTo>
                  <a:lnTo>
                    <a:pt x="86" y="400"/>
                  </a:lnTo>
                  <a:lnTo>
                    <a:pt x="97" y="408"/>
                  </a:lnTo>
                  <a:lnTo>
                    <a:pt x="110" y="415"/>
                  </a:lnTo>
                  <a:lnTo>
                    <a:pt x="122" y="422"/>
                  </a:lnTo>
                  <a:lnTo>
                    <a:pt x="135" y="429"/>
                  </a:lnTo>
                  <a:lnTo>
                    <a:pt x="149" y="436"/>
                  </a:lnTo>
                  <a:lnTo>
                    <a:pt x="162" y="441"/>
                  </a:lnTo>
                  <a:lnTo>
                    <a:pt x="177" y="447"/>
                  </a:lnTo>
                  <a:lnTo>
                    <a:pt x="192" y="451"/>
                  </a:lnTo>
                  <a:lnTo>
                    <a:pt x="208" y="456"/>
                  </a:lnTo>
                  <a:lnTo>
                    <a:pt x="224" y="460"/>
                  </a:lnTo>
                  <a:lnTo>
                    <a:pt x="239" y="463"/>
                  </a:lnTo>
                  <a:lnTo>
                    <a:pt x="274" y="469"/>
                  </a:lnTo>
                  <a:lnTo>
                    <a:pt x="308" y="473"/>
                  </a:lnTo>
                  <a:lnTo>
                    <a:pt x="344" y="476"/>
                  </a:lnTo>
                  <a:lnTo>
                    <a:pt x="382" y="477"/>
                  </a:lnTo>
                  <a:lnTo>
                    <a:pt x="419" y="476"/>
                  </a:lnTo>
                  <a:lnTo>
                    <a:pt x="456" y="473"/>
                  </a:lnTo>
                  <a:lnTo>
                    <a:pt x="490" y="469"/>
                  </a:lnTo>
                  <a:lnTo>
                    <a:pt x="524" y="464"/>
                  </a:lnTo>
                  <a:lnTo>
                    <a:pt x="541" y="460"/>
                  </a:lnTo>
                  <a:lnTo>
                    <a:pt x="556" y="456"/>
                  </a:lnTo>
                  <a:lnTo>
                    <a:pt x="572" y="452"/>
                  </a:lnTo>
                  <a:lnTo>
                    <a:pt x="586" y="447"/>
                  </a:lnTo>
                  <a:lnTo>
                    <a:pt x="601" y="442"/>
                  </a:lnTo>
                  <a:lnTo>
                    <a:pt x="615" y="436"/>
                  </a:lnTo>
                  <a:lnTo>
                    <a:pt x="629" y="429"/>
                  </a:lnTo>
                  <a:lnTo>
                    <a:pt x="642" y="423"/>
                  </a:lnTo>
                  <a:lnTo>
                    <a:pt x="654" y="416"/>
                  </a:lnTo>
                  <a:lnTo>
                    <a:pt x="667" y="408"/>
                  </a:lnTo>
                  <a:lnTo>
                    <a:pt x="678" y="401"/>
                  </a:lnTo>
                  <a:lnTo>
                    <a:pt x="689" y="393"/>
                  </a:lnTo>
                  <a:lnTo>
                    <a:pt x="699" y="384"/>
                  </a:lnTo>
                  <a:lnTo>
                    <a:pt x="708" y="375"/>
                  </a:lnTo>
                  <a:lnTo>
                    <a:pt x="717" y="366"/>
                  </a:lnTo>
                  <a:lnTo>
                    <a:pt x="725" y="356"/>
                  </a:lnTo>
                  <a:lnTo>
                    <a:pt x="733" y="344"/>
                  </a:lnTo>
                  <a:lnTo>
                    <a:pt x="739" y="334"/>
                  </a:lnTo>
                  <a:lnTo>
                    <a:pt x="745" y="323"/>
                  </a:lnTo>
                  <a:lnTo>
                    <a:pt x="750" y="311"/>
                  </a:lnTo>
                  <a:lnTo>
                    <a:pt x="755" y="299"/>
                  </a:lnTo>
                  <a:lnTo>
                    <a:pt x="758" y="287"/>
                  </a:lnTo>
                  <a:lnTo>
                    <a:pt x="760" y="274"/>
                  </a:lnTo>
                  <a:lnTo>
                    <a:pt x="763" y="260"/>
                  </a:lnTo>
                  <a:lnTo>
                    <a:pt x="760" y="246"/>
                  </a:lnTo>
                  <a:lnTo>
                    <a:pt x="758" y="233"/>
                  </a:lnTo>
                  <a:lnTo>
                    <a:pt x="755" y="220"/>
                  </a:lnTo>
                  <a:lnTo>
                    <a:pt x="750" y="207"/>
                  </a:lnTo>
                  <a:lnTo>
                    <a:pt x="745" y="195"/>
                  </a:lnTo>
                  <a:lnTo>
                    <a:pt x="739" y="181"/>
                  </a:lnTo>
                  <a:lnTo>
                    <a:pt x="733" y="169"/>
                  </a:lnTo>
                  <a:lnTo>
                    <a:pt x="725" y="158"/>
                  </a:lnTo>
                  <a:lnTo>
                    <a:pt x="717" y="146"/>
                  </a:lnTo>
                  <a:lnTo>
                    <a:pt x="708" y="135"/>
                  </a:lnTo>
                  <a:lnTo>
                    <a:pt x="699" y="124"/>
                  </a:lnTo>
                  <a:lnTo>
                    <a:pt x="689" y="114"/>
                  </a:lnTo>
                  <a:lnTo>
                    <a:pt x="678" y="103"/>
                  </a:lnTo>
                  <a:lnTo>
                    <a:pt x="667" y="93"/>
                  </a:lnTo>
                  <a:lnTo>
                    <a:pt x="654" y="84"/>
                  </a:lnTo>
                  <a:lnTo>
                    <a:pt x="642" y="75"/>
                  </a:lnTo>
                  <a:lnTo>
                    <a:pt x="629" y="67"/>
                  </a:lnTo>
                  <a:lnTo>
                    <a:pt x="615" y="59"/>
                  </a:lnTo>
                  <a:lnTo>
                    <a:pt x="601" y="51"/>
                  </a:lnTo>
                  <a:lnTo>
                    <a:pt x="586" y="44"/>
                  </a:lnTo>
                  <a:lnTo>
                    <a:pt x="572" y="37"/>
                  </a:lnTo>
                  <a:lnTo>
                    <a:pt x="556" y="31"/>
                  </a:lnTo>
                  <a:lnTo>
                    <a:pt x="541" y="25"/>
                  </a:lnTo>
                  <a:lnTo>
                    <a:pt x="524" y="19"/>
                  </a:lnTo>
                  <a:lnTo>
                    <a:pt x="507" y="15"/>
                  </a:lnTo>
                  <a:lnTo>
                    <a:pt x="490" y="11"/>
                  </a:lnTo>
                  <a:lnTo>
                    <a:pt x="472" y="8"/>
                  </a:lnTo>
                  <a:lnTo>
                    <a:pt x="456" y="5"/>
                  </a:lnTo>
                  <a:lnTo>
                    <a:pt x="437" y="2"/>
                  </a:lnTo>
                  <a:lnTo>
                    <a:pt x="419" y="1"/>
                  </a:lnTo>
                  <a:lnTo>
                    <a:pt x="400" y="0"/>
                  </a:lnTo>
                  <a:lnTo>
                    <a:pt x="382" y="0"/>
                  </a:lnTo>
                  <a:close/>
                  <a:moveTo>
                    <a:pt x="380" y="434"/>
                  </a:moveTo>
                  <a:lnTo>
                    <a:pt x="352" y="432"/>
                  </a:lnTo>
                  <a:lnTo>
                    <a:pt x="324" y="430"/>
                  </a:lnTo>
                  <a:lnTo>
                    <a:pt x="297" y="425"/>
                  </a:lnTo>
                  <a:lnTo>
                    <a:pt x="270" y="420"/>
                  </a:lnTo>
                  <a:lnTo>
                    <a:pt x="245" y="413"/>
                  </a:lnTo>
                  <a:lnTo>
                    <a:pt x="220" y="404"/>
                  </a:lnTo>
                  <a:lnTo>
                    <a:pt x="198" y="394"/>
                  </a:lnTo>
                  <a:lnTo>
                    <a:pt x="176" y="383"/>
                  </a:lnTo>
                  <a:lnTo>
                    <a:pt x="155" y="371"/>
                  </a:lnTo>
                  <a:lnTo>
                    <a:pt x="138" y="358"/>
                  </a:lnTo>
                  <a:lnTo>
                    <a:pt x="129" y="350"/>
                  </a:lnTo>
                  <a:lnTo>
                    <a:pt x="121" y="343"/>
                  </a:lnTo>
                  <a:lnTo>
                    <a:pt x="114" y="335"/>
                  </a:lnTo>
                  <a:lnTo>
                    <a:pt x="107" y="328"/>
                  </a:lnTo>
                  <a:lnTo>
                    <a:pt x="101" y="320"/>
                  </a:lnTo>
                  <a:lnTo>
                    <a:pt x="95" y="312"/>
                  </a:lnTo>
                  <a:lnTo>
                    <a:pt x="91" y="304"/>
                  </a:lnTo>
                  <a:lnTo>
                    <a:pt x="86" y="296"/>
                  </a:lnTo>
                  <a:lnTo>
                    <a:pt x="83" y="287"/>
                  </a:lnTo>
                  <a:lnTo>
                    <a:pt x="80" y="278"/>
                  </a:lnTo>
                  <a:lnTo>
                    <a:pt x="77" y="269"/>
                  </a:lnTo>
                  <a:lnTo>
                    <a:pt x="76" y="260"/>
                  </a:lnTo>
                  <a:lnTo>
                    <a:pt x="78" y="248"/>
                  </a:lnTo>
                  <a:lnTo>
                    <a:pt x="82" y="238"/>
                  </a:lnTo>
                  <a:lnTo>
                    <a:pt x="86" y="227"/>
                  </a:lnTo>
                  <a:lnTo>
                    <a:pt x="92" y="216"/>
                  </a:lnTo>
                  <a:lnTo>
                    <a:pt x="99" y="206"/>
                  </a:lnTo>
                  <a:lnTo>
                    <a:pt x="107" y="196"/>
                  </a:lnTo>
                  <a:lnTo>
                    <a:pt x="116" y="186"/>
                  </a:lnTo>
                  <a:lnTo>
                    <a:pt x="126" y="176"/>
                  </a:lnTo>
                  <a:lnTo>
                    <a:pt x="136" y="167"/>
                  </a:lnTo>
                  <a:lnTo>
                    <a:pt x="149" y="159"/>
                  </a:lnTo>
                  <a:lnTo>
                    <a:pt x="160" y="151"/>
                  </a:lnTo>
                  <a:lnTo>
                    <a:pt x="172" y="143"/>
                  </a:lnTo>
                  <a:lnTo>
                    <a:pt x="186" y="136"/>
                  </a:lnTo>
                  <a:lnTo>
                    <a:pt x="199" y="129"/>
                  </a:lnTo>
                  <a:lnTo>
                    <a:pt x="212" y="122"/>
                  </a:lnTo>
                  <a:lnTo>
                    <a:pt x="227" y="116"/>
                  </a:lnTo>
                  <a:lnTo>
                    <a:pt x="218" y="127"/>
                  </a:lnTo>
                  <a:lnTo>
                    <a:pt x="211" y="138"/>
                  </a:lnTo>
                  <a:lnTo>
                    <a:pt x="206" y="150"/>
                  </a:lnTo>
                  <a:lnTo>
                    <a:pt x="200" y="163"/>
                  </a:lnTo>
                  <a:lnTo>
                    <a:pt x="196" y="175"/>
                  </a:lnTo>
                  <a:lnTo>
                    <a:pt x="193" y="188"/>
                  </a:lnTo>
                  <a:lnTo>
                    <a:pt x="191" y="203"/>
                  </a:lnTo>
                  <a:lnTo>
                    <a:pt x="190" y="217"/>
                  </a:lnTo>
                  <a:lnTo>
                    <a:pt x="191" y="234"/>
                  </a:lnTo>
                  <a:lnTo>
                    <a:pt x="195" y="251"/>
                  </a:lnTo>
                  <a:lnTo>
                    <a:pt x="199" y="268"/>
                  </a:lnTo>
                  <a:lnTo>
                    <a:pt x="206" y="284"/>
                  </a:lnTo>
                  <a:lnTo>
                    <a:pt x="214" y="299"/>
                  </a:lnTo>
                  <a:lnTo>
                    <a:pt x="224" y="314"/>
                  </a:lnTo>
                  <a:lnTo>
                    <a:pt x="234" y="327"/>
                  </a:lnTo>
                  <a:lnTo>
                    <a:pt x="246" y="339"/>
                  </a:lnTo>
                  <a:lnTo>
                    <a:pt x="260" y="350"/>
                  </a:lnTo>
                  <a:lnTo>
                    <a:pt x="275" y="361"/>
                  </a:lnTo>
                  <a:lnTo>
                    <a:pt x="291" y="369"/>
                  </a:lnTo>
                  <a:lnTo>
                    <a:pt x="307" y="377"/>
                  </a:lnTo>
                  <a:lnTo>
                    <a:pt x="325" y="382"/>
                  </a:lnTo>
                  <a:lnTo>
                    <a:pt x="343" y="387"/>
                  </a:lnTo>
                  <a:lnTo>
                    <a:pt x="362" y="389"/>
                  </a:lnTo>
                  <a:lnTo>
                    <a:pt x="382" y="390"/>
                  </a:lnTo>
                  <a:lnTo>
                    <a:pt x="401" y="389"/>
                  </a:lnTo>
                  <a:lnTo>
                    <a:pt x="420" y="387"/>
                  </a:lnTo>
                  <a:lnTo>
                    <a:pt x="439" y="382"/>
                  </a:lnTo>
                  <a:lnTo>
                    <a:pt x="456" y="377"/>
                  </a:lnTo>
                  <a:lnTo>
                    <a:pt x="472" y="369"/>
                  </a:lnTo>
                  <a:lnTo>
                    <a:pt x="488" y="361"/>
                  </a:lnTo>
                  <a:lnTo>
                    <a:pt x="504" y="350"/>
                  </a:lnTo>
                  <a:lnTo>
                    <a:pt x="517" y="339"/>
                  </a:lnTo>
                  <a:lnTo>
                    <a:pt x="529" y="327"/>
                  </a:lnTo>
                  <a:lnTo>
                    <a:pt x="541" y="314"/>
                  </a:lnTo>
                  <a:lnTo>
                    <a:pt x="549" y="299"/>
                  </a:lnTo>
                  <a:lnTo>
                    <a:pt x="558" y="284"/>
                  </a:lnTo>
                  <a:lnTo>
                    <a:pt x="564" y="268"/>
                  </a:lnTo>
                  <a:lnTo>
                    <a:pt x="570" y="251"/>
                  </a:lnTo>
                  <a:lnTo>
                    <a:pt x="572" y="234"/>
                  </a:lnTo>
                  <a:lnTo>
                    <a:pt x="573" y="217"/>
                  </a:lnTo>
                  <a:lnTo>
                    <a:pt x="573" y="211"/>
                  </a:lnTo>
                  <a:lnTo>
                    <a:pt x="572" y="206"/>
                  </a:lnTo>
                  <a:lnTo>
                    <a:pt x="568" y="217"/>
                  </a:lnTo>
                  <a:lnTo>
                    <a:pt x="563" y="227"/>
                  </a:lnTo>
                  <a:lnTo>
                    <a:pt x="556" y="236"/>
                  </a:lnTo>
                  <a:lnTo>
                    <a:pt x="547" y="244"/>
                  </a:lnTo>
                  <a:lnTo>
                    <a:pt x="537" y="251"/>
                  </a:lnTo>
                  <a:lnTo>
                    <a:pt x="526" y="256"/>
                  </a:lnTo>
                  <a:lnTo>
                    <a:pt x="520" y="257"/>
                  </a:lnTo>
                  <a:lnTo>
                    <a:pt x="514" y="259"/>
                  </a:lnTo>
                  <a:lnTo>
                    <a:pt x="508" y="259"/>
                  </a:lnTo>
                  <a:lnTo>
                    <a:pt x="501" y="260"/>
                  </a:lnTo>
                  <a:lnTo>
                    <a:pt x="494" y="259"/>
                  </a:lnTo>
                  <a:lnTo>
                    <a:pt x="487" y="258"/>
                  </a:lnTo>
                  <a:lnTo>
                    <a:pt x="480" y="257"/>
                  </a:lnTo>
                  <a:lnTo>
                    <a:pt x="474" y="255"/>
                  </a:lnTo>
                  <a:lnTo>
                    <a:pt x="467" y="252"/>
                  </a:lnTo>
                  <a:lnTo>
                    <a:pt x="461" y="249"/>
                  </a:lnTo>
                  <a:lnTo>
                    <a:pt x="456" y="245"/>
                  </a:lnTo>
                  <a:lnTo>
                    <a:pt x="450" y="241"/>
                  </a:lnTo>
                  <a:lnTo>
                    <a:pt x="446" y="236"/>
                  </a:lnTo>
                  <a:lnTo>
                    <a:pt x="442" y="231"/>
                  </a:lnTo>
                  <a:lnTo>
                    <a:pt x="438" y="226"/>
                  </a:lnTo>
                  <a:lnTo>
                    <a:pt x="436" y="220"/>
                  </a:lnTo>
                  <a:lnTo>
                    <a:pt x="432" y="214"/>
                  </a:lnTo>
                  <a:lnTo>
                    <a:pt x="431" y="208"/>
                  </a:lnTo>
                  <a:lnTo>
                    <a:pt x="430" y="202"/>
                  </a:lnTo>
                  <a:lnTo>
                    <a:pt x="430" y="195"/>
                  </a:lnTo>
                  <a:lnTo>
                    <a:pt x="430" y="188"/>
                  </a:lnTo>
                  <a:lnTo>
                    <a:pt x="431" y="181"/>
                  </a:lnTo>
                  <a:lnTo>
                    <a:pt x="432" y="175"/>
                  </a:lnTo>
                  <a:lnTo>
                    <a:pt x="436" y="169"/>
                  </a:lnTo>
                  <a:lnTo>
                    <a:pt x="438" y="164"/>
                  </a:lnTo>
                  <a:lnTo>
                    <a:pt x="442" y="158"/>
                  </a:lnTo>
                  <a:lnTo>
                    <a:pt x="446" y="153"/>
                  </a:lnTo>
                  <a:lnTo>
                    <a:pt x="450" y="149"/>
                  </a:lnTo>
                  <a:lnTo>
                    <a:pt x="456" y="145"/>
                  </a:lnTo>
                  <a:lnTo>
                    <a:pt x="461" y="141"/>
                  </a:lnTo>
                  <a:lnTo>
                    <a:pt x="467" y="138"/>
                  </a:lnTo>
                  <a:lnTo>
                    <a:pt x="474" y="135"/>
                  </a:lnTo>
                  <a:lnTo>
                    <a:pt x="480" y="133"/>
                  </a:lnTo>
                  <a:lnTo>
                    <a:pt x="487" y="131"/>
                  </a:lnTo>
                  <a:lnTo>
                    <a:pt x="494" y="130"/>
                  </a:lnTo>
                  <a:lnTo>
                    <a:pt x="501" y="130"/>
                  </a:lnTo>
                  <a:lnTo>
                    <a:pt x="510" y="131"/>
                  </a:lnTo>
                  <a:lnTo>
                    <a:pt x="519" y="132"/>
                  </a:lnTo>
                  <a:lnTo>
                    <a:pt x="528" y="135"/>
                  </a:lnTo>
                  <a:lnTo>
                    <a:pt x="536" y="138"/>
                  </a:lnTo>
                  <a:lnTo>
                    <a:pt x="544" y="143"/>
                  </a:lnTo>
                  <a:lnTo>
                    <a:pt x="551" y="148"/>
                  </a:lnTo>
                  <a:lnTo>
                    <a:pt x="556" y="154"/>
                  </a:lnTo>
                  <a:lnTo>
                    <a:pt x="562" y="160"/>
                  </a:lnTo>
                  <a:lnTo>
                    <a:pt x="557" y="149"/>
                  </a:lnTo>
                  <a:lnTo>
                    <a:pt x="552" y="138"/>
                  </a:lnTo>
                  <a:lnTo>
                    <a:pt x="545" y="128"/>
                  </a:lnTo>
                  <a:lnTo>
                    <a:pt x="537" y="118"/>
                  </a:lnTo>
                  <a:lnTo>
                    <a:pt x="565" y="131"/>
                  </a:lnTo>
                  <a:lnTo>
                    <a:pt x="592" y="145"/>
                  </a:lnTo>
                  <a:lnTo>
                    <a:pt x="605" y="152"/>
                  </a:lnTo>
                  <a:lnTo>
                    <a:pt x="618" y="161"/>
                  </a:lnTo>
                  <a:lnTo>
                    <a:pt x="630" y="169"/>
                  </a:lnTo>
                  <a:lnTo>
                    <a:pt x="642" y="178"/>
                  </a:lnTo>
                  <a:lnTo>
                    <a:pt x="652" y="187"/>
                  </a:lnTo>
                  <a:lnTo>
                    <a:pt x="662" y="197"/>
                  </a:lnTo>
                  <a:lnTo>
                    <a:pt x="671" y="207"/>
                  </a:lnTo>
                  <a:lnTo>
                    <a:pt x="679" y="217"/>
                  </a:lnTo>
                  <a:lnTo>
                    <a:pt x="686" y="227"/>
                  </a:lnTo>
                  <a:lnTo>
                    <a:pt x="691" y="238"/>
                  </a:lnTo>
                  <a:lnTo>
                    <a:pt x="695" y="249"/>
                  </a:lnTo>
                  <a:lnTo>
                    <a:pt x="697" y="260"/>
                  </a:lnTo>
                  <a:lnTo>
                    <a:pt x="696" y="269"/>
                  </a:lnTo>
                  <a:lnTo>
                    <a:pt x="693" y="278"/>
                  </a:lnTo>
                  <a:lnTo>
                    <a:pt x="690" y="287"/>
                  </a:lnTo>
                  <a:lnTo>
                    <a:pt x="686" y="296"/>
                  </a:lnTo>
                  <a:lnTo>
                    <a:pt x="681" y="304"/>
                  </a:lnTo>
                  <a:lnTo>
                    <a:pt x="677" y="312"/>
                  </a:lnTo>
                  <a:lnTo>
                    <a:pt x="670" y="320"/>
                  </a:lnTo>
                  <a:lnTo>
                    <a:pt x="663" y="328"/>
                  </a:lnTo>
                  <a:lnTo>
                    <a:pt x="657" y="335"/>
                  </a:lnTo>
                  <a:lnTo>
                    <a:pt x="649" y="343"/>
                  </a:lnTo>
                  <a:lnTo>
                    <a:pt x="640" y="350"/>
                  </a:lnTo>
                  <a:lnTo>
                    <a:pt x="631" y="358"/>
                  </a:lnTo>
                  <a:lnTo>
                    <a:pt x="612" y="371"/>
                  </a:lnTo>
                  <a:lnTo>
                    <a:pt x="591" y="383"/>
                  </a:lnTo>
                  <a:lnTo>
                    <a:pt x="568" y="394"/>
                  </a:lnTo>
                  <a:lnTo>
                    <a:pt x="544" y="404"/>
                  </a:lnTo>
                  <a:lnTo>
                    <a:pt x="518" y="413"/>
                  </a:lnTo>
                  <a:lnTo>
                    <a:pt x="491" y="420"/>
                  </a:lnTo>
                  <a:lnTo>
                    <a:pt x="465" y="425"/>
                  </a:lnTo>
                  <a:lnTo>
                    <a:pt x="437" y="430"/>
                  </a:lnTo>
                  <a:lnTo>
                    <a:pt x="409" y="432"/>
                  </a:lnTo>
                  <a:lnTo>
                    <a:pt x="380" y="434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Freeform 65"/>
            <p:cNvSpPr>
              <a:spLocks noEditPoints="1"/>
            </p:cNvSpPr>
            <p:nvPr/>
          </p:nvSpPr>
          <p:spPr bwMode="auto">
            <a:xfrm>
              <a:off x="3543" y="1574"/>
              <a:ext cx="136" cy="165"/>
            </a:xfrm>
            <a:custGeom>
              <a:avLst/>
              <a:gdLst/>
              <a:ahLst/>
              <a:cxnLst>
                <a:cxn ang="0">
                  <a:pos x="676" y="305"/>
                </a:cxn>
                <a:cxn ang="0">
                  <a:pos x="759" y="384"/>
                </a:cxn>
                <a:cxn ang="0">
                  <a:pos x="807" y="486"/>
                </a:cxn>
                <a:cxn ang="0">
                  <a:pos x="814" y="586"/>
                </a:cxn>
                <a:cxn ang="0">
                  <a:pos x="795" y="660"/>
                </a:cxn>
                <a:cxn ang="0">
                  <a:pos x="758" y="727"/>
                </a:cxn>
                <a:cxn ang="0">
                  <a:pos x="705" y="783"/>
                </a:cxn>
                <a:cxn ang="0">
                  <a:pos x="638" y="826"/>
                </a:cxn>
                <a:cxn ang="0">
                  <a:pos x="561" y="853"/>
                </a:cxn>
                <a:cxn ang="0">
                  <a:pos x="476" y="863"/>
                </a:cxn>
                <a:cxn ang="0">
                  <a:pos x="391" y="853"/>
                </a:cxn>
                <a:cxn ang="0">
                  <a:pos x="314" y="826"/>
                </a:cxn>
                <a:cxn ang="0">
                  <a:pos x="248" y="783"/>
                </a:cxn>
                <a:cxn ang="0">
                  <a:pos x="195" y="727"/>
                </a:cxn>
                <a:cxn ang="0">
                  <a:pos x="157" y="660"/>
                </a:cxn>
                <a:cxn ang="0">
                  <a:pos x="138" y="586"/>
                </a:cxn>
                <a:cxn ang="0">
                  <a:pos x="144" y="486"/>
                </a:cxn>
                <a:cxn ang="0">
                  <a:pos x="193" y="384"/>
                </a:cxn>
                <a:cxn ang="0">
                  <a:pos x="277" y="305"/>
                </a:cxn>
                <a:cxn ang="0">
                  <a:pos x="322" y="147"/>
                </a:cxn>
                <a:cxn ang="0">
                  <a:pos x="236" y="182"/>
                </a:cxn>
                <a:cxn ang="0">
                  <a:pos x="160" y="232"/>
                </a:cxn>
                <a:cxn ang="0">
                  <a:pos x="96" y="295"/>
                </a:cxn>
                <a:cxn ang="0">
                  <a:pos x="47" y="367"/>
                </a:cxn>
                <a:cxn ang="0">
                  <a:pos x="15" y="448"/>
                </a:cxn>
                <a:cxn ang="0">
                  <a:pos x="0" y="537"/>
                </a:cxn>
                <a:cxn ang="0">
                  <a:pos x="10" y="642"/>
                </a:cxn>
                <a:cxn ang="0">
                  <a:pos x="47" y="742"/>
                </a:cxn>
                <a:cxn ang="0">
                  <a:pos x="109" y="829"/>
                </a:cxn>
                <a:cxn ang="0">
                  <a:pos x="191" y="900"/>
                </a:cxn>
                <a:cxn ang="0">
                  <a:pos x="291" y="953"/>
                </a:cxn>
                <a:cxn ang="0">
                  <a:pos x="403" y="981"/>
                </a:cxn>
                <a:cxn ang="0">
                  <a:pos x="525" y="984"/>
                </a:cxn>
                <a:cxn ang="0">
                  <a:pos x="640" y="960"/>
                </a:cxn>
                <a:cxn ang="0">
                  <a:pos x="743" y="912"/>
                </a:cxn>
                <a:cxn ang="0">
                  <a:pos x="829" y="844"/>
                </a:cxn>
                <a:cxn ang="0">
                  <a:pos x="894" y="760"/>
                </a:cxn>
                <a:cxn ang="0">
                  <a:pos x="937" y="662"/>
                </a:cxn>
                <a:cxn ang="0">
                  <a:pos x="952" y="555"/>
                </a:cxn>
                <a:cxn ang="0">
                  <a:pos x="942" y="466"/>
                </a:cxn>
                <a:cxn ang="0">
                  <a:pos x="912" y="383"/>
                </a:cxn>
                <a:cxn ang="0">
                  <a:pos x="866" y="308"/>
                </a:cxn>
                <a:cxn ang="0">
                  <a:pos x="806" y="244"/>
                </a:cxn>
                <a:cxn ang="0">
                  <a:pos x="733" y="191"/>
                </a:cxn>
                <a:cxn ang="0">
                  <a:pos x="649" y="152"/>
                </a:cxn>
                <a:cxn ang="0">
                  <a:pos x="490" y="492"/>
                </a:cxn>
                <a:cxn ang="0">
                  <a:pos x="519" y="479"/>
                </a:cxn>
                <a:cxn ang="0">
                  <a:pos x="538" y="456"/>
                </a:cxn>
                <a:cxn ang="0">
                  <a:pos x="544" y="61"/>
                </a:cxn>
                <a:cxn ang="0">
                  <a:pos x="536" y="31"/>
                </a:cxn>
                <a:cxn ang="0">
                  <a:pos x="514" y="10"/>
                </a:cxn>
                <a:cxn ang="0">
                  <a:pos x="484" y="0"/>
                </a:cxn>
                <a:cxn ang="0">
                  <a:pos x="450" y="4"/>
                </a:cxn>
                <a:cxn ang="0">
                  <a:pos x="423" y="22"/>
                </a:cxn>
                <a:cxn ang="0">
                  <a:pos x="410" y="49"/>
                </a:cxn>
                <a:cxn ang="0">
                  <a:pos x="410" y="443"/>
                </a:cxn>
                <a:cxn ang="0">
                  <a:pos x="423" y="471"/>
                </a:cxn>
                <a:cxn ang="0">
                  <a:pos x="450" y="488"/>
                </a:cxn>
              </a:cxnLst>
              <a:rect l="0" t="0" r="r" b="b"/>
              <a:pathLst>
                <a:path w="952" h="986">
                  <a:moveTo>
                    <a:pt x="612" y="141"/>
                  </a:moveTo>
                  <a:lnTo>
                    <a:pt x="612" y="272"/>
                  </a:lnTo>
                  <a:lnTo>
                    <a:pt x="634" y="281"/>
                  </a:lnTo>
                  <a:lnTo>
                    <a:pt x="656" y="293"/>
                  </a:lnTo>
                  <a:lnTo>
                    <a:pt x="676" y="305"/>
                  </a:lnTo>
                  <a:lnTo>
                    <a:pt x="695" y="319"/>
                  </a:lnTo>
                  <a:lnTo>
                    <a:pt x="712" y="333"/>
                  </a:lnTo>
                  <a:lnTo>
                    <a:pt x="729" y="349"/>
                  </a:lnTo>
                  <a:lnTo>
                    <a:pt x="745" y="366"/>
                  </a:lnTo>
                  <a:lnTo>
                    <a:pt x="759" y="384"/>
                  </a:lnTo>
                  <a:lnTo>
                    <a:pt x="772" y="403"/>
                  </a:lnTo>
                  <a:lnTo>
                    <a:pt x="783" y="422"/>
                  </a:lnTo>
                  <a:lnTo>
                    <a:pt x="793" y="442"/>
                  </a:lnTo>
                  <a:lnTo>
                    <a:pt x="801" y="464"/>
                  </a:lnTo>
                  <a:lnTo>
                    <a:pt x="807" y="486"/>
                  </a:lnTo>
                  <a:lnTo>
                    <a:pt x="812" y="508"/>
                  </a:lnTo>
                  <a:lnTo>
                    <a:pt x="815" y="532"/>
                  </a:lnTo>
                  <a:lnTo>
                    <a:pt x="816" y="555"/>
                  </a:lnTo>
                  <a:lnTo>
                    <a:pt x="815" y="570"/>
                  </a:lnTo>
                  <a:lnTo>
                    <a:pt x="814" y="586"/>
                  </a:lnTo>
                  <a:lnTo>
                    <a:pt x="812" y="601"/>
                  </a:lnTo>
                  <a:lnTo>
                    <a:pt x="810" y="617"/>
                  </a:lnTo>
                  <a:lnTo>
                    <a:pt x="805" y="632"/>
                  </a:lnTo>
                  <a:lnTo>
                    <a:pt x="801" y="646"/>
                  </a:lnTo>
                  <a:lnTo>
                    <a:pt x="795" y="660"/>
                  </a:lnTo>
                  <a:lnTo>
                    <a:pt x="789" y="674"/>
                  </a:lnTo>
                  <a:lnTo>
                    <a:pt x="783" y="688"/>
                  </a:lnTo>
                  <a:lnTo>
                    <a:pt x="775" y="702"/>
                  </a:lnTo>
                  <a:lnTo>
                    <a:pt x="767" y="715"/>
                  </a:lnTo>
                  <a:lnTo>
                    <a:pt x="758" y="727"/>
                  </a:lnTo>
                  <a:lnTo>
                    <a:pt x="748" y="739"/>
                  </a:lnTo>
                  <a:lnTo>
                    <a:pt x="738" y="750"/>
                  </a:lnTo>
                  <a:lnTo>
                    <a:pt x="728" y="762"/>
                  </a:lnTo>
                  <a:lnTo>
                    <a:pt x="717" y="772"/>
                  </a:lnTo>
                  <a:lnTo>
                    <a:pt x="705" y="783"/>
                  </a:lnTo>
                  <a:lnTo>
                    <a:pt x="692" y="793"/>
                  </a:lnTo>
                  <a:lnTo>
                    <a:pt x="679" y="802"/>
                  </a:lnTo>
                  <a:lnTo>
                    <a:pt x="667" y="810"/>
                  </a:lnTo>
                  <a:lnTo>
                    <a:pt x="652" y="818"/>
                  </a:lnTo>
                  <a:lnTo>
                    <a:pt x="638" y="826"/>
                  </a:lnTo>
                  <a:lnTo>
                    <a:pt x="623" y="832"/>
                  </a:lnTo>
                  <a:lnTo>
                    <a:pt x="609" y="838"/>
                  </a:lnTo>
                  <a:lnTo>
                    <a:pt x="593" y="844"/>
                  </a:lnTo>
                  <a:lnTo>
                    <a:pt x="577" y="849"/>
                  </a:lnTo>
                  <a:lnTo>
                    <a:pt x="561" y="853"/>
                  </a:lnTo>
                  <a:lnTo>
                    <a:pt x="545" y="857"/>
                  </a:lnTo>
                  <a:lnTo>
                    <a:pt x="528" y="860"/>
                  </a:lnTo>
                  <a:lnTo>
                    <a:pt x="510" y="862"/>
                  </a:lnTo>
                  <a:lnTo>
                    <a:pt x="494" y="863"/>
                  </a:lnTo>
                  <a:lnTo>
                    <a:pt x="476" y="863"/>
                  </a:lnTo>
                  <a:lnTo>
                    <a:pt x="459" y="863"/>
                  </a:lnTo>
                  <a:lnTo>
                    <a:pt x="441" y="862"/>
                  </a:lnTo>
                  <a:lnTo>
                    <a:pt x="424" y="860"/>
                  </a:lnTo>
                  <a:lnTo>
                    <a:pt x="408" y="857"/>
                  </a:lnTo>
                  <a:lnTo>
                    <a:pt x="391" y="853"/>
                  </a:lnTo>
                  <a:lnTo>
                    <a:pt x="375" y="849"/>
                  </a:lnTo>
                  <a:lnTo>
                    <a:pt x="360" y="844"/>
                  </a:lnTo>
                  <a:lnTo>
                    <a:pt x="344" y="838"/>
                  </a:lnTo>
                  <a:lnTo>
                    <a:pt x="328" y="832"/>
                  </a:lnTo>
                  <a:lnTo>
                    <a:pt x="314" y="826"/>
                  </a:lnTo>
                  <a:lnTo>
                    <a:pt x="299" y="818"/>
                  </a:lnTo>
                  <a:lnTo>
                    <a:pt x="286" y="810"/>
                  </a:lnTo>
                  <a:lnTo>
                    <a:pt x="273" y="802"/>
                  </a:lnTo>
                  <a:lnTo>
                    <a:pt x="260" y="793"/>
                  </a:lnTo>
                  <a:lnTo>
                    <a:pt x="248" y="783"/>
                  </a:lnTo>
                  <a:lnTo>
                    <a:pt x="236" y="772"/>
                  </a:lnTo>
                  <a:lnTo>
                    <a:pt x="225" y="762"/>
                  </a:lnTo>
                  <a:lnTo>
                    <a:pt x="214" y="750"/>
                  </a:lnTo>
                  <a:lnTo>
                    <a:pt x="203" y="739"/>
                  </a:lnTo>
                  <a:lnTo>
                    <a:pt x="195" y="727"/>
                  </a:lnTo>
                  <a:lnTo>
                    <a:pt x="186" y="715"/>
                  </a:lnTo>
                  <a:lnTo>
                    <a:pt x="177" y="702"/>
                  </a:lnTo>
                  <a:lnTo>
                    <a:pt x="170" y="688"/>
                  </a:lnTo>
                  <a:lnTo>
                    <a:pt x="163" y="674"/>
                  </a:lnTo>
                  <a:lnTo>
                    <a:pt x="157" y="660"/>
                  </a:lnTo>
                  <a:lnTo>
                    <a:pt x="151" y="646"/>
                  </a:lnTo>
                  <a:lnTo>
                    <a:pt x="147" y="632"/>
                  </a:lnTo>
                  <a:lnTo>
                    <a:pt x="143" y="617"/>
                  </a:lnTo>
                  <a:lnTo>
                    <a:pt x="140" y="601"/>
                  </a:lnTo>
                  <a:lnTo>
                    <a:pt x="138" y="586"/>
                  </a:lnTo>
                  <a:lnTo>
                    <a:pt x="136" y="570"/>
                  </a:lnTo>
                  <a:lnTo>
                    <a:pt x="136" y="555"/>
                  </a:lnTo>
                  <a:lnTo>
                    <a:pt x="138" y="532"/>
                  </a:lnTo>
                  <a:lnTo>
                    <a:pt x="140" y="508"/>
                  </a:lnTo>
                  <a:lnTo>
                    <a:pt x="144" y="486"/>
                  </a:lnTo>
                  <a:lnTo>
                    <a:pt x="151" y="464"/>
                  </a:lnTo>
                  <a:lnTo>
                    <a:pt x="159" y="442"/>
                  </a:lnTo>
                  <a:lnTo>
                    <a:pt x="169" y="422"/>
                  </a:lnTo>
                  <a:lnTo>
                    <a:pt x="180" y="403"/>
                  </a:lnTo>
                  <a:lnTo>
                    <a:pt x="193" y="384"/>
                  </a:lnTo>
                  <a:lnTo>
                    <a:pt x="208" y="366"/>
                  </a:lnTo>
                  <a:lnTo>
                    <a:pt x="222" y="349"/>
                  </a:lnTo>
                  <a:lnTo>
                    <a:pt x="239" y="333"/>
                  </a:lnTo>
                  <a:lnTo>
                    <a:pt x="258" y="319"/>
                  </a:lnTo>
                  <a:lnTo>
                    <a:pt x="277" y="305"/>
                  </a:lnTo>
                  <a:lnTo>
                    <a:pt x="297" y="293"/>
                  </a:lnTo>
                  <a:lnTo>
                    <a:pt x="318" y="281"/>
                  </a:lnTo>
                  <a:lnTo>
                    <a:pt x="340" y="272"/>
                  </a:lnTo>
                  <a:lnTo>
                    <a:pt x="340" y="141"/>
                  </a:lnTo>
                  <a:lnTo>
                    <a:pt x="322" y="147"/>
                  </a:lnTo>
                  <a:lnTo>
                    <a:pt x="304" y="152"/>
                  </a:lnTo>
                  <a:lnTo>
                    <a:pt x="286" y="159"/>
                  </a:lnTo>
                  <a:lnTo>
                    <a:pt x="269" y="166"/>
                  </a:lnTo>
                  <a:lnTo>
                    <a:pt x="253" y="174"/>
                  </a:lnTo>
                  <a:lnTo>
                    <a:pt x="236" y="182"/>
                  </a:lnTo>
                  <a:lnTo>
                    <a:pt x="220" y="191"/>
                  </a:lnTo>
                  <a:lnTo>
                    <a:pt x="205" y="200"/>
                  </a:lnTo>
                  <a:lnTo>
                    <a:pt x="189" y="211"/>
                  </a:lnTo>
                  <a:lnTo>
                    <a:pt x="174" y="221"/>
                  </a:lnTo>
                  <a:lnTo>
                    <a:pt x="160" y="232"/>
                  </a:lnTo>
                  <a:lnTo>
                    <a:pt x="147" y="244"/>
                  </a:lnTo>
                  <a:lnTo>
                    <a:pt x="133" y="256"/>
                  </a:lnTo>
                  <a:lnTo>
                    <a:pt x="121" y="268"/>
                  </a:lnTo>
                  <a:lnTo>
                    <a:pt x="109" y="281"/>
                  </a:lnTo>
                  <a:lnTo>
                    <a:pt x="96" y="295"/>
                  </a:lnTo>
                  <a:lnTo>
                    <a:pt x="85" y="308"/>
                  </a:lnTo>
                  <a:lnTo>
                    <a:pt x="75" y="322"/>
                  </a:lnTo>
                  <a:lnTo>
                    <a:pt x="65" y="337"/>
                  </a:lnTo>
                  <a:lnTo>
                    <a:pt x="56" y="352"/>
                  </a:lnTo>
                  <a:lnTo>
                    <a:pt x="47" y="367"/>
                  </a:lnTo>
                  <a:lnTo>
                    <a:pt x="39" y="383"/>
                  </a:lnTo>
                  <a:lnTo>
                    <a:pt x="33" y="399"/>
                  </a:lnTo>
                  <a:lnTo>
                    <a:pt x="26" y="415"/>
                  </a:lnTo>
                  <a:lnTo>
                    <a:pt x="20" y="431"/>
                  </a:lnTo>
                  <a:lnTo>
                    <a:pt x="15" y="448"/>
                  </a:lnTo>
                  <a:lnTo>
                    <a:pt x="10" y="466"/>
                  </a:lnTo>
                  <a:lnTo>
                    <a:pt x="7" y="483"/>
                  </a:lnTo>
                  <a:lnTo>
                    <a:pt x="4" y="500"/>
                  </a:lnTo>
                  <a:lnTo>
                    <a:pt x="1" y="518"/>
                  </a:lnTo>
                  <a:lnTo>
                    <a:pt x="0" y="537"/>
                  </a:lnTo>
                  <a:lnTo>
                    <a:pt x="0" y="555"/>
                  </a:lnTo>
                  <a:lnTo>
                    <a:pt x="1" y="577"/>
                  </a:lnTo>
                  <a:lnTo>
                    <a:pt x="3" y="598"/>
                  </a:lnTo>
                  <a:lnTo>
                    <a:pt x="6" y="621"/>
                  </a:lnTo>
                  <a:lnTo>
                    <a:pt x="10" y="642"/>
                  </a:lnTo>
                  <a:lnTo>
                    <a:pt x="15" y="662"/>
                  </a:lnTo>
                  <a:lnTo>
                    <a:pt x="22" y="683"/>
                  </a:lnTo>
                  <a:lnTo>
                    <a:pt x="29" y="703"/>
                  </a:lnTo>
                  <a:lnTo>
                    <a:pt x="37" y="723"/>
                  </a:lnTo>
                  <a:lnTo>
                    <a:pt x="47" y="742"/>
                  </a:lnTo>
                  <a:lnTo>
                    <a:pt x="57" y="760"/>
                  </a:lnTo>
                  <a:lnTo>
                    <a:pt x="70" y="779"/>
                  </a:lnTo>
                  <a:lnTo>
                    <a:pt x="82" y="796"/>
                  </a:lnTo>
                  <a:lnTo>
                    <a:pt x="95" y="813"/>
                  </a:lnTo>
                  <a:lnTo>
                    <a:pt x="109" y="829"/>
                  </a:lnTo>
                  <a:lnTo>
                    <a:pt x="124" y="844"/>
                  </a:lnTo>
                  <a:lnTo>
                    <a:pt x="140" y="860"/>
                  </a:lnTo>
                  <a:lnTo>
                    <a:pt x="157" y="874"/>
                  </a:lnTo>
                  <a:lnTo>
                    <a:pt x="173" y="888"/>
                  </a:lnTo>
                  <a:lnTo>
                    <a:pt x="191" y="900"/>
                  </a:lnTo>
                  <a:lnTo>
                    <a:pt x="210" y="912"/>
                  </a:lnTo>
                  <a:lnTo>
                    <a:pt x="229" y="923"/>
                  </a:lnTo>
                  <a:lnTo>
                    <a:pt x="249" y="934"/>
                  </a:lnTo>
                  <a:lnTo>
                    <a:pt x="269" y="944"/>
                  </a:lnTo>
                  <a:lnTo>
                    <a:pt x="291" y="953"/>
                  </a:lnTo>
                  <a:lnTo>
                    <a:pt x="313" y="960"/>
                  </a:lnTo>
                  <a:lnTo>
                    <a:pt x="335" y="967"/>
                  </a:lnTo>
                  <a:lnTo>
                    <a:pt x="357" y="973"/>
                  </a:lnTo>
                  <a:lnTo>
                    <a:pt x="380" y="977"/>
                  </a:lnTo>
                  <a:lnTo>
                    <a:pt x="403" y="981"/>
                  </a:lnTo>
                  <a:lnTo>
                    <a:pt x="428" y="984"/>
                  </a:lnTo>
                  <a:lnTo>
                    <a:pt x="451" y="986"/>
                  </a:lnTo>
                  <a:lnTo>
                    <a:pt x="476" y="986"/>
                  </a:lnTo>
                  <a:lnTo>
                    <a:pt x="500" y="986"/>
                  </a:lnTo>
                  <a:lnTo>
                    <a:pt x="525" y="984"/>
                  </a:lnTo>
                  <a:lnTo>
                    <a:pt x="548" y="981"/>
                  </a:lnTo>
                  <a:lnTo>
                    <a:pt x="572" y="977"/>
                  </a:lnTo>
                  <a:lnTo>
                    <a:pt x="595" y="973"/>
                  </a:lnTo>
                  <a:lnTo>
                    <a:pt x="618" y="967"/>
                  </a:lnTo>
                  <a:lnTo>
                    <a:pt x="640" y="960"/>
                  </a:lnTo>
                  <a:lnTo>
                    <a:pt x="661" y="953"/>
                  </a:lnTo>
                  <a:lnTo>
                    <a:pt x="682" y="944"/>
                  </a:lnTo>
                  <a:lnTo>
                    <a:pt x="702" y="934"/>
                  </a:lnTo>
                  <a:lnTo>
                    <a:pt x="722" y="923"/>
                  </a:lnTo>
                  <a:lnTo>
                    <a:pt x="743" y="912"/>
                  </a:lnTo>
                  <a:lnTo>
                    <a:pt x="760" y="900"/>
                  </a:lnTo>
                  <a:lnTo>
                    <a:pt x="778" y="888"/>
                  </a:lnTo>
                  <a:lnTo>
                    <a:pt x="796" y="874"/>
                  </a:lnTo>
                  <a:lnTo>
                    <a:pt x="813" y="860"/>
                  </a:lnTo>
                  <a:lnTo>
                    <a:pt x="829" y="844"/>
                  </a:lnTo>
                  <a:lnTo>
                    <a:pt x="843" y="829"/>
                  </a:lnTo>
                  <a:lnTo>
                    <a:pt x="858" y="813"/>
                  </a:lnTo>
                  <a:lnTo>
                    <a:pt x="871" y="796"/>
                  </a:lnTo>
                  <a:lnTo>
                    <a:pt x="883" y="779"/>
                  </a:lnTo>
                  <a:lnTo>
                    <a:pt x="894" y="760"/>
                  </a:lnTo>
                  <a:lnTo>
                    <a:pt x="906" y="742"/>
                  </a:lnTo>
                  <a:lnTo>
                    <a:pt x="914" y="723"/>
                  </a:lnTo>
                  <a:lnTo>
                    <a:pt x="923" y="703"/>
                  </a:lnTo>
                  <a:lnTo>
                    <a:pt x="930" y="683"/>
                  </a:lnTo>
                  <a:lnTo>
                    <a:pt x="937" y="662"/>
                  </a:lnTo>
                  <a:lnTo>
                    <a:pt x="942" y="642"/>
                  </a:lnTo>
                  <a:lnTo>
                    <a:pt x="947" y="621"/>
                  </a:lnTo>
                  <a:lnTo>
                    <a:pt x="949" y="598"/>
                  </a:lnTo>
                  <a:lnTo>
                    <a:pt x="951" y="577"/>
                  </a:lnTo>
                  <a:lnTo>
                    <a:pt x="952" y="555"/>
                  </a:lnTo>
                  <a:lnTo>
                    <a:pt x="951" y="537"/>
                  </a:lnTo>
                  <a:lnTo>
                    <a:pt x="950" y="518"/>
                  </a:lnTo>
                  <a:lnTo>
                    <a:pt x="948" y="500"/>
                  </a:lnTo>
                  <a:lnTo>
                    <a:pt x="946" y="483"/>
                  </a:lnTo>
                  <a:lnTo>
                    <a:pt x="942" y="466"/>
                  </a:lnTo>
                  <a:lnTo>
                    <a:pt x="938" y="448"/>
                  </a:lnTo>
                  <a:lnTo>
                    <a:pt x="932" y="431"/>
                  </a:lnTo>
                  <a:lnTo>
                    <a:pt x="927" y="415"/>
                  </a:lnTo>
                  <a:lnTo>
                    <a:pt x="920" y="399"/>
                  </a:lnTo>
                  <a:lnTo>
                    <a:pt x="912" y="383"/>
                  </a:lnTo>
                  <a:lnTo>
                    <a:pt x="904" y="367"/>
                  </a:lnTo>
                  <a:lnTo>
                    <a:pt x="897" y="352"/>
                  </a:lnTo>
                  <a:lnTo>
                    <a:pt x="887" y="337"/>
                  </a:lnTo>
                  <a:lnTo>
                    <a:pt x="878" y="322"/>
                  </a:lnTo>
                  <a:lnTo>
                    <a:pt x="866" y="308"/>
                  </a:lnTo>
                  <a:lnTo>
                    <a:pt x="855" y="295"/>
                  </a:lnTo>
                  <a:lnTo>
                    <a:pt x="844" y="281"/>
                  </a:lnTo>
                  <a:lnTo>
                    <a:pt x="832" y="268"/>
                  </a:lnTo>
                  <a:lnTo>
                    <a:pt x="820" y="256"/>
                  </a:lnTo>
                  <a:lnTo>
                    <a:pt x="806" y="244"/>
                  </a:lnTo>
                  <a:lnTo>
                    <a:pt x="792" y="232"/>
                  </a:lnTo>
                  <a:lnTo>
                    <a:pt x="778" y="221"/>
                  </a:lnTo>
                  <a:lnTo>
                    <a:pt x="764" y="211"/>
                  </a:lnTo>
                  <a:lnTo>
                    <a:pt x="748" y="200"/>
                  </a:lnTo>
                  <a:lnTo>
                    <a:pt x="733" y="191"/>
                  </a:lnTo>
                  <a:lnTo>
                    <a:pt x="717" y="182"/>
                  </a:lnTo>
                  <a:lnTo>
                    <a:pt x="700" y="174"/>
                  </a:lnTo>
                  <a:lnTo>
                    <a:pt x="683" y="166"/>
                  </a:lnTo>
                  <a:lnTo>
                    <a:pt x="666" y="159"/>
                  </a:lnTo>
                  <a:lnTo>
                    <a:pt x="649" y="152"/>
                  </a:lnTo>
                  <a:lnTo>
                    <a:pt x="630" y="147"/>
                  </a:lnTo>
                  <a:lnTo>
                    <a:pt x="612" y="141"/>
                  </a:lnTo>
                  <a:close/>
                  <a:moveTo>
                    <a:pt x="476" y="493"/>
                  </a:moveTo>
                  <a:lnTo>
                    <a:pt x="484" y="493"/>
                  </a:lnTo>
                  <a:lnTo>
                    <a:pt x="490" y="492"/>
                  </a:lnTo>
                  <a:lnTo>
                    <a:pt x="496" y="490"/>
                  </a:lnTo>
                  <a:lnTo>
                    <a:pt x="503" y="488"/>
                  </a:lnTo>
                  <a:lnTo>
                    <a:pt x="508" y="486"/>
                  </a:lnTo>
                  <a:lnTo>
                    <a:pt x="514" y="482"/>
                  </a:lnTo>
                  <a:lnTo>
                    <a:pt x="519" y="479"/>
                  </a:lnTo>
                  <a:lnTo>
                    <a:pt x="524" y="475"/>
                  </a:lnTo>
                  <a:lnTo>
                    <a:pt x="528" y="471"/>
                  </a:lnTo>
                  <a:lnTo>
                    <a:pt x="533" y="466"/>
                  </a:lnTo>
                  <a:lnTo>
                    <a:pt x="536" y="461"/>
                  </a:lnTo>
                  <a:lnTo>
                    <a:pt x="538" y="456"/>
                  </a:lnTo>
                  <a:lnTo>
                    <a:pt x="541" y="450"/>
                  </a:lnTo>
                  <a:lnTo>
                    <a:pt x="543" y="443"/>
                  </a:lnTo>
                  <a:lnTo>
                    <a:pt x="544" y="437"/>
                  </a:lnTo>
                  <a:lnTo>
                    <a:pt x="544" y="431"/>
                  </a:lnTo>
                  <a:lnTo>
                    <a:pt x="544" y="61"/>
                  </a:lnTo>
                  <a:lnTo>
                    <a:pt x="544" y="55"/>
                  </a:lnTo>
                  <a:lnTo>
                    <a:pt x="543" y="49"/>
                  </a:lnTo>
                  <a:lnTo>
                    <a:pt x="541" y="42"/>
                  </a:lnTo>
                  <a:lnTo>
                    <a:pt x="538" y="37"/>
                  </a:lnTo>
                  <a:lnTo>
                    <a:pt x="536" y="31"/>
                  </a:lnTo>
                  <a:lnTo>
                    <a:pt x="533" y="26"/>
                  </a:lnTo>
                  <a:lnTo>
                    <a:pt x="528" y="22"/>
                  </a:lnTo>
                  <a:lnTo>
                    <a:pt x="524" y="17"/>
                  </a:lnTo>
                  <a:lnTo>
                    <a:pt x="519" y="14"/>
                  </a:lnTo>
                  <a:lnTo>
                    <a:pt x="514" y="10"/>
                  </a:lnTo>
                  <a:lnTo>
                    <a:pt x="508" y="7"/>
                  </a:lnTo>
                  <a:lnTo>
                    <a:pt x="503" y="4"/>
                  </a:lnTo>
                  <a:lnTo>
                    <a:pt x="496" y="2"/>
                  </a:lnTo>
                  <a:lnTo>
                    <a:pt x="490" y="1"/>
                  </a:lnTo>
                  <a:lnTo>
                    <a:pt x="484" y="0"/>
                  </a:lnTo>
                  <a:lnTo>
                    <a:pt x="476" y="0"/>
                  </a:lnTo>
                  <a:lnTo>
                    <a:pt x="469" y="0"/>
                  </a:lnTo>
                  <a:lnTo>
                    <a:pt x="462" y="1"/>
                  </a:lnTo>
                  <a:lnTo>
                    <a:pt x="456" y="2"/>
                  </a:lnTo>
                  <a:lnTo>
                    <a:pt x="450" y="4"/>
                  </a:lnTo>
                  <a:lnTo>
                    <a:pt x="443" y="7"/>
                  </a:lnTo>
                  <a:lnTo>
                    <a:pt x="438" y="10"/>
                  </a:lnTo>
                  <a:lnTo>
                    <a:pt x="433" y="14"/>
                  </a:lnTo>
                  <a:lnTo>
                    <a:pt x="428" y="17"/>
                  </a:lnTo>
                  <a:lnTo>
                    <a:pt x="423" y="22"/>
                  </a:lnTo>
                  <a:lnTo>
                    <a:pt x="420" y="26"/>
                  </a:lnTo>
                  <a:lnTo>
                    <a:pt x="417" y="31"/>
                  </a:lnTo>
                  <a:lnTo>
                    <a:pt x="413" y="37"/>
                  </a:lnTo>
                  <a:lnTo>
                    <a:pt x="411" y="42"/>
                  </a:lnTo>
                  <a:lnTo>
                    <a:pt x="410" y="49"/>
                  </a:lnTo>
                  <a:lnTo>
                    <a:pt x="409" y="55"/>
                  </a:lnTo>
                  <a:lnTo>
                    <a:pt x="408" y="61"/>
                  </a:lnTo>
                  <a:lnTo>
                    <a:pt x="408" y="431"/>
                  </a:lnTo>
                  <a:lnTo>
                    <a:pt x="409" y="437"/>
                  </a:lnTo>
                  <a:lnTo>
                    <a:pt x="410" y="443"/>
                  </a:lnTo>
                  <a:lnTo>
                    <a:pt x="411" y="450"/>
                  </a:lnTo>
                  <a:lnTo>
                    <a:pt x="413" y="456"/>
                  </a:lnTo>
                  <a:lnTo>
                    <a:pt x="417" y="461"/>
                  </a:lnTo>
                  <a:lnTo>
                    <a:pt x="420" y="466"/>
                  </a:lnTo>
                  <a:lnTo>
                    <a:pt x="423" y="471"/>
                  </a:lnTo>
                  <a:lnTo>
                    <a:pt x="428" y="475"/>
                  </a:lnTo>
                  <a:lnTo>
                    <a:pt x="433" y="479"/>
                  </a:lnTo>
                  <a:lnTo>
                    <a:pt x="438" y="482"/>
                  </a:lnTo>
                  <a:lnTo>
                    <a:pt x="443" y="486"/>
                  </a:lnTo>
                  <a:lnTo>
                    <a:pt x="450" y="488"/>
                  </a:lnTo>
                  <a:lnTo>
                    <a:pt x="456" y="490"/>
                  </a:lnTo>
                  <a:lnTo>
                    <a:pt x="462" y="492"/>
                  </a:lnTo>
                  <a:lnTo>
                    <a:pt x="469" y="493"/>
                  </a:lnTo>
                  <a:lnTo>
                    <a:pt x="476" y="493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2989" y="1154"/>
              <a:ext cx="90" cy="129"/>
            </a:xfrm>
            <a:custGeom>
              <a:avLst/>
              <a:gdLst/>
              <a:ahLst/>
              <a:cxnLst>
                <a:cxn ang="0">
                  <a:pos x="210" y="324"/>
                </a:cxn>
                <a:cxn ang="0">
                  <a:pos x="235" y="289"/>
                </a:cxn>
                <a:cxn ang="0">
                  <a:pos x="235" y="0"/>
                </a:cxn>
                <a:cxn ang="0">
                  <a:pos x="76" y="0"/>
                </a:cxn>
                <a:cxn ang="0">
                  <a:pos x="76" y="241"/>
                </a:cxn>
                <a:cxn ang="0">
                  <a:pos x="198" y="325"/>
                </a:cxn>
                <a:cxn ang="0">
                  <a:pos x="210" y="324"/>
                </a:cxn>
                <a:cxn ang="0">
                  <a:pos x="554" y="241"/>
                </a:cxn>
                <a:cxn ang="0">
                  <a:pos x="554" y="0"/>
                </a:cxn>
                <a:cxn ang="0">
                  <a:pos x="395" y="0"/>
                </a:cxn>
                <a:cxn ang="0">
                  <a:pos x="395" y="264"/>
                </a:cxn>
                <a:cxn ang="0">
                  <a:pos x="429" y="326"/>
                </a:cxn>
                <a:cxn ang="0">
                  <a:pos x="554" y="241"/>
                </a:cxn>
                <a:cxn ang="0">
                  <a:pos x="629" y="448"/>
                </a:cxn>
                <a:cxn ang="0">
                  <a:pos x="419" y="420"/>
                </a:cxn>
                <a:cxn ang="0">
                  <a:pos x="321" y="244"/>
                </a:cxn>
                <a:cxn ang="0">
                  <a:pos x="210" y="420"/>
                </a:cxn>
                <a:cxn ang="0">
                  <a:pos x="0" y="448"/>
                </a:cxn>
                <a:cxn ang="0">
                  <a:pos x="152" y="582"/>
                </a:cxn>
                <a:cxn ang="0">
                  <a:pos x="116" y="772"/>
                </a:cxn>
                <a:cxn ang="0">
                  <a:pos x="320" y="684"/>
                </a:cxn>
                <a:cxn ang="0">
                  <a:pos x="514" y="772"/>
                </a:cxn>
                <a:cxn ang="0">
                  <a:pos x="477" y="582"/>
                </a:cxn>
                <a:cxn ang="0">
                  <a:pos x="629" y="448"/>
                </a:cxn>
              </a:cxnLst>
              <a:rect l="0" t="0" r="r" b="b"/>
              <a:pathLst>
                <a:path w="629" h="772">
                  <a:moveTo>
                    <a:pt x="210" y="324"/>
                  </a:moveTo>
                  <a:lnTo>
                    <a:pt x="235" y="289"/>
                  </a:lnTo>
                  <a:lnTo>
                    <a:pt x="235" y="0"/>
                  </a:lnTo>
                  <a:lnTo>
                    <a:pt x="76" y="0"/>
                  </a:lnTo>
                  <a:lnTo>
                    <a:pt x="76" y="241"/>
                  </a:lnTo>
                  <a:lnTo>
                    <a:pt x="198" y="325"/>
                  </a:lnTo>
                  <a:lnTo>
                    <a:pt x="210" y="324"/>
                  </a:lnTo>
                  <a:close/>
                  <a:moveTo>
                    <a:pt x="554" y="241"/>
                  </a:moveTo>
                  <a:lnTo>
                    <a:pt x="554" y="0"/>
                  </a:lnTo>
                  <a:lnTo>
                    <a:pt x="395" y="0"/>
                  </a:lnTo>
                  <a:lnTo>
                    <a:pt x="395" y="264"/>
                  </a:lnTo>
                  <a:lnTo>
                    <a:pt x="429" y="326"/>
                  </a:lnTo>
                  <a:lnTo>
                    <a:pt x="554" y="241"/>
                  </a:lnTo>
                  <a:close/>
                  <a:moveTo>
                    <a:pt x="629" y="448"/>
                  </a:moveTo>
                  <a:lnTo>
                    <a:pt x="419" y="420"/>
                  </a:lnTo>
                  <a:lnTo>
                    <a:pt x="321" y="244"/>
                  </a:lnTo>
                  <a:lnTo>
                    <a:pt x="210" y="420"/>
                  </a:lnTo>
                  <a:lnTo>
                    <a:pt x="0" y="448"/>
                  </a:lnTo>
                  <a:lnTo>
                    <a:pt x="152" y="582"/>
                  </a:lnTo>
                  <a:lnTo>
                    <a:pt x="116" y="772"/>
                  </a:lnTo>
                  <a:lnTo>
                    <a:pt x="320" y="684"/>
                  </a:lnTo>
                  <a:lnTo>
                    <a:pt x="514" y="772"/>
                  </a:lnTo>
                  <a:lnTo>
                    <a:pt x="477" y="582"/>
                  </a:lnTo>
                  <a:lnTo>
                    <a:pt x="629" y="448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2190" y="1133"/>
              <a:ext cx="276" cy="292"/>
            </a:xfrm>
            <a:custGeom>
              <a:avLst/>
              <a:gdLst/>
              <a:ahLst/>
              <a:cxnLst>
                <a:cxn ang="0">
                  <a:pos x="867" y="3"/>
                </a:cxn>
                <a:cxn ang="0">
                  <a:pos x="724" y="21"/>
                </a:cxn>
                <a:cxn ang="0">
                  <a:pos x="590" y="52"/>
                </a:cxn>
                <a:cxn ang="0">
                  <a:pos x="465" y="95"/>
                </a:cxn>
                <a:cxn ang="0">
                  <a:pos x="351" y="150"/>
                </a:cxn>
                <a:cxn ang="0">
                  <a:pos x="251" y="215"/>
                </a:cxn>
                <a:cxn ang="0">
                  <a:pos x="165" y="290"/>
                </a:cxn>
                <a:cxn ang="0">
                  <a:pos x="96" y="372"/>
                </a:cxn>
                <a:cxn ang="0">
                  <a:pos x="43" y="462"/>
                </a:cxn>
                <a:cxn ang="0">
                  <a:pos x="11" y="557"/>
                </a:cxn>
                <a:cxn ang="0">
                  <a:pos x="0" y="657"/>
                </a:cxn>
                <a:cxn ang="0">
                  <a:pos x="8" y="741"/>
                </a:cxn>
                <a:cxn ang="0">
                  <a:pos x="31" y="823"/>
                </a:cxn>
                <a:cxn ang="0">
                  <a:pos x="69" y="900"/>
                </a:cxn>
                <a:cxn ang="0">
                  <a:pos x="119" y="973"/>
                </a:cxn>
                <a:cxn ang="0">
                  <a:pos x="183" y="1041"/>
                </a:cxn>
                <a:cxn ang="0">
                  <a:pos x="256" y="1103"/>
                </a:cxn>
                <a:cxn ang="0">
                  <a:pos x="341" y="1158"/>
                </a:cxn>
                <a:cxn ang="0">
                  <a:pos x="435" y="1205"/>
                </a:cxn>
                <a:cxn ang="0">
                  <a:pos x="538" y="1246"/>
                </a:cxn>
                <a:cxn ang="0">
                  <a:pos x="647" y="1277"/>
                </a:cxn>
                <a:cxn ang="0">
                  <a:pos x="724" y="1752"/>
                </a:cxn>
                <a:cxn ang="0">
                  <a:pos x="1317" y="1269"/>
                </a:cxn>
                <a:cxn ang="0">
                  <a:pos x="1422" y="1236"/>
                </a:cxn>
                <a:cxn ang="0">
                  <a:pos x="1519" y="1195"/>
                </a:cxn>
                <a:cxn ang="0">
                  <a:pos x="1608" y="1147"/>
                </a:cxn>
                <a:cxn ang="0">
                  <a:pos x="1688" y="1093"/>
                </a:cxn>
                <a:cxn ang="0">
                  <a:pos x="1759" y="1031"/>
                </a:cxn>
                <a:cxn ang="0">
                  <a:pos x="1819" y="965"/>
                </a:cxn>
                <a:cxn ang="0">
                  <a:pos x="1867" y="894"/>
                </a:cxn>
                <a:cxn ang="0">
                  <a:pos x="1902" y="818"/>
                </a:cxn>
                <a:cxn ang="0">
                  <a:pos x="1924" y="739"/>
                </a:cxn>
                <a:cxn ang="0">
                  <a:pos x="1932" y="657"/>
                </a:cxn>
                <a:cxn ang="0">
                  <a:pos x="1921" y="557"/>
                </a:cxn>
                <a:cxn ang="0">
                  <a:pos x="1888" y="462"/>
                </a:cxn>
                <a:cxn ang="0">
                  <a:pos x="1836" y="372"/>
                </a:cxn>
                <a:cxn ang="0">
                  <a:pos x="1767" y="290"/>
                </a:cxn>
                <a:cxn ang="0">
                  <a:pos x="1681" y="215"/>
                </a:cxn>
                <a:cxn ang="0">
                  <a:pos x="1580" y="150"/>
                </a:cxn>
                <a:cxn ang="0">
                  <a:pos x="1466" y="95"/>
                </a:cxn>
                <a:cxn ang="0">
                  <a:pos x="1341" y="52"/>
                </a:cxn>
                <a:cxn ang="0">
                  <a:pos x="1207" y="21"/>
                </a:cxn>
                <a:cxn ang="0">
                  <a:pos x="1065" y="3"/>
                </a:cxn>
                <a:cxn ang="0">
                  <a:pos x="1207" y="876"/>
                </a:cxn>
                <a:cxn ang="0">
                  <a:pos x="1207" y="767"/>
                </a:cxn>
                <a:cxn ang="0">
                  <a:pos x="362" y="657"/>
                </a:cxn>
                <a:cxn ang="0">
                  <a:pos x="1569" y="657"/>
                </a:cxn>
                <a:cxn ang="0">
                  <a:pos x="362" y="328"/>
                </a:cxn>
              </a:cxnLst>
              <a:rect l="0" t="0" r="r" b="b"/>
              <a:pathLst>
                <a:path w="1932" h="1752">
                  <a:moveTo>
                    <a:pt x="965" y="0"/>
                  </a:moveTo>
                  <a:lnTo>
                    <a:pt x="916" y="1"/>
                  </a:lnTo>
                  <a:lnTo>
                    <a:pt x="867" y="3"/>
                  </a:lnTo>
                  <a:lnTo>
                    <a:pt x="819" y="7"/>
                  </a:lnTo>
                  <a:lnTo>
                    <a:pt x="771" y="13"/>
                  </a:lnTo>
                  <a:lnTo>
                    <a:pt x="724" y="21"/>
                  </a:lnTo>
                  <a:lnTo>
                    <a:pt x="678" y="30"/>
                  </a:lnTo>
                  <a:lnTo>
                    <a:pt x="634" y="40"/>
                  </a:lnTo>
                  <a:lnTo>
                    <a:pt x="590" y="52"/>
                  </a:lnTo>
                  <a:lnTo>
                    <a:pt x="547" y="65"/>
                  </a:lnTo>
                  <a:lnTo>
                    <a:pt x="505" y="79"/>
                  </a:lnTo>
                  <a:lnTo>
                    <a:pt x="465" y="95"/>
                  </a:lnTo>
                  <a:lnTo>
                    <a:pt x="426" y="112"/>
                  </a:lnTo>
                  <a:lnTo>
                    <a:pt x="388" y="131"/>
                  </a:lnTo>
                  <a:lnTo>
                    <a:pt x="351" y="150"/>
                  </a:lnTo>
                  <a:lnTo>
                    <a:pt x="317" y="170"/>
                  </a:lnTo>
                  <a:lnTo>
                    <a:pt x="283" y="193"/>
                  </a:lnTo>
                  <a:lnTo>
                    <a:pt x="251" y="215"/>
                  </a:lnTo>
                  <a:lnTo>
                    <a:pt x="221" y="239"/>
                  </a:lnTo>
                  <a:lnTo>
                    <a:pt x="192" y="264"/>
                  </a:lnTo>
                  <a:lnTo>
                    <a:pt x="165" y="290"/>
                  </a:lnTo>
                  <a:lnTo>
                    <a:pt x="140" y="316"/>
                  </a:lnTo>
                  <a:lnTo>
                    <a:pt x="117" y="343"/>
                  </a:lnTo>
                  <a:lnTo>
                    <a:pt x="96" y="372"/>
                  </a:lnTo>
                  <a:lnTo>
                    <a:pt x="76" y="401"/>
                  </a:lnTo>
                  <a:lnTo>
                    <a:pt x="59" y="431"/>
                  </a:lnTo>
                  <a:lnTo>
                    <a:pt x="43" y="462"/>
                  </a:lnTo>
                  <a:lnTo>
                    <a:pt x="31" y="492"/>
                  </a:lnTo>
                  <a:lnTo>
                    <a:pt x="20" y="525"/>
                  </a:lnTo>
                  <a:lnTo>
                    <a:pt x="11" y="557"/>
                  </a:lnTo>
                  <a:lnTo>
                    <a:pt x="5" y="590"/>
                  </a:lnTo>
                  <a:lnTo>
                    <a:pt x="1" y="623"/>
                  </a:lnTo>
                  <a:lnTo>
                    <a:pt x="0" y="657"/>
                  </a:lnTo>
                  <a:lnTo>
                    <a:pt x="1" y="686"/>
                  </a:lnTo>
                  <a:lnTo>
                    <a:pt x="4" y="714"/>
                  </a:lnTo>
                  <a:lnTo>
                    <a:pt x="8" y="741"/>
                  </a:lnTo>
                  <a:lnTo>
                    <a:pt x="14" y="769"/>
                  </a:lnTo>
                  <a:lnTo>
                    <a:pt x="22" y="796"/>
                  </a:lnTo>
                  <a:lnTo>
                    <a:pt x="31" y="823"/>
                  </a:lnTo>
                  <a:lnTo>
                    <a:pt x="42" y="849"/>
                  </a:lnTo>
                  <a:lnTo>
                    <a:pt x="54" y="875"/>
                  </a:lnTo>
                  <a:lnTo>
                    <a:pt x="69" y="900"/>
                  </a:lnTo>
                  <a:lnTo>
                    <a:pt x="85" y="925"/>
                  </a:lnTo>
                  <a:lnTo>
                    <a:pt x="101" y="949"/>
                  </a:lnTo>
                  <a:lnTo>
                    <a:pt x="119" y="973"/>
                  </a:lnTo>
                  <a:lnTo>
                    <a:pt x="139" y="997"/>
                  </a:lnTo>
                  <a:lnTo>
                    <a:pt x="160" y="1019"/>
                  </a:lnTo>
                  <a:lnTo>
                    <a:pt x="183" y="1041"/>
                  </a:lnTo>
                  <a:lnTo>
                    <a:pt x="206" y="1062"/>
                  </a:lnTo>
                  <a:lnTo>
                    <a:pt x="231" y="1083"/>
                  </a:lnTo>
                  <a:lnTo>
                    <a:pt x="256" y="1103"/>
                  </a:lnTo>
                  <a:lnTo>
                    <a:pt x="284" y="1121"/>
                  </a:lnTo>
                  <a:lnTo>
                    <a:pt x="312" y="1140"/>
                  </a:lnTo>
                  <a:lnTo>
                    <a:pt x="341" y="1158"/>
                  </a:lnTo>
                  <a:lnTo>
                    <a:pt x="371" y="1174"/>
                  </a:lnTo>
                  <a:lnTo>
                    <a:pt x="404" y="1190"/>
                  </a:lnTo>
                  <a:lnTo>
                    <a:pt x="435" y="1205"/>
                  </a:lnTo>
                  <a:lnTo>
                    <a:pt x="468" y="1219"/>
                  </a:lnTo>
                  <a:lnTo>
                    <a:pt x="503" y="1232"/>
                  </a:lnTo>
                  <a:lnTo>
                    <a:pt x="538" y="1246"/>
                  </a:lnTo>
                  <a:lnTo>
                    <a:pt x="573" y="1257"/>
                  </a:lnTo>
                  <a:lnTo>
                    <a:pt x="610" y="1267"/>
                  </a:lnTo>
                  <a:lnTo>
                    <a:pt x="647" y="1277"/>
                  </a:lnTo>
                  <a:lnTo>
                    <a:pt x="686" y="1285"/>
                  </a:lnTo>
                  <a:lnTo>
                    <a:pt x="724" y="1292"/>
                  </a:lnTo>
                  <a:lnTo>
                    <a:pt x="724" y="1752"/>
                  </a:lnTo>
                  <a:lnTo>
                    <a:pt x="1244" y="1286"/>
                  </a:lnTo>
                  <a:lnTo>
                    <a:pt x="1281" y="1278"/>
                  </a:lnTo>
                  <a:lnTo>
                    <a:pt x="1317" y="1269"/>
                  </a:lnTo>
                  <a:lnTo>
                    <a:pt x="1352" y="1259"/>
                  </a:lnTo>
                  <a:lnTo>
                    <a:pt x="1387" y="1248"/>
                  </a:lnTo>
                  <a:lnTo>
                    <a:pt x="1422" y="1236"/>
                  </a:lnTo>
                  <a:lnTo>
                    <a:pt x="1455" y="1223"/>
                  </a:lnTo>
                  <a:lnTo>
                    <a:pt x="1488" y="1209"/>
                  </a:lnTo>
                  <a:lnTo>
                    <a:pt x="1519" y="1195"/>
                  </a:lnTo>
                  <a:lnTo>
                    <a:pt x="1550" y="1180"/>
                  </a:lnTo>
                  <a:lnTo>
                    <a:pt x="1579" y="1164"/>
                  </a:lnTo>
                  <a:lnTo>
                    <a:pt x="1608" y="1147"/>
                  </a:lnTo>
                  <a:lnTo>
                    <a:pt x="1636" y="1129"/>
                  </a:lnTo>
                  <a:lnTo>
                    <a:pt x="1663" y="1111"/>
                  </a:lnTo>
                  <a:lnTo>
                    <a:pt x="1688" y="1093"/>
                  </a:lnTo>
                  <a:lnTo>
                    <a:pt x="1713" y="1072"/>
                  </a:lnTo>
                  <a:lnTo>
                    <a:pt x="1736" y="1052"/>
                  </a:lnTo>
                  <a:lnTo>
                    <a:pt x="1759" y="1031"/>
                  </a:lnTo>
                  <a:lnTo>
                    <a:pt x="1780" y="1010"/>
                  </a:lnTo>
                  <a:lnTo>
                    <a:pt x="1800" y="987"/>
                  </a:lnTo>
                  <a:lnTo>
                    <a:pt x="1819" y="965"/>
                  </a:lnTo>
                  <a:lnTo>
                    <a:pt x="1836" y="942"/>
                  </a:lnTo>
                  <a:lnTo>
                    <a:pt x="1851" y="919"/>
                  </a:lnTo>
                  <a:lnTo>
                    <a:pt x="1867" y="894"/>
                  </a:lnTo>
                  <a:lnTo>
                    <a:pt x="1879" y="869"/>
                  </a:lnTo>
                  <a:lnTo>
                    <a:pt x="1892" y="844"/>
                  </a:lnTo>
                  <a:lnTo>
                    <a:pt x="1902" y="818"/>
                  </a:lnTo>
                  <a:lnTo>
                    <a:pt x="1911" y="792"/>
                  </a:lnTo>
                  <a:lnTo>
                    <a:pt x="1918" y="766"/>
                  </a:lnTo>
                  <a:lnTo>
                    <a:pt x="1924" y="739"/>
                  </a:lnTo>
                  <a:lnTo>
                    <a:pt x="1928" y="712"/>
                  </a:lnTo>
                  <a:lnTo>
                    <a:pt x="1931" y="685"/>
                  </a:lnTo>
                  <a:lnTo>
                    <a:pt x="1932" y="657"/>
                  </a:lnTo>
                  <a:lnTo>
                    <a:pt x="1930" y="623"/>
                  </a:lnTo>
                  <a:lnTo>
                    <a:pt x="1926" y="590"/>
                  </a:lnTo>
                  <a:lnTo>
                    <a:pt x="1921" y="557"/>
                  </a:lnTo>
                  <a:lnTo>
                    <a:pt x="1912" y="525"/>
                  </a:lnTo>
                  <a:lnTo>
                    <a:pt x="1901" y="492"/>
                  </a:lnTo>
                  <a:lnTo>
                    <a:pt x="1888" y="462"/>
                  </a:lnTo>
                  <a:lnTo>
                    <a:pt x="1873" y="431"/>
                  </a:lnTo>
                  <a:lnTo>
                    <a:pt x="1856" y="401"/>
                  </a:lnTo>
                  <a:lnTo>
                    <a:pt x="1836" y="372"/>
                  </a:lnTo>
                  <a:lnTo>
                    <a:pt x="1815" y="343"/>
                  </a:lnTo>
                  <a:lnTo>
                    <a:pt x="1791" y="316"/>
                  </a:lnTo>
                  <a:lnTo>
                    <a:pt x="1767" y="290"/>
                  </a:lnTo>
                  <a:lnTo>
                    <a:pt x="1740" y="264"/>
                  </a:lnTo>
                  <a:lnTo>
                    <a:pt x="1711" y="239"/>
                  </a:lnTo>
                  <a:lnTo>
                    <a:pt x="1681" y="215"/>
                  </a:lnTo>
                  <a:lnTo>
                    <a:pt x="1648" y="193"/>
                  </a:lnTo>
                  <a:lnTo>
                    <a:pt x="1615" y="170"/>
                  </a:lnTo>
                  <a:lnTo>
                    <a:pt x="1580" y="150"/>
                  </a:lnTo>
                  <a:lnTo>
                    <a:pt x="1543" y="131"/>
                  </a:lnTo>
                  <a:lnTo>
                    <a:pt x="1505" y="112"/>
                  </a:lnTo>
                  <a:lnTo>
                    <a:pt x="1466" y="95"/>
                  </a:lnTo>
                  <a:lnTo>
                    <a:pt x="1426" y="79"/>
                  </a:lnTo>
                  <a:lnTo>
                    <a:pt x="1385" y="65"/>
                  </a:lnTo>
                  <a:lnTo>
                    <a:pt x="1341" y="52"/>
                  </a:lnTo>
                  <a:lnTo>
                    <a:pt x="1298" y="40"/>
                  </a:lnTo>
                  <a:lnTo>
                    <a:pt x="1253" y="30"/>
                  </a:lnTo>
                  <a:lnTo>
                    <a:pt x="1207" y="21"/>
                  </a:lnTo>
                  <a:lnTo>
                    <a:pt x="1161" y="13"/>
                  </a:lnTo>
                  <a:lnTo>
                    <a:pt x="1113" y="7"/>
                  </a:lnTo>
                  <a:lnTo>
                    <a:pt x="1065" y="3"/>
                  </a:lnTo>
                  <a:lnTo>
                    <a:pt x="1015" y="1"/>
                  </a:lnTo>
                  <a:lnTo>
                    <a:pt x="965" y="0"/>
                  </a:lnTo>
                  <a:close/>
                  <a:moveTo>
                    <a:pt x="1207" y="876"/>
                  </a:moveTo>
                  <a:lnTo>
                    <a:pt x="362" y="876"/>
                  </a:lnTo>
                  <a:lnTo>
                    <a:pt x="362" y="767"/>
                  </a:lnTo>
                  <a:lnTo>
                    <a:pt x="1207" y="767"/>
                  </a:lnTo>
                  <a:lnTo>
                    <a:pt x="1207" y="876"/>
                  </a:lnTo>
                  <a:close/>
                  <a:moveTo>
                    <a:pt x="1569" y="657"/>
                  </a:moveTo>
                  <a:lnTo>
                    <a:pt x="362" y="657"/>
                  </a:lnTo>
                  <a:lnTo>
                    <a:pt x="362" y="547"/>
                  </a:lnTo>
                  <a:lnTo>
                    <a:pt x="1569" y="547"/>
                  </a:lnTo>
                  <a:lnTo>
                    <a:pt x="1569" y="657"/>
                  </a:lnTo>
                  <a:close/>
                  <a:moveTo>
                    <a:pt x="1569" y="438"/>
                  </a:moveTo>
                  <a:lnTo>
                    <a:pt x="362" y="438"/>
                  </a:lnTo>
                  <a:lnTo>
                    <a:pt x="362" y="328"/>
                  </a:lnTo>
                  <a:lnTo>
                    <a:pt x="1569" y="328"/>
                  </a:lnTo>
                  <a:lnTo>
                    <a:pt x="1569" y="438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9" name="Freeform 68"/>
            <p:cNvSpPr>
              <a:spLocks noEditPoints="1"/>
            </p:cNvSpPr>
            <p:nvPr/>
          </p:nvSpPr>
          <p:spPr bwMode="auto">
            <a:xfrm>
              <a:off x="2890" y="2419"/>
              <a:ext cx="194" cy="141"/>
            </a:xfrm>
            <a:custGeom>
              <a:avLst/>
              <a:gdLst/>
              <a:ahLst/>
              <a:cxnLst>
                <a:cxn ang="0">
                  <a:pos x="469" y="427"/>
                </a:cxn>
                <a:cxn ang="0">
                  <a:pos x="40" y="57"/>
                </a:cxn>
                <a:cxn ang="0">
                  <a:pos x="21" y="81"/>
                </a:cxn>
                <a:cxn ang="0">
                  <a:pos x="8" y="109"/>
                </a:cxn>
                <a:cxn ang="0">
                  <a:pos x="2" y="139"/>
                </a:cxn>
                <a:cxn ang="0">
                  <a:pos x="0" y="695"/>
                </a:cxn>
                <a:cxn ang="0">
                  <a:pos x="4" y="726"/>
                </a:cxn>
                <a:cxn ang="0">
                  <a:pos x="14" y="756"/>
                </a:cxn>
                <a:cxn ang="0">
                  <a:pos x="29" y="782"/>
                </a:cxn>
                <a:cxn ang="0">
                  <a:pos x="51" y="805"/>
                </a:cxn>
                <a:cxn ang="0">
                  <a:pos x="1313" y="804"/>
                </a:cxn>
                <a:cxn ang="0">
                  <a:pos x="1333" y="782"/>
                </a:cxn>
                <a:cxn ang="0">
                  <a:pos x="1349" y="756"/>
                </a:cxn>
                <a:cxn ang="0">
                  <a:pos x="1359" y="726"/>
                </a:cxn>
                <a:cxn ang="0">
                  <a:pos x="1362" y="695"/>
                </a:cxn>
                <a:cxn ang="0">
                  <a:pos x="1361" y="139"/>
                </a:cxn>
                <a:cxn ang="0">
                  <a:pos x="1354" y="109"/>
                </a:cxn>
                <a:cxn ang="0">
                  <a:pos x="1342" y="81"/>
                </a:cxn>
                <a:cxn ang="0">
                  <a:pos x="1323" y="57"/>
                </a:cxn>
                <a:cxn ang="0">
                  <a:pos x="895" y="425"/>
                </a:cxn>
                <a:cxn ang="0">
                  <a:pos x="851" y="464"/>
                </a:cxn>
                <a:cxn ang="0">
                  <a:pos x="511" y="464"/>
                </a:cxn>
                <a:cxn ang="0">
                  <a:pos x="117" y="842"/>
                </a:cxn>
                <a:cxn ang="0">
                  <a:pos x="152" y="849"/>
                </a:cxn>
                <a:cxn ang="0">
                  <a:pos x="1193" y="850"/>
                </a:cxn>
                <a:cxn ang="0">
                  <a:pos x="1228" y="846"/>
                </a:cxn>
                <a:cxn ang="0">
                  <a:pos x="1262" y="836"/>
                </a:cxn>
                <a:cxn ang="0">
                  <a:pos x="852" y="463"/>
                </a:cxn>
                <a:cxn ang="0">
                  <a:pos x="852" y="464"/>
                </a:cxn>
                <a:cxn ang="0">
                  <a:pos x="1262" y="15"/>
                </a:cxn>
                <a:cxn ang="0">
                  <a:pos x="1228" y="5"/>
                </a:cxn>
                <a:cxn ang="0">
                  <a:pos x="1193" y="0"/>
                </a:cxn>
                <a:cxn ang="0">
                  <a:pos x="152" y="2"/>
                </a:cxn>
                <a:cxn ang="0">
                  <a:pos x="117" y="9"/>
                </a:cxn>
                <a:cxn ang="0">
                  <a:pos x="681" y="541"/>
                </a:cxn>
              </a:cxnLst>
              <a:rect l="0" t="0" r="r" b="b"/>
              <a:pathLst>
                <a:path w="1362" h="850">
                  <a:moveTo>
                    <a:pt x="51" y="805"/>
                  </a:moveTo>
                  <a:lnTo>
                    <a:pt x="469" y="427"/>
                  </a:lnTo>
                  <a:lnTo>
                    <a:pt x="50" y="46"/>
                  </a:lnTo>
                  <a:lnTo>
                    <a:pt x="40" y="57"/>
                  </a:lnTo>
                  <a:lnTo>
                    <a:pt x="29" y="68"/>
                  </a:lnTo>
                  <a:lnTo>
                    <a:pt x="21" y="81"/>
                  </a:lnTo>
                  <a:lnTo>
                    <a:pt x="14" y="95"/>
                  </a:lnTo>
                  <a:lnTo>
                    <a:pt x="8" y="109"/>
                  </a:lnTo>
                  <a:lnTo>
                    <a:pt x="4" y="124"/>
                  </a:lnTo>
                  <a:lnTo>
                    <a:pt x="2" y="139"/>
                  </a:lnTo>
                  <a:lnTo>
                    <a:pt x="0" y="155"/>
                  </a:lnTo>
                  <a:lnTo>
                    <a:pt x="0" y="695"/>
                  </a:lnTo>
                  <a:lnTo>
                    <a:pt x="2" y="711"/>
                  </a:lnTo>
                  <a:lnTo>
                    <a:pt x="4" y="726"/>
                  </a:lnTo>
                  <a:lnTo>
                    <a:pt x="8" y="742"/>
                  </a:lnTo>
                  <a:lnTo>
                    <a:pt x="14" y="756"/>
                  </a:lnTo>
                  <a:lnTo>
                    <a:pt x="21" y="769"/>
                  </a:lnTo>
                  <a:lnTo>
                    <a:pt x="29" y="782"/>
                  </a:lnTo>
                  <a:lnTo>
                    <a:pt x="40" y="794"/>
                  </a:lnTo>
                  <a:lnTo>
                    <a:pt x="51" y="805"/>
                  </a:lnTo>
                  <a:close/>
                  <a:moveTo>
                    <a:pt x="895" y="425"/>
                  </a:moveTo>
                  <a:lnTo>
                    <a:pt x="1313" y="804"/>
                  </a:lnTo>
                  <a:lnTo>
                    <a:pt x="1323" y="793"/>
                  </a:lnTo>
                  <a:lnTo>
                    <a:pt x="1333" y="782"/>
                  </a:lnTo>
                  <a:lnTo>
                    <a:pt x="1342" y="769"/>
                  </a:lnTo>
                  <a:lnTo>
                    <a:pt x="1349" y="756"/>
                  </a:lnTo>
                  <a:lnTo>
                    <a:pt x="1354" y="742"/>
                  </a:lnTo>
                  <a:lnTo>
                    <a:pt x="1359" y="726"/>
                  </a:lnTo>
                  <a:lnTo>
                    <a:pt x="1361" y="711"/>
                  </a:lnTo>
                  <a:lnTo>
                    <a:pt x="1362" y="695"/>
                  </a:lnTo>
                  <a:lnTo>
                    <a:pt x="1362" y="155"/>
                  </a:lnTo>
                  <a:lnTo>
                    <a:pt x="1361" y="139"/>
                  </a:lnTo>
                  <a:lnTo>
                    <a:pt x="1359" y="124"/>
                  </a:lnTo>
                  <a:lnTo>
                    <a:pt x="1354" y="109"/>
                  </a:lnTo>
                  <a:lnTo>
                    <a:pt x="1349" y="95"/>
                  </a:lnTo>
                  <a:lnTo>
                    <a:pt x="1342" y="81"/>
                  </a:lnTo>
                  <a:lnTo>
                    <a:pt x="1333" y="68"/>
                  </a:lnTo>
                  <a:lnTo>
                    <a:pt x="1323" y="57"/>
                  </a:lnTo>
                  <a:lnTo>
                    <a:pt x="1312" y="46"/>
                  </a:lnTo>
                  <a:lnTo>
                    <a:pt x="895" y="425"/>
                  </a:lnTo>
                  <a:close/>
                  <a:moveTo>
                    <a:pt x="852" y="464"/>
                  </a:moveTo>
                  <a:lnTo>
                    <a:pt x="851" y="464"/>
                  </a:lnTo>
                  <a:lnTo>
                    <a:pt x="681" y="618"/>
                  </a:lnTo>
                  <a:lnTo>
                    <a:pt x="511" y="464"/>
                  </a:lnTo>
                  <a:lnTo>
                    <a:pt x="101" y="836"/>
                  </a:lnTo>
                  <a:lnTo>
                    <a:pt x="117" y="842"/>
                  </a:lnTo>
                  <a:lnTo>
                    <a:pt x="134" y="846"/>
                  </a:lnTo>
                  <a:lnTo>
                    <a:pt x="152" y="849"/>
                  </a:lnTo>
                  <a:lnTo>
                    <a:pt x="170" y="850"/>
                  </a:lnTo>
                  <a:lnTo>
                    <a:pt x="1193" y="850"/>
                  </a:lnTo>
                  <a:lnTo>
                    <a:pt x="1210" y="849"/>
                  </a:lnTo>
                  <a:lnTo>
                    <a:pt x="1228" y="846"/>
                  </a:lnTo>
                  <a:lnTo>
                    <a:pt x="1245" y="842"/>
                  </a:lnTo>
                  <a:lnTo>
                    <a:pt x="1262" y="836"/>
                  </a:lnTo>
                  <a:lnTo>
                    <a:pt x="852" y="464"/>
                  </a:lnTo>
                  <a:lnTo>
                    <a:pt x="852" y="463"/>
                  </a:lnTo>
                  <a:lnTo>
                    <a:pt x="852" y="464"/>
                  </a:lnTo>
                  <a:lnTo>
                    <a:pt x="852" y="464"/>
                  </a:lnTo>
                  <a:close/>
                  <a:moveTo>
                    <a:pt x="681" y="541"/>
                  </a:moveTo>
                  <a:lnTo>
                    <a:pt x="1262" y="15"/>
                  </a:lnTo>
                  <a:lnTo>
                    <a:pt x="1245" y="9"/>
                  </a:lnTo>
                  <a:lnTo>
                    <a:pt x="1228" y="5"/>
                  </a:lnTo>
                  <a:lnTo>
                    <a:pt x="1210" y="2"/>
                  </a:lnTo>
                  <a:lnTo>
                    <a:pt x="1193" y="0"/>
                  </a:lnTo>
                  <a:lnTo>
                    <a:pt x="170" y="0"/>
                  </a:lnTo>
                  <a:lnTo>
                    <a:pt x="152" y="2"/>
                  </a:lnTo>
                  <a:lnTo>
                    <a:pt x="134" y="5"/>
                  </a:lnTo>
                  <a:lnTo>
                    <a:pt x="117" y="9"/>
                  </a:lnTo>
                  <a:lnTo>
                    <a:pt x="101" y="15"/>
                  </a:lnTo>
                  <a:lnTo>
                    <a:pt x="681" y="541"/>
                  </a:lnTo>
                  <a:close/>
                </a:path>
              </a:pathLst>
            </a:custGeom>
            <a:solidFill>
              <a:srgbClr val="39803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0" name="Freeform 69"/>
            <p:cNvSpPr>
              <a:spLocks noEditPoints="1"/>
            </p:cNvSpPr>
            <p:nvPr/>
          </p:nvSpPr>
          <p:spPr bwMode="auto">
            <a:xfrm>
              <a:off x="2883" y="1946"/>
              <a:ext cx="318" cy="336"/>
            </a:xfrm>
            <a:custGeom>
              <a:avLst/>
              <a:gdLst/>
              <a:ahLst/>
              <a:cxnLst>
                <a:cxn ang="0">
                  <a:pos x="781" y="44"/>
                </a:cxn>
                <a:cxn ang="0">
                  <a:pos x="446" y="199"/>
                </a:cxn>
                <a:cxn ang="0">
                  <a:pos x="189" y="444"/>
                </a:cxn>
                <a:cxn ang="0">
                  <a:pos x="35" y="755"/>
                </a:cxn>
                <a:cxn ang="0">
                  <a:pos x="5" y="1110"/>
                </a:cxn>
                <a:cxn ang="0">
                  <a:pos x="109" y="1444"/>
                </a:cxn>
                <a:cxn ang="0">
                  <a:pos x="326" y="1721"/>
                </a:cxn>
                <a:cxn ang="0">
                  <a:pos x="629" y="1916"/>
                </a:cxn>
                <a:cxn ang="0">
                  <a:pos x="997" y="2010"/>
                </a:cxn>
                <a:cxn ang="0">
                  <a:pos x="1389" y="1984"/>
                </a:cxn>
                <a:cxn ang="0">
                  <a:pos x="1733" y="1843"/>
                </a:cxn>
                <a:cxn ang="0">
                  <a:pos x="2002" y="1610"/>
                </a:cxn>
                <a:cxn ang="0">
                  <a:pos x="2173" y="1308"/>
                </a:cxn>
                <a:cxn ang="0">
                  <a:pos x="2222" y="955"/>
                </a:cxn>
                <a:cxn ang="0">
                  <a:pos x="2136" y="615"/>
                </a:cxn>
                <a:cxn ang="0">
                  <a:pos x="1934" y="330"/>
                </a:cxn>
                <a:cxn ang="0">
                  <a:pos x="1641" y="121"/>
                </a:cxn>
                <a:cxn ang="0">
                  <a:pos x="1281" y="11"/>
                </a:cxn>
                <a:cxn ang="0">
                  <a:pos x="1024" y="1628"/>
                </a:cxn>
                <a:cxn ang="0">
                  <a:pos x="1299" y="1510"/>
                </a:cxn>
                <a:cxn ang="0">
                  <a:pos x="1111" y="1704"/>
                </a:cxn>
                <a:cxn ang="0">
                  <a:pos x="763" y="1145"/>
                </a:cxn>
                <a:cxn ang="0">
                  <a:pos x="1443" y="1213"/>
                </a:cxn>
                <a:cxn ang="0">
                  <a:pos x="1630" y="940"/>
                </a:cxn>
                <a:cxn ang="0">
                  <a:pos x="1604" y="703"/>
                </a:cxn>
                <a:cxn ang="0">
                  <a:pos x="1923" y="835"/>
                </a:cxn>
                <a:cxn ang="0">
                  <a:pos x="744" y="870"/>
                </a:cxn>
                <a:cxn ang="0">
                  <a:pos x="1443" y="671"/>
                </a:cxn>
                <a:cxn ang="0">
                  <a:pos x="1481" y="905"/>
                </a:cxn>
                <a:cxn ang="0">
                  <a:pos x="310" y="800"/>
                </a:cxn>
                <a:cxn ang="0">
                  <a:pos x="612" y="737"/>
                </a:cxn>
                <a:cxn ang="0">
                  <a:pos x="601" y="1075"/>
                </a:cxn>
                <a:cxn ang="0">
                  <a:pos x="658" y="1312"/>
                </a:cxn>
                <a:cxn ang="0">
                  <a:pos x="300" y="1180"/>
                </a:cxn>
                <a:cxn ang="0">
                  <a:pos x="1937" y="1110"/>
                </a:cxn>
                <a:cxn ang="0">
                  <a:pos x="1857" y="1343"/>
                </a:cxn>
                <a:cxn ang="0">
                  <a:pos x="1610" y="1145"/>
                </a:cxn>
                <a:cxn ang="0">
                  <a:pos x="1512" y="447"/>
                </a:cxn>
                <a:cxn ang="0">
                  <a:pos x="1476" y="328"/>
                </a:cxn>
                <a:cxn ang="0">
                  <a:pos x="1633" y="418"/>
                </a:cxn>
                <a:cxn ang="0">
                  <a:pos x="1763" y="537"/>
                </a:cxn>
                <a:cxn ang="0">
                  <a:pos x="1355" y="459"/>
                </a:cxn>
                <a:cxn ang="0">
                  <a:pos x="914" y="386"/>
                </a:cxn>
                <a:cxn ang="0">
                  <a:pos x="1089" y="252"/>
                </a:cxn>
                <a:cxn ang="0">
                  <a:pos x="776" y="335"/>
                </a:cxn>
                <a:cxn ang="0">
                  <a:pos x="669" y="537"/>
                </a:cxn>
                <a:cxn ang="0">
                  <a:pos x="569" y="434"/>
                </a:cxn>
                <a:cxn ang="0">
                  <a:pos x="722" y="339"/>
                </a:cxn>
                <a:cxn ang="0">
                  <a:pos x="781" y="1553"/>
                </a:cxn>
                <a:cxn ang="0">
                  <a:pos x="915" y="1742"/>
                </a:cxn>
                <a:cxn ang="0">
                  <a:pos x="677" y="1652"/>
                </a:cxn>
                <a:cxn ang="0">
                  <a:pos x="483" y="1503"/>
                </a:cxn>
                <a:cxn ang="0">
                  <a:pos x="1417" y="1588"/>
                </a:cxn>
                <a:cxn ang="0">
                  <a:pos x="1689" y="1551"/>
                </a:cxn>
                <a:cxn ang="0">
                  <a:pos x="1482" y="1684"/>
                </a:cxn>
              </a:cxnLst>
              <a:rect l="0" t="0" r="r" b="b"/>
              <a:pathLst>
                <a:path w="2223" h="2015">
                  <a:moveTo>
                    <a:pt x="1111" y="0"/>
                  </a:moveTo>
                  <a:lnTo>
                    <a:pt x="1054" y="1"/>
                  </a:lnTo>
                  <a:lnTo>
                    <a:pt x="997" y="5"/>
                  </a:lnTo>
                  <a:lnTo>
                    <a:pt x="942" y="11"/>
                  </a:lnTo>
                  <a:lnTo>
                    <a:pt x="887" y="20"/>
                  </a:lnTo>
                  <a:lnTo>
                    <a:pt x="833" y="31"/>
                  </a:lnTo>
                  <a:lnTo>
                    <a:pt x="781" y="44"/>
                  </a:lnTo>
                  <a:lnTo>
                    <a:pt x="730" y="60"/>
                  </a:lnTo>
                  <a:lnTo>
                    <a:pt x="678" y="78"/>
                  </a:lnTo>
                  <a:lnTo>
                    <a:pt x="629" y="99"/>
                  </a:lnTo>
                  <a:lnTo>
                    <a:pt x="581" y="121"/>
                  </a:lnTo>
                  <a:lnTo>
                    <a:pt x="535" y="145"/>
                  </a:lnTo>
                  <a:lnTo>
                    <a:pt x="490" y="172"/>
                  </a:lnTo>
                  <a:lnTo>
                    <a:pt x="446" y="199"/>
                  </a:lnTo>
                  <a:lnTo>
                    <a:pt x="405" y="229"/>
                  </a:lnTo>
                  <a:lnTo>
                    <a:pt x="365" y="261"/>
                  </a:lnTo>
                  <a:lnTo>
                    <a:pt x="326" y="294"/>
                  </a:lnTo>
                  <a:lnTo>
                    <a:pt x="289" y="330"/>
                  </a:lnTo>
                  <a:lnTo>
                    <a:pt x="254" y="366"/>
                  </a:lnTo>
                  <a:lnTo>
                    <a:pt x="221" y="405"/>
                  </a:lnTo>
                  <a:lnTo>
                    <a:pt x="189" y="444"/>
                  </a:lnTo>
                  <a:lnTo>
                    <a:pt x="160" y="484"/>
                  </a:lnTo>
                  <a:lnTo>
                    <a:pt x="134" y="527"/>
                  </a:lnTo>
                  <a:lnTo>
                    <a:pt x="109" y="571"/>
                  </a:lnTo>
                  <a:lnTo>
                    <a:pt x="87" y="615"/>
                  </a:lnTo>
                  <a:lnTo>
                    <a:pt x="68" y="661"/>
                  </a:lnTo>
                  <a:lnTo>
                    <a:pt x="50" y="707"/>
                  </a:lnTo>
                  <a:lnTo>
                    <a:pt x="35" y="755"/>
                  </a:lnTo>
                  <a:lnTo>
                    <a:pt x="22" y="804"/>
                  </a:lnTo>
                  <a:lnTo>
                    <a:pt x="13" y="854"/>
                  </a:lnTo>
                  <a:lnTo>
                    <a:pt x="5" y="905"/>
                  </a:lnTo>
                  <a:lnTo>
                    <a:pt x="2" y="955"/>
                  </a:lnTo>
                  <a:lnTo>
                    <a:pt x="0" y="1007"/>
                  </a:lnTo>
                  <a:lnTo>
                    <a:pt x="2" y="1060"/>
                  </a:lnTo>
                  <a:lnTo>
                    <a:pt x="5" y="1110"/>
                  </a:lnTo>
                  <a:lnTo>
                    <a:pt x="13" y="1161"/>
                  </a:lnTo>
                  <a:lnTo>
                    <a:pt x="22" y="1210"/>
                  </a:lnTo>
                  <a:lnTo>
                    <a:pt x="35" y="1259"/>
                  </a:lnTo>
                  <a:lnTo>
                    <a:pt x="50" y="1308"/>
                  </a:lnTo>
                  <a:lnTo>
                    <a:pt x="68" y="1354"/>
                  </a:lnTo>
                  <a:lnTo>
                    <a:pt x="87" y="1400"/>
                  </a:lnTo>
                  <a:lnTo>
                    <a:pt x="109" y="1444"/>
                  </a:lnTo>
                  <a:lnTo>
                    <a:pt x="134" y="1488"/>
                  </a:lnTo>
                  <a:lnTo>
                    <a:pt x="160" y="1530"/>
                  </a:lnTo>
                  <a:lnTo>
                    <a:pt x="189" y="1571"/>
                  </a:lnTo>
                  <a:lnTo>
                    <a:pt x="221" y="1610"/>
                  </a:lnTo>
                  <a:lnTo>
                    <a:pt x="254" y="1649"/>
                  </a:lnTo>
                  <a:lnTo>
                    <a:pt x="289" y="1685"/>
                  </a:lnTo>
                  <a:lnTo>
                    <a:pt x="326" y="1721"/>
                  </a:lnTo>
                  <a:lnTo>
                    <a:pt x="365" y="1753"/>
                  </a:lnTo>
                  <a:lnTo>
                    <a:pt x="405" y="1786"/>
                  </a:lnTo>
                  <a:lnTo>
                    <a:pt x="446" y="1815"/>
                  </a:lnTo>
                  <a:lnTo>
                    <a:pt x="490" y="1843"/>
                  </a:lnTo>
                  <a:lnTo>
                    <a:pt x="535" y="1870"/>
                  </a:lnTo>
                  <a:lnTo>
                    <a:pt x="581" y="1894"/>
                  </a:lnTo>
                  <a:lnTo>
                    <a:pt x="629" y="1916"/>
                  </a:lnTo>
                  <a:lnTo>
                    <a:pt x="678" y="1936"/>
                  </a:lnTo>
                  <a:lnTo>
                    <a:pt x="730" y="1955"/>
                  </a:lnTo>
                  <a:lnTo>
                    <a:pt x="781" y="1970"/>
                  </a:lnTo>
                  <a:lnTo>
                    <a:pt x="833" y="1984"/>
                  </a:lnTo>
                  <a:lnTo>
                    <a:pt x="887" y="1995"/>
                  </a:lnTo>
                  <a:lnTo>
                    <a:pt x="942" y="2004"/>
                  </a:lnTo>
                  <a:lnTo>
                    <a:pt x="997" y="2010"/>
                  </a:lnTo>
                  <a:lnTo>
                    <a:pt x="1054" y="2014"/>
                  </a:lnTo>
                  <a:lnTo>
                    <a:pt x="1111" y="2015"/>
                  </a:lnTo>
                  <a:lnTo>
                    <a:pt x="1168" y="2014"/>
                  </a:lnTo>
                  <a:lnTo>
                    <a:pt x="1225" y="2010"/>
                  </a:lnTo>
                  <a:lnTo>
                    <a:pt x="1281" y="2004"/>
                  </a:lnTo>
                  <a:lnTo>
                    <a:pt x="1336" y="1995"/>
                  </a:lnTo>
                  <a:lnTo>
                    <a:pt x="1389" y="1984"/>
                  </a:lnTo>
                  <a:lnTo>
                    <a:pt x="1442" y="1970"/>
                  </a:lnTo>
                  <a:lnTo>
                    <a:pt x="1493" y="1955"/>
                  </a:lnTo>
                  <a:lnTo>
                    <a:pt x="1544" y="1936"/>
                  </a:lnTo>
                  <a:lnTo>
                    <a:pt x="1593" y="1916"/>
                  </a:lnTo>
                  <a:lnTo>
                    <a:pt x="1641" y="1894"/>
                  </a:lnTo>
                  <a:lnTo>
                    <a:pt x="1687" y="1870"/>
                  </a:lnTo>
                  <a:lnTo>
                    <a:pt x="1733" y="1843"/>
                  </a:lnTo>
                  <a:lnTo>
                    <a:pt x="1777" y="1815"/>
                  </a:lnTo>
                  <a:lnTo>
                    <a:pt x="1818" y="1786"/>
                  </a:lnTo>
                  <a:lnTo>
                    <a:pt x="1859" y="1753"/>
                  </a:lnTo>
                  <a:lnTo>
                    <a:pt x="1897" y="1721"/>
                  </a:lnTo>
                  <a:lnTo>
                    <a:pt x="1934" y="1685"/>
                  </a:lnTo>
                  <a:lnTo>
                    <a:pt x="1968" y="1649"/>
                  </a:lnTo>
                  <a:lnTo>
                    <a:pt x="2002" y="1610"/>
                  </a:lnTo>
                  <a:lnTo>
                    <a:pt x="2033" y="1571"/>
                  </a:lnTo>
                  <a:lnTo>
                    <a:pt x="2062" y="1530"/>
                  </a:lnTo>
                  <a:lnTo>
                    <a:pt x="2089" y="1488"/>
                  </a:lnTo>
                  <a:lnTo>
                    <a:pt x="2114" y="1444"/>
                  </a:lnTo>
                  <a:lnTo>
                    <a:pt x="2136" y="1400"/>
                  </a:lnTo>
                  <a:lnTo>
                    <a:pt x="2155" y="1354"/>
                  </a:lnTo>
                  <a:lnTo>
                    <a:pt x="2173" y="1308"/>
                  </a:lnTo>
                  <a:lnTo>
                    <a:pt x="2187" y="1259"/>
                  </a:lnTo>
                  <a:lnTo>
                    <a:pt x="2201" y="1210"/>
                  </a:lnTo>
                  <a:lnTo>
                    <a:pt x="2210" y="1161"/>
                  </a:lnTo>
                  <a:lnTo>
                    <a:pt x="2217" y="1110"/>
                  </a:lnTo>
                  <a:lnTo>
                    <a:pt x="2222" y="1060"/>
                  </a:lnTo>
                  <a:lnTo>
                    <a:pt x="2223" y="1007"/>
                  </a:lnTo>
                  <a:lnTo>
                    <a:pt x="2222" y="955"/>
                  </a:lnTo>
                  <a:lnTo>
                    <a:pt x="2217" y="905"/>
                  </a:lnTo>
                  <a:lnTo>
                    <a:pt x="2210" y="854"/>
                  </a:lnTo>
                  <a:lnTo>
                    <a:pt x="2201" y="804"/>
                  </a:lnTo>
                  <a:lnTo>
                    <a:pt x="2187" y="755"/>
                  </a:lnTo>
                  <a:lnTo>
                    <a:pt x="2173" y="707"/>
                  </a:lnTo>
                  <a:lnTo>
                    <a:pt x="2155" y="661"/>
                  </a:lnTo>
                  <a:lnTo>
                    <a:pt x="2136" y="615"/>
                  </a:lnTo>
                  <a:lnTo>
                    <a:pt x="2114" y="571"/>
                  </a:lnTo>
                  <a:lnTo>
                    <a:pt x="2089" y="527"/>
                  </a:lnTo>
                  <a:lnTo>
                    <a:pt x="2062" y="484"/>
                  </a:lnTo>
                  <a:lnTo>
                    <a:pt x="2033" y="444"/>
                  </a:lnTo>
                  <a:lnTo>
                    <a:pt x="2002" y="405"/>
                  </a:lnTo>
                  <a:lnTo>
                    <a:pt x="1968" y="366"/>
                  </a:lnTo>
                  <a:lnTo>
                    <a:pt x="1934" y="330"/>
                  </a:lnTo>
                  <a:lnTo>
                    <a:pt x="1897" y="294"/>
                  </a:lnTo>
                  <a:lnTo>
                    <a:pt x="1859" y="261"/>
                  </a:lnTo>
                  <a:lnTo>
                    <a:pt x="1818" y="229"/>
                  </a:lnTo>
                  <a:lnTo>
                    <a:pt x="1777" y="199"/>
                  </a:lnTo>
                  <a:lnTo>
                    <a:pt x="1733" y="172"/>
                  </a:lnTo>
                  <a:lnTo>
                    <a:pt x="1687" y="145"/>
                  </a:lnTo>
                  <a:lnTo>
                    <a:pt x="1641" y="121"/>
                  </a:lnTo>
                  <a:lnTo>
                    <a:pt x="1593" y="99"/>
                  </a:lnTo>
                  <a:lnTo>
                    <a:pt x="1544" y="78"/>
                  </a:lnTo>
                  <a:lnTo>
                    <a:pt x="1493" y="60"/>
                  </a:lnTo>
                  <a:lnTo>
                    <a:pt x="1442" y="44"/>
                  </a:lnTo>
                  <a:lnTo>
                    <a:pt x="1389" y="31"/>
                  </a:lnTo>
                  <a:lnTo>
                    <a:pt x="1336" y="20"/>
                  </a:lnTo>
                  <a:lnTo>
                    <a:pt x="1281" y="11"/>
                  </a:lnTo>
                  <a:lnTo>
                    <a:pt x="1225" y="5"/>
                  </a:lnTo>
                  <a:lnTo>
                    <a:pt x="1168" y="1"/>
                  </a:lnTo>
                  <a:lnTo>
                    <a:pt x="1111" y="0"/>
                  </a:lnTo>
                  <a:close/>
                  <a:moveTo>
                    <a:pt x="1111" y="1704"/>
                  </a:moveTo>
                  <a:lnTo>
                    <a:pt x="1081" y="1679"/>
                  </a:lnTo>
                  <a:lnTo>
                    <a:pt x="1052" y="1654"/>
                  </a:lnTo>
                  <a:lnTo>
                    <a:pt x="1024" y="1628"/>
                  </a:lnTo>
                  <a:lnTo>
                    <a:pt x="997" y="1600"/>
                  </a:lnTo>
                  <a:lnTo>
                    <a:pt x="972" y="1571"/>
                  </a:lnTo>
                  <a:lnTo>
                    <a:pt x="947" y="1541"/>
                  </a:lnTo>
                  <a:lnTo>
                    <a:pt x="924" y="1510"/>
                  </a:lnTo>
                  <a:lnTo>
                    <a:pt x="901" y="1478"/>
                  </a:lnTo>
                  <a:lnTo>
                    <a:pt x="1321" y="1478"/>
                  </a:lnTo>
                  <a:lnTo>
                    <a:pt x="1299" y="1510"/>
                  </a:lnTo>
                  <a:lnTo>
                    <a:pt x="1275" y="1541"/>
                  </a:lnTo>
                  <a:lnTo>
                    <a:pt x="1251" y="1571"/>
                  </a:lnTo>
                  <a:lnTo>
                    <a:pt x="1225" y="1600"/>
                  </a:lnTo>
                  <a:lnTo>
                    <a:pt x="1198" y="1628"/>
                  </a:lnTo>
                  <a:lnTo>
                    <a:pt x="1170" y="1654"/>
                  </a:lnTo>
                  <a:lnTo>
                    <a:pt x="1141" y="1679"/>
                  </a:lnTo>
                  <a:lnTo>
                    <a:pt x="1111" y="1704"/>
                  </a:lnTo>
                  <a:close/>
                  <a:moveTo>
                    <a:pt x="829" y="1343"/>
                  </a:moveTo>
                  <a:lnTo>
                    <a:pt x="814" y="1312"/>
                  </a:lnTo>
                  <a:lnTo>
                    <a:pt x="802" y="1279"/>
                  </a:lnTo>
                  <a:lnTo>
                    <a:pt x="791" y="1247"/>
                  </a:lnTo>
                  <a:lnTo>
                    <a:pt x="780" y="1213"/>
                  </a:lnTo>
                  <a:lnTo>
                    <a:pt x="771" y="1179"/>
                  </a:lnTo>
                  <a:lnTo>
                    <a:pt x="763" y="1145"/>
                  </a:lnTo>
                  <a:lnTo>
                    <a:pt x="756" y="1110"/>
                  </a:lnTo>
                  <a:lnTo>
                    <a:pt x="751" y="1075"/>
                  </a:lnTo>
                  <a:lnTo>
                    <a:pt x="1472" y="1075"/>
                  </a:lnTo>
                  <a:lnTo>
                    <a:pt x="1466" y="1110"/>
                  </a:lnTo>
                  <a:lnTo>
                    <a:pt x="1460" y="1145"/>
                  </a:lnTo>
                  <a:lnTo>
                    <a:pt x="1452" y="1179"/>
                  </a:lnTo>
                  <a:lnTo>
                    <a:pt x="1443" y="1213"/>
                  </a:lnTo>
                  <a:lnTo>
                    <a:pt x="1432" y="1247"/>
                  </a:lnTo>
                  <a:lnTo>
                    <a:pt x="1420" y="1279"/>
                  </a:lnTo>
                  <a:lnTo>
                    <a:pt x="1408" y="1312"/>
                  </a:lnTo>
                  <a:lnTo>
                    <a:pt x="1395" y="1343"/>
                  </a:lnTo>
                  <a:lnTo>
                    <a:pt x="829" y="1343"/>
                  </a:lnTo>
                  <a:close/>
                  <a:moveTo>
                    <a:pt x="1942" y="940"/>
                  </a:moveTo>
                  <a:lnTo>
                    <a:pt x="1630" y="940"/>
                  </a:lnTo>
                  <a:lnTo>
                    <a:pt x="1629" y="906"/>
                  </a:lnTo>
                  <a:lnTo>
                    <a:pt x="1628" y="871"/>
                  </a:lnTo>
                  <a:lnTo>
                    <a:pt x="1625" y="837"/>
                  </a:lnTo>
                  <a:lnTo>
                    <a:pt x="1621" y="802"/>
                  </a:lnTo>
                  <a:lnTo>
                    <a:pt x="1616" y="769"/>
                  </a:lnTo>
                  <a:lnTo>
                    <a:pt x="1610" y="737"/>
                  </a:lnTo>
                  <a:lnTo>
                    <a:pt x="1604" y="703"/>
                  </a:lnTo>
                  <a:lnTo>
                    <a:pt x="1596" y="671"/>
                  </a:lnTo>
                  <a:lnTo>
                    <a:pt x="1857" y="671"/>
                  </a:lnTo>
                  <a:lnTo>
                    <a:pt x="1874" y="702"/>
                  </a:lnTo>
                  <a:lnTo>
                    <a:pt x="1888" y="735"/>
                  </a:lnTo>
                  <a:lnTo>
                    <a:pt x="1902" y="767"/>
                  </a:lnTo>
                  <a:lnTo>
                    <a:pt x="1913" y="800"/>
                  </a:lnTo>
                  <a:lnTo>
                    <a:pt x="1923" y="835"/>
                  </a:lnTo>
                  <a:lnTo>
                    <a:pt x="1931" y="869"/>
                  </a:lnTo>
                  <a:lnTo>
                    <a:pt x="1937" y="905"/>
                  </a:lnTo>
                  <a:lnTo>
                    <a:pt x="1942" y="940"/>
                  </a:lnTo>
                  <a:close/>
                  <a:moveTo>
                    <a:pt x="1482" y="940"/>
                  </a:moveTo>
                  <a:lnTo>
                    <a:pt x="741" y="940"/>
                  </a:lnTo>
                  <a:lnTo>
                    <a:pt x="742" y="905"/>
                  </a:lnTo>
                  <a:lnTo>
                    <a:pt x="744" y="870"/>
                  </a:lnTo>
                  <a:lnTo>
                    <a:pt x="746" y="836"/>
                  </a:lnTo>
                  <a:lnTo>
                    <a:pt x="751" y="802"/>
                  </a:lnTo>
                  <a:lnTo>
                    <a:pt x="756" y="769"/>
                  </a:lnTo>
                  <a:lnTo>
                    <a:pt x="763" y="736"/>
                  </a:lnTo>
                  <a:lnTo>
                    <a:pt x="771" y="703"/>
                  </a:lnTo>
                  <a:lnTo>
                    <a:pt x="780" y="671"/>
                  </a:lnTo>
                  <a:lnTo>
                    <a:pt x="1443" y="671"/>
                  </a:lnTo>
                  <a:lnTo>
                    <a:pt x="1452" y="703"/>
                  </a:lnTo>
                  <a:lnTo>
                    <a:pt x="1460" y="736"/>
                  </a:lnTo>
                  <a:lnTo>
                    <a:pt x="1466" y="769"/>
                  </a:lnTo>
                  <a:lnTo>
                    <a:pt x="1472" y="802"/>
                  </a:lnTo>
                  <a:lnTo>
                    <a:pt x="1476" y="836"/>
                  </a:lnTo>
                  <a:lnTo>
                    <a:pt x="1480" y="870"/>
                  </a:lnTo>
                  <a:lnTo>
                    <a:pt x="1481" y="905"/>
                  </a:lnTo>
                  <a:lnTo>
                    <a:pt x="1482" y="940"/>
                  </a:lnTo>
                  <a:close/>
                  <a:moveTo>
                    <a:pt x="592" y="940"/>
                  </a:moveTo>
                  <a:lnTo>
                    <a:pt x="282" y="940"/>
                  </a:lnTo>
                  <a:lnTo>
                    <a:pt x="286" y="905"/>
                  </a:lnTo>
                  <a:lnTo>
                    <a:pt x="292" y="869"/>
                  </a:lnTo>
                  <a:lnTo>
                    <a:pt x="300" y="835"/>
                  </a:lnTo>
                  <a:lnTo>
                    <a:pt x="310" y="800"/>
                  </a:lnTo>
                  <a:lnTo>
                    <a:pt x="321" y="767"/>
                  </a:lnTo>
                  <a:lnTo>
                    <a:pt x="334" y="735"/>
                  </a:lnTo>
                  <a:lnTo>
                    <a:pt x="349" y="702"/>
                  </a:lnTo>
                  <a:lnTo>
                    <a:pt x="366" y="671"/>
                  </a:lnTo>
                  <a:lnTo>
                    <a:pt x="627" y="671"/>
                  </a:lnTo>
                  <a:lnTo>
                    <a:pt x="619" y="703"/>
                  </a:lnTo>
                  <a:lnTo>
                    <a:pt x="612" y="737"/>
                  </a:lnTo>
                  <a:lnTo>
                    <a:pt x="607" y="769"/>
                  </a:lnTo>
                  <a:lnTo>
                    <a:pt x="602" y="802"/>
                  </a:lnTo>
                  <a:lnTo>
                    <a:pt x="598" y="837"/>
                  </a:lnTo>
                  <a:lnTo>
                    <a:pt x="595" y="871"/>
                  </a:lnTo>
                  <a:lnTo>
                    <a:pt x="593" y="906"/>
                  </a:lnTo>
                  <a:lnTo>
                    <a:pt x="592" y="940"/>
                  </a:lnTo>
                  <a:close/>
                  <a:moveTo>
                    <a:pt x="601" y="1075"/>
                  </a:moveTo>
                  <a:lnTo>
                    <a:pt x="606" y="1109"/>
                  </a:lnTo>
                  <a:lnTo>
                    <a:pt x="612" y="1145"/>
                  </a:lnTo>
                  <a:lnTo>
                    <a:pt x="619" y="1179"/>
                  </a:lnTo>
                  <a:lnTo>
                    <a:pt x="628" y="1212"/>
                  </a:lnTo>
                  <a:lnTo>
                    <a:pt x="637" y="1246"/>
                  </a:lnTo>
                  <a:lnTo>
                    <a:pt x="647" y="1279"/>
                  </a:lnTo>
                  <a:lnTo>
                    <a:pt x="658" y="1312"/>
                  </a:lnTo>
                  <a:lnTo>
                    <a:pt x="670" y="1343"/>
                  </a:lnTo>
                  <a:lnTo>
                    <a:pt x="366" y="1343"/>
                  </a:lnTo>
                  <a:lnTo>
                    <a:pt x="349" y="1312"/>
                  </a:lnTo>
                  <a:lnTo>
                    <a:pt x="334" y="1280"/>
                  </a:lnTo>
                  <a:lnTo>
                    <a:pt x="321" y="1247"/>
                  </a:lnTo>
                  <a:lnTo>
                    <a:pt x="310" y="1215"/>
                  </a:lnTo>
                  <a:lnTo>
                    <a:pt x="300" y="1180"/>
                  </a:lnTo>
                  <a:lnTo>
                    <a:pt x="292" y="1146"/>
                  </a:lnTo>
                  <a:lnTo>
                    <a:pt x="286" y="1110"/>
                  </a:lnTo>
                  <a:lnTo>
                    <a:pt x="282" y="1075"/>
                  </a:lnTo>
                  <a:lnTo>
                    <a:pt x="601" y="1075"/>
                  </a:lnTo>
                  <a:close/>
                  <a:moveTo>
                    <a:pt x="1621" y="1075"/>
                  </a:moveTo>
                  <a:lnTo>
                    <a:pt x="1942" y="1075"/>
                  </a:lnTo>
                  <a:lnTo>
                    <a:pt x="1937" y="1110"/>
                  </a:lnTo>
                  <a:lnTo>
                    <a:pt x="1931" y="1146"/>
                  </a:lnTo>
                  <a:lnTo>
                    <a:pt x="1923" y="1180"/>
                  </a:lnTo>
                  <a:lnTo>
                    <a:pt x="1913" y="1213"/>
                  </a:lnTo>
                  <a:lnTo>
                    <a:pt x="1902" y="1247"/>
                  </a:lnTo>
                  <a:lnTo>
                    <a:pt x="1888" y="1280"/>
                  </a:lnTo>
                  <a:lnTo>
                    <a:pt x="1874" y="1312"/>
                  </a:lnTo>
                  <a:lnTo>
                    <a:pt x="1857" y="1343"/>
                  </a:lnTo>
                  <a:lnTo>
                    <a:pt x="1552" y="1343"/>
                  </a:lnTo>
                  <a:lnTo>
                    <a:pt x="1564" y="1312"/>
                  </a:lnTo>
                  <a:lnTo>
                    <a:pt x="1576" y="1279"/>
                  </a:lnTo>
                  <a:lnTo>
                    <a:pt x="1586" y="1246"/>
                  </a:lnTo>
                  <a:lnTo>
                    <a:pt x="1596" y="1212"/>
                  </a:lnTo>
                  <a:lnTo>
                    <a:pt x="1604" y="1179"/>
                  </a:lnTo>
                  <a:lnTo>
                    <a:pt x="1610" y="1145"/>
                  </a:lnTo>
                  <a:lnTo>
                    <a:pt x="1617" y="1109"/>
                  </a:lnTo>
                  <a:lnTo>
                    <a:pt x="1621" y="1075"/>
                  </a:lnTo>
                  <a:close/>
                  <a:moveTo>
                    <a:pt x="1763" y="537"/>
                  </a:moveTo>
                  <a:lnTo>
                    <a:pt x="1553" y="537"/>
                  </a:lnTo>
                  <a:lnTo>
                    <a:pt x="1540" y="507"/>
                  </a:lnTo>
                  <a:lnTo>
                    <a:pt x="1526" y="476"/>
                  </a:lnTo>
                  <a:lnTo>
                    <a:pt x="1512" y="447"/>
                  </a:lnTo>
                  <a:lnTo>
                    <a:pt x="1497" y="418"/>
                  </a:lnTo>
                  <a:lnTo>
                    <a:pt x="1481" y="389"/>
                  </a:lnTo>
                  <a:lnTo>
                    <a:pt x="1464" y="362"/>
                  </a:lnTo>
                  <a:lnTo>
                    <a:pt x="1446" y="335"/>
                  </a:lnTo>
                  <a:lnTo>
                    <a:pt x="1428" y="308"/>
                  </a:lnTo>
                  <a:lnTo>
                    <a:pt x="1453" y="317"/>
                  </a:lnTo>
                  <a:lnTo>
                    <a:pt x="1476" y="328"/>
                  </a:lnTo>
                  <a:lnTo>
                    <a:pt x="1501" y="339"/>
                  </a:lnTo>
                  <a:lnTo>
                    <a:pt x="1524" y="351"/>
                  </a:lnTo>
                  <a:lnTo>
                    <a:pt x="1547" y="363"/>
                  </a:lnTo>
                  <a:lnTo>
                    <a:pt x="1569" y="376"/>
                  </a:lnTo>
                  <a:lnTo>
                    <a:pt x="1591" y="389"/>
                  </a:lnTo>
                  <a:lnTo>
                    <a:pt x="1612" y="403"/>
                  </a:lnTo>
                  <a:lnTo>
                    <a:pt x="1633" y="418"/>
                  </a:lnTo>
                  <a:lnTo>
                    <a:pt x="1654" y="434"/>
                  </a:lnTo>
                  <a:lnTo>
                    <a:pt x="1673" y="449"/>
                  </a:lnTo>
                  <a:lnTo>
                    <a:pt x="1693" y="466"/>
                  </a:lnTo>
                  <a:lnTo>
                    <a:pt x="1711" y="482"/>
                  </a:lnTo>
                  <a:lnTo>
                    <a:pt x="1729" y="501"/>
                  </a:lnTo>
                  <a:lnTo>
                    <a:pt x="1746" y="518"/>
                  </a:lnTo>
                  <a:lnTo>
                    <a:pt x="1763" y="537"/>
                  </a:lnTo>
                  <a:close/>
                  <a:moveTo>
                    <a:pt x="1199" y="256"/>
                  </a:moveTo>
                  <a:lnTo>
                    <a:pt x="1230" y="286"/>
                  </a:lnTo>
                  <a:lnTo>
                    <a:pt x="1257" y="318"/>
                  </a:lnTo>
                  <a:lnTo>
                    <a:pt x="1284" y="352"/>
                  </a:lnTo>
                  <a:lnTo>
                    <a:pt x="1309" y="386"/>
                  </a:lnTo>
                  <a:lnTo>
                    <a:pt x="1332" y="422"/>
                  </a:lnTo>
                  <a:lnTo>
                    <a:pt x="1355" y="459"/>
                  </a:lnTo>
                  <a:lnTo>
                    <a:pt x="1376" y="498"/>
                  </a:lnTo>
                  <a:lnTo>
                    <a:pt x="1395" y="537"/>
                  </a:lnTo>
                  <a:lnTo>
                    <a:pt x="829" y="537"/>
                  </a:lnTo>
                  <a:lnTo>
                    <a:pt x="847" y="498"/>
                  </a:lnTo>
                  <a:lnTo>
                    <a:pt x="868" y="459"/>
                  </a:lnTo>
                  <a:lnTo>
                    <a:pt x="890" y="422"/>
                  </a:lnTo>
                  <a:lnTo>
                    <a:pt x="914" y="386"/>
                  </a:lnTo>
                  <a:lnTo>
                    <a:pt x="938" y="352"/>
                  </a:lnTo>
                  <a:lnTo>
                    <a:pt x="965" y="318"/>
                  </a:lnTo>
                  <a:lnTo>
                    <a:pt x="993" y="286"/>
                  </a:lnTo>
                  <a:lnTo>
                    <a:pt x="1023" y="256"/>
                  </a:lnTo>
                  <a:lnTo>
                    <a:pt x="1044" y="254"/>
                  </a:lnTo>
                  <a:lnTo>
                    <a:pt x="1067" y="253"/>
                  </a:lnTo>
                  <a:lnTo>
                    <a:pt x="1089" y="252"/>
                  </a:lnTo>
                  <a:lnTo>
                    <a:pt x="1111" y="252"/>
                  </a:lnTo>
                  <a:lnTo>
                    <a:pt x="1134" y="252"/>
                  </a:lnTo>
                  <a:lnTo>
                    <a:pt x="1156" y="253"/>
                  </a:lnTo>
                  <a:lnTo>
                    <a:pt x="1178" y="254"/>
                  </a:lnTo>
                  <a:lnTo>
                    <a:pt x="1199" y="256"/>
                  </a:lnTo>
                  <a:close/>
                  <a:moveTo>
                    <a:pt x="794" y="308"/>
                  </a:moveTo>
                  <a:lnTo>
                    <a:pt x="776" y="335"/>
                  </a:lnTo>
                  <a:lnTo>
                    <a:pt x="759" y="362"/>
                  </a:lnTo>
                  <a:lnTo>
                    <a:pt x="742" y="389"/>
                  </a:lnTo>
                  <a:lnTo>
                    <a:pt x="725" y="418"/>
                  </a:lnTo>
                  <a:lnTo>
                    <a:pt x="711" y="447"/>
                  </a:lnTo>
                  <a:lnTo>
                    <a:pt x="696" y="476"/>
                  </a:lnTo>
                  <a:lnTo>
                    <a:pt x="683" y="507"/>
                  </a:lnTo>
                  <a:lnTo>
                    <a:pt x="669" y="537"/>
                  </a:lnTo>
                  <a:lnTo>
                    <a:pt x="459" y="537"/>
                  </a:lnTo>
                  <a:lnTo>
                    <a:pt x="476" y="518"/>
                  </a:lnTo>
                  <a:lnTo>
                    <a:pt x="494" y="501"/>
                  </a:lnTo>
                  <a:lnTo>
                    <a:pt x="512" y="482"/>
                  </a:lnTo>
                  <a:lnTo>
                    <a:pt x="530" y="465"/>
                  </a:lnTo>
                  <a:lnTo>
                    <a:pt x="550" y="449"/>
                  </a:lnTo>
                  <a:lnTo>
                    <a:pt x="569" y="434"/>
                  </a:lnTo>
                  <a:lnTo>
                    <a:pt x="590" y="418"/>
                  </a:lnTo>
                  <a:lnTo>
                    <a:pt x="610" y="403"/>
                  </a:lnTo>
                  <a:lnTo>
                    <a:pt x="631" y="389"/>
                  </a:lnTo>
                  <a:lnTo>
                    <a:pt x="654" y="375"/>
                  </a:lnTo>
                  <a:lnTo>
                    <a:pt x="676" y="363"/>
                  </a:lnTo>
                  <a:lnTo>
                    <a:pt x="699" y="351"/>
                  </a:lnTo>
                  <a:lnTo>
                    <a:pt x="722" y="339"/>
                  </a:lnTo>
                  <a:lnTo>
                    <a:pt x="746" y="328"/>
                  </a:lnTo>
                  <a:lnTo>
                    <a:pt x="770" y="317"/>
                  </a:lnTo>
                  <a:lnTo>
                    <a:pt x="794" y="308"/>
                  </a:lnTo>
                  <a:close/>
                  <a:moveTo>
                    <a:pt x="459" y="1478"/>
                  </a:moveTo>
                  <a:lnTo>
                    <a:pt x="734" y="1478"/>
                  </a:lnTo>
                  <a:lnTo>
                    <a:pt x="757" y="1515"/>
                  </a:lnTo>
                  <a:lnTo>
                    <a:pt x="781" y="1553"/>
                  </a:lnTo>
                  <a:lnTo>
                    <a:pt x="807" y="1588"/>
                  </a:lnTo>
                  <a:lnTo>
                    <a:pt x="832" y="1623"/>
                  </a:lnTo>
                  <a:lnTo>
                    <a:pt x="861" y="1656"/>
                  </a:lnTo>
                  <a:lnTo>
                    <a:pt x="890" y="1688"/>
                  </a:lnTo>
                  <a:lnTo>
                    <a:pt x="920" y="1720"/>
                  </a:lnTo>
                  <a:lnTo>
                    <a:pt x="952" y="1749"/>
                  </a:lnTo>
                  <a:lnTo>
                    <a:pt x="915" y="1742"/>
                  </a:lnTo>
                  <a:lnTo>
                    <a:pt x="879" y="1733"/>
                  </a:lnTo>
                  <a:lnTo>
                    <a:pt x="843" y="1723"/>
                  </a:lnTo>
                  <a:lnTo>
                    <a:pt x="809" y="1712"/>
                  </a:lnTo>
                  <a:lnTo>
                    <a:pt x="774" y="1698"/>
                  </a:lnTo>
                  <a:lnTo>
                    <a:pt x="741" y="1684"/>
                  </a:lnTo>
                  <a:lnTo>
                    <a:pt x="708" y="1669"/>
                  </a:lnTo>
                  <a:lnTo>
                    <a:pt x="677" y="1652"/>
                  </a:lnTo>
                  <a:lnTo>
                    <a:pt x="646" y="1635"/>
                  </a:lnTo>
                  <a:lnTo>
                    <a:pt x="617" y="1615"/>
                  </a:lnTo>
                  <a:lnTo>
                    <a:pt x="588" y="1595"/>
                  </a:lnTo>
                  <a:lnTo>
                    <a:pt x="560" y="1574"/>
                  </a:lnTo>
                  <a:lnTo>
                    <a:pt x="533" y="1551"/>
                  </a:lnTo>
                  <a:lnTo>
                    <a:pt x="507" y="1527"/>
                  </a:lnTo>
                  <a:lnTo>
                    <a:pt x="483" y="1503"/>
                  </a:lnTo>
                  <a:lnTo>
                    <a:pt x="459" y="1478"/>
                  </a:lnTo>
                  <a:close/>
                  <a:moveTo>
                    <a:pt x="1271" y="1749"/>
                  </a:moveTo>
                  <a:lnTo>
                    <a:pt x="1302" y="1720"/>
                  </a:lnTo>
                  <a:lnTo>
                    <a:pt x="1332" y="1688"/>
                  </a:lnTo>
                  <a:lnTo>
                    <a:pt x="1362" y="1656"/>
                  </a:lnTo>
                  <a:lnTo>
                    <a:pt x="1390" y="1623"/>
                  </a:lnTo>
                  <a:lnTo>
                    <a:pt x="1417" y="1588"/>
                  </a:lnTo>
                  <a:lnTo>
                    <a:pt x="1442" y="1553"/>
                  </a:lnTo>
                  <a:lnTo>
                    <a:pt x="1466" y="1515"/>
                  </a:lnTo>
                  <a:lnTo>
                    <a:pt x="1489" y="1478"/>
                  </a:lnTo>
                  <a:lnTo>
                    <a:pt x="1763" y="1478"/>
                  </a:lnTo>
                  <a:lnTo>
                    <a:pt x="1740" y="1503"/>
                  </a:lnTo>
                  <a:lnTo>
                    <a:pt x="1715" y="1527"/>
                  </a:lnTo>
                  <a:lnTo>
                    <a:pt x="1689" y="1551"/>
                  </a:lnTo>
                  <a:lnTo>
                    <a:pt x="1663" y="1574"/>
                  </a:lnTo>
                  <a:lnTo>
                    <a:pt x="1635" y="1595"/>
                  </a:lnTo>
                  <a:lnTo>
                    <a:pt x="1607" y="1615"/>
                  </a:lnTo>
                  <a:lnTo>
                    <a:pt x="1577" y="1635"/>
                  </a:lnTo>
                  <a:lnTo>
                    <a:pt x="1545" y="1652"/>
                  </a:lnTo>
                  <a:lnTo>
                    <a:pt x="1514" y="1669"/>
                  </a:lnTo>
                  <a:lnTo>
                    <a:pt x="1482" y="1684"/>
                  </a:lnTo>
                  <a:lnTo>
                    <a:pt x="1448" y="1698"/>
                  </a:lnTo>
                  <a:lnTo>
                    <a:pt x="1414" y="1712"/>
                  </a:lnTo>
                  <a:lnTo>
                    <a:pt x="1379" y="1723"/>
                  </a:lnTo>
                  <a:lnTo>
                    <a:pt x="1343" y="1733"/>
                  </a:lnTo>
                  <a:lnTo>
                    <a:pt x="1308" y="1742"/>
                  </a:lnTo>
                  <a:lnTo>
                    <a:pt x="1271" y="1749"/>
                  </a:lnTo>
                  <a:close/>
                </a:path>
              </a:pathLst>
            </a:custGeom>
            <a:solidFill>
              <a:srgbClr val="DB671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1" name="Freeform 70"/>
            <p:cNvSpPr>
              <a:spLocks noEditPoints="1"/>
            </p:cNvSpPr>
            <p:nvPr/>
          </p:nvSpPr>
          <p:spPr bwMode="auto">
            <a:xfrm>
              <a:off x="2499" y="2378"/>
              <a:ext cx="91" cy="91"/>
            </a:xfrm>
            <a:custGeom>
              <a:avLst/>
              <a:gdLst/>
              <a:ahLst/>
              <a:cxnLst>
                <a:cxn ang="0">
                  <a:pos x="397" y="340"/>
                </a:cxn>
                <a:cxn ang="0">
                  <a:pos x="390" y="359"/>
                </a:cxn>
                <a:cxn ang="0">
                  <a:pos x="376" y="376"/>
                </a:cxn>
                <a:cxn ang="0">
                  <a:pos x="357" y="388"/>
                </a:cxn>
                <a:cxn ang="0">
                  <a:pos x="336" y="395"/>
                </a:cxn>
                <a:cxn ang="0">
                  <a:pos x="311" y="396"/>
                </a:cxn>
                <a:cxn ang="0">
                  <a:pos x="288" y="391"/>
                </a:cxn>
                <a:cxn ang="0">
                  <a:pos x="269" y="380"/>
                </a:cxn>
                <a:cxn ang="0">
                  <a:pos x="253" y="365"/>
                </a:cxn>
                <a:cxn ang="0">
                  <a:pos x="243" y="346"/>
                </a:cxn>
                <a:cxn ang="0">
                  <a:pos x="240" y="325"/>
                </a:cxn>
                <a:cxn ang="0">
                  <a:pos x="0" y="469"/>
                </a:cxn>
                <a:cxn ang="0">
                  <a:pos x="5" y="491"/>
                </a:cxn>
                <a:cxn ang="0">
                  <a:pos x="15" y="510"/>
                </a:cxn>
                <a:cxn ang="0">
                  <a:pos x="29" y="525"/>
                </a:cxn>
                <a:cxn ang="0">
                  <a:pos x="49" y="536"/>
                </a:cxn>
                <a:cxn ang="0">
                  <a:pos x="73" y="541"/>
                </a:cxn>
                <a:cxn ang="0">
                  <a:pos x="567" y="541"/>
                </a:cxn>
                <a:cxn ang="0">
                  <a:pos x="589" y="536"/>
                </a:cxn>
                <a:cxn ang="0">
                  <a:pos x="609" y="525"/>
                </a:cxn>
                <a:cxn ang="0">
                  <a:pos x="625" y="510"/>
                </a:cxn>
                <a:cxn ang="0">
                  <a:pos x="635" y="491"/>
                </a:cxn>
                <a:cxn ang="0">
                  <a:pos x="638" y="469"/>
                </a:cxn>
                <a:cxn ang="0">
                  <a:pos x="400" y="325"/>
                </a:cxn>
                <a:cxn ang="0">
                  <a:pos x="280" y="361"/>
                </a:cxn>
                <a:cxn ang="0">
                  <a:pos x="559" y="108"/>
                </a:cxn>
                <a:cxn ang="0">
                  <a:pos x="439" y="64"/>
                </a:cxn>
                <a:cxn ang="0">
                  <a:pos x="433" y="45"/>
                </a:cxn>
                <a:cxn ang="0">
                  <a:pos x="423" y="28"/>
                </a:cxn>
                <a:cxn ang="0">
                  <a:pos x="407" y="14"/>
                </a:cxn>
                <a:cxn ang="0">
                  <a:pos x="388" y="5"/>
                </a:cxn>
                <a:cxn ang="0">
                  <a:pos x="366" y="0"/>
                </a:cxn>
                <a:cxn ang="0">
                  <a:pos x="279" y="0"/>
                </a:cxn>
                <a:cxn ang="0">
                  <a:pos x="256" y="3"/>
                </a:cxn>
                <a:cxn ang="0">
                  <a:pos x="234" y="12"/>
                </a:cxn>
                <a:cxn ang="0">
                  <a:pos x="218" y="26"/>
                </a:cxn>
                <a:cxn ang="0">
                  <a:pos x="207" y="43"/>
                </a:cxn>
                <a:cxn ang="0">
                  <a:pos x="200" y="64"/>
                </a:cxn>
                <a:cxn ang="0">
                  <a:pos x="80" y="108"/>
                </a:cxn>
                <a:cxn ang="0">
                  <a:pos x="57" y="111"/>
                </a:cxn>
                <a:cxn ang="0">
                  <a:pos x="36" y="120"/>
                </a:cxn>
                <a:cxn ang="0">
                  <a:pos x="19" y="134"/>
                </a:cxn>
                <a:cxn ang="0">
                  <a:pos x="7" y="151"/>
                </a:cxn>
                <a:cxn ang="0">
                  <a:pos x="1" y="173"/>
                </a:cxn>
                <a:cxn ang="0">
                  <a:pos x="638" y="253"/>
                </a:cxn>
                <a:cxn ang="0">
                  <a:pos x="637" y="166"/>
                </a:cxn>
                <a:cxn ang="0">
                  <a:pos x="628" y="145"/>
                </a:cxn>
                <a:cxn ang="0">
                  <a:pos x="615" y="129"/>
                </a:cxn>
                <a:cxn ang="0">
                  <a:pos x="597" y="116"/>
                </a:cxn>
                <a:cxn ang="0">
                  <a:pos x="575" y="109"/>
                </a:cxn>
                <a:cxn ang="0">
                  <a:pos x="319" y="35"/>
                </a:cxn>
                <a:cxn ang="0">
                  <a:pos x="344" y="38"/>
                </a:cxn>
                <a:cxn ang="0">
                  <a:pos x="364" y="47"/>
                </a:cxn>
                <a:cxn ang="0">
                  <a:pos x="381" y="61"/>
                </a:cxn>
                <a:cxn ang="0">
                  <a:pos x="393" y="79"/>
                </a:cxn>
                <a:cxn ang="0">
                  <a:pos x="399" y="100"/>
                </a:cxn>
                <a:cxn ang="0">
                  <a:pos x="240" y="100"/>
                </a:cxn>
                <a:cxn ang="0">
                  <a:pos x="246" y="79"/>
                </a:cxn>
                <a:cxn ang="0">
                  <a:pos x="258" y="61"/>
                </a:cxn>
                <a:cxn ang="0">
                  <a:pos x="275" y="47"/>
                </a:cxn>
                <a:cxn ang="0">
                  <a:pos x="296" y="38"/>
                </a:cxn>
                <a:cxn ang="0">
                  <a:pos x="319" y="35"/>
                </a:cxn>
              </a:cxnLst>
              <a:rect l="0" t="0" r="r" b="b"/>
              <a:pathLst>
                <a:path w="638" h="541">
                  <a:moveTo>
                    <a:pt x="400" y="325"/>
                  </a:moveTo>
                  <a:lnTo>
                    <a:pt x="399" y="332"/>
                  </a:lnTo>
                  <a:lnTo>
                    <a:pt x="397" y="340"/>
                  </a:lnTo>
                  <a:lnTo>
                    <a:pt x="395" y="346"/>
                  </a:lnTo>
                  <a:lnTo>
                    <a:pt x="393" y="353"/>
                  </a:lnTo>
                  <a:lnTo>
                    <a:pt x="390" y="359"/>
                  </a:lnTo>
                  <a:lnTo>
                    <a:pt x="386" y="365"/>
                  </a:lnTo>
                  <a:lnTo>
                    <a:pt x="381" y="371"/>
                  </a:lnTo>
                  <a:lnTo>
                    <a:pt x="376" y="376"/>
                  </a:lnTo>
                  <a:lnTo>
                    <a:pt x="371" y="380"/>
                  </a:lnTo>
                  <a:lnTo>
                    <a:pt x="364" y="384"/>
                  </a:lnTo>
                  <a:lnTo>
                    <a:pt x="357" y="388"/>
                  </a:lnTo>
                  <a:lnTo>
                    <a:pt x="351" y="391"/>
                  </a:lnTo>
                  <a:lnTo>
                    <a:pt x="344" y="393"/>
                  </a:lnTo>
                  <a:lnTo>
                    <a:pt x="336" y="395"/>
                  </a:lnTo>
                  <a:lnTo>
                    <a:pt x="328" y="396"/>
                  </a:lnTo>
                  <a:lnTo>
                    <a:pt x="319" y="397"/>
                  </a:lnTo>
                  <a:lnTo>
                    <a:pt x="311" y="396"/>
                  </a:lnTo>
                  <a:lnTo>
                    <a:pt x="304" y="395"/>
                  </a:lnTo>
                  <a:lnTo>
                    <a:pt x="296" y="393"/>
                  </a:lnTo>
                  <a:lnTo>
                    <a:pt x="288" y="391"/>
                  </a:lnTo>
                  <a:lnTo>
                    <a:pt x="281" y="388"/>
                  </a:lnTo>
                  <a:lnTo>
                    <a:pt x="275" y="384"/>
                  </a:lnTo>
                  <a:lnTo>
                    <a:pt x="269" y="380"/>
                  </a:lnTo>
                  <a:lnTo>
                    <a:pt x="263" y="376"/>
                  </a:lnTo>
                  <a:lnTo>
                    <a:pt x="258" y="371"/>
                  </a:lnTo>
                  <a:lnTo>
                    <a:pt x="253" y="365"/>
                  </a:lnTo>
                  <a:lnTo>
                    <a:pt x="249" y="359"/>
                  </a:lnTo>
                  <a:lnTo>
                    <a:pt x="246" y="353"/>
                  </a:lnTo>
                  <a:lnTo>
                    <a:pt x="243" y="346"/>
                  </a:lnTo>
                  <a:lnTo>
                    <a:pt x="241" y="339"/>
                  </a:lnTo>
                  <a:lnTo>
                    <a:pt x="240" y="332"/>
                  </a:lnTo>
                  <a:lnTo>
                    <a:pt x="240" y="325"/>
                  </a:lnTo>
                  <a:lnTo>
                    <a:pt x="240" y="288"/>
                  </a:lnTo>
                  <a:lnTo>
                    <a:pt x="0" y="288"/>
                  </a:lnTo>
                  <a:lnTo>
                    <a:pt x="0" y="469"/>
                  </a:lnTo>
                  <a:lnTo>
                    <a:pt x="1" y="476"/>
                  </a:lnTo>
                  <a:lnTo>
                    <a:pt x="2" y="483"/>
                  </a:lnTo>
                  <a:lnTo>
                    <a:pt x="5" y="491"/>
                  </a:lnTo>
                  <a:lnTo>
                    <a:pt x="7" y="498"/>
                  </a:lnTo>
                  <a:lnTo>
                    <a:pt x="10" y="504"/>
                  </a:lnTo>
                  <a:lnTo>
                    <a:pt x="15" y="510"/>
                  </a:lnTo>
                  <a:lnTo>
                    <a:pt x="19" y="515"/>
                  </a:lnTo>
                  <a:lnTo>
                    <a:pt x="23" y="521"/>
                  </a:lnTo>
                  <a:lnTo>
                    <a:pt x="29" y="525"/>
                  </a:lnTo>
                  <a:lnTo>
                    <a:pt x="36" y="529"/>
                  </a:lnTo>
                  <a:lnTo>
                    <a:pt x="42" y="533"/>
                  </a:lnTo>
                  <a:lnTo>
                    <a:pt x="49" y="536"/>
                  </a:lnTo>
                  <a:lnTo>
                    <a:pt x="57" y="538"/>
                  </a:lnTo>
                  <a:lnTo>
                    <a:pt x="64" y="540"/>
                  </a:lnTo>
                  <a:lnTo>
                    <a:pt x="73" y="541"/>
                  </a:lnTo>
                  <a:lnTo>
                    <a:pt x="80" y="541"/>
                  </a:lnTo>
                  <a:lnTo>
                    <a:pt x="559" y="541"/>
                  </a:lnTo>
                  <a:lnTo>
                    <a:pt x="567" y="541"/>
                  </a:lnTo>
                  <a:lnTo>
                    <a:pt x="575" y="540"/>
                  </a:lnTo>
                  <a:lnTo>
                    <a:pt x="583" y="538"/>
                  </a:lnTo>
                  <a:lnTo>
                    <a:pt x="589" y="536"/>
                  </a:lnTo>
                  <a:lnTo>
                    <a:pt x="597" y="533"/>
                  </a:lnTo>
                  <a:lnTo>
                    <a:pt x="604" y="529"/>
                  </a:lnTo>
                  <a:lnTo>
                    <a:pt x="609" y="525"/>
                  </a:lnTo>
                  <a:lnTo>
                    <a:pt x="615" y="521"/>
                  </a:lnTo>
                  <a:lnTo>
                    <a:pt x="621" y="515"/>
                  </a:lnTo>
                  <a:lnTo>
                    <a:pt x="625" y="510"/>
                  </a:lnTo>
                  <a:lnTo>
                    <a:pt x="628" y="504"/>
                  </a:lnTo>
                  <a:lnTo>
                    <a:pt x="632" y="498"/>
                  </a:lnTo>
                  <a:lnTo>
                    <a:pt x="635" y="491"/>
                  </a:lnTo>
                  <a:lnTo>
                    <a:pt x="637" y="483"/>
                  </a:lnTo>
                  <a:lnTo>
                    <a:pt x="638" y="476"/>
                  </a:lnTo>
                  <a:lnTo>
                    <a:pt x="638" y="469"/>
                  </a:lnTo>
                  <a:lnTo>
                    <a:pt x="638" y="288"/>
                  </a:lnTo>
                  <a:lnTo>
                    <a:pt x="400" y="288"/>
                  </a:lnTo>
                  <a:lnTo>
                    <a:pt x="400" y="325"/>
                  </a:lnTo>
                  <a:close/>
                  <a:moveTo>
                    <a:pt x="359" y="288"/>
                  </a:moveTo>
                  <a:lnTo>
                    <a:pt x="280" y="288"/>
                  </a:lnTo>
                  <a:lnTo>
                    <a:pt x="280" y="361"/>
                  </a:lnTo>
                  <a:lnTo>
                    <a:pt x="359" y="361"/>
                  </a:lnTo>
                  <a:lnTo>
                    <a:pt x="359" y="288"/>
                  </a:lnTo>
                  <a:close/>
                  <a:moveTo>
                    <a:pt x="559" y="108"/>
                  </a:moveTo>
                  <a:lnTo>
                    <a:pt x="439" y="108"/>
                  </a:lnTo>
                  <a:lnTo>
                    <a:pt x="439" y="71"/>
                  </a:lnTo>
                  <a:lnTo>
                    <a:pt x="439" y="64"/>
                  </a:lnTo>
                  <a:lnTo>
                    <a:pt x="438" y="57"/>
                  </a:lnTo>
                  <a:lnTo>
                    <a:pt x="436" y="51"/>
                  </a:lnTo>
                  <a:lnTo>
                    <a:pt x="433" y="45"/>
                  </a:lnTo>
                  <a:lnTo>
                    <a:pt x="431" y="39"/>
                  </a:lnTo>
                  <a:lnTo>
                    <a:pt x="426" y="33"/>
                  </a:lnTo>
                  <a:lnTo>
                    <a:pt x="423" y="28"/>
                  </a:lnTo>
                  <a:lnTo>
                    <a:pt x="419" y="23"/>
                  </a:lnTo>
                  <a:lnTo>
                    <a:pt x="413" y="18"/>
                  </a:lnTo>
                  <a:lnTo>
                    <a:pt x="407" y="14"/>
                  </a:lnTo>
                  <a:lnTo>
                    <a:pt x="401" y="10"/>
                  </a:lnTo>
                  <a:lnTo>
                    <a:pt x="395" y="7"/>
                  </a:lnTo>
                  <a:lnTo>
                    <a:pt x="388" y="5"/>
                  </a:lnTo>
                  <a:lnTo>
                    <a:pt x="381" y="3"/>
                  </a:lnTo>
                  <a:lnTo>
                    <a:pt x="374" y="1"/>
                  </a:lnTo>
                  <a:lnTo>
                    <a:pt x="366" y="0"/>
                  </a:lnTo>
                  <a:lnTo>
                    <a:pt x="366" y="0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271" y="0"/>
                  </a:lnTo>
                  <a:lnTo>
                    <a:pt x="263" y="1"/>
                  </a:lnTo>
                  <a:lnTo>
                    <a:pt x="256" y="3"/>
                  </a:lnTo>
                  <a:lnTo>
                    <a:pt x="248" y="5"/>
                  </a:lnTo>
                  <a:lnTo>
                    <a:pt x="241" y="8"/>
                  </a:lnTo>
                  <a:lnTo>
                    <a:pt x="234" y="12"/>
                  </a:lnTo>
                  <a:lnTo>
                    <a:pt x="229" y="16"/>
                  </a:lnTo>
                  <a:lnTo>
                    <a:pt x="223" y="21"/>
                  </a:lnTo>
                  <a:lnTo>
                    <a:pt x="218" y="26"/>
                  </a:lnTo>
                  <a:lnTo>
                    <a:pt x="213" y="31"/>
                  </a:lnTo>
                  <a:lnTo>
                    <a:pt x="210" y="37"/>
                  </a:lnTo>
                  <a:lnTo>
                    <a:pt x="207" y="43"/>
                  </a:lnTo>
                  <a:lnTo>
                    <a:pt x="203" y="50"/>
                  </a:lnTo>
                  <a:lnTo>
                    <a:pt x="201" y="57"/>
                  </a:lnTo>
                  <a:lnTo>
                    <a:pt x="200" y="64"/>
                  </a:lnTo>
                  <a:lnTo>
                    <a:pt x="200" y="71"/>
                  </a:lnTo>
                  <a:lnTo>
                    <a:pt x="200" y="108"/>
                  </a:lnTo>
                  <a:lnTo>
                    <a:pt x="80" y="108"/>
                  </a:lnTo>
                  <a:lnTo>
                    <a:pt x="73" y="108"/>
                  </a:lnTo>
                  <a:lnTo>
                    <a:pt x="64" y="109"/>
                  </a:lnTo>
                  <a:lnTo>
                    <a:pt x="57" y="111"/>
                  </a:lnTo>
                  <a:lnTo>
                    <a:pt x="49" y="113"/>
                  </a:lnTo>
                  <a:lnTo>
                    <a:pt x="42" y="116"/>
                  </a:lnTo>
                  <a:lnTo>
                    <a:pt x="36" y="120"/>
                  </a:lnTo>
                  <a:lnTo>
                    <a:pt x="29" y="124"/>
                  </a:lnTo>
                  <a:lnTo>
                    <a:pt x="23" y="129"/>
                  </a:lnTo>
                  <a:lnTo>
                    <a:pt x="19" y="134"/>
                  </a:lnTo>
                  <a:lnTo>
                    <a:pt x="15" y="139"/>
                  </a:lnTo>
                  <a:lnTo>
                    <a:pt x="10" y="145"/>
                  </a:lnTo>
                  <a:lnTo>
                    <a:pt x="7" y="151"/>
                  </a:lnTo>
                  <a:lnTo>
                    <a:pt x="5" y="158"/>
                  </a:lnTo>
                  <a:lnTo>
                    <a:pt x="2" y="166"/>
                  </a:lnTo>
                  <a:lnTo>
                    <a:pt x="1" y="173"/>
                  </a:lnTo>
                  <a:lnTo>
                    <a:pt x="0" y="180"/>
                  </a:lnTo>
                  <a:lnTo>
                    <a:pt x="0" y="253"/>
                  </a:lnTo>
                  <a:lnTo>
                    <a:pt x="638" y="253"/>
                  </a:lnTo>
                  <a:lnTo>
                    <a:pt x="638" y="180"/>
                  </a:lnTo>
                  <a:lnTo>
                    <a:pt x="638" y="173"/>
                  </a:lnTo>
                  <a:lnTo>
                    <a:pt x="637" y="166"/>
                  </a:lnTo>
                  <a:lnTo>
                    <a:pt x="635" y="158"/>
                  </a:lnTo>
                  <a:lnTo>
                    <a:pt x="632" y="151"/>
                  </a:lnTo>
                  <a:lnTo>
                    <a:pt x="628" y="145"/>
                  </a:lnTo>
                  <a:lnTo>
                    <a:pt x="625" y="139"/>
                  </a:lnTo>
                  <a:lnTo>
                    <a:pt x="621" y="134"/>
                  </a:lnTo>
                  <a:lnTo>
                    <a:pt x="615" y="129"/>
                  </a:lnTo>
                  <a:lnTo>
                    <a:pt x="609" y="124"/>
                  </a:lnTo>
                  <a:lnTo>
                    <a:pt x="604" y="120"/>
                  </a:lnTo>
                  <a:lnTo>
                    <a:pt x="597" y="116"/>
                  </a:lnTo>
                  <a:lnTo>
                    <a:pt x="589" y="113"/>
                  </a:lnTo>
                  <a:lnTo>
                    <a:pt x="583" y="111"/>
                  </a:lnTo>
                  <a:lnTo>
                    <a:pt x="575" y="109"/>
                  </a:lnTo>
                  <a:lnTo>
                    <a:pt x="567" y="108"/>
                  </a:lnTo>
                  <a:lnTo>
                    <a:pt x="559" y="108"/>
                  </a:lnTo>
                  <a:close/>
                  <a:moveTo>
                    <a:pt x="319" y="35"/>
                  </a:moveTo>
                  <a:lnTo>
                    <a:pt x="328" y="36"/>
                  </a:lnTo>
                  <a:lnTo>
                    <a:pt x="336" y="37"/>
                  </a:lnTo>
                  <a:lnTo>
                    <a:pt x="344" y="38"/>
                  </a:lnTo>
                  <a:lnTo>
                    <a:pt x="351" y="41"/>
                  </a:lnTo>
                  <a:lnTo>
                    <a:pt x="357" y="44"/>
                  </a:lnTo>
                  <a:lnTo>
                    <a:pt x="364" y="47"/>
                  </a:lnTo>
                  <a:lnTo>
                    <a:pt x="371" y="52"/>
                  </a:lnTo>
                  <a:lnTo>
                    <a:pt x="376" y="56"/>
                  </a:lnTo>
                  <a:lnTo>
                    <a:pt x="381" y="61"/>
                  </a:lnTo>
                  <a:lnTo>
                    <a:pt x="386" y="67"/>
                  </a:lnTo>
                  <a:lnTo>
                    <a:pt x="390" y="73"/>
                  </a:lnTo>
                  <a:lnTo>
                    <a:pt x="393" y="79"/>
                  </a:lnTo>
                  <a:lnTo>
                    <a:pt x="395" y="86"/>
                  </a:lnTo>
                  <a:lnTo>
                    <a:pt x="397" y="93"/>
                  </a:lnTo>
                  <a:lnTo>
                    <a:pt x="399" y="100"/>
                  </a:lnTo>
                  <a:lnTo>
                    <a:pt x="400" y="108"/>
                  </a:lnTo>
                  <a:lnTo>
                    <a:pt x="240" y="108"/>
                  </a:lnTo>
                  <a:lnTo>
                    <a:pt x="240" y="100"/>
                  </a:lnTo>
                  <a:lnTo>
                    <a:pt x="241" y="93"/>
                  </a:lnTo>
                  <a:lnTo>
                    <a:pt x="243" y="86"/>
                  </a:lnTo>
                  <a:lnTo>
                    <a:pt x="246" y="79"/>
                  </a:lnTo>
                  <a:lnTo>
                    <a:pt x="249" y="73"/>
                  </a:lnTo>
                  <a:lnTo>
                    <a:pt x="253" y="67"/>
                  </a:lnTo>
                  <a:lnTo>
                    <a:pt x="258" y="61"/>
                  </a:lnTo>
                  <a:lnTo>
                    <a:pt x="263" y="56"/>
                  </a:lnTo>
                  <a:lnTo>
                    <a:pt x="269" y="52"/>
                  </a:lnTo>
                  <a:lnTo>
                    <a:pt x="275" y="47"/>
                  </a:lnTo>
                  <a:lnTo>
                    <a:pt x="281" y="44"/>
                  </a:lnTo>
                  <a:lnTo>
                    <a:pt x="288" y="41"/>
                  </a:lnTo>
                  <a:lnTo>
                    <a:pt x="296" y="38"/>
                  </a:lnTo>
                  <a:lnTo>
                    <a:pt x="304" y="37"/>
                  </a:lnTo>
                  <a:lnTo>
                    <a:pt x="311" y="36"/>
                  </a:lnTo>
                  <a:lnTo>
                    <a:pt x="319" y="35"/>
                  </a:lnTo>
                  <a:close/>
                </a:path>
              </a:pathLst>
            </a:custGeom>
            <a:solidFill>
              <a:srgbClr val="DB671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auto">
            <a:xfrm>
              <a:off x="2213" y="1440"/>
              <a:ext cx="112" cy="173"/>
            </a:xfrm>
            <a:custGeom>
              <a:avLst/>
              <a:gdLst/>
              <a:ahLst/>
              <a:cxnLst>
                <a:cxn ang="0">
                  <a:pos x="716" y="756"/>
                </a:cxn>
                <a:cxn ang="0">
                  <a:pos x="712" y="715"/>
                </a:cxn>
                <a:cxn ang="0">
                  <a:pos x="699" y="674"/>
                </a:cxn>
                <a:cxn ang="0">
                  <a:pos x="676" y="637"/>
                </a:cxn>
                <a:cxn ang="0">
                  <a:pos x="643" y="604"/>
                </a:cxn>
                <a:cxn ang="0">
                  <a:pos x="570" y="558"/>
                </a:cxn>
                <a:cxn ang="0">
                  <a:pos x="465" y="525"/>
                </a:cxn>
                <a:cxn ang="0">
                  <a:pos x="477" y="594"/>
                </a:cxn>
                <a:cxn ang="0">
                  <a:pos x="552" y="624"/>
                </a:cxn>
                <a:cxn ang="0">
                  <a:pos x="608" y="669"/>
                </a:cxn>
                <a:cxn ang="0">
                  <a:pos x="639" y="726"/>
                </a:cxn>
                <a:cxn ang="0">
                  <a:pos x="644" y="973"/>
                </a:cxn>
                <a:cxn ang="0">
                  <a:pos x="145" y="741"/>
                </a:cxn>
                <a:cxn ang="0">
                  <a:pos x="169" y="682"/>
                </a:cxn>
                <a:cxn ang="0">
                  <a:pos x="219" y="635"/>
                </a:cxn>
                <a:cxn ang="0">
                  <a:pos x="288" y="600"/>
                </a:cxn>
                <a:cxn ang="0">
                  <a:pos x="351" y="522"/>
                </a:cxn>
                <a:cxn ang="0">
                  <a:pos x="240" y="548"/>
                </a:cxn>
                <a:cxn ang="0">
                  <a:pos x="152" y="597"/>
                </a:cxn>
                <a:cxn ang="0">
                  <a:pos x="119" y="629"/>
                </a:cxn>
                <a:cxn ang="0">
                  <a:pos x="93" y="665"/>
                </a:cxn>
                <a:cxn ang="0">
                  <a:pos x="77" y="705"/>
                </a:cxn>
                <a:cxn ang="0">
                  <a:pos x="72" y="746"/>
                </a:cxn>
                <a:cxn ang="0">
                  <a:pos x="72" y="779"/>
                </a:cxn>
                <a:cxn ang="0">
                  <a:pos x="787" y="1038"/>
                </a:cxn>
                <a:cxn ang="0">
                  <a:pos x="215" y="908"/>
                </a:cxn>
                <a:cxn ang="0">
                  <a:pos x="215" y="908"/>
                </a:cxn>
                <a:cxn ang="0">
                  <a:pos x="225" y="287"/>
                </a:cxn>
                <a:cxn ang="0">
                  <a:pos x="255" y="333"/>
                </a:cxn>
                <a:cxn ang="0">
                  <a:pos x="302" y="368"/>
                </a:cxn>
                <a:cxn ang="0">
                  <a:pos x="361" y="387"/>
                </a:cxn>
                <a:cxn ang="0">
                  <a:pos x="427" y="387"/>
                </a:cxn>
                <a:cxn ang="0">
                  <a:pos x="486" y="368"/>
                </a:cxn>
                <a:cxn ang="0">
                  <a:pos x="533" y="333"/>
                </a:cxn>
                <a:cxn ang="0">
                  <a:pos x="562" y="287"/>
                </a:cxn>
                <a:cxn ang="0">
                  <a:pos x="0" y="65"/>
                </a:cxn>
                <a:cxn ang="0">
                  <a:pos x="72" y="271"/>
                </a:cxn>
                <a:cxn ang="0">
                  <a:pos x="73" y="314"/>
                </a:cxn>
                <a:cxn ang="0">
                  <a:pos x="84" y="354"/>
                </a:cxn>
                <a:cxn ang="0">
                  <a:pos x="104" y="392"/>
                </a:cxn>
                <a:cxn ang="0">
                  <a:pos x="134" y="426"/>
                </a:cxn>
                <a:cxn ang="0">
                  <a:pos x="193" y="469"/>
                </a:cxn>
                <a:cxn ang="0">
                  <a:pos x="293" y="506"/>
                </a:cxn>
                <a:cxn ang="0">
                  <a:pos x="328" y="449"/>
                </a:cxn>
                <a:cxn ang="0">
                  <a:pos x="251" y="423"/>
                </a:cxn>
                <a:cxn ang="0">
                  <a:pos x="191" y="382"/>
                </a:cxn>
                <a:cxn ang="0">
                  <a:pos x="153" y="328"/>
                </a:cxn>
                <a:cxn ang="0">
                  <a:pos x="143" y="281"/>
                </a:cxn>
                <a:cxn ang="0">
                  <a:pos x="643" y="281"/>
                </a:cxn>
                <a:cxn ang="0">
                  <a:pos x="626" y="342"/>
                </a:cxn>
                <a:cxn ang="0">
                  <a:pos x="582" y="394"/>
                </a:cxn>
                <a:cxn ang="0">
                  <a:pos x="516" y="431"/>
                </a:cxn>
                <a:cxn ang="0">
                  <a:pos x="435" y="452"/>
                </a:cxn>
                <a:cxn ang="0">
                  <a:pos x="519" y="500"/>
                </a:cxn>
                <a:cxn ang="0">
                  <a:pos x="614" y="457"/>
                </a:cxn>
                <a:cxn ang="0">
                  <a:pos x="661" y="418"/>
                </a:cxn>
                <a:cxn ang="0">
                  <a:pos x="688" y="383"/>
                </a:cxn>
                <a:cxn ang="0">
                  <a:pos x="707" y="344"/>
                </a:cxn>
                <a:cxn ang="0">
                  <a:pos x="715" y="303"/>
                </a:cxn>
                <a:cxn ang="0">
                  <a:pos x="716" y="263"/>
                </a:cxn>
                <a:cxn ang="0">
                  <a:pos x="787" y="0"/>
                </a:cxn>
              </a:cxnLst>
              <a:rect l="0" t="0" r="r" b="b"/>
              <a:pathLst>
                <a:path w="787" h="1038">
                  <a:moveTo>
                    <a:pt x="716" y="779"/>
                  </a:moveTo>
                  <a:lnTo>
                    <a:pt x="716" y="776"/>
                  </a:lnTo>
                  <a:lnTo>
                    <a:pt x="716" y="766"/>
                  </a:lnTo>
                  <a:lnTo>
                    <a:pt x="716" y="756"/>
                  </a:lnTo>
                  <a:lnTo>
                    <a:pt x="716" y="746"/>
                  </a:lnTo>
                  <a:lnTo>
                    <a:pt x="715" y="735"/>
                  </a:lnTo>
                  <a:lnTo>
                    <a:pt x="714" y="725"/>
                  </a:lnTo>
                  <a:lnTo>
                    <a:pt x="712" y="715"/>
                  </a:lnTo>
                  <a:lnTo>
                    <a:pt x="710" y="704"/>
                  </a:lnTo>
                  <a:lnTo>
                    <a:pt x="707" y="694"/>
                  </a:lnTo>
                  <a:lnTo>
                    <a:pt x="703" y="684"/>
                  </a:lnTo>
                  <a:lnTo>
                    <a:pt x="699" y="674"/>
                  </a:lnTo>
                  <a:lnTo>
                    <a:pt x="693" y="664"/>
                  </a:lnTo>
                  <a:lnTo>
                    <a:pt x="688" y="655"/>
                  </a:lnTo>
                  <a:lnTo>
                    <a:pt x="682" y="646"/>
                  </a:lnTo>
                  <a:lnTo>
                    <a:pt x="676" y="637"/>
                  </a:lnTo>
                  <a:lnTo>
                    <a:pt x="668" y="629"/>
                  </a:lnTo>
                  <a:lnTo>
                    <a:pt x="661" y="620"/>
                  </a:lnTo>
                  <a:lnTo>
                    <a:pt x="652" y="612"/>
                  </a:lnTo>
                  <a:lnTo>
                    <a:pt x="643" y="604"/>
                  </a:lnTo>
                  <a:lnTo>
                    <a:pt x="634" y="596"/>
                  </a:lnTo>
                  <a:lnTo>
                    <a:pt x="614" y="582"/>
                  </a:lnTo>
                  <a:lnTo>
                    <a:pt x="593" y="569"/>
                  </a:lnTo>
                  <a:lnTo>
                    <a:pt x="570" y="558"/>
                  </a:lnTo>
                  <a:lnTo>
                    <a:pt x="545" y="547"/>
                  </a:lnTo>
                  <a:lnTo>
                    <a:pt x="519" y="539"/>
                  </a:lnTo>
                  <a:lnTo>
                    <a:pt x="493" y="532"/>
                  </a:lnTo>
                  <a:lnTo>
                    <a:pt x="465" y="525"/>
                  </a:lnTo>
                  <a:lnTo>
                    <a:pt x="435" y="522"/>
                  </a:lnTo>
                  <a:lnTo>
                    <a:pt x="435" y="586"/>
                  </a:lnTo>
                  <a:lnTo>
                    <a:pt x="457" y="590"/>
                  </a:lnTo>
                  <a:lnTo>
                    <a:pt x="477" y="594"/>
                  </a:lnTo>
                  <a:lnTo>
                    <a:pt x="497" y="600"/>
                  </a:lnTo>
                  <a:lnTo>
                    <a:pt x="516" y="607"/>
                  </a:lnTo>
                  <a:lnTo>
                    <a:pt x="535" y="615"/>
                  </a:lnTo>
                  <a:lnTo>
                    <a:pt x="552" y="624"/>
                  </a:lnTo>
                  <a:lnTo>
                    <a:pt x="567" y="634"/>
                  </a:lnTo>
                  <a:lnTo>
                    <a:pt x="582" y="645"/>
                  </a:lnTo>
                  <a:lnTo>
                    <a:pt x="595" y="656"/>
                  </a:lnTo>
                  <a:lnTo>
                    <a:pt x="608" y="669"/>
                  </a:lnTo>
                  <a:lnTo>
                    <a:pt x="618" y="682"/>
                  </a:lnTo>
                  <a:lnTo>
                    <a:pt x="626" y="696"/>
                  </a:lnTo>
                  <a:lnTo>
                    <a:pt x="633" y="711"/>
                  </a:lnTo>
                  <a:lnTo>
                    <a:pt x="639" y="726"/>
                  </a:lnTo>
                  <a:lnTo>
                    <a:pt x="642" y="741"/>
                  </a:lnTo>
                  <a:lnTo>
                    <a:pt x="643" y="757"/>
                  </a:lnTo>
                  <a:lnTo>
                    <a:pt x="644" y="757"/>
                  </a:lnTo>
                  <a:lnTo>
                    <a:pt x="644" y="973"/>
                  </a:lnTo>
                  <a:lnTo>
                    <a:pt x="143" y="973"/>
                  </a:lnTo>
                  <a:lnTo>
                    <a:pt x="143" y="757"/>
                  </a:lnTo>
                  <a:lnTo>
                    <a:pt x="143" y="757"/>
                  </a:lnTo>
                  <a:lnTo>
                    <a:pt x="145" y="741"/>
                  </a:lnTo>
                  <a:lnTo>
                    <a:pt x="149" y="726"/>
                  </a:lnTo>
                  <a:lnTo>
                    <a:pt x="153" y="711"/>
                  </a:lnTo>
                  <a:lnTo>
                    <a:pt x="161" y="697"/>
                  </a:lnTo>
                  <a:lnTo>
                    <a:pt x="169" y="682"/>
                  </a:lnTo>
                  <a:lnTo>
                    <a:pt x="180" y="669"/>
                  </a:lnTo>
                  <a:lnTo>
                    <a:pt x="191" y="657"/>
                  </a:lnTo>
                  <a:lnTo>
                    <a:pt x="205" y="645"/>
                  </a:lnTo>
                  <a:lnTo>
                    <a:pt x="219" y="635"/>
                  </a:lnTo>
                  <a:lnTo>
                    <a:pt x="235" y="625"/>
                  </a:lnTo>
                  <a:lnTo>
                    <a:pt x="251" y="616"/>
                  </a:lnTo>
                  <a:lnTo>
                    <a:pt x="269" y="607"/>
                  </a:lnTo>
                  <a:lnTo>
                    <a:pt x="288" y="600"/>
                  </a:lnTo>
                  <a:lnTo>
                    <a:pt x="308" y="594"/>
                  </a:lnTo>
                  <a:lnTo>
                    <a:pt x="328" y="590"/>
                  </a:lnTo>
                  <a:lnTo>
                    <a:pt x="351" y="587"/>
                  </a:lnTo>
                  <a:lnTo>
                    <a:pt x="351" y="522"/>
                  </a:lnTo>
                  <a:lnTo>
                    <a:pt x="322" y="526"/>
                  </a:lnTo>
                  <a:lnTo>
                    <a:pt x="293" y="532"/>
                  </a:lnTo>
                  <a:lnTo>
                    <a:pt x="266" y="539"/>
                  </a:lnTo>
                  <a:lnTo>
                    <a:pt x="240" y="548"/>
                  </a:lnTo>
                  <a:lnTo>
                    <a:pt x="216" y="558"/>
                  </a:lnTo>
                  <a:lnTo>
                    <a:pt x="193" y="570"/>
                  </a:lnTo>
                  <a:lnTo>
                    <a:pt x="172" y="582"/>
                  </a:lnTo>
                  <a:lnTo>
                    <a:pt x="152" y="597"/>
                  </a:lnTo>
                  <a:lnTo>
                    <a:pt x="143" y="604"/>
                  </a:lnTo>
                  <a:lnTo>
                    <a:pt x="134" y="613"/>
                  </a:lnTo>
                  <a:lnTo>
                    <a:pt x="126" y="621"/>
                  </a:lnTo>
                  <a:lnTo>
                    <a:pt x="119" y="629"/>
                  </a:lnTo>
                  <a:lnTo>
                    <a:pt x="111" y="638"/>
                  </a:lnTo>
                  <a:lnTo>
                    <a:pt x="104" y="646"/>
                  </a:lnTo>
                  <a:lnTo>
                    <a:pt x="99" y="655"/>
                  </a:lnTo>
                  <a:lnTo>
                    <a:pt x="93" y="665"/>
                  </a:lnTo>
                  <a:lnTo>
                    <a:pt x="89" y="674"/>
                  </a:lnTo>
                  <a:lnTo>
                    <a:pt x="84" y="684"/>
                  </a:lnTo>
                  <a:lnTo>
                    <a:pt x="81" y="695"/>
                  </a:lnTo>
                  <a:lnTo>
                    <a:pt x="77" y="705"/>
                  </a:lnTo>
                  <a:lnTo>
                    <a:pt x="75" y="715"/>
                  </a:lnTo>
                  <a:lnTo>
                    <a:pt x="73" y="725"/>
                  </a:lnTo>
                  <a:lnTo>
                    <a:pt x="72" y="735"/>
                  </a:lnTo>
                  <a:lnTo>
                    <a:pt x="72" y="746"/>
                  </a:lnTo>
                  <a:lnTo>
                    <a:pt x="72" y="756"/>
                  </a:lnTo>
                  <a:lnTo>
                    <a:pt x="72" y="766"/>
                  </a:lnTo>
                  <a:lnTo>
                    <a:pt x="72" y="776"/>
                  </a:lnTo>
                  <a:lnTo>
                    <a:pt x="72" y="779"/>
                  </a:lnTo>
                  <a:lnTo>
                    <a:pt x="72" y="973"/>
                  </a:lnTo>
                  <a:lnTo>
                    <a:pt x="0" y="973"/>
                  </a:lnTo>
                  <a:lnTo>
                    <a:pt x="0" y="1038"/>
                  </a:lnTo>
                  <a:lnTo>
                    <a:pt x="787" y="1038"/>
                  </a:lnTo>
                  <a:lnTo>
                    <a:pt x="787" y="973"/>
                  </a:lnTo>
                  <a:lnTo>
                    <a:pt x="716" y="973"/>
                  </a:lnTo>
                  <a:lnTo>
                    <a:pt x="716" y="779"/>
                  </a:lnTo>
                  <a:close/>
                  <a:moveTo>
                    <a:pt x="215" y="908"/>
                  </a:moveTo>
                  <a:lnTo>
                    <a:pt x="572" y="908"/>
                  </a:lnTo>
                  <a:lnTo>
                    <a:pt x="572" y="779"/>
                  </a:lnTo>
                  <a:lnTo>
                    <a:pt x="215" y="779"/>
                  </a:lnTo>
                  <a:lnTo>
                    <a:pt x="215" y="908"/>
                  </a:lnTo>
                  <a:close/>
                  <a:moveTo>
                    <a:pt x="570" y="259"/>
                  </a:moveTo>
                  <a:lnTo>
                    <a:pt x="217" y="259"/>
                  </a:lnTo>
                  <a:lnTo>
                    <a:pt x="220" y="273"/>
                  </a:lnTo>
                  <a:lnTo>
                    <a:pt x="225" y="287"/>
                  </a:lnTo>
                  <a:lnTo>
                    <a:pt x="230" y="299"/>
                  </a:lnTo>
                  <a:lnTo>
                    <a:pt x="237" y="311"/>
                  </a:lnTo>
                  <a:lnTo>
                    <a:pt x="246" y="322"/>
                  </a:lnTo>
                  <a:lnTo>
                    <a:pt x="255" y="333"/>
                  </a:lnTo>
                  <a:lnTo>
                    <a:pt x="265" y="343"/>
                  </a:lnTo>
                  <a:lnTo>
                    <a:pt x="276" y="352"/>
                  </a:lnTo>
                  <a:lnTo>
                    <a:pt x="288" y="360"/>
                  </a:lnTo>
                  <a:lnTo>
                    <a:pt x="302" y="368"/>
                  </a:lnTo>
                  <a:lnTo>
                    <a:pt x="315" y="374"/>
                  </a:lnTo>
                  <a:lnTo>
                    <a:pt x="330" y="380"/>
                  </a:lnTo>
                  <a:lnTo>
                    <a:pt x="345" y="384"/>
                  </a:lnTo>
                  <a:lnTo>
                    <a:pt x="361" y="387"/>
                  </a:lnTo>
                  <a:lnTo>
                    <a:pt x="376" y="389"/>
                  </a:lnTo>
                  <a:lnTo>
                    <a:pt x="393" y="390"/>
                  </a:lnTo>
                  <a:lnTo>
                    <a:pt x="410" y="389"/>
                  </a:lnTo>
                  <a:lnTo>
                    <a:pt x="427" y="387"/>
                  </a:lnTo>
                  <a:lnTo>
                    <a:pt x="442" y="384"/>
                  </a:lnTo>
                  <a:lnTo>
                    <a:pt x="457" y="380"/>
                  </a:lnTo>
                  <a:lnTo>
                    <a:pt x="471" y="374"/>
                  </a:lnTo>
                  <a:lnTo>
                    <a:pt x="486" y="368"/>
                  </a:lnTo>
                  <a:lnTo>
                    <a:pt x="498" y="360"/>
                  </a:lnTo>
                  <a:lnTo>
                    <a:pt x="510" y="352"/>
                  </a:lnTo>
                  <a:lnTo>
                    <a:pt x="522" y="343"/>
                  </a:lnTo>
                  <a:lnTo>
                    <a:pt x="533" y="333"/>
                  </a:lnTo>
                  <a:lnTo>
                    <a:pt x="542" y="322"/>
                  </a:lnTo>
                  <a:lnTo>
                    <a:pt x="549" y="311"/>
                  </a:lnTo>
                  <a:lnTo>
                    <a:pt x="556" y="299"/>
                  </a:lnTo>
                  <a:lnTo>
                    <a:pt x="562" y="287"/>
                  </a:lnTo>
                  <a:lnTo>
                    <a:pt x="566" y="273"/>
                  </a:lnTo>
                  <a:lnTo>
                    <a:pt x="570" y="259"/>
                  </a:lnTo>
                  <a:close/>
                  <a:moveTo>
                    <a:pt x="0" y="0"/>
                  </a:moveTo>
                  <a:lnTo>
                    <a:pt x="0" y="65"/>
                  </a:lnTo>
                  <a:lnTo>
                    <a:pt x="72" y="65"/>
                  </a:lnTo>
                  <a:lnTo>
                    <a:pt x="72" y="259"/>
                  </a:lnTo>
                  <a:lnTo>
                    <a:pt x="72" y="263"/>
                  </a:lnTo>
                  <a:lnTo>
                    <a:pt x="72" y="271"/>
                  </a:lnTo>
                  <a:lnTo>
                    <a:pt x="72" y="282"/>
                  </a:lnTo>
                  <a:lnTo>
                    <a:pt x="72" y="293"/>
                  </a:lnTo>
                  <a:lnTo>
                    <a:pt x="72" y="303"/>
                  </a:lnTo>
                  <a:lnTo>
                    <a:pt x="73" y="314"/>
                  </a:lnTo>
                  <a:lnTo>
                    <a:pt x="75" y="324"/>
                  </a:lnTo>
                  <a:lnTo>
                    <a:pt x="77" y="334"/>
                  </a:lnTo>
                  <a:lnTo>
                    <a:pt x="81" y="344"/>
                  </a:lnTo>
                  <a:lnTo>
                    <a:pt x="84" y="354"/>
                  </a:lnTo>
                  <a:lnTo>
                    <a:pt x="89" y="363"/>
                  </a:lnTo>
                  <a:lnTo>
                    <a:pt x="93" y="374"/>
                  </a:lnTo>
                  <a:lnTo>
                    <a:pt x="99" y="383"/>
                  </a:lnTo>
                  <a:lnTo>
                    <a:pt x="104" y="392"/>
                  </a:lnTo>
                  <a:lnTo>
                    <a:pt x="111" y="401"/>
                  </a:lnTo>
                  <a:lnTo>
                    <a:pt x="119" y="409"/>
                  </a:lnTo>
                  <a:lnTo>
                    <a:pt x="126" y="418"/>
                  </a:lnTo>
                  <a:lnTo>
                    <a:pt x="134" y="426"/>
                  </a:lnTo>
                  <a:lnTo>
                    <a:pt x="143" y="434"/>
                  </a:lnTo>
                  <a:lnTo>
                    <a:pt x="152" y="441"/>
                  </a:lnTo>
                  <a:lnTo>
                    <a:pt x="172" y="456"/>
                  </a:lnTo>
                  <a:lnTo>
                    <a:pt x="193" y="469"/>
                  </a:lnTo>
                  <a:lnTo>
                    <a:pt x="216" y="481"/>
                  </a:lnTo>
                  <a:lnTo>
                    <a:pt x="240" y="491"/>
                  </a:lnTo>
                  <a:lnTo>
                    <a:pt x="266" y="499"/>
                  </a:lnTo>
                  <a:lnTo>
                    <a:pt x="293" y="506"/>
                  </a:lnTo>
                  <a:lnTo>
                    <a:pt x="322" y="512"/>
                  </a:lnTo>
                  <a:lnTo>
                    <a:pt x="351" y="515"/>
                  </a:lnTo>
                  <a:lnTo>
                    <a:pt x="351" y="452"/>
                  </a:lnTo>
                  <a:lnTo>
                    <a:pt x="328" y="449"/>
                  </a:lnTo>
                  <a:lnTo>
                    <a:pt x="308" y="443"/>
                  </a:lnTo>
                  <a:lnTo>
                    <a:pt x="288" y="437"/>
                  </a:lnTo>
                  <a:lnTo>
                    <a:pt x="269" y="431"/>
                  </a:lnTo>
                  <a:lnTo>
                    <a:pt x="251" y="423"/>
                  </a:lnTo>
                  <a:lnTo>
                    <a:pt x="235" y="414"/>
                  </a:lnTo>
                  <a:lnTo>
                    <a:pt x="219" y="404"/>
                  </a:lnTo>
                  <a:lnTo>
                    <a:pt x="205" y="393"/>
                  </a:lnTo>
                  <a:lnTo>
                    <a:pt x="191" y="382"/>
                  </a:lnTo>
                  <a:lnTo>
                    <a:pt x="180" y="369"/>
                  </a:lnTo>
                  <a:lnTo>
                    <a:pt x="169" y="355"/>
                  </a:lnTo>
                  <a:lnTo>
                    <a:pt x="161" y="342"/>
                  </a:lnTo>
                  <a:lnTo>
                    <a:pt x="153" y="328"/>
                  </a:lnTo>
                  <a:lnTo>
                    <a:pt x="149" y="313"/>
                  </a:lnTo>
                  <a:lnTo>
                    <a:pt x="145" y="297"/>
                  </a:lnTo>
                  <a:lnTo>
                    <a:pt x="143" y="281"/>
                  </a:lnTo>
                  <a:lnTo>
                    <a:pt x="143" y="281"/>
                  </a:lnTo>
                  <a:lnTo>
                    <a:pt x="143" y="65"/>
                  </a:lnTo>
                  <a:lnTo>
                    <a:pt x="644" y="65"/>
                  </a:lnTo>
                  <a:lnTo>
                    <a:pt x="644" y="281"/>
                  </a:lnTo>
                  <a:lnTo>
                    <a:pt x="643" y="281"/>
                  </a:lnTo>
                  <a:lnTo>
                    <a:pt x="642" y="298"/>
                  </a:lnTo>
                  <a:lnTo>
                    <a:pt x="639" y="313"/>
                  </a:lnTo>
                  <a:lnTo>
                    <a:pt x="633" y="328"/>
                  </a:lnTo>
                  <a:lnTo>
                    <a:pt x="626" y="342"/>
                  </a:lnTo>
                  <a:lnTo>
                    <a:pt x="618" y="356"/>
                  </a:lnTo>
                  <a:lnTo>
                    <a:pt x="608" y="370"/>
                  </a:lnTo>
                  <a:lnTo>
                    <a:pt x="595" y="382"/>
                  </a:lnTo>
                  <a:lnTo>
                    <a:pt x="582" y="394"/>
                  </a:lnTo>
                  <a:lnTo>
                    <a:pt x="567" y="404"/>
                  </a:lnTo>
                  <a:lnTo>
                    <a:pt x="552" y="414"/>
                  </a:lnTo>
                  <a:lnTo>
                    <a:pt x="535" y="423"/>
                  </a:lnTo>
                  <a:lnTo>
                    <a:pt x="516" y="431"/>
                  </a:lnTo>
                  <a:lnTo>
                    <a:pt x="497" y="438"/>
                  </a:lnTo>
                  <a:lnTo>
                    <a:pt x="477" y="443"/>
                  </a:lnTo>
                  <a:lnTo>
                    <a:pt x="457" y="449"/>
                  </a:lnTo>
                  <a:lnTo>
                    <a:pt x="435" y="452"/>
                  </a:lnTo>
                  <a:lnTo>
                    <a:pt x="435" y="516"/>
                  </a:lnTo>
                  <a:lnTo>
                    <a:pt x="465" y="512"/>
                  </a:lnTo>
                  <a:lnTo>
                    <a:pt x="493" y="507"/>
                  </a:lnTo>
                  <a:lnTo>
                    <a:pt x="519" y="500"/>
                  </a:lnTo>
                  <a:lnTo>
                    <a:pt x="545" y="491"/>
                  </a:lnTo>
                  <a:lnTo>
                    <a:pt x="570" y="481"/>
                  </a:lnTo>
                  <a:lnTo>
                    <a:pt x="593" y="469"/>
                  </a:lnTo>
                  <a:lnTo>
                    <a:pt x="614" y="457"/>
                  </a:lnTo>
                  <a:lnTo>
                    <a:pt x="634" y="441"/>
                  </a:lnTo>
                  <a:lnTo>
                    <a:pt x="643" y="434"/>
                  </a:lnTo>
                  <a:lnTo>
                    <a:pt x="652" y="426"/>
                  </a:lnTo>
                  <a:lnTo>
                    <a:pt x="661" y="418"/>
                  </a:lnTo>
                  <a:lnTo>
                    <a:pt x="668" y="410"/>
                  </a:lnTo>
                  <a:lnTo>
                    <a:pt x="676" y="401"/>
                  </a:lnTo>
                  <a:lnTo>
                    <a:pt x="682" y="392"/>
                  </a:lnTo>
                  <a:lnTo>
                    <a:pt x="688" y="383"/>
                  </a:lnTo>
                  <a:lnTo>
                    <a:pt x="693" y="374"/>
                  </a:lnTo>
                  <a:lnTo>
                    <a:pt x="699" y="364"/>
                  </a:lnTo>
                  <a:lnTo>
                    <a:pt x="703" y="354"/>
                  </a:lnTo>
                  <a:lnTo>
                    <a:pt x="707" y="344"/>
                  </a:lnTo>
                  <a:lnTo>
                    <a:pt x="710" y="334"/>
                  </a:lnTo>
                  <a:lnTo>
                    <a:pt x="712" y="324"/>
                  </a:lnTo>
                  <a:lnTo>
                    <a:pt x="714" y="314"/>
                  </a:lnTo>
                  <a:lnTo>
                    <a:pt x="715" y="303"/>
                  </a:lnTo>
                  <a:lnTo>
                    <a:pt x="716" y="293"/>
                  </a:lnTo>
                  <a:lnTo>
                    <a:pt x="716" y="282"/>
                  </a:lnTo>
                  <a:lnTo>
                    <a:pt x="716" y="271"/>
                  </a:lnTo>
                  <a:lnTo>
                    <a:pt x="716" y="263"/>
                  </a:lnTo>
                  <a:lnTo>
                    <a:pt x="716" y="259"/>
                  </a:lnTo>
                  <a:lnTo>
                    <a:pt x="716" y="65"/>
                  </a:lnTo>
                  <a:lnTo>
                    <a:pt x="787" y="65"/>
                  </a:lnTo>
                  <a:lnTo>
                    <a:pt x="7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497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3" name="Freeform 72"/>
            <p:cNvSpPr>
              <a:spLocks noEditPoints="1"/>
            </p:cNvSpPr>
            <p:nvPr/>
          </p:nvSpPr>
          <p:spPr bwMode="auto">
            <a:xfrm>
              <a:off x="3514" y="1309"/>
              <a:ext cx="122" cy="75"/>
            </a:xfrm>
            <a:custGeom>
              <a:avLst/>
              <a:gdLst/>
              <a:ahLst/>
              <a:cxnLst>
                <a:cxn ang="0">
                  <a:pos x="500" y="6"/>
                </a:cxn>
                <a:cxn ang="0">
                  <a:pos x="595" y="30"/>
                </a:cxn>
                <a:cxn ang="0">
                  <a:pos x="732" y="104"/>
                </a:cxn>
                <a:cxn ang="0">
                  <a:pos x="835" y="213"/>
                </a:cxn>
                <a:cxn ang="0">
                  <a:pos x="772" y="328"/>
                </a:cxn>
                <a:cxn ang="0">
                  <a:pos x="642" y="410"/>
                </a:cxn>
                <a:cxn ang="0">
                  <a:pos x="519" y="446"/>
                </a:cxn>
                <a:cxn ang="0">
                  <a:pos x="436" y="453"/>
                </a:cxn>
                <a:cxn ang="0">
                  <a:pos x="352" y="447"/>
                </a:cxn>
                <a:cxn ang="0">
                  <a:pos x="257" y="423"/>
                </a:cxn>
                <a:cxn ang="0">
                  <a:pos x="120" y="350"/>
                </a:cxn>
                <a:cxn ang="0">
                  <a:pos x="16" y="240"/>
                </a:cxn>
                <a:cxn ang="0">
                  <a:pos x="80" y="125"/>
                </a:cxn>
                <a:cxn ang="0">
                  <a:pos x="210" y="43"/>
                </a:cxn>
                <a:cxn ang="0">
                  <a:pos x="333" y="6"/>
                </a:cxn>
                <a:cxn ang="0">
                  <a:pos x="416" y="0"/>
                </a:cxn>
                <a:cxn ang="0">
                  <a:pos x="520" y="86"/>
                </a:cxn>
                <a:cxn ang="0">
                  <a:pos x="570" y="127"/>
                </a:cxn>
                <a:cxn ang="0">
                  <a:pos x="600" y="180"/>
                </a:cxn>
                <a:cxn ang="0">
                  <a:pos x="606" y="244"/>
                </a:cxn>
                <a:cxn ang="0">
                  <a:pos x="586" y="304"/>
                </a:cxn>
                <a:cxn ang="0">
                  <a:pos x="544" y="351"/>
                </a:cxn>
                <a:cxn ang="0">
                  <a:pos x="486" y="381"/>
                </a:cxn>
                <a:cxn ang="0">
                  <a:pos x="585" y="358"/>
                </a:cxn>
                <a:cxn ang="0">
                  <a:pos x="674" y="313"/>
                </a:cxn>
                <a:cxn ang="0">
                  <a:pos x="749" y="250"/>
                </a:cxn>
                <a:cxn ang="0">
                  <a:pos x="709" y="177"/>
                </a:cxn>
                <a:cxn ang="0">
                  <a:pos x="630" y="121"/>
                </a:cxn>
                <a:cxn ang="0">
                  <a:pos x="536" y="84"/>
                </a:cxn>
                <a:cxn ang="0">
                  <a:pos x="332" y="367"/>
                </a:cxn>
                <a:cxn ang="0">
                  <a:pos x="282" y="326"/>
                </a:cxn>
                <a:cxn ang="0">
                  <a:pos x="251" y="272"/>
                </a:cxn>
                <a:cxn ang="0">
                  <a:pos x="246" y="209"/>
                </a:cxn>
                <a:cxn ang="0">
                  <a:pos x="266" y="149"/>
                </a:cxn>
                <a:cxn ang="0">
                  <a:pos x="307" y="103"/>
                </a:cxn>
                <a:cxn ang="0">
                  <a:pos x="365" y="71"/>
                </a:cxn>
                <a:cxn ang="0">
                  <a:pos x="266" y="95"/>
                </a:cxn>
                <a:cxn ang="0">
                  <a:pos x="178" y="139"/>
                </a:cxn>
                <a:cxn ang="0">
                  <a:pos x="103" y="203"/>
                </a:cxn>
                <a:cxn ang="0">
                  <a:pos x="142" y="276"/>
                </a:cxn>
                <a:cxn ang="0">
                  <a:pos x="222" y="332"/>
                </a:cxn>
                <a:cxn ang="0">
                  <a:pos x="316" y="369"/>
                </a:cxn>
                <a:cxn ang="0">
                  <a:pos x="471" y="122"/>
                </a:cxn>
                <a:cxn ang="0">
                  <a:pos x="441" y="133"/>
                </a:cxn>
                <a:cxn ang="0">
                  <a:pos x="422" y="156"/>
                </a:cxn>
                <a:cxn ang="0">
                  <a:pos x="416" y="186"/>
                </a:cxn>
                <a:cxn ang="0">
                  <a:pos x="426" y="214"/>
                </a:cxn>
                <a:cxn ang="0">
                  <a:pos x="449" y="234"/>
                </a:cxn>
                <a:cxn ang="0">
                  <a:pos x="481" y="242"/>
                </a:cxn>
                <a:cxn ang="0">
                  <a:pos x="514" y="236"/>
                </a:cxn>
                <a:cxn ang="0">
                  <a:pos x="537" y="217"/>
                </a:cxn>
                <a:cxn ang="0">
                  <a:pos x="549" y="190"/>
                </a:cxn>
                <a:cxn ang="0">
                  <a:pos x="546" y="159"/>
                </a:cxn>
                <a:cxn ang="0">
                  <a:pos x="527" y="136"/>
                </a:cxn>
                <a:cxn ang="0">
                  <a:pos x="498" y="122"/>
                </a:cxn>
              </a:cxnLst>
              <a:rect l="0" t="0" r="r" b="b"/>
              <a:pathLst>
                <a:path w="851" h="453">
                  <a:moveTo>
                    <a:pt x="433" y="0"/>
                  </a:moveTo>
                  <a:lnTo>
                    <a:pt x="450" y="1"/>
                  </a:lnTo>
                  <a:lnTo>
                    <a:pt x="467" y="2"/>
                  </a:lnTo>
                  <a:lnTo>
                    <a:pt x="484" y="4"/>
                  </a:lnTo>
                  <a:lnTo>
                    <a:pt x="500" y="6"/>
                  </a:lnTo>
                  <a:lnTo>
                    <a:pt x="517" y="8"/>
                  </a:lnTo>
                  <a:lnTo>
                    <a:pt x="533" y="12"/>
                  </a:lnTo>
                  <a:lnTo>
                    <a:pt x="548" y="15"/>
                  </a:lnTo>
                  <a:lnTo>
                    <a:pt x="564" y="20"/>
                  </a:lnTo>
                  <a:lnTo>
                    <a:pt x="595" y="30"/>
                  </a:lnTo>
                  <a:lnTo>
                    <a:pt x="624" y="41"/>
                  </a:lnTo>
                  <a:lnTo>
                    <a:pt x="653" y="54"/>
                  </a:lnTo>
                  <a:lnTo>
                    <a:pt x="681" y="69"/>
                  </a:lnTo>
                  <a:lnTo>
                    <a:pt x="707" y="85"/>
                  </a:lnTo>
                  <a:lnTo>
                    <a:pt x="732" y="104"/>
                  </a:lnTo>
                  <a:lnTo>
                    <a:pt x="756" y="123"/>
                  </a:lnTo>
                  <a:lnTo>
                    <a:pt x="778" y="143"/>
                  </a:lnTo>
                  <a:lnTo>
                    <a:pt x="798" y="165"/>
                  </a:lnTo>
                  <a:lnTo>
                    <a:pt x="817" y="189"/>
                  </a:lnTo>
                  <a:lnTo>
                    <a:pt x="835" y="213"/>
                  </a:lnTo>
                  <a:lnTo>
                    <a:pt x="851" y="237"/>
                  </a:lnTo>
                  <a:lnTo>
                    <a:pt x="834" y="261"/>
                  </a:lnTo>
                  <a:lnTo>
                    <a:pt x="815" y="285"/>
                  </a:lnTo>
                  <a:lnTo>
                    <a:pt x="794" y="307"/>
                  </a:lnTo>
                  <a:lnTo>
                    <a:pt x="772" y="328"/>
                  </a:lnTo>
                  <a:lnTo>
                    <a:pt x="748" y="348"/>
                  </a:lnTo>
                  <a:lnTo>
                    <a:pt x="724" y="366"/>
                  </a:lnTo>
                  <a:lnTo>
                    <a:pt x="698" y="382"/>
                  </a:lnTo>
                  <a:lnTo>
                    <a:pt x="670" y="397"/>
                  </a:lnTo>
                  <a:lnTo>
                    <a:pt x="642" y="410"/>
                  </a:lnTo>
                  <a:lnTo>
                    <a:pt x="612" y="421"/>
                  </a:lnTo>
                  <a:lnTo>
                    <a:pt x="582" y="432"/>
                  </a:lnTo>
                  <a:lnTo>
                    <a:pt x="551" y="440"/>
                  </a:lnTo>
                  <a:lnTo>
                    <a:pt x="535" y="443"/>
                  </a:lnTo>
                  <a:lnTo>
                    <a:pt x="519" y="446"/>
                  </a:lnTo>
                  <a:lnTo>
                    <a:pt x="503" y="449"/>
                  </a:lnTo>
                  <a:lnTo>
                    <a:pt x="486" y="451"/>
                  </a:lnTo>
                  <a:lnTo>
                    <a:pt x="469" y="452"/>
                  </a:lnTo>
                  <a:lnTo>
                    <a:pt x="452" y="453"/>
                  </a:lnTo>
                  <a:lnTo>
                    <a:pt x="436" y="453"/>
                  </a:lnTo>
                  <a:lnTo>
                    <a:pt x="419" y="453"/>
                  </a:lnTo>
                  <a:lnTo>
                    <a:pt x="401" y="452"/>
                  </a:lnTo>
                  <a:lnTo>
                    <a:pt x="384" y="451"/>
                  </a:lnTo>
                  <a:lnTo>
                    <a:pt x="368" y="449"/>
                  </a:lnTo>
                  <a:lnTo>
                    <a:pt x="352" y="447"/>
                  </a:lnTo>
                  <a:lnTo>
                    <a:pt x="335" y="444"/>
                  </a:lnTo>
                  <a:lnTo>
                    <a:pt x="318" y="441"/>
                  </a:lnTo>
                  <a:lnTo>
                    <a:pt x="303" y="437"/>
                  </a:lnTo>
                  <a:lnTo>
                    <a:pt x="287" y="433"/>
                  </a:lnTo>
                  <a:lnTo>
                    <a:pt x="257" y="423"/>
                  </a:lnTo>
                  <a:lnTo>
                    <a:pt x="227" y="411"/>
                  </a:lnTo>
                  <a:lnTo>
                    <a:pt x="198" y="398"/>
                  </a:lnTo>
                  <a:lnTo>
                    <a:pt x="171" y="384"/>
                  </a:lnTo>
                  <a:lnTo>
                    <a:pt x="144" y="367"/>
                  </a:lnTo>
                  <a:lnTo>
                    <a:pt x="120" y="350"/>
                  </a:lnTo>
                  <a:lnTo>
                    <a:pt x="96" y="330"/>
                  </a:lnTo>
                  <a:lnTo>
                    <a:pt x="74" y="309"/>
                  </a:lnTo>
                  <a:lnTo>
                    <a:pt x="53" y="288"/>
                  </a:lnTo>
                  <a:lnTo>
                    <a:pt x="34" y="265"/>
                  </a:lnTo>
                  <a:lnTo>
                    <a:pt x="16" y="240"/>
                  </a:lnTo>
                  <a:lnTo>
                    <a:pt x="0" y="215"/>
                  </a:lnTo>
                  <a:lnTo>
                    <a:pt x="18" y="191"/>
                  </a:lnTo>
                  <a:lnTo>
                    <a:pt x="37" y="167"/>
                  </a:lnTo>
                  <a:lnTo>
                    <a:pt x="57" y="146"/>
                  </a:lnTo>
                  <a:lnTo>
                    <a:pt x="80" y="125"/>
                  </a:lnTo>
                  <a:lnTo>
                    <a:pt x="103" y="106"/>
                  </a:lnTo>
                  <a:lnTo>
                    <a:pt x="128" y="87"/>
                  </a:lnTo>
                  <a:lnTo>
                    <a:pt x="154" y="71"/>
                  </a:lnTo>
                  <a:lnTo>
                    <a:pt x="181" y="56"/>
                  </a:lnTo>
                  <a:lnTo>
                    <a:pt x="210" y="43"/>
                  </a:lnTo>
                  <a:lnTo>
                    <a:pt x="239" y="31"/>
                  </a:lnTo>
                  <a:lnTo>
                    <a:pt x="269" y="22"/>
                  </a:lnTo>
                  <a:lnTo>
                    <a:pt x="301" y="13"/>
                  </a:lnTo>
                  <a:lnTo>
                    <a:pt x="316" y="9"/>
                  </a:lnTo>
                  <a:lnTo>
                    <a:pt x="333" y="6"/>
                  </a:lnTo>
                  <a:lnTo>
                    <a:pt x="350" y="4"/>
                  </a:lnTo>
                  <a:lnTo>
                    <a:pt x="365" y="2"/>
                  </a:lnTo>
                  <a:lnTo>
                    <a:pt x="382" y="1"/>
                  </a:lnTo>
                  <a:lnTo>
                    <a:pt x="399" y="0"/>
                  </a:lnTo>
                  <a:lnTo>
                    <a:pt x="416" y="0"/>
                  </a:lnTo>
                  <a:lnTo>
                    <a:pt x="433" y="0"/>
                  </a:lnTo>
                  <a:lnTo>
                    <a:pt x="433" y="0"/>
                  </a:lnTo>
                  <a:close/>
                  <a:moveTo>
                    <a:pt x="496" y="75"/>
                  </a:moveTo>
                  <a:lnTo>
                    <a:pt x="508" y="80"/>
                  </a:lnTo>
                  <a:lnTo>
                    <a:pt x="520" y="86"/>
                  </a:lnTo>
                  <a:lnTo>
                    <a:pt x="532" y="92"/>
                  </a:lnTo>
                  <a:lnTo>
                    <a:pt x="542" y="101"/>
                  </a:lnTo>
                  <a:lnTo>
                    <a:pt x="552" y="109"/>
                  </a:lnTo>
                  <a:lnTo>
                    <a:pt x="561" y="118"/>
                  </a:lnTo>
                  <a:lnTo>
                    <a:pt x="570" y="127"/>
                  </a:lnTo>
                  <a:lnTo>
                    <a:pt x="577" y="137"/>
                  </a:lnTo>
                  <a:lnTo>
                    <a:pt x="584" y="147"/>
                  </a:lnTo>
                  <a:lnTo>
                    <a:pt x="591" y="158"/>
                  </a:lnTo>
                  <a:lnTo>
                    <a:pt x="596" y="169"/>
                  </a:lnTo>
                  <a:lnTo>
                    <a:pt x="600" y="180"/>
                  </a:lnTo>
                  <a:lnTo>
                    <a:pt x="603" y="193"/>
                  </a:lnTo>
                  <a:lnTo>
                    <a:pt x="605" y="206"/>
                  </a:lnTo>
                  <a:lnTo>
                    <a:pt x="607" y="218"/>
                  </a:lnTo>
                  <a:lnTo>
                    <a:pt x="607" y="231"/>
                  </a:lnTo>
                  <a:lnTo>
                    <a:pt x="606" y="244"/>
                  </a:lnTo>
                  <a:lnTo>
                    <a:pt x="604" y="256"/>
                  </a:lnTo>
                  <a:lnTo>
                    <a:pt x="601" y="270"/>
                  </a:lnTo>
                  <a:lnTo>
                    <a:pt x="597" y="281"/>
                  </a:lnTo>
                  <a:lnTo>
                    <a:pt x="592" y="293"/>
                  </a:lnTo>
                  <a:lnTo>
                    <a:pt x="586" y="304"/>
                  </a:lnTo>
                  <a:lnTo>
                    <a:pt x="580" y="314"/>
                  </a:lnTo>
                  <a:lnTo>
                    <a:pt x="572" y="324"/>
                  </a:lnTo>
                  <a:lnTo>
                    <a:pt x="563" y="333"/>
                  </a:lnTo>
                  <a:lnTo>
                    <a:pt x="554" y="342"/>
                  </a:lnTo>
                  <a:lnTo>
                    <a:pt x="544" y="351"/>
                  </a:lnTo>
                  <a:lnTo>
                    <a:pt x="534" y="359"/>
                  </a:lnTo>
                  <a:lnTo>
                    <a:pt x="523" y="366"/>
                  </a:lnTo>
                  <a:lnTo>
                    <a:pt x="510" y="372"/>
                  </a:lnTo>
                  <a:lnTo>
                    <a:pt x="499" y="377"/>
                  </a:lnTo>
                  <a:lnTo>
                    <a:pt x="486" y="381"/>
                  </a:lnTo>
                  <a:lnTo>
                    <a:pt x="506" y="378"/>
                  </a:lnTo>
                  <a:lnTo>
                    <a:pt x="527" y="375"/>
                  </a:lnTo>
                  <a:lnTo>
                    <a:pt x="546" y="370"/>
                  </a:lnTo>
                  <a:lnTo>
                    <a:pt x="566" y="365"/>
                  </a:lnTo>
                  <a:lnTo>
                    <a:pt x="585" y="358"/>
                  </a:lnTo>
                  <a:lnTo>
                    <a:pt x="604" y="351"/>
                  </a:lnTo>
                  <a:lnTo>
                    <a:pt x="622" y="342"/>
                  </a:lnTo>
                  <a:lnTo>
                    <a:pt x="640" y="333"/>
                  </a:lnTo>
                  <a:lnTo>
                    <a:pt x="658" y="324"/>
                  </a:lnTo>
                  <a:lnTo>
                    <a:pt x="674" y="313"/>
                  </a:lnTo>
                  <a:lnTo>
                    <a:pt x="690" y="302"/>
                  </a:lnTo>
                  <a:lnTo>
                    <a:pt x="706" y="290"/>
                  </a:lnTo>
                  <a:lnTo>
                    <a:pt x="721" y="278"/>
                  </a:lnTo>
                  <a:lnTo>
                    <a:pt x="735" y="265"/>
                  </a:lnTo>
                  <a:lnTo>
                    <a:pt x="749" y="250"/>
                  </a:lnTo>
                  <a:lnTo>
                    <a:pt x="762" y="235"/>
                  </a:lnTo>
                  <a:lnTo>
                    <a:pt x="749" y="220"/>
                  </a:lnTo>
                  <a:lnTo>
                    <a:pt x="737" y="205"/>
                  </a:lnTo>
                  <a:lnTo>
                    <a:pt x="724" y="191"/>
                  </a:lnTo>
                  <a:lnTo>
                    <a:pt x="709" y="177"/>
                  </a:lnTo>
                  <a:lnTo>
                    <a:pt x="695" y="164"/>
                  </a:lnTo>
                  <a:lnTo>
                    <a:pt x="679" y="153"/>
                  </a:lnTo>
                  <a:lnTo>
                    <a:pt x="663" y="141"/>
                  </a:lnTo>
                  <a:lnTo>
                    <a:pt x="647" y="131"/>
                  </a:lnTo>
                  <a:lnTo>
                    <a:pt x="630" y="121"/>
                  </a:lnTo>
                  <a:lnTo>
                    <a:pt x="612" y="112"/>
                  </a:lnTo>
                  <a:lnTo>
                    <a:pt x="593" y="104"/>
                  </a:lnTo>
                  <a:lnTo>
                    <a:pt x="575" y="96"/>
                  </a:lnTo>
                  <a:lnTo>
                    <a:pt x="555" y="89"/>
                  </a:lnTo>
                  <a:lnTo>
                    <a:pt x="536" y="84"/>
                  </a:lnTo>
                  <a:lnTo>
                    <a:pt x="516" y="79"/>
                  </a:lnTo>
                  <a:lnTo>
                    <a:pt x="496" y="75"/>
                  </a:lnTo>
                  <a:close/>
                  <a:moveTo>
                    <a:pt x="355" y="378"/>
                  </a:moveTo>
                  <a:lnTo>
                    <a:pt x="343" y="373"/>
                  </a:lnTo>
                  <a:lnTo>
                    <a:pt x="332" y="367"/>
                  </a:lnTo>
                  <a:lnTo>
                    <a:pt x="321" y="360"/>
                  </a:lnTo>
                  <a:lnTo>
                    <a:pt x="309" y="353"/>
                  </a:lnTo>
                  <a:lnTo>
                    <a:pt x="299" y="345"/>
                  </a:lnTo>
                  <a:lnTo>
                    <a:pt x="291" y="335"/>
                  </a:lnTo>
                  <a:lnTo>
                    <a:pt x="282" y="326"/>
                  </a:lnTo>
                  <a:lnTo>
                    <a:pt x="274" y="316"/>
                  </a:lnTo>
                  <a:lnTo>
                    <a:pt x="267" y="306"/>
                  </a:lnTo>
                  <a:lnTo>
                    <a:pt x="261" y="295"/>
                  </a:lnTo>
                  <a:lnTo>
                    <a:pt x="256" y="284"/>
                  </a:lnTo>
                  <a:lnTo>
                    <a:pt x="251" y="272"/>
                  </a:lnTo>
                  <a:lnTo>
                    <a:pt x="248" y="259"/>
                  </a:lnTo>
                  <a:lnTo>
                    <a:pt x="246" y="247"/>
                  </a:lnTo>
                  <a:lnTo>
                    <a:pt x="245" y="234"/>
                  </a:lnTo>
                  <a:lnTo>
                    <a:pt x="245" y="222"/>
                  </a:lnTo>
                  <a:lnTo>
                    <a:pt x="246" y="209"/>
                  </a:lnTo>
                  <a:lnTo>
                    <a:pt x="248" y="196"/>
                  </a:lnTo>
                  <a:lnTo>
                    <a:pt x="250" y="184"/>
                  </a:lnTo>
                  <a:lnTo>
                    <a:pt x="255" y="171"/>
                  </a:lnTo>
                  <a:lnTo>
                    <a:pt x="259" y="160"/>
                  </a:lnTo>
                  <a:lnTo>
                    <a:pt x="266" y="149"/>
                  </a:lnTo>
                  <a:lnTo>
                    <a:pt x="273" y="139"/>
                  </a:lnTo>
                  <a:lnTo>
                    <a:pt x="280" y="129"/>
                  </a:lnTo>
                  <a:lnTo>
                    <a:pt x="288" y="119"/>
                  </a:lnTo>
                  <a:lnTo>
                    <a:pt x="297" y="111"/>
                  </a:lnTo>
                  <a:lnTo>
                    <a:pt x="307" y="103"/>
                  </a:lnTo>
                  <a:lnTo>
                    <a:pt x="318" y="94"/>
                  </a:lnTo>
                  <a:lnTo>
                    <a:pt x="330" y="87"/>
                  </a:lnTo>
                  <a:lnTo>
                    <a:pt x="341" y="81"/>
                  </a:lnTo>
                  <a:lnTo>
                    <a:pt x="353" y="76"/>
                  </a:lnTo>
                  <a:lnTo>
                    <a:pt x="365" y="71"/>
                  </a:lnTo>
                  <a:lnTo>
                    <a:pt x="345" y="74"/>
                  </a:lnTo>
                  <a:lnTo>
                    <a:pt x="325" y="78"/>
                  </a:lnTo>
                  <a:lnTo>
                    <a:pt x="305" y="83"/>
                  </a:lnTo>
                  <a:lnTo>
                    <a:pt x="286" y="88"/>
                  </a:lnTo>
                  <a:lnTo>
                    <a:pt x="266" y="95"/>
                  </a:lnTo>
                  <a:lnTo>
                    <a:pt x="248" y="103"/>
                  </a:lnTo>
                  <a:lnTo>
                    <a:pt x="229" y="111"/>
                  </a:lnTo>
                  <a:lnTo>
                    <a:pt x="211" y="120"/>
                  </a:lnTo>
                  <a:lnTo>
                    <a:pt x="195" y="129"/>
                  </a:lnTo>
                  <a:lnTo>
                    <a:pt x="178" y="139"/>
                  </a:lnTo>
                  <a:lnTo>
                    <a:pt x="161" y="151"/>
                  </a:lnTo>
                  <a:lnTo>
                    <a:pt x="145" y="162"/>
                  </a:lnTo>
                  <a:lnTo>
                    <a:pt x="131" y="175"/>
                  </a:lnTo>
                  <a:lnTo>
                    <a:pt x="116" y="189"/>
                  </a:lnTo>
                  <a:lnTo>
                    <a:pt x="103" y="203"/>
                  </a:lnTo>
                  <a:lnTo>
                    <a:pt x="90" y="218"/>
                  </a:lnTo>
                  <a:lnTo>
                    <a:pt x="102" y="233"/>
                  </a:lnTo>
                  <a:lnTo>
                    <a:pt x="114" y="247"/>
                  </a:lnTo>
                  <a:lnTo>
                    <a:pt x="128" y="261"/>
                  </a:lnTo>
                  <a:lnTo>
                    <a:pt x="142" y="276"/>
                  </a:lnTo>
                  <a:lnTo>
                    <a:pt x="157" y="288"/>
                  </a:lnTo>
                  <a:lnTo>
                    <a:pt x="172" y="300"/>
                  </a:lnTo>
                  <a:lnTo>
                    <a:pt x="189" y="311"/>
                  </a:lnTo>
                  <a:lnTo>
                    <a:pt x="205" y="322"/>
                  </a:lnTo>
                  <a:lnTo>
                    <a:pt x="222" y="332"/>
                  </a:lnTo>
                  <a:lnTo>
                    <a:pt x="240" y="341"/>
                  </a:lnTo>
                  <a:lnTo>
                    <a:pt x="258" y="350"/>
                  </a:lnTo>
                  <a:lnTo>
                    <a:pt x="277" y="357"/>
                  </a:lnTo>
                  <a:lnTo>
                    <a:pt x="296" y="364"/>
                  </a:lnTo>
                  <a:lnTo>
                    <a:pt x="316" y="369"/>
                  </a:lnTo>
                  <a:lnTo>
                    <a:pt x="335" y="374"/>
                  </a:lnTo>
                  <a:lnTo>
                    <a:pt x="355" y="378"/>
                  </a:lnTo>
                  <a:close/>
                  <a:moveTo>
                    <a:pt x="485" y="121"/>
                  </a:moveTo>
                  <a:lnTo>
                    <a:pt x="478" y="121"/>
                  </a:lnTo>
                  <a:lnTo>
                    <a:pt x="471" y="122"/>
                  </a:lnTo>
                  <a:lnTo>
                    <a:pt x="465" y="123"/>
                  </a:lnTo>
                  <a:lnTo>
                    <a:pt x="459" y="125"/>
                  </a:lnTo>
                  <a:lnTo>
                    <a:pt x="452" y="127"/>
                  </a:lnTo>
                  <a:lnTo>
                    <a:pt x="447" y="130"/>
                  </a:lnTo>
                  <a:lnTo>
                    <a:pt x="441" y="133"/>
                  </a:lnTo>
                  <a:lnTo>
                    <a:pt x="437" y="137"/>
                  </a:lnTo>
                  <a:lnTo>
                    <a:pt x="432" y="141"/>
                  </a:lnTo>
                  <a:lnTo>
                    <a:pt x="428" y="146"/>
                  </a:lnTo>
                  <a:lnTo>
                    <a:pt x="424" y="151"/>
                  </a:lnTo>
                  <a:lnTo>
                    <a:pt x="422" y="156"/>
                  </a:lnTo>
                  <a:lnTo>
                    <a:pt x="419" y="161"/>
                  </a:lnTo>
                  <a:lnTo>
                    <a:pt x="418" y="167"/>
                  </a:lnTo>
                  <a:lnTo>
                    <a:pt x="417" y="173"/>
                  </a:lnTo>
                  <a:lnTo>
                    <a:pt x="416" y="179"/>
                  </a:lnTo>
                  <a:lnTo>
                    <a:pt x="416" y="186"/>
                  </a:lnTo>
                  <a:lnTo>
                    <a:pt x="417" y="192"/>
                  </a:lnTo>
                  <a:lnTo>
                    <a:pt x="418" y="198"/>
                  </a:lnTo>
                  <a:lnTo>
                    <a:pt x="420" y="204"/>
                  </a:lnTo>
                  <a:lnTo>
                    <a:pt x="423" y="209"/>
                  </a:lnTo>
                  <a:lnTo>
                    <a:pt x="426" y="214"/>
                  </a:lnTo>
                  <a:lnTo>
                    <a:pt x="430" y="219"/>
                  </a:lnTo>
                  <a:lnTo>
                    <a:pt x="434" y="223"/>
                  </a:lnTo>
                  <a:lnTo>
                    <a:pt x="439" y="227"/>
                  </a:lnTo>
                  <a:lnTo>
                    <a:pt x="443" y="231"/>
                  </a:lnTo>
                  <a:lnTo>
                    <a:pt x="449" y="234"/>
                  </a:lnTo>
                  <a:lnTo>
                    <a:pt x="455" y="237"/>
                  </a:lnTo>
                  <a:lnTo>
                    <a:pt x="461" y="239"/>
                  </a:lnTo>
                  <a:lnTo>
                    <a:pt x="468" y="240"/>
                  </a:lnTo>
                  <a:lnTo>
                    <a:pt x="474" y="241"/>
                  </a:lnTo>
                  <a:lnTo>
                    <a:pt x="481" y="242"/>
                  </a:lnTo>
                  <a:lnTo>
                    <a:pt x="488" y="242"/>
                  </a:lnTo>
                  <a:lnTo>
                    <a:pt x="495" y="241"/>
                  </a:lnTo>
                  <a:lnTo>
                    <a:pt x="501" y="240"/>
                  </a:lnTo>
                  <a:lnTo>
                    <a:pt x="507" y="238"/>
                  </a:lnTo>
                  <a:lnTo>
                    <a:pt x="514" y="236"/>
                  </a:lnTo>
                  <a:lnTo>
                    <a:pt x="519" y="233"/>
                  </a:lnTo>
                  <a:lnTo>
                    <a:pt x="524" y="229"/>
                  </a:lnTo>
                  <a:lnTo>
                    <a:pt x="529" y="226"/>
                  </a:lnTo>
                  <a:lnTo>
                    <a:pt x="534" y="221"/>
                  </a:lnTo>
                  <a:lnTo>
                    <a:pt x="537" y="217"/>
                  </a:lnTo>
                  <a:lnTo>
                    <a:pt x="542" y="212"/>
                  </a:lnTo>
                  <a:lnTo>
                    <a:pt x="544" y="207"/>
                  </a:lnTo>
                  <a:lnTo>
                    <a:pt x="546" y="201"/>
                  </a:lnTo>
                  <a:lnTo>
                    <a:pt x="548" y="196"/>
                  </a:lnTo>
                  <a:lnTo>
                    <a:pt x="549" y="190"/>
                  </a:lnTo>
                  <a:lnTo>
                    <a:pt x="551" y="184"/>
                  </a:lnTo>
                  <a:lnTo>
                    <a:pt x="549" y="176"/>
                  </a:lnTo>
                  <a:lnTo>
                    <a:pt x="549" y="170"/>
                  </a:lnTo>
                  <a:lnTo>
                    <a:pt x="547" y="165"/>
                  </a:lnTo>
                  <a:lnTo>
                    <a:pt x="546" y="159"/>
                  </a:lnTo>
                  <a:lnTo>
                    <a:pt x="543" y="154"/>
                  </a:lnTo>
                  <a:lnTo>
                    <a:pt x="539" y="149"/>
                  </a:lnTo>
                  <a:lnTo>
                    <a:pt x="536" y="144"/>
                  </a:lnTo>
                  <a:lnTo>
                    <a:pt x="532" y="140"/>
                  </a:lnTo>
                  <a:lnTo>
                    <a:pt x="527" y="136"/>
                  </a:lnTo>
                  <a:lnTo>
                    <a:pt x="522" y="132"/>
                  </a:lnTo>
                  <a:lnTo>
                    <a:pt x="517" y="129"/>
                  </a:lnTo>
                  <a:lnTo>
                    <a:pt x="510" y="126"/>
                  </a:lnTo>
                  <a:lnTo>
                    <a:pt x="505" y="124"/>
                  </a:lnTo>
                  <a:lnTo>
                    <a:pt x="498" y="122"/>
                  </a:lnTo>
                  <a:lnTo>
                    <a:pt x="491" y="121"/>
                  </a:lnTo>
                  <a:lnTo>
                    <a:pt x="485" y="121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4" name="Freeform 73"/>
            <p:cNvSpPr>
              <a:spLocks noEditPoints="1"/>
            </p:cNvSpPr>
            <p:nvPr/>
          </p:nvSpPr>
          <p:spPr bwMode="auto">
            <a:xfrm>
              <a:off x="2087" y="1529"/>
              <a:ext cx="117" cy="72"/>
            </a:xfrm>
            <a:custGeom>
              <a:avLst/>
              <a:gdLst/>
              <a:ahLst/>
              <a:cxnLst>
                <a:cxn ang="0">
                  <a:pos x="740" y="0"/>
                </a:cxn>
                <a:cxn ang="0">
                  <a:pos x="740" y="0"/>
                </a:cxn>
                <a:cxn ang="0">
                  <a:pos x="755" y="1"/>
                </a:cxn>
                <a:cxn ang="0">
                  <a:pos x="770" y="5"/>
                </a:cxn>
                <a:cxn ang="0">
                  <a:pos x="783" y="12"/>
                </a:cxn>
                <a:cxn ang="0">
                  <a:pos x="794" y="20"/>
                </a:cxn>
                <a:cxn ang="0">
                  <a:pos x="804" y="31"/>
                </a:cxn>
                <a:cxn ang="0">
                  <a:pos x="811" y="43"/>
                </a:cxn>
                <a:cxn ang="0">
                  <a:pos x="815" y="56"/>
                </a:cxn>
                <a:cxn ang="0">
                  <a:pos x="818" y="70"/>
                </a:cxn>
                <a:cxn ang="0">
                  <a:pos x="818" y="70"/>
                </a:cxn>
                <a:cxn ang="0">
                  <a:pos x="818" y="358"/>
                </a:cxn>
                <a:cxn ang="0">
                  <a:pos x="817" y="365"/>
                </a:cxn>
                <a:cxn ang="0">
                  <a:pos x="814" y="379"/>
                </a:cxn>
                <a:cxn ang="0">
                  <a:pos x="808" y="392"/>
                </a:cxn>
                <a:cxn ang="0">
                  <a:pos x="800" y="404"/>
                </a:cxn>
                <a:cxn ang="0">
                  <a:pos x="794" y="409"/>
                </a:cxn>
                <a:cxn ang="0">
                  <a:pos x="783" y="417"/>
                </a:cxn>
                <a:cxn ang="0">
                  <a:pos x="770" y="424"/>
                </a:cxn>
                <a:cxn ang="0">
                  <a:pos x="755" y="428"/>
                </a:cxn>
                <a:cxn ang="0">
                  <a:pos x="740" y="429"/>
                </a:cxn>
                <a:cxn ang="0">
                  <a:pos x="740" y="429"/>
                </a:cxn>
                <a:cxn ang="0">
                  <a:pos x="78" y="429"/>
                </a:cxn>
                <a:cxn ang="0">
                  <a:pos x="70" y="429"/>
                </a:cxn>
                <a:cxn ang="0">
                  <a:pos x="54" y="426"/>
                </a:cxn>
                <a:cxn ang="0">
                  <a:pos x="40" y="421"/>
                </a:cxn>
                <a:cxn ang="0">
                  <a:pos x="27" y="413"/>
                </a:cxn>
                <a:cxn ang="0">
                  <a:pos x="17" y="404"/>
                </a:cxn>
                <a:cxn ang="0">
                  <a:pos x="8" y="392"/>
                </a:cxn>
                <a:cxn ang="0">
                  <a:pos x="3" y="379"/>
                </a:cxn>
                <a:cxn ang="0">
                  <a:pos x="0" y="365"/>
                </a:cxn>
                <a:cxn ang="0">
                  <a:pos x="0" y="358"/>
                </a:cxn>
                <a:cxn ang="0">
                  <a:pos x="0" y="70"/>
                </a:cxn>
                <a:cxn ang="0">
                  <a:pos x="0" y="70"/>
                </a:cxn>
                <a:cxn ang="0">
                  <a:pos x="1" y="56"/>
                </a:cxn>
                <a:cxn ang="0">
                  <a:pos x="5" y="43"/>
                </a:cxn>
                <a:cxn ang="0">
                  <a:pos x="13" y="31"/>
                </a:cxn>
                <a:cxn ang="0">
                  <a:pos x="22" y="20"/>
                </a:cxn>
                <a:cxn ang="0">
                  <a:pos x="34" y="12"/>
                </a:cxn>
                <a:cxn ang="0">
                  <a:pos x="48" y="5"/>
                </a:cxn>
                <a:cxn ang="0">
                  <a:pos x="62" y="1"/>
                </a:cxn>
                <a:cxn ang="0">
                  <a:pos x="78" y="0"/>
                </a:cxn>
                <a:cxn ang="0">
                  <a:pos x="78" y="0"/>
                </a:cxn>
                <a:cxn ang="0">
                  <a:pos x="407" y="227"/>
                </a:cxn>
                <a:cxn ang="0">
                  <a:pos x="87" y="45"/>
                </a:cxn>
                <a:cxn ang="0">
                  <a:pos x="583" y="177"/>
                </a:cxn>
                <a:cxn ang="0">
                  <a:pos x="767" y="70"/>
                </a:cxn>
                <a:cxn ang="0">
                  <a:pos x="767" y="70"/>
                </a:cxn>
                <a:cxn ang="0">
                  <a:pos x="766" y="67"/>
                </a:cxn>
                <a:cxn ang="0">
                  <a:pos x="420" y="274"/>
                </a:cxn>
                <a:cxn ang="0">
                  <a:pos x="394" y="274"/>
                </a:cxn>
                <a:cxn ang="0">
                  <a:pos x="75" y="383"/>
                </a:cxn>
                <a:cxn ang="0">
                  <a:pos x="78" y="383"/>
                </a:cxn>
                <a:cxn ang="0">
                  <a:pos x="78" y="383"/>
                </a:cxn>
                <a:cxn ang="0">
                  <a:pos x="540" y="202"/>
                </a:cxn>
                <a:cxn ang="0">
                  <a:pos x="50" y="79"/>
                </a:cxn>
                <a:cxn ang="0">
                  <a:pos x="223" y="177"/>
                </a:cxn>
              </a:cxnLst>
              <a:rect l="0" t="0" r="r" b="b"/>
              <a:pathLst>
                <a:path w="818" h="429">
                  <a:moveTo>
                    <a:pt x="78" y="0"/>
                  </a:moveTo>
                  <a:lnTo>
                    <a:pt x="740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47" y="0"/>
                  </a:lnTo>
                  <a:lnTo>
                    <a:pt x="755" y="1"/>
                  </a:lnTo>
                  <a:lnTo>
                    <a:pt x="763" y="3"/>
                  </a:lnTo>
                  <a:lnTo>
                    <a:pt x="770" y="5"/>
                  </a:lnTo>
                  <a:lnTo>
                    <a:pt x="776" y="8"/>
                  </a:lnTo>
                  <a:lnTo>
                    <a:pt x="783" y="12"/>
                  </a:lnTo>
                  <a:lnTo>
                    <a:pt x="789" y="16"/>
                  </a:lnTo>
                  <a:lnTo>
                    <a:pt x="794" y="20"/>
                  </a:lnTo>
                  <a:lnTo>
                    <a:pt x="800" y="25"/>
                  </a:lnTo>
                  <a:lnTo>
                    <a:pt x="804" y="31"/>
                  </a:lnTo>
                  <a:lnTo>
                    <a:pt x="808" y="36"/>
                  </a:lnTo>
                  <a:lnTo>
                    <a:pt x="811" y="43"/>
                  </a:lnTo>
                  <a:lnTo>
                    <a:pt x="814" y="49"/>
                  </a:lnTo>
                  <a:lnTo>
                    <a:pt x="815" y="56"/>
                  </a:lnTo>
                  <a:lnTo>
                    <a:pt x="817" y="63"/>
                  </a:lnTo>
                  <a:lnTo>
                    <a:pt x="818" y="70"/>
                  </a:lnTo>
                  <a:lnTo>
                    <a:pt x="818" y="70"/>
                  </a:lnTo>
                  <a:lnTo>
                    <a:pt x="818" y="70"/>
                  </a:lnTo>
                  <a:lnTo>
                    <a:pt x="818" y="358"/>
                  </a:lnTo>
                  <a:lnTo>
                    <a:pt x="818" y="358"/>
                  </a:lnTo>
                  <a:lnTo>
                    <a:pt x="818" y="358"/>
                  </a:lnTo>
                  <a:lnTo>
                    <a:pt x="817" y="365"/>
                  </a:lnTo>
                  <a:lnTo>
                    <a:pt x="815" y="372"/>
                  </a:lnTo>
                  <a:lnTo>
                    <a:pt x="814" y="379"/>
                  </a:lnTo>
                  <a:lnTo>
                    <a:pt x="811" y="385"/>
                  </a:lnTo>
                  <a:lnTo>
                    <a:pt x="808" y="392"/>
                  </a:lnTo>
                  <a:lnTo>
                    <a:pt x="804" y="398"/>
                  </a:lnTo>
                  <a:lnTo>
                    <a:pt x="800" y="404"/>
                  </a:lnTo>
                  <a:lnTo>
                    <a:pt x="794" y="409"/>
                  </a:lnTo>
                  <a:lnTo>
                    <a:pt x="794" y="409"/>
                  </a:lnTo>
                  <a:lnTo>
                    <a:pt x="789" y="413"/>
                  </a:lnTo>
                  <a:lnTo>
                    <a:pt x="783" y="417"/>
                  </a:lnTo>
                  <a:lnTo>
                    <a:pt x="776" y="421"/>
                  </a:lnTo>
                  <a:lnTo>
                    <a:pt x="770" y="424"/>
                  </a:lnTo>
                  <a:lnTo>
                    <a:pt x="763" y="426"/>
                  </a:lnTo>
                  <a:lnTo>
                    <a:pt x="755" y="428"/>
                  </a:lnTo>
                  <a:lnTo>
                    <a:pt x="747" y="429"/>
                  </a:lnTo>
                  <a:lnTo>
                    <a:pt x="740" y="429"/>
                  </a:lnTo>
                  <a:lnTo>
                    <a:pt x="740" y="429"/>
                  </a:lnTo>
                  <a:lnTo>
                    <a:pt x="740" y="429"/>
                  </a:lnTo>
                  <a:lnTo>
                    <a:pt x="78" y="429"/>
                  </a:lnTo>
                  <a:lnTo>
                    <a:pt x="78" y="429"/>
                  </a:lnTo>
                  <a:lnTo>
                    <a:pt x="78" y="429"/>
                  </a:lnTo>
                  <a:lnTo>
                    <a:pt x="70" y="429"/>
                  </a:lnTo>
                  <a:lnTo>
                    <a:pt x="62" y="428"/>
                  </a:lnTo>
                  <a:lnTo>
                    <a:pt x="54" y="426"/>
                  </a:lnTo>
                  <a:lnTo>
                    <a:pt x="48" y="424"/>
                  </a:lnTo>
                  <a:lnTo>
                    <a:pt x="40" y="421"/>
                  </a:lnTo>
                  <a:lnTo>
                    <a:pt x="34" y="417"/>
                  </a:lnTo>
                  <a:lnTo>
                    <a:pt x="27" y="413"/>
                  </a:lnTo>
                  <a:lnTo>
                    <a:pt x="22" y="409"/>
                  </a:lnTo>
                  <a:lnTo>
                    <a:pt x="17" y="404"/>
                  </a:lnTo>
                  <a:lnTo>
                    <a:pt x="13" y="398"/>
                  </a:lnTo>
                  <a:lnTo>
                    <a:pt x="8" y="392"/>
                  </a:lnTo>
                  <a:lnTo>
                    <a:pt x="5" y="385"/>
                  </a:lnTo>
                  <a:lnTo>
                    <a:pt x="3" y="379"/>
                  </a:lnTo>
                  <a:lnTo>
                    <a:pt x="1" y="372"/>
                  </a:lnTo>
                  <a:lnTo>
                    <a:pt x="0" y="365"/>
                  </a:lnTo>
                  <a:lnTo>
                    <a:pt x="0" y="358"/>
                  </a:lnTo>
                  <a:lnTo>
                    <a:pt x="0" y="358"/>
                  </a:lnTo>
                  <a:lnTo>
                    <a:pt x="0" y="358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1" y="56"/>
                  </a:lnTo>
                  <a:lnTo>
                    <a:pt x="3" y="49"/>
                  </a:lnTo>
                  <a:lnTo>
                    <a:pt x="5" y="43"/>
                  </a:lnTo>
                  <a:lnTo>
                    <a:pt x="8" y="36"/>
                  </a:lnTo>
                  <a:lnTo>
                    <a:pt x="13" y="31"/>
                  </a:lnTo>
                  <a:lnTo>
                    <a:pt x="17" y="25"/>
                  </a:lnTo>
                  <a:lnTo>
                    <a:pt x="22" y="20"/>
                  </a:lnTo>
                  <a:lnTo>
                    <a:pt x="27" y="16"/>
                  </a:lnTo>
                  <a:lnTo>
                    <a:pt x="34" y="12"/>
                  </a:lnTo>
                  <a:lnTo>
                    <a:pt x="41" y="8"/>
                  </a:lnTo>
                  <a:lnTo>
                    <a:pt x="48" y="5"/>
                  </a:lnTo>
                  <a:lnTo>
                    <a:pt x="54" y="3"/>
                  </a:lnTo>
                  <a:lnTo>
                    <a:pt x="62" y="1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8" y="0"/>
                  </a:lnTo>
                  <a:close/>
                  <a:moveTo>
                    <a:pt x="87" y="45"/>
                  </a:moveTo>
                  <a:lnTo>
                    <a:pt x="407" y="227"/>
                  </a:lnTo>
                  <a:lnTo>
                    <a:pt x="713" y="45"/>
                  </a:lnTo>
                  <a:lnTo>
                    <a:pt x="87" y="45"/>
                  </a:lnTo>
                  <a:close/>
                  <a:moveTo>
                    <a:pt x="766" y="67"/>
                  </a:moveTo>
                  <a:lnTo>
                    <a:pt x="583" y="177"/>
                  </a:lnTo>
                  <a:lnTo>
                    <a:pt x="767" y="351"/>
                  </a:lnTo>
                  <a:lnTo>
                    <a:pt x="767" y="70"/>
                  </a:lnTo>
                  <a:lnTo>
                    <a:pt x="767" y="70"/>
                  </a:lnTo>
                  <a:lnTo>
                    <a:pt x="767" y="70"/>
                  </a:lnTo>
                  <a:lnTo>
                    <a:pt x="767" y="68"/>
                  </a:lnTo>
                  <a:lnTo>
                    <a:pt x="766" y="67"/>
                  </a:lnTo>
                  <a:close/>
                  <a:moveTo>
                    <a:pt x="540" y="202"/>
                  </a:moveTo>
                  <a:lnTo>
                    <a:pt x="420" y="274"/>
                  </a:lnTo>
                  <a:lnTo>
                    <a:pt x="407" y="281"/>
                  </a:lnTo>
                  <a:lnTo>
                    <a:pt x="394" y="274"/>
                  </a:lnTo>
                  <a:lnTo>
                    <a:pt x="266" y="202"/>
                  </a:lnTo>
                  <a:lnTo>
                    <a:pt x="75" y="383"/>
                  </a:lnTo>
                  <a:lnTo>
                    <a:pt x="77" y="383"/>
                  </a:lnTo>
                  <a:lnTo>
                    <a:pt x="78" y="383"/>
                  </a:lnTo>
                  <a:lnTo>
                    <a:pt x="78" y="383"/>
                  </a:lnTo>
                  <a:lnTo>
                    <a:pt x="78" y="383"/>
                  </a:lnTo>
                  <a:lnTo>
                    <a:pt x="731" y="383"/>
                  </a:lnTo>
                  <a:lnTo>
                    <a:pt x="540" y="202"/>
                  </a:lnTo>
                  <a:close/>
                  <a:moveTo>
                    <a:pt x="223" y="177"/>
                  </a:moveTo>
                  <a:lnTo>
                    <a:pt x="50" y="79"/>
                  </a:lnTo>
                  <a:lnTo>
                    <a:pt x="50" y="341"/>
                  </a:lnTo>
                  <a:lnTo>
                    <a:pt x="223" y="177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3347" y="1251"/>
              <a:ext cx="90" cy="46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313" y="69"/>
                </a:cxn>
                <a:cxn ang="0">
                  <a:pos x="313" y="0"/>
                </a:cxn>
                <a:cxn ang="0">
                  <a:pos x="628" y="138"/>
                </a:cxn>
                <a:cxn ang="0">
                  <a:pos x="313" y="275"/>
                </a:cxn>
                <a:cxn ang="0">
                  <a:pos x="313" y="207"/>
                </a:cxn>
                <a:cxn ang="0">
                  <a:pos x="0" y="207"/>
                </a:cxn>
                <a:cxn ang="0">
                  <a:pos x="0" y="69"/>
                </a:cxn>
              </a:cxnLst>
              <a:rect l="0" t="0" r="r" b="b"/>
              <a:pathLst>
                <a:path w="628" h="275">
                  <a:moveTo>
                    <a:pt x="0" y="69"/>
                  </a:moveTo>
                  <a:lnTo>
                    <a:pt x="313" y="69"/>
                  </a:lnTo>
                  <a:lnTo>
                    <a:pt x="313" y="0"/>
                  </a:lnTo>
                  <a:lnTo>
                    <a:pt x="628" y="138"/>
                  </a:lnTo>
                  <a:lnTo>
                    <a:pt x="313" y="275"/>
                  </a:lnTo>
                  <a:lnTo>
                    <a:pt x="313" y="207"/>
                  </a:lnTo>
                  <a:lnTo>
                    <a:pt x="0" y="207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auto">
            <a:xfrm>
              <a:off x="3315" y="1122"/>
              <a:ext cx="43" cy="37"/>
            </a:xfrm>
            <a:custGeom>
              <a:avLst/>
              <a:gdLst/>
              <a:ahLst/>
              <a:cxnLst>
                <a:cxn ang="0">
                  <a:pos x="216" y="2"/>
                </a:cxn>
                <a:cxn ang="0">
                  <a:pos x="185" y="1"/>
                </a:cxn>
                <a:cxn ang="0">
                  <a:pos x="155" y="8"/>
                </a:cxn>
                <a:cxn ang="0">
                  <a:pos x="127" y="22"/>
                </a:cxn>
                <a:cxn ang="0">
                  <a:pos x="106" y="43"/>
                </a:cxn>
                <a:cxn ang="0">
                  <a:pos x="91" y="69"/>
                </a:cxn>
                <a:cxn ang="0">
                  <a:pos x="86" y="98"/>
                </a:cxn>
                <a:cxn ang="0">
                  <a:pos x="90" y="124"/>
                </a:cxn>
                <a:cxn ang="0">
                  <a:pos x="82" y="131"/>
                </a:cxn>
                <a:cxn ang="0">
                  <a:pos x="9" y="173"/>
                </a:cxn>
                <a:cxn ang="0">
                  <a:pos x="1" y="181"/>
                </a:cxn>
                <a:cxn ang="0">
                  <a:pos x="0" y="191"/>
                </a:cxn>
                <a:cxn ang="0">
                  <a:pos x="13" y="211"/>
                </a:cxn>
                <a:cxn ang="0">
                  <a:pos x="22" y="217"/>
                </a:cxn>
                <a:cxn ang="0">
                  <a:pos x="33" y="218"/>
                </a:cxn>
                <a:cxn ang="0">
                  <a:pos x="104" y="177"/>
                </a:cxn>
                <a:cxn ang="0">
                  <a:pos x="112" y="168"/>
                </a:cxn>
                <a:cxn ang="0">
                  <a:pos x="130" y="179"/>
                </a:cxn>
                <a:cxn ang="0">
                  <a:pos x="163" y="194"/>
                </a:cxn>
                <a:cxn ang="0">
                  <a:pos x="194" y="198"/>
                </a:cxn>
                <a:cxn ang="0">
                  <a:pos x="225" y="194"/>
                </a:cxn>
                <a:cxn ang="0">
                  <a:pos x="254" y="183"/>
                </a:cxn>
                <a:cxn ang="0">
                  <a:pos x="278" y="163"/>
                </a:cxn>
                <a:cxn ang="0">
                  <a:pos x="295" y="138"/>
                </a:cxn>
                <a:cxn ang="0">
                  <a:pos x="303" y="110"/>
                </a:cxn>
                <a:cxn ang="0">
                  <a:pos x="302" y="80"/>
                </a:cxn>
                <a:cxn ang="0">
                  <a:pos x="291" y="54"/>
                </a:cxn>
                <a:cxn ang="0">
                  <a:pos x="273" y="31"/>
                </a:cxn>
                <a:cxn ang="0">
                  <a:pos x="248" y="13"/>
                </a:cxn>
                <a:cxn ang="0">
                  <a:pos x="230" y="43"/>
                </a:cxn>
                <a:cxn ang="0">
                  <a:pos x="245" y="55"/>
                </a:cxn>
                <a:cxn ang="0">
                  <a:pos x="258" y="70"/>
                </a:cxn>
                <a:cxn ang="0">
                  <a:pos x="264" y="88"/>
                </a:cxn>
                <a:cxn ang="0">
                  <a:pos x="266" y="106"/>
                </a:cxn>
                <a:cxn ang="0">
                  <a:pos x="260" y="125"/>
                </a:cxn>
                <a:cxn ang="0">
                  <a:pos x="249" y="141"/>
                </a:cxn>
                <a:cxn ang="0">
                  <a:pos x="233" y="153"/>
                </a:cxn>
                <a:cxn ang="0">
                  <a:pos x="215" y="160"/>
                </a:cxn>
                <a:cxn ang="0">
                  <a:pos x="195" y="163"/>
                </a:cxn>
                <a:cxn ang="0">
                  <a:pos x="174" y="160"/>
                </a:cxn>
                <a:cxn ang="0">
                  <a:pos x="155" y="152"/>
                </a:cxn>
                <a:cxn ang="0">
                  <a:pos x="139" y="139"/>
                </a:cxn>
                <a:cxn ang="0">
                  <a:pos x="129" y="123"/>
                </a:cxn>
                <a:cxn ang="0">
                  <a:pos x="125" y="106"/>
                </a:cxn>
                <a:cxn ang="0">
                  <a:pos x="126" y="87"/>
                </a:cxn>
                <a:cxn ang="0">
                  <a:pos x="133" y="68"/>
                </a:cxn>
                <a:cxn ang="0">
                  <a:pos x="146" y="53"/>
                </a:cxn>
                <a:cxn ang="0">
                  <a:pos x="163" y="42"/>
                </a:cxn>
                <a:cxn ang="0">
                  <a:pos x="182" y="36"/>
                </a:cxn>
                <a:cxn ang="0">
                  <a:pos x="202" y="36"/>
                </a:cxn>
                <a:cxn ang="0">
                  <a:pos x="223" y="40"/>
                </a:cxn>
              </a:cxnLst>
              <a:rect l="0" t="0" r="r" b="b"/>
              <a:pathLst>
                <a:path w="303" h="219">
                  <a:moveTo>
                    <a:pt x="238" y="9"/>
                  </a:moveTo>
                  <a:lnTo>
                    <a:pt x="228" y="6"/>
                  </a:lnTo>
                  <a:lnTo>
                    <a:pt x="216" y="2"/>
                  </a:lnTo>
                  <a:lnTo>
                    <a:pt x="206" y="1"/>
                  </a:lnTo>
                  <a:lnTo>
                    <a:pt x="195" y="0"/>
                  </a:lnTo>
                  <a:lnTo>
                    <a:pt x="185" y="1"/>
                  </a:lnTo>
                  <a:lnTo>
                    <a:pt x="174" y="2"/>
                  </a:lnTo>
                  <a:lnTo>
                    <a:pt x="164" y="5"/>
                  </a:lnTo>
                  <a:lnTo>
                    <a:pt x="155" y="8"/>
                  </a:lnTo>
                  <a:lnTo>
                    <a:pt x="145" y="12"/>
                  </a:lnTo>
                  <a:lnTo>
                    <a:pt x="136" y="17"/>
                  </a:lnTo>
                  <a:lnTo>
                    <a:pt x="127" y="22"/>
                  </a:lnTo>
                  <a:lnTo>
                    <a:pt x="119" y="28"/>
                  </a:lnTo>
                  <a:lnTo>
                    <a:pt x="113" y="35"/>
                  </a:lnTo>
                  <a:lnTo>
                    <a:pt x="106" y="43"/>
                  </a:lnTo>
                  <a:lnTo>
                    <a:pt x="100" y="51"/>
                  </a:lnTo>
                  <a:lnTo>
                    <a:pt x="95" y="60"/>
                  </a:lnTo>
                  <a:lnTo>
                    <a:pt x="91" y="69"/>
                  </a:lnTo>
                  <a:lnTo>
                    <a:pt x="88" y="78"/>
                  </a:lnTo>
                  <a:lnTo>
                    <a:pt x="87" y="88"/>
                  </a:lnTo>
                  <a:lnTo>
                    <a:pt x="86" y="98"/>
                  </a:lnTo>
                  <a:lnTo>
                    <a:pt x="87" y="107"/>
                  </a:lnTo>
                  <a:lnTo>
                    <a:pt x="88" y="116"/>
                  </a:lnTo>
                  <a:lnTo>
                    <a:pt x="90" y="124"/>
                  </a:lnTo>
                  <a:lnTo>
                    <a:pt x="93" y="133"/>
                  </a:lnTo>
                  <a:lnTo>
                    <a:pt x="88" y="131"/>
                  </a:lnTo>
                  <a:lnTo>
                    <a:pt x="82" y="131"/>
                  </a:lnTo>
                  <a:lnTo>
                    <a:pt x="77" y="131"/>
                  </a:lnTo>
                  <a:lnTo>
                    <a:pt x="72" y="134"/>
                  </a:lnTo>
                  <a:lnTo>
                    <a:pt x="9" y="173"/>
                  </a:lnTo>
                  <a:lnTo>
                    <a:pt x="5" y="175"/>
                  </a:lnTo>
                  <a:lnTo>
                    <a:pt x="3" y="178"/>
                  </a:lnTo>
                  <a:lnTo>
                    <a:pt x="1" y="181"/>
                  </a:lnTo>
                  <a:lnTo>
                    <a:pt x="0" y="184"/>
                  </a:lnTo>
                  <a:lnTo>
                    <a:pt x="0" y="187"/>
                  </a:lnTo>
                  <a:lnTo>
                    <a:pt x="0" y="191"/>
                  </a:lnTo>
                  <a:lnTo>
                    <a:pt x="1" y="194"/>
                  </a:lnTo>
                  <a:lnTo>
                    <a:pt x="3" y="197"/>
                  </a:lnTo>
                  <a:lnTo>
                    <a:pt x="13" y="211"/>
                  </a:lnTo>
                  <a:lnTo>
                    <a:pt x="17" y="214"/>
                  </a:lnTo>
                  <a:lnTo>
                    <a:pt x="19" y="216"/>
                  </a:lnTo>
                  <a:lnTo>
                    <a:pt x="22" y="217"/>
                  </a:lnTo>
                  <a:lnTo>
                    <a:pt x="27" y="218"/>
                  </a:lnTo>
                  <a:lnTo>
                    <a:pt x="30" y="219"/>
                  </a:lnTo>
                  <a:lnTo>
                    <a:pt x="33" y="218"/>
                  </a:lnTo>
                  <a:lnTo>
                    <a:pt x="38" y="217"/>
                  </a:lnTo>
                  <a:lnTo>
                    <a:pt x="41" y="216"/>
                  </a:lnTo>
                  <a:lnTo>
                    <a:pt x="104" y="177"/>
                  </a:lnTo>
                  <a:lnTo>
                    <a:pt x="108" y="175"/>
                  </a:lnTo>
                  <a:lnTo>
                    <a:pt x="110" y="172"/>
                  </a:lnTo>
                  <a:lnTo>
                    <a:pt x="112" y="168"/>
                  </a:lnTo>
                  <a:lnTo>
                    <a:pt x="113" y="163"/>
                  </a:lnTo>
                  <a:lnTo>
                    <a:pt x="122" y="172"/>
                  </a:lnTo>
                  <a:lnTo>
                    <a:pt x="130" y="179"/>
                  </a:lnTo>
                  <a:lnTo>
                    <a:pt x="141" y="185"/>
                  </a:lnTo>
                  <a:lnTo>
                    <a:pt x="152" y="190"/>
                  </a:lnTo>
                  <a:lnTo>
                    <a:pt x="163" y="194"/>
                  </a:lnTo>
                  <a:lnTo>
                    <a:pt x="173" y="196"/>
                  </a:lnTo>
                  <a:lnTo>
                    <a:pt x="184" y="198"/>
                  </a:lnTo>
                  <a:lnTo>
                    <a:pt x="194" y="198"/>
                  </a:lnTo>
                  <a:lnTo>
                    <a:pt x="205" y="198"/>
                  </a:lnTo>
                  <a:lnTo>
                    <a:pt x="215" y="196"/>
                  </a:lnTo>
                  <a:lnTo>
                    <a:pt x="225" y="194"/>
                  </a:lnTo>
                  <a:lnTo>
                    <a:pt x="235" y="191"/>
                  </a:lnTo>
                  <a:lnTo>
                    <a:pt x="245" y="187"/>
                  </a:lnTo>
                  <a:lnTo>
                    <a:pt x="254" y="183"/>
                  </a:lnTo>
                  <a:lnTo>
                    <a:pt x="262" y="177"/>
                  </a:lnTo>
                  <a:lnTo>
                    <a:pt x="270" y="171"/>
                  </a:lnTo>
                  <a:lnTo>
                    <a:pt x="278" y="163"/>
                  </a:lnTo>
                  <a:lnTo>
                    <a:pt x="285" y="155"/>
                  </a:lnTo>
                  <a:lnTo>
                    <a:pt x="290" y="147"/>
                  </a:lnTo>
                  <a:lnTo>
                    <a:pt x="295" y="138"/>
                  </a:lnTo>
                  <a:lnTo>
                    <a:pt x="299" y="129"/>
                  </a:lnTo>
                  <a:lnTo>
                    <a:pt x="301" y="119"/>
                  </a:lnTo>
                  <a:lnTo>
                    <a:pt x="303" y="110"/>
                  </a:lnTo>
                  <a:lnTo>
                    <a:pt x="303" y="100"/>
                  </a:lnTo>
                  <a:lnTo>
                    <a:pt x="303" y="91"/>
                  </a:lnTo>
                  <a:lnTo>
                    <a:pt x="302" y="80"/>
                  </a:lnTo>
                  <a:lnTo>
                    <a:pt x="299" y="71"/>
                  </a:lnTo>
                  <a:lnTo>
                    <a:pt x="296" y="62"/>
                  </a:lnTo>
                  <a:lnTo>
                    <a:pt x="291" y="54"/>
                  </a:lnTo>
                  <a:lnTo>
                    <a:pt x="287" y="46"/>
                  </a:lnTo>
                  <a:lnTo>
                    <a:pt x="280" y="38"/>
                  </a:lnTo>
                  <a:lnTo>
                    <a:pt x="273" y="31"/>
                  </a:lnTo>
                  <a:lnTo>
                    <a:pt x="266" y="24"/>
                  </a:lnTo>
                  <a:lnTo>
                    <a:pt x="257" y="19"/>
                  </a:lnTo>
                  <a:lnTo>
                    <a:pt x="248" y="13"/>
                  </a:lnTo>
                  <a:lnTo>
                    <a:pt x="238" y="9"/>
                  </a:lnTo>
                  <a:close/>
                  <a:moveTo>
                    <a:pt x="223" y="40"/>
                  </a:moveTo>
                  <a:lnTo>
                    <a:pt x="230" y="43"/>
                  </a:lnTo>
                  <a:lnTo>
                    <a:pt x="235" y="47"/>
                  </a:lnTo>
                  <a:lnTo>
                    <a:pt x="241" y="50"/>
                  </a:lnTo>
                  <a:lnTo>
                    <a:pt x="245" y="55"/>
                  </a:lnTo>
                  <a:lnTo>
                    <a:pt x="250" y="59"/>
                  </a:lnTo>
                  <a:lnTo>
                    <a:pt x="254" y="64"/>
                  </a:lnTo>
                  <a:lnTo>
                    <a:pt x="258" y="70"/>
                  </a:lnTo>
                  <a:lnTo>
                    <a:pt x="261" y="75"/>
                  </a:lnTo>
                  <a:lnTo>
                    <a:pt x="263" y="81"/>
                  </a:lnTo>
                  <a:lnTo>
                    <a:pt x="264" y="88"/>
                  </a:lnTo>
                  <a:lnTo>
                    <a:pt x="266" y="94"/>
                  </a:lnTo>
                  <a:lnTo>
                    <a:pt x="266" y="100"/>
                  </a:lnTo>
                  <a:lnTo>
                    <a:pt x="266" y="106"/>
                  </a:lnTo>
                  <a:lnTo>
                    <a:pt x="264" y="112"/>
                  </a:lnTo>
                  <a:lnTo>
                    <a:pt x="262" y="118"/>
                  </a:lnTo>
                  <a:lnTo>
                    <a:pt x="260" y="125"/>
                  </a:lnTo>
                  <a:lnTo>
                    <a:pt x="257" y="130"/>
                  </a:lnTo>
                  <a:lnTo>
                    <a:pt x="253" y="136"/>
                  </a:lnTo>
                  <a:lnTo>
                    <a:pt x="249" y="141"/>
                  </a:lnTo>
                  <a:lnTo>
                    <a:pt x="244" y="145"/>
                  </a:lnTo>
                  <a:lnTo>
                    <a:pt x="239" y="149"/>
                  </a:lnTo>
                  <a:lnTo>
                    <a:pt x="233" y="153"/>
                  </a:lnTo>
                  <a:lnTo>
                    <a:pt x="228" y="156"/>
                  </a:lnTo>
                  <a:lnTo>
                    <a:pt x="221" y="158"/>
                  </a:lnTo>
                  <a:lnTo>
                    <a:pt x="215" y="160"/>
                  </a:lnTo>
                  <a:lnTo>
                    <a:pt x="209" y="162"/>
                  </a:lnTo>
                  <a:lnTo>
                    <a:pt x="202" y="163"/>
                  </a:lnTo>
                  <a:lnTo>
                    <a:pt x="195" y="163"/>
                  </a:lnTo>
                  <a:lnTo>
                    <a:pt x="187" y="163"/>
                  </a:lnTo>
                  <a:lnTo>
                    <a:pt x="181" y="162"/>
                  </a:lnTo>
                  <a:lnTo>
                    <a:pt x="174" y="160"/>
                  </a:lnTo>
                  <a:lnTo>
                    <a:pt x="167" y="158"/>
                  </a:lnTo>
                  <a:lnTo>
                    <a:pt x="161" y="155"/>
                  </a:lnTo>
                  <a:lnTo>
                    <a:pt x="155" y="152"/>
                  </a:lnTo>
                  <a:lnTo>
                    <a:pt x="149" y="148"/>
                  </a:lnTo>
                  <a:lnTo>
                    <a:pt x="144" y="144"/>
                  </a:lnTo>
                  <a:lnTo>
                    <a:pt x="139" y="139"/>
                  </a:lnTo>
                  <a:lnTo>
                    <a:pt x="136" y="134"/>
                  </a:lnTo>
                  <a:lnTo>
                    <a:pt x="133" y="129"/>
                  </a:lnTo>
                  <a:lnTo>
                    <a:pt x="129" y="123"/>
                  </a:lnTo>
                  <a:lnTo>
                    <a:pt x="127" y="117"/>
                  </a:lnTo>
                  <a:lnTo>
                    <a:pt x="126" y="112"/>
                  </a:lnTo>
                  <a:lnTo>
                    <a:pt x="125" y="106"/>
                  </a:lnTo>
                  <a:lnTo>
                    <a:pt x="124" y="99"/>
                  </a:lnTo>
                  <a:lnTo>
                    <a:pt x="125" y="93"/>
                  </a:lnTo>
                  <a:lnTo>
                    <a:pt x="126" y="87"/>
                  </a:lnTo>
                  <a:lnTo>
                    <a:pt x="127" y="80"/>
                  </a:lnTo>
                  <a:lnTo>
                    <a:pt x="130" y="74"/>
                  </a:lnTo>
                  <a:lnTo>
                    <a:pt x="133" y="68"/>
                  </a:lnTo>
                  <a:lnTo>
                    <a:pt x="137" y="63"/>
                  </a:lnTo>
                  <a:lnTo>
                    <a:pt x="142" y="58"/>
                  </a:lnTo>
                  <a:lnTo>
                    <a:pt x="146" y="53"/>
                  </a:lnTo>
                  <a:lnTo>
                    <a:pt x="151" y="49"/>
                  </a:lnTo>
                  <a:lnTo>
                    <a:pt x="156" y="45"/>
                  </a:lnTo>
                  <a:lnTo>
                    <a:pt x="163" y="42"/>
                  </a:lnTo>
                  <a:lnTo>
                    <a:pt x="168" y="40"/>
                  </a:lnTo>
                  <a:lnTo>
                    <a:pt x="175" y="38"/>
                  </a:lnTo>
                  <a:lnTo>
                    <a:pt x="182" y="36"/>
                  </a:lnTo>
                  <a:lnTo>
                    <a:pt x="189" y="36"/>
                  </a:lnTo>
                  <a:lnTo>
                    <a:pt x="195" y="35"/>
                  </a:lnTo>
                  <a:lnTo>
                    <a:pt x="202" y="36"/>
                  </a:lnTo>
                  <a:lnTo>
                    <a:pt x="209" y="37"/>
                  </a:lnTo>
                  <a:lnTo>
                    <a:pt x="216" y="38"/>
                  </a:lnTo>
                  <a:lnTo>
                    <a:pt x="223" y="40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auto">
            <a:xfrm>
              <a:off x="2095" y="1222"/>
              <a:ext cx="84" cy="78"/>
            </a:xfrm>
            <a:custGeom>
              <a:avLst/>
              <a:gdLst/>
              <a:ahLst/>
              <a:cxnLst>
                <a:cxn ang="0">
                  <a:pos x="424" y="335"/>
                </a:cxn>
                <a:cxn ang="0">
                  <a:pos x="326" y="62"/>
                </a:cxn>
                <a:cxn ang="0">
                  <a:pos x="587" y="173"/>
                </a:cxn>
                <a:cxn ang="0">
                  <a:pos x="250" y="355"/>
                </a:cxn>
                <a:cxn ang="0">
                  <a:pos x="215" y="318"/>
                </a:cxn>
                <a:cxn ang="0">
                  <a:pos x="196" y="271"/>
                </a:cxn>
                <a:cxn ang="0">
                  <a:pos x="193" y="229"/>
                </a:cxn>
                <a:cxn ang="0">
                  <a:pos x="199" y="202"/>
                </a:cxn>
                <a:cxn ang="0">
                  <a:pos x="223" y="156"/>
                </a:cxn>
                <a:cxn ang="0">
                  <a:pos x="263" y="120"/>
                </a:cxn>
                <a:cxn ang="0">
                  <a:pos x="213" y="105"/>
                </a:cxn>
                <a:cxn ang="0">
                  <a:pos x="191" y="128"/>
                </a:cxn>
                <a:cxn ang="0">
                  <a:pos x="172" y="155"/>
                </a:cxn>
                <a:cxn ang="0">
                  <a:pos x="158" y="183"/>
                </a:cxn>
                <a:cxn ang="0">
                  <a:pos x="151" y="215"/>
                </a:cxn>
                <a:cxn ang="0">
                  <a:pos x="148" y="247"/>
                </a:cxn>
                <a:cxn ang="0">
                  <a:pos x="152" y="277"/>
                </a:cxn>
                <a:cxn ang="0">
                  <a:pos x="161" y="307"/>
                </a:cxn>
                <a:cxn ang="0">
                  <a:pos x="174" y="334"/>
                </a:cxn>
                <a:cxn ang="0">
                  <a:pos x="192" y="359"/>
                </a:cxn>
                <a:cxn ang="0">
                  <a:pos x="214" y="381"/>
                </a:cxn>
                <a:cxn ang="0">
                  <a:pos x="75" y="441"/>
                </a:cxn>
                <a:cxn ang="0">
                  <a:pos x="46" y="402"/>
                </a:cxn>
                <a:cxn ang="0">
                  <a:pos x="23" y="359"/>
                </a:cxn>
                <a:cxn ang="0">
                  <a:pos x="9" y="313"/>
                </a:cxn>
                <a:cxn ang="0">
                  <a:pos x="1" y="265"/>
                </a:cxn>
                <a:cxn ang="0">
                  <a:pos x="1" y="215"/>
                </a:cxn>
                <a:cxn ang="0">
                  <a:pos x="10" y="164"/>
                </a:cxn>
                <a:cxn ang="0">
                  <a:pos x="28" y="117"/>
                </a:cxn>
                <a:cxn ang="0">
                  <a:pos x="52" y="74"/>
                </a:cxn>
                <a:cxn ang="0">
                  <a:pos x="84" y="34"/>
                </a:cxn>
                <a:cxn ang="0">
                  <a:pos x="120" y="0"/>
                </a:cxn>
                <a:cxn ang="0">
                  <a:pos x="142" y="37"/>
                </a:cxn>
                <a:cxn ang="0">
                  <a:pos x="110" y="69"/>
                </a:cxn>
                <a:cxn ang="0">
                  <a:pos x="84" y="105"/>
                </a:cxn>
                <a:cxn ang="0">
                  <a:pos x="63" y="145"/>
                </a:cxn>
                <a:cxn ang="0">
                  <a:pos x="50" y="187"/>
                </a:cxn>
                <a:cxn ang="0">
                  <a:pos x="44" y="233"/>
                </a:cxn>
                <a:cxn ang="0">
                  <a:pos x="47" y="277"/>
                </a:cxn>
                <a:cxn ang="0">
                  <a:pos x="56" y="319"/>
                </a:cxn>
                <a:cxn ang="0">
                  <a:pos x="72" y="359"/>
                </a:cxn>
                <a:cxn ang="0">
                  <a:pos x="95" y="396"/>
                </a:cxn>
                <a:cxn ang="0">
                  <a:pos x="122" y="429"/>
                </a:cxn>
              </a:cxnLst>
              <a:rect l="0" t="0" r="r" b="b"/>
              <a:pathLst>
                <a:path w="587" h="465">
                  <a:moveTo>
                    <a:pt x="581" y="327"/>
                  </a:moveTo>
                  <a:lnTo>
                    <a:pt x="440" y="323"/>
                  </a:lnTo>
                  <a:lnTo>
                    <a:pt x="424" y="335"/>
                  </a:lnTo>
                  <a:lnTo>
                    <a:pt x="312" y="421"/>
                  </a:lnTo>
                  <a:lnTo>
                    <a:pt x="319" y="242"/>
                  </a:lnTo>
                  <a:lnTo>
                    <a:pt x="326" y="62"/>
                  </a:lnTo>
                  <a:lnTo>
                    <a:pt x="431" y="155"/>
                  </a:lnTo>
                  <a:lnTo>
                    <a:pt x="446" y="168"/>
                  </a:lnTo>
                  <a:lnTo>
                    <a:pt x="587" y="173"/>
                  </a:lnTo>
                  <a:lnTo>
                    <a:pt x="581" y="327"/>
                  </a:lnTo>
                  <a:close/>
                  <a:moveTo>
                    <a:pt x="214" y="381"/>
                  </a:moveTo>
                  <a:lnTo>
                    <a:pt x="250" y="355"/>
                  </a:lnTo>
                  <a:lnTo>
                    <a:pt x="236" y="344"/>
                  </a:lnTo>
                  <a:lnTo>
                    <a:pt x="225" y="332"/>
                  </a:lnTo>
                  <a:lnTo>
                    <a:pt x="215" y="318"/>
                  </a:lnTo>
                  <a:lnTo>
                    <a:pt x="207" y="304"/>
                  </a:lnTo>
                  <a:lnTo>
                    <a:pt x="201" y="287"/>
                  </a:lnTo>
                  <a:lnTo>
                    <a:pt x="196" y="271"/>
                  </a:lnTo>
                  <a:lnTo>
                    <a:pt x="193" y="255"/>
                  </a:lnTo>
                  <a:lnTo>
                    <a:pt x="193" y="238"/>
                  </a:lnTo>
                  <a:lnTo>
                    <a:pt x="193" y="229"/>
                  </a:lnTo>
                  <a:lnTo>
                    <a:pt x="195" y="220"/>
                  </a:lnTo>
                  <a:lnTo>
                    <a:pt x="196" y="210"/>
                  </a:lnTo>
                  <a:lnTo>
                    <a:pt x="199" y="202"/>
                  </a:lnTo>
                  <a:lnTo>
                    <a:pt x="205" y="186"/>
                  </a:lnTo>
                  <a:lnTo>
                    <a:pt x="213" y="170"/>
                  </a:lnTo>
                  <a:lnTo>
                    <a:pt x="223" y="156"/>
                  </a:lnTo>
                  <a:lnTo>
                    <a:pt x="235" y="143"/>
                  </a:lnTo>
                  <a:lnTo>
                    <a:pt x="249" y="130"/>
                  </a:lnTo>
                  <a:lnTo>
                    <a:pt x="263" y="120"/>
                  </a:lnTo>
                  <a:lnTo>
                    <a:pt x="230" y="92"/>
                  </a:lnTo>
                  <a:lnTo>
                    <a:pt x="221" y="99"/>
                  </a:lnTo>
                  <a:lnTo>
                    <a:pt x="213" y="105"/>
                  </a:lnTo>
                  <a:lnTo>
                    <a:pt x="205" y="113"/>
                  </a:lnTo>
                  <a:lnTo>
                    <a:pt x="197" y="120"/>
                  </a:lnTo>
                  <a:lnTo>
                    <a:pt x="191" y="128"/>
                  </a:lnTo>
                  <a:lnTo>
                    <a:pt x="184" y="137"/>
                  </a:lnTo>
                  <a:lnTo>
                    <a:pt x="177" y="146"/>
                  </a:lnTo>
                  <a:lnTo>
                    <a:pt x="172" y="155"/>
                  </a:lnTo>
                  <a:lnTo>
                    <a:pt x="167" y="164"/>
                  </a:lnTo>
                  <a:lnTo>
                    <a:pt x="163" y="173"/>
                  </a:lnTo>
                  <a:lnTo>
                    <a:pt x="158" y="183"/>
                  </a:lnTo>
                  <a:lnTo>
                    <a:pt x="155" y="193"/>
                  </a:lnTo>
                  <a:lnTo>
                    <a:pt x="153" y="203"/>
                  </a:lnTo>
                  <a:lnTo>
                    <a:pt x="151" y="215"/>
                  </a:lnTo>
                  <a:lnTo>
                    <a:pt x="149" y="225"/>
                  </a:lnTo>
                  <a:lnTo>
                    <a:pt x="148" y="236"/>
                  </a:lnTo>
                  <a:lnTo>
                    <a:pt x="148" y="247"/>
                  </a:lnTo>
                  <a:lnTo>
                    <a:pt x="148" y="257"/>
                  </a:lnTo>
                  <a:lnTo>
                    <a:pt x="149" y="267"/>
                  </a:lnTo>
                  <a:lnTo>
                    <a:pt x="152" y="277"/>
                  </a:lnTo>
                  <a:lnTo>
                    <a:pt x="154" y="287"/>
                  </a:lnTo>
                  <a:lnTo>
                    <a:pt x="157" y="298"/>
                  </a:lnTo>
                  <a:lnTo>
                    <a:pt x="161" y="307"/>
                  </a:lnTo>
                  <a:lnTo>
                    <a:pt x="165" y="316"/>
                  </a:lnTo>
                  <a:lnTo>
                    <a:pt x="169" y="325"/>
                  </a:lnTo>
                  <a:lnTo>
                    <a:pt x="174" y="334"/>
                  </a:lnTo>
                  <a:lnTo>
                    <a:pt x="180" y="343"/>
                  </a:lnTo>
                  <a:lnTo>
                    <a:pt x="186" y="351"/>
                  </a:lnTo>
                  <a:lnTo>
                    <a:pt x="192" y="359"/>
                  </a:lnTo>
                  <a:lnTo>
                    <a:pt x="200" y="366"/>
                  </a:lnTo>
                  <a:lnTo>
                    <a:pt x="206" y="373"/>
                  </a:lnTo>
                  <a:lnTo>
                    <a:pt x="214" y="381"/>
                  </a:lnTo>
                  <a:close/>
                  <a:moveTo>
                    <a:pt x="97" y="465"/>
                  </a:moveTo>
                  <a:lnTo>
                    <a:pt x="86" y="453"/>
                  </a:lnTo>
                  <a:lnTo>
                    <a:pt x="75" y="441"/>
                  </a:lnTo>
                  <a:lnTo>
                    <a:pt x="65" y="428"/>
                  </a:lnTo>
                  <a:lnTo>
                    <a:pt x="55" y="415"/>
                  </a:lnTo>
                  <a:lnTo>
                    <a:pt x="46" y="402"/>
                  </a:lnTo>
                  <a:lnTo>
                    <a:pt x="38" y="388"/>
                  </a:lnTo>
                  <a:lnTo>
                    <a:pt x="30" y="373"/>
                  </a:lnTo>
                  <a:lnTo>
                    <a:pt x="23" y="359"/>
                  </a:lnTo>
                  <a:lnTo>
                    <a:pt x="18" y="344"/>
                  </a:lnTo>
                  <a:lnTo>
                    <a:pt x="12" y="329"/>
                  </a:lnTo>
                  <a:lnTo>
                    <a:pt x="9" y="313"/>
                  </a:lnTo>
                  <a:lnTo>
                    <a:pt x="4" y="298"/>
                  </a:lnTo>
                  <a:lnTo>
                    <a:pt x="2" y="281"/>
                  </a:lnTo>
                  <a:lnTo>
                    <a:pt x="1" y="265"/>
                  </a:lnTo>
                  <a:lnTo>
                    <a:pt x="0" y="248"/>
                  </a:lnTo>
                  <a:lnTo>
                    <a:pt x="0" y="232"/>
                  </a:lnTo>
                  <a:lnTo>
                    <a:pt x="1" y="215"/>
                  </a:lnTo>
                  <a:lnTo>
                    <a:pt x="3" y="197"/>
                  </a:lnTo>
                  <a:lnTo>
                    <a:pt x="7" y="180"/>
                  </a:lnTo>
                  <a:lnTo>
                    <a:pt x="10" y="164"/>
                  </a:lnTo>
                  <a:lnTo>
                    <a:pt x="15" y="148"/>
                  </a:lnTo>
                  <a:lnTo>
                    <a:pt x="21" y="133"/>
                  </a:lnTo>
                  <a:lnTo>
                    <a:pt x="28" y="117"/>
                  </a:lnTo>
                  <a:lnTo>
                    <a:pt x="36" y="102"/>
                  </a:lnTo>
                  <a:lnTo>
                    <a:pt x="43" y="88"/>
                  </a:lnTo>
                  <a:lnTo>
                    <a:pt x="52" y="74"/>
                  </a:lnTo>
                  <a:lnTo>
                    <a:pt x="62" y="61"/>
                  </a:lnTo>
                  <a:lnTo>
                    <a:pt x="72" y="47"/>
                  </a:lnTo>
                  <a:lnTo>
                    <a:pt x="84" y="34"/>
                  </a:lnTo>
                  <a:lnTo>
                    <a:pt x="95" y="22"/>
                  </a:lnTo>
                  <a:lnTo>
                    <a:pt x="107" y="11"/>
                  </a:lnTo>
                  <a:lnTo>
                    <a:pt x="120" y="0"/>
                  </a:lnTo>
                  <a:lnTo>
                    <a:pt x="124" y="2"/>
                  </a:lnTo>
                  <a:lnTo>
                    <a:pt x="154" y="27"/>
                  </a:lnTo>
                  <a:lnTo>
                    <a:pt x="142" y="37"/>
                  </a:lnTo>
                  <a:lnTo>
                    <a:pt x="130" y="47"/>
                  </a:lnTo>
                  <a:lnTo>
                    <a:pt x="120" y="58"/>
                  </a:lnTo>
                  <a:lnTo>
                    <a:pt x="110" y="69"/>
                  </a:lnTo>
                  <a:lnTo>
                    <a:pt x="100" y="81"/>
                  </a:lnTo>
                  <a:lnTo>
                    <a:pt x="91" y="93"/>
                  </a:lnTo>
                  <a:lnTo>
                    <a:pt x="84" y="105"/>
                  </a:lnTo>
                  <a:lnTo>
                    <a:pt x="76" y="118"/>
                  </a:lnTo>
                  <a:lnTo>
                    <a:pt x="69" y="131"/>
                  </a:lnTo>
                  <a:lnTo>
                    <a:pt x="63" y="145"/>
                  </a:lnTo>
                  <a:lnTo>
                    <a:pt x="58" y="159"/>
                  </a:lnTo>
                  <a:lnTo>
                    <a:pt x="55" y="173"/>
                  </a:lnTo>
                  <a:lnTo>
                    <a:pt x="50" y="187"/>
                  </a:lnTo>
                  <a:lnTo>
                    <a:pt x="48" y="202"/>
                  </a:lnTo>
                  <a:lnTo>
                    <a:pt x="46" y="218"/>
                  </a:lnTo>
                  <a:lnTo>
                    <a:pt x="44" y="233"/>
                  </a:lnTo>
                  <a:lnTo>
                    <a:pt x="44" y="248"/>
                  </a:lnTo>
                  <a:lnTo>
                    <a:pt x="46" y="262"/>
                  </a:lnTo>
                  <a:lnTo>
                    <a:pt x="47" y="277"/>
                  </a:lnTo>
                  <a:lnTo>
                    <a:pt x="49" y="291"/>
                  </a:lnTo>
                  <a:lnTo>
                    <a:pt x="52" y="306"/>
                  </a:lnTo>
                  <a:lnTo>
                    <a:pt x="56" y="319"/>
                  </a:lnTo>
                  <a:lnTo>
                    <a:pt x="60" y="333"/>
                  </a:lnTo>
                  <a:lnTo>
                    <a:pt x="66" y="346"/>
                  </a:lnTo>
                  <a:lnTo>
                    <a:pt x="72" y="359"/>
                  </a:lnTo>
                  <a:lnTo>
                    <a:pt x="79" y="371"/>
                  </a:lnTo>
                  <a:lnTo>
                    <a:pt x="86" y="384"/>
                  </a:lnTo>
                  <a:lnTo>
                    <a:pt x="95" y="396"/>
                  </a:lnTo>
                  <a:lnTo>
                    <a:pt x="103" y="408"/>
                  </a:lnTo>
                  <a:lnTo>
                    <a:pt x="113" y="419"/>
                  </a:lnTo>
                  <a:lnTo>
                    <a:pt x="122" y="429"/>
                  </a:lnTo>
                  <a:lnTo>
                    <a:pt x="133" y="439"/>
                  </a:lnTo>
                  <a:lnTo>
                    <a:pt x="97" y="465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8" name="Freeform 77"/>
            <p:cNvSpPr>
              <a:spLocks noEditPoints="1"/>
            </p:cNvSpPr>
            <p:nvPr/>
          </p:nvSpPr>
          <p:spPr bwMode="auto">
            <a:xfrm>
              <a:off x="3058" y="3215"/>
              <a:ext cx="32" cy="34"/>
            </a:xfrm>
            <a:custGeom>
              <a:avLst/>
              <a:gdLst/>
              <a:ahLst/>
              <a:cxnLst>
                <a:cxn ang="0">
                  <a:pos x="146" y="6"/>
                </a:cxn>
                <a:cxn ang="0">
                  <a:pos x="175" y="18"/>
                </a:cxn>
                <a:cxn ang="0">
                  <a:pos x="154" y="25"/>
                </a:cxn>
                <a:cxn ang="0">
                  <a:pos x="121" y="1"/>
                </a:cxn>
                <a:cxn ang="0">
                  <a:pos x="138" y="19"/>
                </a:cxn>
                <a:cxn ang="0">
                  <a:pos x="126" y="45"/>
                </a:cxn>
                <a:cxn ang="0">
                  <a:pos x="109" y="46"/>
                </a:cxn>
                <a:cxn ang="0">
                  <a:pos x="68" y="37"/>
                </a:cxn>
                <a:cxn ang="0">
                  <a:pos x="109" y="6"/>
                </a:cxn>
                <a:cxn ang="0">
                  <a:pos x="80" y="16"/>
                </a:cxn>
                <a:cxn ang="0">
                  <a:pos x="102" y="0"/>
                </a:cxn>
                <a:cxn ang="0">
                  <a:pos x="70" y="8"/>
                </a:cxn>
                <a:cxn ang="0">
                  <a:pos x="42" y="23"/>
                </a:cxn>
                <a:cxn ang="0">
                  <a:pos x="176" y="33"/>
                </a:cxn>
                <a:cxn ang="0">
                  <a:pos x="177" y="60"/>
                </a:cxn>
                <a:cxn ang="0">
                  <a:pos x="185" y="92"/>
                </a:cxn>
                <a:cxn ang="0">
                  <a:pos x="221" y="78"/>
                </a:cxn>
                <a:cxn ang="0">
                  <a:pos x="202" y="41"/>
                </a:cxn>
                <a:cxn ang="0">
                  <a:pos x="115" y="100"/>
                </a:cxn>
                <a:cxn ang="0">
                  <a:pos x="149" y="46"/>
                </a:cxn>
                <a:cxn ang="0">
                  <a:pos x="170" y="61"/>
                </a:cxn>
                <a:cxn ang="0">
                  <a:pos x="178" y="92"/>
                </a:cxn>
                <a:cxn ang="0">
                  <a:pos x="97" y="51"/>
                </a:cxn>
                <a:cxn ang="0">
                  <a:pos x="60" y="48"/>
                </a:cxn>
                <a:cxn ang="0">
                  <a:pos x="48" y="76"/>
                </a:cxn>
                <a:cxn ang="0">
                  <a:pos x="109" y="100"/>
                </a:cxn>
                <a:cxn ang="0">
                  <a:pos x="3" y="78"/>
                </a:cxn>
                <a:cxn ang="0">
                  <a:pos x="22" y="41"/>
                </a:cxn>
                <a:cxn ang="0">
                  <a:pos x="58" y="39"/>
                </a:cxn>
                <a:cxn ang="0">
                  <a:pos x="44" y="67"/>
                </a:cxn>
                <a:cxn ang="0">
                  <a:pos x="39" y="100"/>
                </a:cxn>
                <a:cxn ang="0">
                  <a:pos x="217" y="136"/>
                </a:cxn>
                <a:cxn ang="0">
                  <a:pos x="194" y="171"/>
                </a:cxn>
                <a:cxn ang="0">
                  <a:pos x="169" y="157"/>
                </a:cxn>
                <a:cxn ang="0">
                  <a:pos x="182" y="129"/>
                </a:cxn>
                <a:cxn ang="0">
                  <a:pos x="224" y="105"/>
                </a:cxn>
                <a:cxn ang="0">
                  <a:pos x="176" y="128"/>
                </a:cxn>
                <a:cxn ang="0">
                  <a:pos x="115" y="105"/>
                </a:cxn>
                <a:cxn ang="0">
                  <a:pos x="149" y="157"/>
                </a:cxn>
                <a:cxn ang="0">
                  <a:pos x="86" y="154"/>
                </a:cxn>
                <a:cxn ang="0">
                  <a:pos x="50" y="135"/>
                </a:cxn>
                <a:cxn ang="0">
                  <a:pos x="45" y="105"/>
                </a:cxn>
                <a:cxn ang="0">
                  <a:pos x="54" y="157"/>
                </a:cxn>
                <a:cxn ang="0">
                  <a:pos x="42" y="129"/>
                </a:cxn>
                <a:cxn ang="0">
                  <a:pos x="0" y="105"/>
                </a:cxn>
                <a:cxn ang="0">
                  <a:pos x="11" y="145"/>
                </a:cxn>
                <a:cxn ang="0">
                  <a:pos x="38" y="178"/>
                </a:cxn>
                <a:cxn ang="0">
                  <a:pos x="182" y="182"/>
                </a:cxn>
                <a:cxn ang="0">
                  <a:pos x="144" y="188"/>
                </a:cxn>
                <a:cxn ang="0">
                  <a:pos x="122" y="203"/>
                </a:cxn>
                <a:cxn ang="0">
                  <a:pos x="154" y="196"/>
                </a:cxn>
                <a:cxn ang="0">
                  <a:pos x="182" y="182"/>
                </a:cxn>
                <a:cxn ang="0">
                  <a:pos x="136" y="160"/>
                </a:cxn>
                <a:cxn ang="0">
                  <a:pos x="138" y="185"/>
                </a:cxn>
                <a:cxn ang="0">
                  <a:pos x="93" y="202"/>
                </a:cxn>
                <a:cxn ang="0">
                  <a:pos x="62" y="193"/>
                </a:cxn>
                <a:cxn ang="0">
                  <a:pos x="52" y="175"/>
                </a:cxn>
                <a:cxn ang="0">
                  <a:pos x="91" y="196"/>
                </a:cxn>
                <a:cxn ang="0">
                  <a:pos x="68" y="167"/>
                </a:cxn>
                <a:cxn ang="0">
                  <a:pos x="109" y="198"/>
                </a:cxn>
                <a:cxn ang="0">
                  <a:pos x="77" y="162"/>
                </a:cxn>
              </a:cxnLst>
              <a:rect l="0" t="0" r="r" b="b"/>
              <a:pathLst>
                <a:path w="224" h="203">
                  <a:moveTo>
                    <a:pt x="122" y="0"/>
                  </a:moveTo>
                  <a:lnTo>
                    <a:pt x="130" y="1"/>
                  </a:lnTo>
                  <a:lnTo>
                    <a:pt x="138" y="4"/>
                  </a:lnTo>
                  <a:lnTo>
                    <a:pt x="146" y="6"/>
                  </a:lnTo>
                  <a:lnTo>
                    <a:pt x="154" y="8"/>
                  </a:lnTo>
                  <a:lnTo>
                    <a:pt x="162" y="11"/>
                  </a:lnTo>
                  <a:lnTo>
                    <a:pt x="168" y="15"/>
                  </a:lnTo>
                  <a:lnTo>
                    <a:pt x="175" y="18"/>
                  </a:lnTo>
                  <a:lnTo>
                    <a:pt x="182" y="23"/>
                  </a:lnTo>
                  <a:lnTo>
                    <a:pt x="172" y="29"/>
                  </a:lnTo>
                  <a:lnTo>
                    <a:pt x="163" y="35"/>
                  </a:lnTo>
                  <a:lnTo>
                    <a:pt x="154" y="25"/>
                  </a:lnTo>
                  <a:lnTo>
                    <a:pt x="144" y="16"/>
                  </a:lnTo>
                  <a:lnTo>
                    <a:pt x="132" y="8"/>
                  </a:lnTo>
                  <a:lnTo>
                    <a:pt x="120" y="1"/>
                  </a:lnTo>
                  <a:lnTo>
                    <a:pt x="121" y="1"/>
                  </a:lnTo>
                  <a:lnTo>
                    <a:pt x="122" y="0"/>
                  </a:lnTo>
                  <a:close/>
                  <a:moveTo>
                    <a:pt x="156" y="37"/>
                  </a:moveTo>
                  <a:lnTo>
                    <a:pt x="148" y="27"/>
                  </a:lnTo>
                  <a:lnTo>
                    <a:pt x="138" y="19"/>
                  </a:lnTo>
                  <a:lnTo>
                    <a:pt x="127" y="12"/>
                  </a:lnTo>
                  <a:lnTo>
                    <a:pt x="115" y="6"/>
                  </a:lnTo>
                  <a:lnTo>
                    <a:pt x="115" y="46"/>
                  </a:lnTo>
                  <a:lnTo>
                    <a:pt x="126" y="45"/>
                  </a:lnTo>
                  <a:lnTo>
                    <a:pt x="136" y="43"/>
                  </a:lnTo>
                  <a:lnTo>
                    <a:pt x="147" y="41"/>
                  </a:lnTo>
                  <a:lnTo>
                    <a:pt x="156" y="37"/>
                  </a:lnTo>
                  <a:close/>
                  <a:moveTo>
                    <a:pt x="109" y="46"/>
                  </a:moveTo>
                  <a:lnTo>
                    <a:pt x="98" y="45"/>
                  </a:lnTo>
                  <a:lnTo>
                    <a:pt x="88" y="43"/>
                  </a:lnTo>
                  <a:lnTo>
                    <a:pt x="77" y="41"/>
                  </a:lnTo>
                  <a:lnTo>
                    <a:pt x="68" y="37"/>
                  </a:lnTo>
                  <a:lnTo>
                    <a:pt x="77" y="27"/>
                  </a:lnTo>
                  <a:lnTo>
                    <a:pt x="86" y="19"/>
                  </a:lnTo>
                  <a:lnTo>
                    <a:pt x="97" y="12"/>
                  </a:lnTo>
                  <a:lnTo>
                    <a:pt x="109" y="6"/>
                  </a:lnTo>
                  <a:lnTo>
                    <a:pt x="109" y="46"/>
                  </a:lnTo>
                  <a:close/>
                  <a:moveTo>
                    <a:pt x="62" y="35"/>
                  </a:moveTo>
                  <a:lnTo>
                    <a:pt x="70" y="25"/>
                  </a:lnTo>
                  <a:lnTo>
                    <a:pt x="80" y="16"/>
                  </a:lnTo>
                  <a:lnTo>
                    <a:pt x="91" y="8"/>
                  </a:lnTo>
                  <a:lnTo>
                    <a:pt x="103" y="1"/>
                  </a:lnTo>
                  <a:lnTo>
                    <a:pt x="102" y="1"/>
                  </a:lnTo>
                  <a:lnTo>
                    <a:pt x="102" y="0"/>
                  </a:lnTo>
                  <a:lnTo>
                    <a:pt x="93" y="1"/>
                  </a:lnTo>
                  <a:lnTo>
                    <a:pt x="86" y="4"/>
                  </a:lnTo>
                  <a:lnTo>
                    <a:pt x="78" y="6"/>
                  </a:lnTo>
                  <a:lnTo>
                    <a:pt x="70" y="8"/>
                  </a:lnTo>
                  <a:lnTo>
                    <a:pt x="62" y="11"/>
                  </a:lnTo>
                  <a:lnTo>
                    <a:pt x="55" y="15"/>
                  </a:lnTo>
                  <a:lnTo>
                    <a:pt x="49" y="18"/>
                  </a:lnTo>
                  <a:lnTo>
                    <a:pt x="42" y="23"/>
                  </a:lnTo>
                  <a:lnTo>
                    <a:pt x="52" y="29"/>
                  </a:lnTo>
                  <a:lnTo>
                    <a:pt x="62" y="35"/>
                  </a:lnTo>
                  <a:close/>
                  <a:moveTo>
                    <a:pt x="186" y="26"/>
                  </a:moveTo>
                  <a:lnTo>
                    <a:pt x="176" y="33"/>
                  </a:lnTo>
                  <a:lnTo>
                    <a:pt x="166" y="39"/>
                  </a:lnTo>
                  <a:lnTo>
                    <a:pt x="169" y="46"/>
                  </a:lnTo>
                  <a:lnTo>
                    <a:pt x="174" y="53"/>
                  </a:lnTo>
                  <a:lnTo>
                    <a:pt x="177" y="60"/>
                  </a:lnTo>
                  <a:lnTo>
                    <a:pt x="179" y="67"/>
                  </a:lnTo>
                  <a:lnTo>
                    <a:pt x="182" y="75"/>
                  </a:lnTo>
                  <a:lnTo>
                    <a:pt x="184" y="84"/>
                  </a:lnTo>
                  <a:lnTo>
                    <a:pt x="185" y="92"/>
                  </a:lnTo>
                  <a:lnTo>
                    <a:pt x="185" y="100"/>
                  </a:lnTo>
                  <a:lnTo>
                    <a:pt x="224" y="100"/>
                  </a:lnTo>
                  <a:lnTo>
                    <a:pt x="223" y="89"/>
                  </a:lnTo>
                  <a:lnTo>
                    <a:pt x="221" y="78"/>
                  </a:lnTo>
                  <a:lnTo>
                    <a:pt x="217" y="68"/>
                  </a:lnTo>
                  <a:lnTo>
                    <a:pt x="213" y="58"/>
                  </a:lnTo>
                  <a:lnTo>
                    <a:pt x="207" y="49"/>
                  </a:lnTo>
                  <a:lnTo>
                    <a:pt x="202" y="41"/>
                  </a:lnTo>
                  <a:lnTo>
                    <a:pt x="194" y="33"/>
                  </a:lnTo>
                  <a:lnTo>
                    <a:pt x="186" y="26"/>
                  </a:lnTo>
                  <a:close/>
                  <a:moveTo>
                    <a:pt x="179" y="100"/>
                  </a:moveTo>
                  <a:lnTo>
                    <a:pt x="115" y="100"/>
                  </a:lnTo>
                  <a:lnTo>
                    <a:pt x="115" y="51"/>
                  </a:lnTo>
                  <a:lnTo>
                    <a:pt x="127" y="51"/>
                  </a:lnTo>
                  <a:lnTo>
                    <a:pt x="138" y="49"/>
                  </a:lnTo>
                  <a:lnTo>
                    <a:pt x="149" y="46"/>
                  </a:lnTo>
                  <a:lnTo>
                    <a:pt x="160" y="42"/>
                  </a:lnTo>
                  <a:lnTo>
                    <a:pt x="164" y="48"/>
                  </a:lnTo>
                  <a:lnTo>
                    <a:pt x="168" y="55"/>
                  </a:lnTo>
                  <a:lnTo>
                    <a:pt x="170" y="61"/>
                  </a:lnTo>
                  <a:lnTo>
                    <a:pt x="174" y="68"/>
                  </a:lnTo>
                  <a:lnTo>
                    <a:pt x="176" y="76"/>
                  </a:lnTo>
                  <a:lnTo>
                    <a:pt x="177" y="84"/>
                  </a:lnTo>
                  <a:lnTo>
                    <a:pt x="178" y="92"/>
                  </a:lnTo>
                  <a:lnTo>
                    <a:pt x="179" y="100"/>
                  </a:lnTo>
                  <a:close/>
                  <a:moveTo>
                    <a:pt x="109" y="100"/>
                  </a:moveTo>
                  <a:lnTo>
                    <a:pt x="109" y="51"/>
                  </a:lnTo>
                  <a:lnTo>
                    <a:pt x="97" y="51"/>
                  </a:lnTo>
                  <a:lnTo>
                    <a:pt x="86" y="49"/>
                  </a:lnTo>
                  <a:lnTo>
                    <a:pt x="74" y="46"/>
                  </a:lnTo>
                  <a:lnTo>
                    <a:pt x="64" y="42"/>
                  </a:lnTo>
                  <a:lnTo>
                    <a:pt x="60" y="48"/>
                  </a:lnTo>
                  <a:lnTo>
                    <a:pt x="57" y="55"/>
                  </a:lnTo>
                  <a:lnTo>
                    <a:pt x="53" y="61"/>
                  </a:lnTo>
                  <a:lnTo>
                    <a:pt x="50" y="68"/>
                  </a:lnTo>
                  <a:lnTo>
                    <a:pt x="48" y="76"/>
                  </a:lnTo>
                  <a:lnTo>
                    <a:pt x="47" y="84"/>
                  </a:lnTo>
                  <a:lnTo>
                    <a:pt x="45" y="92"/>
                  </a:lnTo>
                  <a:lnTo>
                    <a:pt x="45" y="100"/>
                  </a:lnTo>
                  <a:lnTo>
                    <a:pt x="109" y="100"/>
                  </a:lnTo>
                  <a:close/>
                  <a:moveTo>
                    <a:pt x="39" y="100"/>
                  </a:moveTo>
                  <a:lnTo>
                    <a:pt x="0" y="100"/>
                  </a:lnTo>
                  <a:lnTo>
                    <a:pt x="1" y="89"/>
                  </a:lnTo>
                  <a:lnTo>
                    <a:pt x="3" y="78"/>
                  </a:lnTo>
                  <a:lnTo>
                    <a:pt x="6" y="68"/>
                  </a:lnTo>
                  <a:lnTo>
                    <a:pt x="11" y="58"/>
                  </a:lnTo>
                  <a:lnTo>
                    <a:pt x="16" y="49"/>
                  </a:lnTo>
                  <a:lnTo>
                    <a:pt x="22" y="41"/>
                  </a:lnTo>
                  <a:lnTo>
                    <a:pt x="30" y="33"/>
                  </a:lnTo>
                  <a:lnTo>
                    <a:pt x="38" y="26"/>
                  </a:lnTo>
                  <a:lnTo>
                    <a:pt x="48" y="33"/>
                  </a:lnTo>
                  <a:lnTo>
                    <a:pt x="58" y="39"/>
                  </a:lnTo>
                  <a:lnTo>
                    <a:pt x="54" y="46"/>
                  </a:lnTo>
                  <a:lnTo>
                    <a:pt x="50" y="53"/>
                  </a:lnTo>
                  <a:lnTo>
                    <a:pt x="47" y="60"/>
                  </a:lnTo>
                  <a:lnTo>
                    <a:pt x="44" y="67"/>
                  </a:lnTo>
                  <a:lnTo>
                    <a:pt x="42" y="75"/>
                  </a:lnTo>
                  <a:lnTo>
                    <a:pt x="40" y="84"/>
                  </a:lnTo>
                  <a:lnTo>
                    <a:pt x="39" y="92"/>
                  </a:lnTo>
                  <a:lnTo>
                    <a:pt x="39" y="100"/>
                  </a:lnTo>
                  <a:close/>
                  <a:moveTo>
                    <a:pt x="224" y="105"/>
                  </a:moveTo>
                  <a:lnTo>
                    <a:pt x="223" y="116"/>
                  </a:lnTo>
                  <a:lnTo>
                    <a:pt x="221" y="126"/>
                  </a:lnTo>
                  <a:lnTo>
                    <a:pt x="217" y="136"/>
                  </a:lnTo>
                  <a:lnTo>
                    <a:pt x="213" y="145"/>
                  </a:lnTo>
                  <a:lnTo>
                    <a:pt x="207" y="154"/>
                  </a:lnTo>
                  <a:lnTo>
                    <a:pt x="202" y="162"/>
                  </a:lnTo>
                  <a:lnTo>
                    <a:pt x="194" y="171"/>
                  </a:lnTo>
                  <a:lnTo>
                    <a:pt x="186" y="178"/>
                  </a:lnTo>
                  <a:lnTo>
                    <a:pt x="176" y="171"/>
                  </a:lnTo>
                  <a:lnTo>
                    <a:pt x="166" y="165"/>
                  </a:lnTo>
                  <a:lnTo>
                    <a:pt x="169" y="157"/>
                  </a:lnTo>
                  <a:lnTo>
                    <a:pt x="174" y="151"/>
                  </a:lnTo>
                  <a:lnTo>
                    <a:pt x="177" y="144"/>
                  </a:lnTo>
                  <a:lnTo>
                    <a:pt x="179" y="136"/>
                  </a:lnTo>
                  <a:lnTo>
                    <a:pt x="182" y="129"/>
                  </a:lnTo>
                  <a:lnTo>
                    <a:pt x="184" y="121"/>
                  </a:lnTo>
                  <a:lnTo>
                    <a:pt x="185" y="113"/>
                  </a:lnTo>
                  <a:lnTo>
                    <a:pt x="185" y="105"/>
                  </a:lnTo>
                  <a:lnTo>
                    <a:pt x="224" y="105"/>
                  </a:lnTo>
                  <a:close/>
                  <a:moveTo>
                    <a:pt x="160" y="161"/>
                  </a:moveTo>
                  <a:lnTo>
                    <a:pt x="167" y="149"/>
                  </a:lnTo>
                  <a:lnTo>
                    <a:pt x="174" y="135"/>
                  </a:lnTo>
                  <a:lnTo>
                    <a:pt x="176" y="128"/>
                  </a:lnTo>
                  <a:lnTo>
                    <a:pt x="177" y="120"/>
                  </a:lnTo>
                  <a:lnTo>
                    <a:pt x="178" y="113"/>
                  </a:lnTo>
                  <a:lnTo>
                    <a:pt x="178" y="105"/>
                  </a:lnTo>
                  <a:lnTo>
                    <a:pt x="115" y="105"/>
                  </a:lnTo>
                  <a:lnTo>
                    <a:pt x="115" y="152"/>
                  </a:lnTo>
                  <a:lnTo>
                    <a:pt x="127" y="153"/>
                  </a:lnTo>
                  <a:lnTo>
                    <a:pt x="138" y="154"/>
                  </a:lnTo>
                  <a:lnTo>
                    <a:pt x="149" y="157"/>
                  </a:lnTo>
                  <a:lnTo>
                    <a:pt x="160" y="161"/>
                  </a:lnTo>
                  <a:close/>
                  <a:moveTo>
                    <a:pt x="109" y="152"/>
                  </a:moveTo>
                  <a:lnTo>
                    <a:pt x="97" y="153"/>
                  </a:lnTo>
                  <a:lnTo>
                    <a:pt x="86" y="154"/>
                  </a:lnTo>
                  <a:lnTo>
                    <a:pt x="74" y="157"/>
                  </a:lnTo>
                  <a:lnTo>
                    <a:pt x="64" y="161"/>
                  </a:lnTo>
                  <a:lnTo>
                    <a:pt x="57" y="149"/>
                  </a:lnTo>
                  <a:lnTo>
                    <a:pt x="50" y="135"/>
                  </a:lnTo>
                  <a:lnTo>
                    <a:pt x="48" y="128"/>
                  </a:lnTo>
                  <a:lnTo>
                    <a:pt x="47" y="120"/>
                  </a:lnTo>
                  <a:lnTo>
                    <a:pt x="45" y="113"/>
                  </a:lnTo>
                  <a:lnTo>
                    <a:pt x="45" y="105"/>
                  </a:lnTo>
                  <a:lnTo>
                    <a:pt x="109" y="105"/>
                  </a:lnTo>
                  <a:lnTo>
                    <a:pt x="109" y="152"/>
                  </a:lnTo>
                  <a:close/>
                  <a:moveTo>
                    <a:pt x="58" y="165"/>
                  </a:moveTo>
                  <a:lnTo>
                    <a:pt x="54" y="157"/>
                  </a:lnTo>
                  <a:lnTo>
                    <a:pt x="50" y="151"/>
                  </a:lnTo>
                  <a:lnTo>
                    <a:pt x="47" y="144"/>
                  </a:lnTo>
                  <a:lnTo>
                    <a:pt x="44" y="136"/>
                  </a:lnTo>
                  <a:lnTo>
                    <a:pt x="42" y="129"/>
                  </a:lnTo>
                  <a:lnTo>
                    <a:pt x="41" y="121"/>
                  </a:lnTo>
                  <a:lnTo>
                    <a:pt x="40" y="113"/>
                  </a:lnTo>
                  <a:lnTo>
                    <a:pt x="39" y="105"/>
                  </a:lnTo>
                  <a:lnTo>
                    <a:pt x="0" y="105"/>
                  </a:lnTo>
                  <a:lnTo>
                    <a:pt x="1" y="116"/>
                  </a:lnTo>
                  <a:lnTo>
                    <a:pt x="3" y="126"/>
                  </a:lnTo>
                  <a:lnTo>
                    <a:pt x="6" y="136"/>
                  </a:lnTo>
                  <a:lnTo>
                    <a:pt x="11" y="145"/>
                  </a:lnTo>
                  <a:lnTo>
                    <a:pt x="16" y="154"/>
                  </a:lnTo>
                  <a:lnTo>
                    <a:pt x="23" y="162"/>
                  </a:lnTo>
                  <a:lnTo>
                    <a:pt x="30" y="171"/>
                  </a:lnTo>
                  <a:lnTo>
                    <a:pt x="38" y="178"/>
                  </a:lnTo>
                  <a:lnTo>
                    <a:pt x="48" y="171"/>
                  </a:lnTo>
                  <a:lnTo>
                    <a:pt x="58" y="165"/>
                  </a:lnTo>
                  <a:lnTo>
                    <a:pt x="58" y="165"/>
                  </a:lnTo>
                  <a:close/>
                  <a:moveTo>
                    <a:pt x="182" y="182"/>
                  </a:moveTo>
                  <a:lnTo>
                    <a:pt x="172" y="175"/>
                  </a:lnTo>
                  <a:lnTo>
                    <a:pt x="163" y="170"/>
                  </a:lnTo>
                  <a:lnTo>
                    <a:pt x="154" y="180"/>
                  </a:lnTo>
                  <a:lnTo>
                    <a:pt x="144" y="188"/>
                  </a:lnTo>
                  <a:lnTo>
                    <a:pt x="132" y="196"/>
                  </a:lnTo>
                  <a:lnTo>
                    <a:pt x="120" y="202"/>
                  </a:lnTo>
                  <a:lnTo>
                    <a:pt x="121" y="203"/>
                  </a:lnTo>
                  <a:lnTo>
                    <a:pt x="122" y="203"/>
                  </a:lnTo>
                  <a:lnTo>
                    <a:pt x="130" y="202"/>
                  </a:lnTo>
                  <a:lnTo>
                    <a:pt x="138" y="200"/>
                  </a:lnTo>
                  <a:lnTo>
                    <a:pt x="146" y="198"/>
                  </a:lnTo>
                  <a:lnTo>
                    <a:pt x="154" y="196"/>
                  </a:lnTo>
                  <a:lnTo>
                    <a:pt x="162" y="193"/>
                  </a:lnTo>
                  <a:lnTo>
                    <a:pt x="168" y="190"/>
                  </a:lnTo>
                  <a:lnTo>
                    <a:pt x="175" y="186"/>
                  </a:lnTo>
                  <a:lnTo>
                    <a:pt x="182" y="182"/>
                  </a:lnTo>
                  <a:close/>
                  <a:moveTo>
                    <a:pt x="115" y="198"/>
                  </a:moveTo>
                  <a:lnTo>
                    <a:pt x="115" y="157"/>
                  </a:lnTo>
                  <a:lnTo>
                    <a:pt x="126" y="158"/>
                  </a:lnTo>
                  <a:lnTo>
                    <a:pt x="136" y="160"/>
                  </a:lnTo>
                  <a:lnTo>
                    <a:pt x="147" y="162"/>
                  </a:lnTo>
                  <a:lnTo>
                    <a:pt x="156" y="167"/>
                  </a:lnTo>
                  <a:lnTo>
                    <a:pt x="148" y="177"/>
                  </a:lnTo>
                  <a:lnTo>
                    <a:pt x="138" y="185"/>
                  </a:lnTo>
                  <a:lnTo>
                    <a:pt x="127" y="192"/>
                  </a:lnTo>
                  <a:lnTo>
                    <a:pt x="115" y="198"/>
                  </a:lnTo>
                  <a:close/>
                  <a:moveTo>
                    <a:pt x="102" y="203"/>
                  </a:moveTo>
                  <a:lnTo>
                    <a:pt x="93" y="202"/>
                  </a:lnTo>
                  <a:lnTo>
                    <a:pt x="86" y="200"/>
                  </a:lnTo>
                  <a:lnTo>
                    <a:pt x="78" y="198"/>
                  </a:lnTo>
                  <a:lnTo>
                    <a:pt x="70" y="196"/>
                  </a:lnTo>
                  <a:lnTo>
                    <a:pt x="62" y="193"/>
                  </a:lnTo>
                  <a:lnTo>
                    <a:pt x="55" y="190"/>
                  </a:lnTo>
                  <a:lnTo>
                    <a:pt x="49" y="186"/>
                  </a:lnTo>
                  <a:lnTo>
                    <a:pt x="42" y="182"/>
                  </a:lnTo>
                  <a:lnTo>
                    <a:pt x="52" y="175"/>
                  </a:lnTo>
                  <a:lnTo>
                    <a:pt x="62" y="170"/>
                  </a:lnTo>
                  <a:lnTo>
                    <a:pt x="70" y="180"/>
                  </a:lnTo>
                  <a:lnTo>
                    <a:pt x="80" y="188"/>
                  </a:lnTo>
                  <a:lnTo>
                    <a:pt x="91" y="196"/>
                  </a:lnTo>
                  <a:lnTo>
                    <a:pt x="103" y="202"/>
                  </a:lnTo>
                  <a:lnTo>
                    <a:pt x="102" y="203"/>
                  </a:lnTo>
                  <a:lnTo>
                    <a:pt x="102" y="203"/>
                  </a:lnTo>
                  <a:close/>
                  <a:moveTo>
                    <a:pt x="68" y="167"/>
                  </a:moveTo>
                  <a:lnTo>
                    <a:pt x="77" y="177"/>
                  </a:lnTo>
                  <a:lnTo>
                    <a:pt x="86" y="185"/>
                  </a:lnTo>
                  <a:lnTo>
                    <a:pt x="97" y="192"/>
                  </a:lnTo>
                  <a:lnTo>
                    <a:pt x="109" y="198"/>
                  </a:lnTo>
                  <a:lnTo>
                    <a:pt x="109" y="157"/>
                  </a:lnTo>
                  <a:lnTo>
                    <a:pt x="98" y="158"/>
                  </a:lnTo>
                  <a:lnTo>
                    <a:pt x="88" y="160"/>
                  </a:lnTo>
                  <a:lnTo>
                    <a:pt x="77" y="162"/>
                  </a:lnTo>
                  <a:lnTo>
                    <a:pt x="68" y="167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9" name="Freeform 78"/>
            <p:cNvSpPr>
              <a:spLocks noEditPoints="1"/>
            </p:cNvSpPr>
            <p:nvPr/>
          </p:nvSpPr>
          <p:spPr bwMode="auto">
            <a:xfrm>
              <a:off x="2686" y="3436"/>
              <a:ext cx="155" cy="164"/>
            </a:xfrm>
            <a:custGeom>
              <a:avLst/>
              <a:gdLst/>
              <a:ahLst/>
              <a:cxnLst>
                <a:cxn ang="0">
                  <a:pos x="846" y="930"/>
                </a:cxn>
                <a:cxn ang="0">
                  <a:pos x="625" y="981"/>
                </a:cxn>
                <a:cxn ang="0">
                  <a:pos x="411" y="967"/>
                </a:cxn>
                <a:cxn ang="0">
                  <a:pos x="272" y="919"/>
                </a:cxn>
                <a:cxn ang="0">
                  <a:pos x="157" y="844"/>
                </a:cxn>
                <a:cxn ang="0">
                  <a:pos x="71" y="744"/>
                </a:cxn>
                <a:cxn ang="0">
                  <a:pos x="18" y="628"/>
                </a:cxn>
                <a:cxn ang="0">
                  <a:pos x="0" y="502"/>
                </a:cxn>
                <a:cxn ang="0">
                  <a:pos x="18" y="374"/>
                </a:cxn>
                <a:cxn ang="0">
                  <a:pos x="75" y="253"/>
                </a:cxn>
                <a:cxn ang="0">
                  <a:pos x="165" y="148"/>
                </a:cxn>
                <a:cxn ang="0">
                  <a:pos x="288" y="68"/>
                </a:cxn>
                <a:cxn ang="0">
                  <a:pos x="433" y="17"/>
                </a:cxn>
                <a:cxn ang="0">
                  <a:pos x="587" y="0"/>
                </a:cxn>
                <a:cxn ang="0">
                  <a:pos x="847" y="53"/>
                </a:cxn>
                <a:cxn ang="0">
                  <a:pos x="1025" y="195"/>
                </a:cxn>
                <a:cxn ang="0">
                  <a:pos x="1086" y="395"/>
                </a:cxn>
                <a:cxn ang="0">
                  <a:pos x="1065" y="516"/>
                </a:cxn>
                <a:cxn ang="0">
                  <a:pos x="977" y="655"/>
                </a:cxn>
                <a:cxn ang="0">
                  <a:pos x="819" y="740"/>
                </a:cxn>
                <a:cxn ang="0">
                  <a:pos x="694" y="721"/>
                </a:cxn>
                <a:cxn ang="0">
                  <a:pos x="646" y="652"/>
                </a:cxn>
                <a:cxn ang="0">
                  <a:pos x="585" y="700"/>
                </a:cxn>
                <a:cxn ang="0">
                  <a:pos x="480" y="741"/>
                </a:cxn>
                <a:cxn ang="0">
                  <a:pos x="337" y="713"/>
                </a:cxn>
                <a:cxn ang="0">
                  <a:pos x="265" y="623"/>
                </a:cxn>
                <a:cxn ang="0">
                  <a:pos x="261" y="454"/>
                </a:cxn>
                <a:cxn ang="0">
                  <a:pos x="345" y="309"/>
                </a:cxn>
                <a:cxn ang="0">
                  <a:pos x="476" y="230"/>
                </a:cxn>
                <a:cxn ang="0">
                  <a:pos x="603" y="227"/>
                </a:cxn>
                <a:cxn ang="0">
                  <a:pos x="680" y="273"/>
                </a:cxn>
                <a:cxn ang="0">
                  <a:pos x="779" y="532"/>
                </a:cxn>
                <a:cxn ang="0">
                  <a:pos x="771" y="615"/>
                </a:cxn>
                <a:cxn ang="0">
                  <a:pos x="835" y="641"/>
                </a:cxn>
                <a:cxn ang="0">
                  <a:pos x="903" y="601"/>
                </a:cxn>
                <a:cxn ang="0">
                  <a:pos x="968" y="490"/>
                </a:cxn>
                <a:cxn ang="0">
                  <a:pos x="980" y="341"/>
                </a:cxn>
                <a:cxn ang="0">
                  <a:pos x="904" y="190"/>
                </a:cxn>
                <a:cxn ang="0">
                  <a:pos x="743" y="99"/>
                </a:cxn>
                <a:cxn ang="0">
                  <a:pos x="522" y="81"/>
                </a:cxn>
                <a:cxn ang="0">
                  <a:pos x="285" y="165"/>
                </a:cxn>
                <a:cxn ang="0">
                  <a:pos x="198" y="243"/>
                </a:cxn>
                <a:cxn ang="0">
                  <a:pos x="106" y="449"/>
                </a:cxn>
                <a:cxn ang="0">
                  <a:pos x="125" y="640"/>
                </a:cxn>
                <a:cxn ang="0">
                  <a:pos x="212" y="773"/>
                </a:cxn>
                <a:cxn ang="0">
                  <a:pos x="330" y="856"/>
                </a:cxn>
                <a:cxn ang="0">
                  <a:pos x="518" y="903"/>
                </a:cxn>
                <a:cxn ang="0">
                  <a:pos x="729" y="887"/>
                </a:cxn>
                <a:cxn ang="0">
                  <a:pos x="919" y="805"/>
                </a:cxn>
                <a:cxn ang="0">
                  <a:pos x="548" y="629"/>
                </a:cxn>
                <a:cxn ang="0">
                  <a:pos x="614" y="526"/>
                </a:cxn>
                <a:cxn ang="0">
                  <a:pos x="654" y="373"/>
                </a:cxn>
                <a:cxn ang="0">
                  <a:pos x="631" y="333"/>
                </a:cxn>
                <a:cxn ang="0">
                  <a:pos x="580" y="321"/>
                </a:cxn>
                <a:cxn ang="0">
                  <a:pos x="516" y="351"/>
                </a:cxn>
                <a:cxn ang="0">
                  <a:pos x="435" y="497"/>
                </a:cxn>
                <a:cxn ang="0">
                  <a:pos x="436" y="601"/>
                </a:cxn>
                <a:cxn ang="0">
                  <a:pos x="480" y="640"/>
                </a:cxn>
              </a:cxnLst>
              <a:rect l="0" t="0" r="r" b="b"/>
              <a:pathLst>
                <a:path w="1086" h="983">
                  <a:moveTo>
                    <a:pt x="963" y="774"/>
                  </a:moveTo>
                  <a:lnTo>
                    <a:pt x="1017" y="839"/>
                  </a:lnTo>
                  <a:lnTo>
                    <a:pt x="987" y="857"/>
                  </a:lnTo>
                  <a:lnTo>
                    <a:pt x="958" y="875"/>
                  </a:lnTo>
                  <a:lnTo>
                    <a:pt x="930" y="891"/>
                  </a:lnTo>
                  <a:lnTo>
                    <a:pt x="901" y="905"/>
                  </a:lnTo>
                  <a:lnTo>
                    <a:pt x="873" y="918"/>
                  </a:lnTo>
                  <a:lnTo>
                    <a:pt x="846" y="930"/>
                  </a:lnTo>
                  <a:lnTo>
                    <a:pt x="818" y="940"/>
                  </a:lnTo>
                  <a:lnTo>
                    <a:pt x="791" y="950"/>
                  </a:lnTo>
                  <a:lnTo>
                    <a:pt x="765" y="958"/>
                  </a:lnTo>
                  <a:lnTo>
                    <a:pt x="738" y="964"/>
                  </a:lnTo>
                  <a:lnTo>
                    <a:pt x="710" y="970"/>
                  </a:lnTo>
                  <a:lnTo>
                    <a:pt x="682" y="975"/>
                  </a:lnTo>
                  <a:lnTo>
                    <a:pt x="654" y="978"/>
                  </a:lnTo>
                  <a:lnTo>
                    <a:pt x="625" y="981"/>
                  </a:lnTo>
                  <a:lnTo>
                    <a:pt x="597" y="982"/>
                  </a:lnTo>
                  <a:lnTo>
                    <a:pt x="567" y="983"/>
                  </a:lnTo>
                  <a:lnTo>
                    <a:pt x="527" y="982"/>
                  </a:lnTo>
                  <a:lnTo>
                    <a:pt x="487" y="979"/>
                  </a:lnTo>
                  <a:lnTo>
                    <a:pt x="468" y="977"/>
                  </a:lnTo>
                  <a:lnTo>
                    <a:pt x="449" y="974"/>
                  </a:lnTo>
                  <a:lnTo>
                    <a:pt x="430" y="971"/>
                  </a:lnTo>
                  <a:lnTo>
                    <a:pt x="411" y="967"/>
                  </a:lnTo>
                  <a:lnTo>
                    <a:pt x="393" y="963"/>
                  </a:lnTo>
                  <a:lnTo>
                    <a:pt x="375" y="959"/>
                  </a:lnTo>
                  <a:lnTo>
                    <a:pt x="357" y="953"/>
                  </a:lnTo>
                  <a:lnTo>
                    <a:pt x="339" y="948"/>
                  </a:lnTo>
                  <a:lnTo>
                    <a:pt x="323" y="941"/>
                  </a:lnTo>
                  <a:lnTo>
                    <a:pt x="306" y="934"/>
                  </a:lnTo>
                  <a:lnTo>
                    <a:pt x="289" y="927"/>
                  </a:lnTo>
                  <a:lnTo>
                    <a:pt x="272" y="919"/>
                  </a:lnTo>
                  <a:lnTo>
                    <a:pt x="257" y="911"/>
                  </a:lnTo>
                  <a:lnTo>
                    <a:pt x="241" y="903"/>
                  </a:lnTo>
                  <a:lnTo>
                    <a:pt x="227" y="894"/>
                  </a:lnTo>
                  <a:lnTo>
                    <a:pt x="212" y="885"/>
                  </a:lnTo>
                  <a:lnTo>
                    <a:pt x="198" y="876"/>
                  </a:lnTo>
                  <a:lnTo>
                    <a:pt x="184" y="866"/>
                  </a:lnTo>
                  <a:lnTo>
                    <a:pt x="171" y="855"/>
                  </a:lnTo>
                  <a:lnTo>
                    <a:pt x="157" y="844"/>
                  </a:lnTo>
                  <a:lnTo>
                    <a:pt x="145" y="833"/>
                  </a:lnTo>
                  <a:lnTo>
                    <a:pt x="134" y="821"/>
                  </a:lnTo>
                  <a:lnTo>
                    <a:pt x="122" y="810"/>
                  </a:lnTo>
                  <a:lnTo>
                    <a:pt x="112" y="797"/>
                  </a:lnTo>
                  <a:lnTo>
                    <a:pt x="100" y="785"/>
                  </a:lnTo>
                  <a:lnTo>
                    <a:pt x="90" y="771"/>
                  </a:lnTo>
                  <a:lnTo>
                    <a:pt x="80" y="758"/>
                  </a:lnTo>
                  <a:lnTo>
                    <a:pt x="71" y="744"/>
                  </a:lnTo>
                  <a:lnTo>
                    <a:pt x="63" y="730"/>
                  </a:lnTo>
                  <a:lnTo>
                    <a:pt x="55" y="716"/>
                  </a:lnTo>
                  <a:lnTo>
                    <a:pt x="47" y="702"/>
                  </a:lnTo>
                  <a:lnTo>
                    <a:pt x="40" y="686"/>
                  </a:lnTo>
                  <a:lnTo>
                    <a:pt x="34" y="672"/>
                  </a:lnTo>
                  <a:lnTo>
                    <a:pt x="28" y="657"/>
                  </a:lnTo>
                  <a:lnTo>
                    <a:pt x="22" y="643"/>
                  </a:lnTo>
                  <a:lnTo>
                    <a:pt x="18" y="628"/>
                  </a:lnTo>
                  <a:lnTo>
                    <a:pt x="13" y="612"/>
                  </a:lnTo>
                  <a:lnTo>
                    <a:pt x="10" y="597"/>
                  </a:lnTo>
                  <a:lnTo>
                    <a:pt x="7" y="581"/>
                  </a:lnTo>
                  <a:lnTo>
                    <a:pt x="5" y="566"/>
                  </a:lnTo>
                  <a:lnTo>
                    <a:pt x="2" y="550"/>
                  </a:lnTo>
                  <a:lnTo>
                    <a:pt x="1" y="534"/>
                  </a:lnTo>
                  <a:lnTo>
                    <a:pt x="0" y="518"/>
                  </a:lnTo>
                  <a:lnTo>
                    <a:pt x="0" y="502"/>
                  </a:lnTo>
                  <a:lnTo>
                    <a:pt x="0" y="486"/>
                  </a:lnTo>
                  <a:lnTo>
                    <a:pt x="1" y="470"/>
                  </a:lnTo>
                  <a:lnTo>
                    <a:pt x="2" y="453"/>
                  </a:lnTo>
                  <a:lnTo>
                    <a:pt x="5" y="437"/>
                  </a:lnTo>
                  <a:lnTo>
                    <a:pt x="7" y="421"/>
                  </a:lnTo>
                  <a:lnTo>
                    <a:pt x="10" y="406"/>
                  </a:lnTo>
                  <a:lnTo>
                    <a:pt x="13" y="390"/>
                  </a:lnTo>
                  <a:lnTo>
                    <a:pt x="18" y="374"/>
                  </a:lnTo>
                  <a:lnTo>
                    <a:pt x="23" y="358"/>
                  </a:lnTo>
                  <a:lnTo>
                    <a:pt x="29" y="343"/>
                  </a:lnTo>
                  <a:lnTo>
                    <a:pt x="35" y="328"/>
                  </a:lnTo>
                  <a:lnTo>
                    <a:pt x="41" y="313"/>
                  </a:lnTo>
                  <a:lnTo>
                    <a:pt x="49" y="298"/>
                  </a:lnTo>
                  <a:lnTo>
                    <a:pt x="57" y="283"/>
                  </a:lnTo>
                  <a:lnTo>
                    <a:pt x="65" y="268"/>
                  </a:lnTo>
                  <a:lnTo>
                    <a:pt x="75" y="253"/>
                  </a:lnTo>
                  <a:lnTo>
                    <a:pt x="84" y="239"/>
                  </a:lnTo>
                  <a:lnTo>
                    <a:pt x="94" y="225"/>
                  </a:lnTo>
                  <a:lnTo>
                    <a:pt x="105" y="210"/>
                  </a:lnTo>
                  <a:lnTo>
                    <a:pt x="116" y="197"/>
                  </a:lnTo>
                  <a:lnTo>
                    <a:pt x="127" y="184"/>
                  </a:lnTo>
                  <a:lnTo>
                    <a:pt x="140" y="172"/>
                  </a:lnTo>
                  <a:lnTo>
                    <a:pt x="152" y="160"/>
                  </a:lnTo>
                  <a:lnTo>
                    <a:pt x="165" y="148"/>
                  </a:lnTo>
                  <a:lnTo>
                    <a:pt x="179" y="137"/>
                  </a:lnTo>
                  <a:lnTo>
                    <a:pt x="193" y="125"/>
                  </a:lnTo>
                  <a:lnTo>
                    <a:pt x="208" y="115"/>
                  </a:lnTo>
                  <a:lnTo>
                    <a:pt x="222" y="105"/>
                  </a:lnTo>
                  <a:lnTo>
                    <a:pt x="238" y="95"/>
                  </a:lnTo>
                  <a:lnTo>
                    <a:pt x="255" y="86"/>
                  </a:lnTo>
                  <a:lnTo>
                    <a:pt x="271" y="77"/>
                  </a:lnTo>
                  <a:lnTo>
                    <a:pt x="288" y="68"/>
                  </a:lnTo>
                  <a:lnTo>
                    <a:pt x="306" y="60"/>
                  </a:lnTo>
                  <a:lnTo>
                    <a:pt x="324" y="52"/>
                  </a:lnTo>
                  <a:lnTo>
                    <a:pt x="342" y="44"/>
                  </a:lnTo>
                  <a:lnTo>
                    <a:pt x="359" y="38"/>
                  </a:lnTo>
                  <a:lnTo>
                    <a:pt x="377" y="32"/>
                  </a:lnTo>
                  <a:lnTo>
                    <a:pt x="395" y="26"/>
                  </a:lnTo>
                  <a:lnTo>
                    <a:pt x="414" y="21"/>
                  </a:lnTo>
                  <a:lnTo>
                    <a:pt x="433" y="17"/>
                  </a:lnTo>
                  <a:lnTo>
                    <a:pt x="451" y="13"/>
                  </a:lnTo>
                  <a:lnTo>
                    <a:pt x="470" y="10"/>
                  </a:lnTo>
                  <a:lnTo>
                    <a:pt x="489" y="7"/>
                  </a:lnTo>
                  <a:lnTo>
                    <a:pt x="509" y="4"/>
                  </a:lnTo>
                  <a:lnTo>
                    <a:pt x="528" y="3"/>
                  </a:lnTo>
                  <a:lnTo>
                    <a:pt x="548" y="1"/>
                  </a:lnTo>
                  <a:lnTo>
                    <a:pt x="568" y="1"/>
                  </a:lnTo>
                  <a:lnTo>
                    <a:pt x="587" y="0"/>
                  </a:lnTo>
                  <a:lnTo>
                    <a:pt x="623" y="1"/>
                  </a:lnTo>
                  <a:lnTo>
                    <a:pt x="656" y="4"/>
                  </a:lnTo>
                  <a:lnTo>
                    <a:pt x="690" y="8"/>
                  </a:lnTo>
                  <a:lnTo>
                    <a:pt x="723" y="13"/>
                  </a:lnTo>
                  <a:lnTo>
                    <a:pt x="756" y="21"/>
                  </a:lnTo>
                  <a:lnTo>
                    <a:pt x="787" y="29"/>
                  </a:lnTo>
                  <a:lnTo>
                    <a:pt x="817" y="40"/>
                  </a:lnTo>
                  <a:lnTo>
                    <a:pt x="847" y="53"/>
                  </a:lnTo>
                  <a:lnTo>
                    <a:pt x="875" y="67"/>
                  </a:lnTo>
                  <a:lnTo>
                    <a:pt x="902" y="81"/>
                  </a:lnTo>
                  <a:lnTo>
                    <a:pt x="926" y="97"/>
                  </a:lnTo>
                  <a:lnTo>
                    <a:pt x="950" y="114"/>
                  </a:lnTo>
                  <a:lnTo>
                    <a:pt x="971" y="133"/>
                  </a:lnTo>
                  <a:lnTo>
                    <a:pt x="991" y="153"/>
                  </a:lnTo>
                  <a:lnTo>
                    <a:pt x="1009" y="174"/>
                  </a:lnTo>
                  <a:lnTo>
                    <a:pt x="1025" y="195"/>
                  </a:lnTo>
                  <a:lnTo>
                    <a:pt x="1039" y="219"/>
                  </a:lnTo>
                  <a:lnTo>
                    <a:pt x="1051" y="242"/>
                  </a:lnTo>
                  <a:lnTo>
                    <a:pt x="1063" y="266"/>
                  </a:lnTo>
                  <a:lnTo>
                    <a:pt x="1070" y="290"/>
                  </a:lnTo>
                  <a:lnTo>
                    <a:pt x="1077" y="316"/>
                  </a:lnTo>
                  <a:lnTo>
                    <a:pt x="1082" y="342"/>
                  </a:lnTo>
                  <a:lnTo>
                    <a:pt x="1085" y="368"/>
                  </a:lnTo>
                  <a:lnTo>
                    <a:pt x="1086" y="395"/>
                  </a:lnTo>
                  <a:lnTo>
                    <a:pt x="1085" y="411"/>
                  </a:lnTo>
                  <a:lnTo>
                    <a:pt x="1085" y="426"/>
                  </a:lnTo>
                  <a:lnTo>
                    <a:pt x="1083" y="442"/>
                  </a:lnTo>
                  <a:lnTo>
                    <a:pt x="1080" y="458"/>
                  </a:lnTo>
                  <a:lnTo>
                    <a:pt x="1078" y="473"/>
                  </a:lnTo>
                  <a:lnTo>
                    <a:pt x="1075" y="487"/>
                  </a:lnTo>
                  <a:lnTo>
                    <a:pt x="1070" y="502"/>
                  </a:lnTo>
                  <a:lnTo>
                    <a:pt x="1065" y="516"/>
                  </a:lnTo>
                  <a:lnTo>
                    <a:pt x="1055" y="544"/>
                  </a:lnTo>
                  <a:lnTo>
                    <a:pt x="1041" y="570"/>
                  </a:lnTo>
                  <a:lnTo>
                    <a:pt x="1035" y="582"/>
                  </a:lnTo>
                  <a:lnTo>
                    <a:pt x="1027" y="593"/>
                  </a:lnTo>
                  <a:lnTo>
                    <a:pt x="1019" y="605"/>
                  </a:lnTo>
                  <a:lnTo>
                    <a:pt x="1011" y="616"/>
                  </a:lnTo>
                  <a:lnTo>
                    <a:pt x="995" y="637"/>
                  </a:lnTo>
                  <a:lnTo>
                    <a:pt x="977" y="655"/>
                  </a:lnTo>
                  <a:lnTo>
                    <a:pt x="959" y="671"/>
                  </a:lnTo>
                  <a:lnTo>
                    <a:pt x="941" y="685"/>
                  </a:lnTo>
                  <a:lnTo>
                    <a:pt x="922" y="698"/>
                  </a:lnTo>
                  <a:lnTo>
                    <a:pt x="902" y="710"/>
                  </a:lnTo>
                  <a:lnTo>
                    <a:pt x="882" y="720"/>
                  </a:lnTo>
                  <a:lnTo>
                    <a:pt x="862" y="728"/>
                  </a:lnTo>
                  <a:lnTo>
                    <a:pt x="841" y="735"/>
                  </a:lnTo>
                  <a:lnTo>
                    <a:pt x="819" y="740"/>
                  </a:lnTo>
                  <a:lnTo>
                    <a:pt x="798" y="743"/>
                  </a:lnTo>
                  <a:lnTo>
                    <a:pt x="777" y="744"/>
                  </a:lnTo>
                  <a:lnTo>
                    <a:pt x="761" y="743"/>
                  </a:lnTo>
                  <a:lnTo>
                    <a:pt x="747" y="741"/>
                  </a:lnTo>
                  <a:lnTo>
                    <a:pt x="732" y="738"/>
                  </a:lnTo>
                  <a:lnTo>
                    <a:pt x="718" y="733"/>
                  </a:lnTo>
                  <a:lnTo>
                    <a:pt x="705" y="727"/>
                  </a:lnTo>
                  <a:lnTo>
                    <a:pt x="694" y="721"/>
                  </a:lnTo>
                  <a:lnTo>
                    <a:pt x="684" y="714"/>
                  </a:lnTo>
                  <a:lnTo>
                    <a:pt x="675" y="707"/>
                  </a:lnTo>
                  <a:lnTo>
                    <a:pt x="668" y="697"/>
                  </a:lnTo>
                  <a:lnTo>
                    <a:pt x="661" y="688"/>
                  </a:lnTo>
                  <a:lnTo>
                    <a:pt x="655" y="677"/>
                  </a:lnTo>
                  <a:lnTo>
                    <a:pt x="650" y="666"/>
                  </a:lnTo>
                  <a:lnTo>
                    <a:pt x="649" y="659"/>
                  </a:lnTo>
                  <a:lnTo>
                    <a:pt x="646" y="652"/>
                  </a:lnTo>
                  <a:lnTo>
                    <a:pt x="645" y="643"/>
                  </a:lnTo>
                  <a:lnTo>
                    <a:pt x="645" y="633"/>
                  </a:lnTo>
                  <a:lnTo>
                    <a:pt x="636" y="646"/>
                  </a:lnTo>
                  <a:lnTo>
                    <a:pt x="627" y="658"/>
                  </a:lnTo>
                  <a:lnTo>
                    <a:pt x="617" y="669"/>
                  </a:lnTo>
                  <a:lnTo>
                    <a:pt x="607" y="680"/>
                  </a:lnTo>
                  <a:lnTo>
                    <a:pt x="596" y="690"/>
                  </a:lnTo>
                  <a:lnTo>
                    <a:pt x="585" y="700"/>
                  </a:lnTo>
                  <a:lnTo>
                    <a:pt x="574" y="708"/>
                  </a:lnTo>
                  <a:lnTo>
                    <a:pt x="561" y="715"/>
                  </a:lnTo>
                  <a:lnTo>
                    <a:pt x="549" y="722"/>
                  </a:lnTo>
                  <a:lnTo>
                    <a:pt x="536" y="727"/>
                  </a:lnTo>
                  <a:lnTo>
                    <a:pt x="522" y="732"/>
                  </a:lnTo>
                  <a:lnTo>
                    <a:pt x="509" y="736"/>
                  </a:lnTo>
                  <a:lnTo>
                    <a:pt x="494" y="739"/>
                  </a:lnTo>
                  <a:lnTo>
                    <a:pt x="480" y="741"/>
                  </a:lnTo>
                  <a:lnTo>
                    <a:pt x="465" y="743"/>
                  </a:lnTo>
                  <a:lnTo>
                    <a:pt x="451" y="743"/>
                  </a:lnTo>
                  <a:lnTo>
                    <a:pt x="430" y="742"/>
                  </a:lnTo>
                  <a:lnTo>
                    <a:pt x="410" y="740"/>
                  </a:lnTo>
                  <a:lnTo>
                    <a:pt x="390" y="735"/>
                  </a:lnTo>
                  <a:lnTo>
                    <a:pt x="372" y="730"/>
                  </a:lnTo>
                  <a:lnTo>
                    <a:pt x="354" y="722"/>
                  </a:lnTo>
                  <a:lnTo>
                    <a:pt x="337" y="713"/>
                  </a:lnTo>
                  <a:lnTo>
                    <a:pt x="321" y="702"/>
                  </a:lnTo>
                  <a:lnTo>
                    <a:pt x="307" y="688"/>
                  </a:lnTo>
                  <a:lnTo>
                    <a:pt x="300" y="681"/>
                  </a:lnTo>
                  <a:lnTo>
                    <a:pt x="294" y="674"/>
                  </a:lnTo>
                  <a:lnTo>
                    <a:pt x="288" y="666"/>
                  </a:lnTo>
                  <a:lnTo>
                    <a:pt x="282" y="658"/>
                  </a:lnTo>
                  <a:lnTo>
                    <a:pt x="272" y="642"/>
                  </a:lnTo>
                  <a:lnTo>
                    <a:pt x="265" y="623"/>
                  </a:lnTo>
                  <a:lnTo>
                    <a:pt x="258" y="603"/>
                  </a:lnTo>
                  <a:lnTo>
                    <a:pt x="253" y="582"/>
                  </a:lnTo>
                  <a:lnTo>
                    <a:pt x="251" y="560"/>
                  </a:lnTo>
                  <a:lnTo>
                    <a:pt x="250" y="536"/>
                  </a:lnTo>
                  <a:lnTo>
                    <a:pt x="251" y="515"/>
                  </a:lnTo>
                  <a:lnTo>
                    <a:pt x="253" y="495"/>
                  </a:lnTo>
                  <a:lnTo>
                    <a:pt x="257" y="475"/>
                  </a:lnTo>
                  <a:lnTo>
                    <a:pt x="261" y="454"/>
                  </a:lnTo>
                  <a:lnTo>
                    <a:pt x="268" y="434"/>
                  </a:lnTo>
                  <a:lnTo>
                    <a:pt x="275" y="414"/>
                  </a:lnTo>
                  <a:lnTo>
                    <a:pt x="284" y="395"/>
                  </a:lnTo>
                  <a:lnTo>
                    <a:pt x="295" y="376"/>
                  </a:lnTo>
                  <a:lnTo>
                    <a:pt x="306" y="357"/>
                  </a:lnTo>
                  <a:lnTo>
                    <a:pt x="318" y="340"/>
                  </a:lnTo>
                  <a:lnTo>
                    <a:pt x="330" y="324"/>
                  </a:lnTo>
                  <a:lnTo>
                    <a:pt x="345" y="309"/>
                  </a:lnTo>
                  <a:lnTo>
                    <a:pt x="359" y="295"/>
                  </a:lnTo>
                  <a:lnTo>
                    <a:pt x="374" y="281"/>
                  </a:lnTo>
                  <a:lnTo>
                    <a:pt x="390" y="270"/>
                  </a:lnTo>
                  <a:lnTo>
                    <a:pt x="406" y="259"/>
                  </a:lnTo>
                  <a:lnTo>
                    <a:pt x="424" y="250"/>
                  </a:lnTo>
                  <a:lnTo>
                    <a:pt x="441" y="242"/>
                  </a:lnTo>
                  <a:lnTo>
                    <a:pt x="459" y="236"/>
                  </a:lnTo>
                  <a:lnTo>
                    <a:pt x="476" y="230"/>
                  </a:lnTo>
                  <a:lnTo>
                    <a:pt x="493" y="226"/>
                  </a:lnTo>
                  <a:lnTo>
                    <a:pt x="511" y="223"/>
                  </a:lnTo>
                  <a:lnTo>
                    <a:pt x="529" y="221"/>
                  </a:lnTo>
                  <a:lnTo>
                    <a:pt x="547" y="220"/>
                  </a:lnTo>
                  <a:lnTo>
                    <a:pt x="561" y="221"/>
                  </a:lnTo>
                  <a:lnTo>
                    <a:pt x="576" y="222"/>
                  </a:lnTo>
                  <a:lnTo>
                    <a:pt x="589" y="224"/>
                  </a:lnTo>
                  <a:lnTo>
                    <a:pt x="603" y="227"/>
                  </a:lnTo>
                  <a:lnTo>
                    <a:pt x="615" y="230"/>
                  </a:lnTo>
                  <a:lnTo>
                    <a:pt x="626" y="234"/>
                  </a:lnTo>
                  <a:lnTo>
                    <a:pt x="637" y="239"/>
                  </a:lnTo>
                  <a:lnTo>
                    <a:pt x="647" y="245"/>
                  </a:lnTo>
                  <a:lnTo>
                    <a:pt x="656" y="252"/>
                  </a:lnTo>
                  <a:lnTo>
                    <a:pt x="665" y="258"/>
                  </a:lnTo>
                  <a:lnTo>
                    <a:pt x="673" y="265"/>
                  </a:lnTo>
                  <a:lnTo>
                    <a:pt x="680" y="273"/>
                  </a:lnTo>
                  <a:lnTo>
                    <a:pt x="685" y="280"/>
                  </a:lnTo>
                  <a:lnTo>
                    <a:pt x="690" y="288"/>
                  </a:lnTo>
                  <a:lnTo>
                    <a:pt x="693" y="298"/>
                  </a:lnTo>
                  <a:lnTo>
                    <a:pt x="697" y="306"/>
                  </a:lnTo>
                  <a:lnTo>
                    <a:pt x="715" y="243"/>
                  </a:lnTo>
                  <a:lnTo>
                    <a:pt x="874" y="243"/>
                  </a:lnTo>
                  <a:lnTo>
                    <a:pt x="795" y="490"/>
                  </a:lnTo>
                  <a:lnTo>
                    <a:pt x="779" y="532"/>
                  </a:lnTo>
                  <a:lnTo>
                    <a:pt x="776" y="544"/>
                  </a:lnTo>
                  <a:lnTo>
                    <a:pt x="774" y="553"/>
                  </a:lnTo>
                  <a:lnTo>
                    <a:pt x="771" y="562"/>
                  </a:lnTo>
                  <a:lnTo>
                    <a:pt x="770" y="570"/>
                  </a:lnTo>
                  <a:lnTo>
                    <a:pt x="768" y="585"/>
                  </a:lnTo>
                  <a:lnTo>
                    <a:pt x="767" y="598"/>
                  </a:lnTo>
                  <a:lnTo>
                    <a:pt x="768" y="607"/>
                  </a:lnTo>
                  <a:lnTo>
                    <a:pt x="771" y="615"/>
                  </a:lnTo>
                  <a:lnTo>
                    <a:pt x="776" y="623"/>
                  </a:lnTo>
                  <a:lnTo>
                    <a:pt x="781" y="630"/>
                  </a:lnTo>
                  <a:lnTo>
                    <a:pt x="789" y="636"/>
                  </a:lnTo>
                  <a:lnTo>
                    <a:pt x="798" y="639"/>
                  </a:lnTo>
                  <a:lnTo>
                    <a:pt x="808" y="642"/>
                  </a:lnTo>
                  <a:lnTo>
                    <a:pt x="819" y="643"/>
                  </a:lnTo>
                  <a:lnTo>
                    <a:pt x="827" y="642"/>
                  </a:lnTo>
                  <a:lnTo>
                    <a:pt x="835" y="641"/>
                  </a:lnTo>
                  <a:lnTo>
                    <a:pt x="843" y="639"/>
                  </a:lnTo>
                  <a:lnTo>
                    <a:pt x="851" y="637"/>
                  </a:lnTo>
                  <a:lnTo>
                    <a:pt x="858" y="634"/>
                  </a:lnTo>
                  <a:lnTo>
                    <a:pt x="866" y="630"/>
                  </a:lnTo>
                  <a:lnTo>
                    <a:pt x="874" y="625"/>
                  </a:lnTo>
                  <a:lnTo>
                    <a:pt x="882" y="620"/>
                  </a:lnTo>
                  <a:lnTo>
                    <a:pt x="893" y="610"/>
                  </a:lnTo>
                  <a:lnTo>
                    <a:pt x="903" y="601"/>
                  </a:lnTo>
                  <a:lnTo>
                    <a:pt x="913" y="590"/>
                  </a:lnTo>
                  <a:lnTo>
                    <a:pt x="922" y="579"/>
                  </a:lnTo>
                  <a:lnTo>
                    <a:pt x="931" y="566"/>
                  </a:lnTo>
                  <a:lnTo>
                    <a:pt x="940" y="553"/>
                  </a:lnTo>
                  <a:lnTo>
                    <a:pt x="948" y="538"/>
                  </a:lnTo>
                  <a:lnTo>
                    <a:pt x="954" y="522"/>
                  </a:lnTo>
                  <a:lnTo>
                    <a:pt x="961" y="506"/>
                  </a:lnTo>
                  <a:lnTo>
                    <a:pt x="968" y="490"/>
                  </a:lnTo>
                  <a:lnTo>
                    <a:pt x="972" y="474"/>
                  </a:lnTo>
                  <a:lnTo>
                    <a:pt x="976" y="457"/>
                  </a:lnTo>
                  <a:lnTo>
                    <a:pt x="979" y="439"/>
                  </a:lnTo>
                  <a:lnTo>
                    <a:pt x="981" y="422"/>
                  </a:lnTo>
                  <a:lnTo>
                    <a:pt x="982" y="404"/>
                  </a:lnTo>
                  <a:lnTo>
                    <a:pt x="983" y="386"/>
                  </a:lnTo>
                  <a:lnTo>
                    <a:pt x="982" y="363"/>
                  </a:lnTo>
                  <a:lnTo>
                    <a:pt x="980" y="341"/>
                  </a:lnTo>
                  <a:lnTo>
                    <a:pt x="976" y="320"/>
                  </a:lnTo>
                  <a:lnTo>
                    <a:pt x="971" y="300"/>
                  </a:lnTo>
                  <a:lnTo>
                    <a:pt x="963" y="279"/>
                  </a:lnTo>
                  <a:lnTo>
                    <a:pt x="954" y="260"/>
                  </a:lnTo>
                  <a:lnTo>
                    <a:pt x="944" y="241"/>
                  </a:lnTo>
                  <a:lnTo>
                    <a:pt x="932" y="224"/>
                  </a:lnTo>
                  <a:lnTo>
                    <a:pt x="919" y="206"/>
                  </a:lnTo>
                  <a:lnTo>
                    <a:pt x="904" y="190"/>
                  </a:lnTo>
                  <a:lnTo>
                    <a:pt x="888" y="175"/>
                  </a:lnTo>
                  <a:lnTo>
                    <a:pt x="872" y="161"/>
                  </a:lnTo>
                  <a:lnTo>
                    <a:pt x="853" y="148"/>
                  </a:lnTo>
                  <a:lnTo>
                    <a:pt x="834" y="136"/>
                  </a:lnTo>
                  <a:lnTo>
                    <a:pt x="813" y="125"/>
                  </a:lnTo>
                  <a:lnTo>
                    <a:pt x="790" y="115"/>
                  </a:lnTo>
                  <a:lnTo>
                    <a:pt x="768" y="106"/>
                  </a:lnTo>
                  <a:lnTo>
                    <a:pt x="743" y="99"/>
                  </a:lnTo>
                  <a:lnTo>
                    <a:pt x="720" y="92"/>
                  </a:lnTo>
                  <a:lnTo>
                    <a:pt x="694" y="87"/>
                  </a:lnTo>
                  <a:lnTo>
                    <a:pt x="669" y="83"/>
                  </a:lnTo>
                  <a:lnTo>
                    <a:pt x="643" y="80"/>
                  </a:lnTo>
                  <a:lnTo>
                    <a:pt x="616" y="78"/>
                  </a:lnTo>
                  <a:lnTo>
                    <a:pt x="589" y="78"/>
                  </a:lnTo>
                  <a:lnTo>
                    <a:pt x="555" y="79"/>
                  </a:lnTo>
                  <a:lnTo>
                    <a:pt x="522" y="81"/>
                  </a:lnTo>
                  <a:lnTo>
                    <a:pt x="490" y="86"/>
                  </a:lnTo>
                  <a:lnTo>
                    <a:pt x="458" y="92"/>
                  </a:lnTo>
                  <a:lnTo>
                    <a:pt x="428" y="100"/>
                  </a:lnTo>
                  <a:lnTo>
                    <a:pt x="396" y="109"/>
                  </a:lnTo>
                  <a:lnTo>
                    <a:pt x="367" y="120"/>
                  </a:lnTo>
                  <a:lnTo>
                    <a:pt x="338" y="134"/>
                  </a:lnTo>
                  <a:lnTo>
                    <a:pt x="310" y="149"/>
                  </a:lnTo>
                  <a:lnTo>
                    <a:pt x="285" y="165"/>
                  </a:lnTo>
                  <a:lnTo>
                    <a:pt x="272" y="173"/>
                  </a:lnTo>
                  <a:lnTo>
                    <a:pt x="260" y="182"/>
                  </a:lnTo>
                  <a:lnTo>
                    <a:pt x="249" y="191"/>
                  </a:lnTo>
                  <a:lnTo>
                    <a:pt x="238" y="201"/>
                  </a:lnTo>
                  <a:lnTo>
                    <a:pt x="227" y="210"/>
                  </a:lnTo>
                  <a:lnTo>
                    <a:pt x="217" y="222"/>
                  </a:lnTo>
                  <a:lnTo>
                    <a:pt x="207" y="232"/>
                  </a:lnTo>
                  <a:lnTo>
                    <a:pt x="198" y="243"/>
                  </a:lnTo>
                  <a:lnTo>
                    <a:pt x="180" y="266"/>
                  </a:lnTo>
                  <a:lnTo>
                    <a:pt x="164" y="290"/>
                  </a:lnTo>
                  <a:lnTo>
                    <a:pt x="150" y="316"/>
                  </a:lnTo>
                  <a:lnTo>
                    <a:pt x="137" y="342"/>
                  </a:lnTo>
                  <a:lnTo>
                    <a:pt x="126" y="368"/>
                  </a:lnTo>
                  <a:lnTo>
                    <a:pt x="117" y="395"/>
                  </a:lnTo>
                  <a:lnTo>
                    <a:pt x="111" y="422"/>
                  </a:lnTo>
                  <a:lnTo>
                    <a:pt x="106" y="449"/>
                  </a:lnTo>
                  <a:lnTo>
                    <a:pt x="104" y="478"/>
                  </a:lnTo>
                  <a:lnTo>
                    <a:pt x="103" y="506"/>
                  </a:lnTo>
                  <a:lnTo>
                    <a:pt x="103" y="530"/>
                  </a:lnTo>
                  <a:lnTo>
                    <a:pt x="105" y="554"/>
                  </a:lnTo>
                  <a:lnTo>
                    <a:pt x="108" y="576"/>
                  </a:lnTo>
                  <a:lnTo>
                    <a:pt x="113" y="598"/>
                  </a:lnTo>
                  <a:lnTo>
                    <a:pt x="118" y="620"/>
                  </a:lnTo>
                  <a:lnTo>
                    <a:pt x="125" y="640"/>
                  </a:lnTo>
                  <a:lnTo>
                    <a:pt x="133" y="659"/>
                  </a:lnTo>
                  <a:lnTo>
                    <a:pt x="143" y="678"/>
                  </a:lnTo>
                  <a:lnTo>
                    <a:pt x="153" y="696"/>
                  </a:lnTo>
                  <a:lnTo>
                    <a:pt x="163" y="714"/>
                  </a:lnTo>
                  <a:lnTo>
                    <a:pt x="175" y="730"/>
                  </a:lnTo>
                  <a:lnTo>
                    <a:pt x="186" y="745"/>
                  </a:lnTo>
                  <a:lnTo>
                    <a:pt x="199" y="760"/>
                  </a:lnTo>
                  <a:lnTo>
                    <a:pt x="212" y="773"/>
                  </a:lnTo>
                  <a:lnTo>
                    <a:pt x="226" y="787"/>
                  </a:lnTo>
                  <a:lnTo>
                    <a:pt x="240" y="799"/>
                  </a:lnTo>
                  <a:lnTo>
                    <a:pt x="255" y="810"/>
                  </a:lnTo>
                  <a:lnTo>
                    <a:pt x="269" y="821"/>
                  </a:lnTo>
                  <a:lnTo>
                    <a:pt x="284" y="831"/>
                  </a:lnTo>
                  <a:lnTo>
                    <a:pt x="299" y="840"/>
                  </a:lnTo>
                  <a:lnTo>
                    <a:pt x="315" y="848"/>
                  </a:lnTo>
                  <a:lnTo>
                    <a:pt x="330" y="856"/>
                  </a:lnTo>
                  <a:lnTo>
                    <a:pt x="347" y="864"/>
                  </a:lnTo>
                  <a:lnTo>
                    <a:pt x="364" y="871"/>
                  </a:lnTo>
                  <a:lnTo>
                    <a:pt x="387" y="879"/>
                  </a:lnTo>
                  <a:lnTo>
                    <a:pt x="413" y="886"/>
                  </a:lnTo>
                  <a:lnTo>
                    <a:pt x="439" y="892"/>
                  </a:lnTo>
                  <a:lnTo>
                    <a:pt x="464" y="897"/>
                  </a:lnTo>
                  <a:lnTo>
                    <a:pt x="490" y="901"/>
                  </a:lnTo>
                  <a:lnTo>
                    <a:pt x="518" y="903"/>
                  </a:lnTo>
                  <a:lnTo>
                    <a:pt x="545" y="905"/>
                  </a:lnTo>
                  <a:lnTo>
                    <a:pt x="573" y="905"/>
                  </a:lnTo>
                  <a:lnTo>
                    <a:pt x="599" y="905"/>
                  </a:lnTo>
                  <a:lnTo>
                    <a:pt x="626" y="903"/>
                  </a:lnTo>
                  <a:lnTo>
                    <a:pt x="652" y="901"/>
                  </a:lnTo>
                  <a:lnTo>
                    <a:pt x="678" y="897"/>
                  </a:lnTo>
                  <a:lnTo>
                    <a:pt x="703" y="893"/>
                  </a:lnTo>
                  <a:lnTo>
                    <a:pt x="729" y="887"/>
                  </a:lnTo>
                  <a:lnTo>
                    <a:pt x="753" y="880"/>
                  </a:lnTo>
                  <a:lnTo>
                    <a:pt x="778" y="872"/>
                  </a:lnTo>
                  <a:lnTo>
                    <a:pt x="801" y="864"/>
                  </a:lnTo>
                  <a:lnTo>
                    <a:pt x="826" y="853"/>
                  </a:lnTo>
                  <a:lnTo>
                    <a:pt x="849" y="843"/>
                  </a:lnTo>
                  <a:lnTo>
                    <a:pt x="873" y="831"/>
                  </a:lnTo>
                  <a:lnTo>
                    <a:pt x="896" y="818"/>
                  </a:lnTo>
                  <a:lnTo>
                    <a:pt x="919" y="805"/>
                  </a:lnTo>
                  <a:lnTo>
                    <a:pt x="941" y="790"/>
                  </a:lnTo>
                  <a:lnTo>
                    <a:pt x="963" y="774"/>
                  </a:lnTo>
                  <a:close/>
                  <a:moveTo>
                    <a:pt x="503" y="643"/>
                  </a:moveTo>
                  <a:lnTo>
                    <a:pt x="512" y="642"/>
                  </a:lnTo>
                  <a:lnTo>
                    <a:pt x="522" y="640"/>
                  </a:lnTo>
                  <a:lnTo>
                    <a:pt x="531" y="638"/>
                  </a:lnTo>
                  <a:lnTo>
                    <a:pt x="540" y="634"/>
                  </a:lnTo>
                  <a:lnTo>
                    <a:pt x="548" y="629"/>
                  </a:lnTo>
                  <a:lnTo>
                    <a:pt x="557" y="621"/>
                  </a:lnTo>
                  <a:lnTo>
                    <a:pt x="567" y="611"/>
                  </a:lnTo>
                  <a:lnTo>
                    <a:pt x="576" y="600"/>
                  </a:lnTo>
                  <a:lnTo>
                    <a:pt x="583" y="591"/>
                  </a:lnTo>
                  <a:lnTo>
                    <a:pt x="589" y="579"/>
                  </a:lnTo>
                  <a:lnTo>
                    <a:pt x="596" y="566"/>
                  </a:lnTo>
                  <a:lnTo>
                    <a:pt x="604" y="550"/>
                  </a:lnTo>
                  <a:lnTo>
                    <a:pt x="614" y="526"/>
                  </a:lnTo>
                  <a:lnTo>
                    <a:pt x="624" y="502"/>
                  </a:lnTo>
                  <a:lnTo>
                    <a:pt x="632" y="479"/>
                  </a:lnTo>
                  <a:lnTo>
                    <a:pt x="640" y="454"/>
                  </a:lnTo>
                  <a:lnTo>
                    <a:pt x="646" y="431"/>
                  </a:lnTo>
                  <a:lnTo>
                    <a:pt x="651" y="411"/>
                  </a:lnTo>
                  <a:lnTo>
                    <a:pt x="653" y="394"/>
                  </a:lnTo>
                  <a:lnTo>
                    <a:pt x="654" y="380"/>
                  </a:lnTo>
                  <a:lnTo>
                    <a:pt x="654" y="373"/>
                  </a:lnTo>
                  <a:lnTo>
                    <a:pt x="653" y="367"/>
                  </a:lnTo>
                  <a:lnTo>
                    <a:pt x="652" y="361"/>
                  </a:lnTo>
                  <a:lnTo>
                    <a:pt x="650" y="355"/>
                  </a:lnTo>
                  <a:lnTo>
                    <a:pt x="647" y="350"/>
                  </a:lnTo>
                  <a:lnTo>
                    <a:pt x="644" y="345"/>
                  </a:lnTo>
                  <a:lnTo>
                    <a:pt x="640" y="341"/>
                  </a:lnTo>
                  <a:lnTo>
                    <a:pt x="635" y="336"/>
                  </a:lnTo>
                  <a:lnTo>
                    <a:pt x="631" y="333"/>
                  </a:lnTo>
                  <a:lnTo>
                    <a:pt x="625" y="329"/>
                  </a:lnTo>
                  <a:lnTo>
                    <a:pt x="620" y="327"/>
                  </a:lnTo>
                  <a:lnTo>
                    <a:pt x="614" y="324"/>
                  </a:lnTo>
                  <a:lnTo>
                    <a:pt x="608" y="323"/>
                  </a:lnTo>
                  <a:lnTo>
                    <a:pt x="602" y="321"/>
                  </a:lnTo>
                  <a:lnTo>
                    <a:pt x="595" y="321"/>
                  </a:lnTo>
                  <a:lnTo>
                    <a:pt x="588" y="320"/>
                  </a:lnTo>
                  <a:lnTo>
                    <a:pt x="580" y="321"/>
                  </a:lnTo>
                  <a:lnTo>
                    <a:pt x="573" y="321"/>
                  </a:lnTo>
                  <a:lnTo>
                    <a:pt x="566" y="323"/>
                  </a:lnTo>
                  <a:lnTo>
                    <a:pt x="558" y="325"/>
                  </a:lnTo>
                  <a:lnTo>
                    <a:pt x="551" y="328"/>
                  </a:lnTo>
                  <a:lnTo>
                    <a:pt x="544" y="331"/>
                  </a:lnTo>
                  <a:lnTo>
                    <a:pt x="537" y="335"/>
                  </a:lnTo>
                  <a:lnTo>
                    <a:pt x="530" y="340"/>
                  </a:lnTo>
                  <a:lnTo>
                    <a:pt x="516" y="351"/>
                  </a:lnTo>
                  <a:lnTo>
                    <a:pt x="502" y="364"/>
                  </a:lnTo>
                  <a:lnTo>
                    <a:pt x="490" y="381"/>
                  </a:lnTo>
                  <a:lnTo>
                    <a:pt x="478" y="399"/>
                  </a:lnTo>
                  <a:lnTo>
                    <a:pt x="465" y="419"/>
                  </a:lnTo>
                  <a:lnTo>
                    <a:pt x="455" y="438"/>
                  </a:lnTo>
                  <a:lnTo>
                    <a:pt x="448" y="458"/>
                  </a:lnTo>
                  <a:lnTo>
                    <a:pt x="440" y="478"/>
                  </a:lnTo>
                  <a:lnTo>
                    <a:pt x="435" y="497"/>
                  </a:lnTo>
                  <a:lnTo>
                    <a:pt x="431" y="516"/>
                  </a:lnTo>
                  <a:lnTo>
                    <a:pt x="429" y="535"/>
                  </a:lnTo>
                  <a:lnTo>
                    <a:pt x="428" y="555"/>
                  </a:lnTo>
                  <a:lnTo>
                    <a:pt x="429" y="565"/>
                  </a:lnTo>
                  <a:lnTo>
                    <a:pt x="430" y="575"/>
                  </a:lnTo>
                  <a:lnTo>
                    <a:pt x="431" y="584"/>
                  </a:lnTo>
                  <a:lnTo>
                    <a:pt x="433" y="593"/>
                  </a:lnTo>
                  <a:lnTo>
                    <a:pt x="436" y="601"/>
                  </a:lnTo>
                  <a:lnTo>
                    <a:pt x="440" y="608"/>
                  </a:lnTo>
                  <a:lnTo>
                    <a:pt x="444" y="614"/>
                  </a:lnTo>
                  <a:lnTo>
                    <a:pt x="449" y="621"/>
                  </a:lnTo>
                  <a:lnTo>
                    <a:pt x="454" y="626"/>
                  </a:lnTo>
                  <a:lnTo>
                    <a:pt x="460" y="631"/>
                  </a:lnTo>
                  <a:lnTo>
                    <a:pt x="467" y="634"/>
                  </a:lnTo>
                  <a:lnTo>
                    <a:pt x="473" y="637"/>
                  </a:lnTo>
                  <a:lnTo>
                    <a:pt x="480" y="640"/>
                  </a:lnTo>
                  <a:lnTo>
                    <a:pt x="487" y="641"/>
                  </a:lnTo>
                  <a:lnTo>
                    <a:pt x="494" y="642"/>
                  </a:lnTo>
                  <a:lnTo>
                    <a:pt x="503" y="643"/>
                  </a:lnTo>
                  <a:close/>
                </a:path>
              </a:pathLst>
            </a:custGeom>
            <a:solidFill>
              <a:srgbClr val="DB26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3117" y="2233"/>
              <a:ext cx="129" cy="137"/>
            </a:xfrm>
            <a:custGeom>
              <a:avLst/>
              <a:gdLst/>
              <a:ahLst/>
              <a:cxnLst>
                <a:cxn ang="0">
                  <a:pos x="0" y="824"/>
                </a:cxn>
                <a:cxn ang="0">
                  <a:pos x="4" y="700"/>
                </a:cxn>
                <a:cxn ang="0">
                  <a:pos x="20" y="683"/>
                </a:cxn>
                <a:cxn ang="0">
                  <a:pos x="43" y="669"/>
                </a:cxn>
                <a:cxn ang="0">
                  <a:pos x="109" y="646"/>
                </a:cxn>
                <a:cxn ang="0">
                  <a:pos x="229" y="614"/>
                </a:cxn>
                <a:cxn ang="0">
                  <a:pos x="273" y="596"/>
                </a:cxn>
                <a:cxn ang="0">
                  <a:pos x="288" y="584"/>
                </a:cxn>
                <a:cxn ang="0">
                  <a:pos x="315" y="553"/>
                </a:cxn>
                <a:cxn ang="0">
                  <a:pos x="331" y="520"/>
                </a:cxn>
                <a:cxn ang="0">
                  <a:pos x="340" y="489"/>
                </a:cxn>
                <a:cxn ang="0">
                  <a:pos x="342" y="457"/>
                </a:cxn>
                <a:cxn ang="0">
                  <a:pos x="332" y="395"/>
                </a:cxn>
                <a:cxn ang="0">
                  <a:pos x="312" y="330"/>
                </a:cxn>
                <a:cxn ang="0">
                  <a:pos x="292" y="264"/>
                </a:cxn>
                <a:cxn ang="0">
                  <a:pos x="287" y="231"/>
                </a:cxn>
                <a:cxn ang="0">
                  <a:pos x="284" y="199"/>
                </a:cxn>
                <a:cxn ang="0">
                  <a:pos x="292" y="141"/>
                </a:cxn>
                <a:cxn ang="0">
                  <a:pos x="312" y="90"/>
                </a:cxn>
                <a:cxn ang="0">
                  <a:pos x="345" y="48"/>
                </a:cxn>
                <a:cxn ang="0">
                  <a:pos x="385" y="18"/>
                </a:cxn>
                <a:cxn ang="0">
                  <a:pos x="433" y="2"/>
                </a:cxn>
                <a:cxn ang="0">
                  <a:pos x="453" y="0"/>
                </a:cxn>
                <a:cxn ang="0">
                  <a:pos x="473" y="2"/>
                </a:cxn>
                <a:cxn ang="0">
                  <a:pos x="521" y="18"/>
                </a:cxn>
                <a:cxn ang="0">
                  <a:pos x="561" y="48"/>
                </a:cxn>
                <a:cxn ang="0">
                  <a:pos x="594" y="90"/>
                </a:cxn>
                <a:cxn ang="0">
                  <a:pos x="615" y="141"/>
                </a:cxn>
                <a:cxn ang="0">
                  <a:pos x="621" y="199"/>
                </a:cxn>
                <a:cxn ang="0">
                  <a:pos x="619" y="231"/>
                </a:cxn>
                <a:cxn ang="0">
                  <a:pos x="614" y="264"/>
                </a:cxn>
                <a:cxn ang="0">
                  <a:pos x="594" y="330"/>
                </a:cxn>
                <a:cxn ang="0">
                  <a:pos x="573" y="395"/>
                </a:cxn>
                <a:cxn ang="0">
                  <a:pos x="563" y="457"/>
                </a:cxn>
                <a:cxn ang="0">
                  <a:pos x="566" y="489"/>
                </a:cxn>
                <a:cxn ang="0">
                  <a:pos x="575" y="520"/>
                </a:cxn>
                <a:cxn ang="0">
                  <a:pos x="591" y="553"/>
                </a:cxn>
                <a:cxn ang="0">
                  <a:pos x="618" y="584"/>
                </a:cxn>
                <a:cxn ang="0">
                  <a:pos x="634" y="596"/>
                </a:cxn>
                <a:cxn ang="0">
                  <a:pos x="677" y="614"/>
                </a:cxn>
                <a:cxn ang="0">
                  <a:pos x="797" y="646"/>
                </a:cxn>
                <a:cxn ang="0">
                  <a:pos x="863" y="669"/>
                </a:cxn>
                <a:cxn ang="0">
                  <a:pos x="886" y="683"/>
                </a:cxn>
                <a:cxn ang="0">
                  <a:pos x="902" y="700"/>
                </a:cxn>
                <a:cxn ang="0">
                  <a:pos x="906" y="824"/>
                </a:cxn>
              </a:cxnLst>
              <a:rect l="0" t="0" r="r" b="b"/>
              <a:pathLst>
                <a:path w="906" h="824">
                  <a:moveTo>
                    <a:pt x="456" y="824"/>
                  </a:moveTo>
                  <a:lnTo>
                    <a:pt x="451" y="824"/>
                  </a:lnTo>
                  <a:lnTo>
                    <a:pt x="0" y="824"/>
                  </a:lnTo>
                  <a:lnTo>
                    <a:pt x="0" y="714"/>
                  </a:lnTo>
                  <a:lnTo>
                    <a:pt x="2" y="706"/>
                  </a:lnTo>
                  <a:lnTo>
                    <a:pt x="4" y="700"/>
                  </a:lnTo>
                  <a:lnTo>
                    <a:pt x="9" y="694"/>
                  </a:lnTo>
                  <a:lnTo>
                    <a:pt x="13" y="688"/>
                  </a:lnTo>
                  <a:lnTo>
                    <a:pt x="20" y="683"/>
                  </a:lnTo>
                  <a:lnTo>
                    <a:pt x="27" y="678"/>
                  </a:lnTo>
                  <a:lnTo>
                    <a:pt x="34" y="673"/>
                  </a:lnTo>
                  <a:lnTo>
                    <a:pt x="43" y="669"/>
                  </a:lnTo>
                  <a:lnTo>
                    <a:pt x="63" y="660"/>
                  </a:lnTo>
                  <a:lnTo>
                    <a:pt x="86" y="653"/>
                  </a:lnTo>
                  <a:lnTo>
                    <a:pt x="109" y="646"/>
                  </a:lnTo>
                  <a:lnTo>
                    <a:pt x="134" y="639"/>
                  </a:lnTo>
                  <a:lnTo>
                    <a:pt x="183" y="626"/>
                  </a:lnTo>
                  <a:lnTo>
                    <a:pt x="229" y="614"/>
                  </a:lnTo>
                  <a:lnTo>
                    <a:pt x="249" y="607"/>
                  </a:lnTo>
                  <a:lnTo>
                    <a:pt x="265" y="600"/>
                  </a:lnTo>
                  <a:lnTo>
                    <a:pt x="273" y="596"/>
                  </a:lnTo>
                  <a:lnTo>
                    <a:pt x="279" y="593"/>
                  </a:lnTo>
                  <a:lnTo>
                    <a:pt x="284" y="589"/>
                  </a:lnTo>
                  <a:lnTo>
                    <a:pt x="288" y="584"/>
                  </a:lnTo>
                  <a:lnTo>
                    <a:pt x="298" y="574"/>
                  </a:lnTo>
                  <a:lnTo>
                    <a:pt x="307" y="563"/>
                  </a:lnTo>
                  <a:lnTo>
                    <a:pt x="315" y="553"/>
                  </a:lnTo>
                  <a:lnTo>
                    <a:pt x="321" y="541"/>
                  </a:lnTo>
                  <a:lnTo>
                    <a:pt x="327" y="531"/>
                  </a:lnTo>
                  <a:lnTo>
                    <a:pt x="331" y="520"/>
                  </a:lnTo>
                  <a:lnTo>
                    <a:pt x="336" y="510"/>
                  </a:lnTo>
                  <a:lnTo>
                    <a:pt x="338" y="500"/>
                  </a:lnTo>
                  <a:lnTo>
                    <a:pt x="340" y="489"/>
                  </a:lnTo>
                  <a:lnTo>
                    <a:pt x="342" y="479"/>
                  </a:lnTo>
                  <a:lnTo>
                    <a:pt x="342" y="468"/>
                  </a:lnTo>
                  <a:lnTo>
                    <a:pt x="342" y="457"/>
                  </a:lnTo>
                  <a:lnTo>
                    <a:pt x="341" y="436"/>
                  </a:lnTo>
                  <a:lnTo>
                    <a:pt x="338" y="415"/>
                  </a:lnTo>
                  <a:lnTo>
                    <a:pt x="332" y="395"/>
                  </a:lnTo>
                  <a:lnTo>
                    <a:pt x="327" y="373"/>
                  </a:lnTo>
                  <a:lnTo>
                    <a:pt x="320" y="351"/>
                  </a:lnTo>
                  <a:lnTo>
                    <a:pt x="312" y="330"/>
                  </a:lnTo>
                  <a:lnTo>
                    <a:pt x="306" y="309"/>
                  </a:lnTo>
                  <a:lnTo>
                    <a:pt x="299" y="286"/>
                  </a:lnTo>
                  <a:lnTo>
                    <a:pt x="292" y="264"/>
                  </a:lnTo>
                  <a:lnTo>
                    <a:pt x="288" y="242"/>
                  </a:lnTo>
                  <a:lnTo>
                    <a:pt x="288" y="242"/>
                  </a:lnTo>
                  <a:lnTo>
                    <a:pt x="287" y="231"/>
                  </a:lnTo>
                  <a:lnTo>
                    <a:pt x="285" y="220"/>
                  </a:lnTo>
                  <a:lnTo>
                    <a:pt x="284" y="210"/>
                  </a:lnTo>
                  <a:lnTo>
                    <a:pt x="284" y="199"/>
                  </a:lnTo>
                  <a:lnTo>
                    <a:pt x="285" y="179"/>
                  </a:lnTo>
                  <a:lnTo>
                    <a:pt x="288" y="160"/>
                  </a:lnTo>
                  <a:lnTo>
                    <a:pt x="292" y="141"/>
                  </a:lnTo>
                  <a:lnTo>
                    <a:pt x="297" y="123"/>
                  </a:lnTo>
                  <a:lnTo>
                    <a:pt x="304" y="106"/>
                  </a:lnTo>
                  <a:lnTo>
                    <a:pt x="312" y="90"/>
                  </a:lnTo>
                  <a:lnTo>
                    <a:pt x="322" y="75"/>
                  </a:lnTo>
                  <a:lnTo>
                    <a:pt x="332" y="62"/>
                  </a:lnTo>
                  <a:lnTo>
                    <a:pt x="345" y="48"/>
                  </a:lnTo>
                  <a:lnTo>
                    <a:pt x="357" y="36"/>
                  </a:lnTo>
                  <a:lnTo>
                    <a:pt x="370" y="26"/>
                  </a:lnTo>
                  <a:lnTo>
                    <a:pt x="385" y="18"/>
                  </a:lnTo>
                  <a:lnTo>
                    <a:pt x="400" y="11"/>
                  </a:lnTo>
                  <a:lnTo>
                    <a:pt x="416" y="5"/>
                  </a:lnTo>
                  <a:lnTo>
                    <a:pt x="433" y="2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453" y="0"/>
                  </a:lnTo>
                  <a:lnTo>
                    <a:pt x="456" y="0"/>
                  </a:lnTo>
                  <a:lnTo>
                    <a:pt x="456" y="0"/>
                  </a:lnTo>
                  <a:lnTo>
                    <a:pt x="473" y="2"/>
                  </a:lnTo>
                  <a:lnTo>
                    <a:pt x="490" y="5"/>
                  </a:lnTo>
                  <a:lnTo>
                    <a:pt x="505" y="11"/>
                  </a:lnTo>
                  <a:lnTo>
                    <a:pt x="521" y="18"/>
                  </a:lnTo>
                  <a:lnTo>
                    <a:pt x="536" y="26"/>
                  </a:lnTo>
                  <a:lnTo>
                    <a:pt x="549" y="36"/>
                  </a:lnTo>
                  <a:lnTo>
                    <a:pt x="561" y="48"/>
                  </a:lnTo>
                  <a:lnTo>
                    <a:pt x="573" y="62"/>
                  </a:lnTo>
                  <a:lnTo>
                    <a:pt x="583" y="75"/>
                  </a:lnTo>
                  <a:lnTo>
                    <a:pt x="594" y="90"/>
                  </a:lnTo>
                  <a:lnTo>
                    <a:pt x="601" y="106"/>
                  </a:lnTo>
                  <a:lnTo>
                    <a:pt x="609" y="123"/>
                  </a:lnTo>
                  <a:lnTo>
                    <a:pt x="615" y="141"/>
                  </a:lnTo>
                  <a:lnTo>
                    <a:pt x="618" y="160"/>
                  </a:lnTo>
                  <a:lnTo>
                    <a:pt x="620" y="179"/>
                  </a:lnTo>
                  <a:lnTo>
                    <a:pt x="621" y="199"/>
                  </a:lnTo>
                  <a:lnTo>
                    <a:pt x="621" y="210"/>
                  </a:lnTo>
                  <a:lnTo>
                    <a:pt x="620" y="220"/>
                  </a:lnTo>
                  <a:lnTo>
                    <a:pt x="619" y="231"/>
                  </a:lnTo>
                  <a:lnTo>
                    <a:pt x="618" y="242"/>
                  </a:lnTo>
                  <a:lnTo>
                    <a:pt x="618" y="242"/>
                  </a:lnTo>
                  <a:lnTo>
                    <a:pt x="614" y="264"/>
                  </a:lnTo>
                  <a:lnTo>
                    <a:pt x="607" y="286"/>
                  </a:lnTo>
                  <a:lnTo>
                    <a:pt x="600" y="309"/>
                  </a:lnTo>
                  <a:lnTo>
                    <a:pt x="594" y="330"/>
                  </a:lnTo>
                  <a:lnTo>
                    <a:pt x="586" y="351"/>
                  </a:lnTo>
                  <a:lnTo>
                    <a:pt x="579" y="373"/>
                  </a:lnTo>
                  <a:lnTo>
                    <a:pt x="573" y="395"/>
                  </a:lnTo>
                  <a:lnTo>
                    <a:pt x="568" y="415"/>
                  </a:lnTo>
                  <a:lnTo>
                    <a:pt x="565" y="436"/>
                  </a:lnTo>
                  <a:lnTo>
                    <a:pt x="563" y="457"/>
                  </a:lnTo>
                  <a:lnTo>
                    <a:pt x="563" y="468"/>
                  </a:lnTo>
                  <a:lnTo>
                    <a:pt x="563" y="479"/>
                  </a:lnTo>
                  <a:lnTo>
                    <a:pt x="566" y="489"/>
                  </a:lnTo>
                  <a:lnTo>
                    <a:pt x="568" y="500"/>
                  </a:lnTo>
                  <a:lnTo>
                    <a:pt x="570" y="510"/>
                  </a:lnTo>
                  <a:lnTo>
                    <a:pt x="575" y="520"/>
                  </a:lnTo>
                  <a:lnTo>
                    <a:pt x="579" y="531"/>
                  </a:lnTo>
                  <a:lnTo>
                    <a:pt x="585" y="541"/>
                  </a:lnTo>
                  <a:lnTo>
                    <a:pt x="591" y="553"/>
                  </a:lnTo>
                  <a:lnTo>
                    <a:pt x="599" y="563"/>
                  </a:lnTo>
                  <a:lnTo>
                    <a:pt x="608" y="574"/>
                  </a:lnTo>
                  <a:lnTo>
                    <a:pt x="618" y="584"/>
                  </a:lnTo>
                  <a:lnTo>
                    <a:pt x="621" y="589"/>
                  </a:lnTo>
                  <a:lnTo>
                    <a:pt x="627" y="593"/>
                  </a:lnTo>
                  <a:lnTo>
                    <a:pt x="634" y="596"/>
                  </a:lnTo>
                  <a:lnTo>
                    <a:pt x="640" y="600"/>
                  </a:lnTo>
                  <a:lnTo>
                    <a:pt x="657" y="607"/>
                  </a:lnTo>
                  <a:lnTo>
                    <a:pt x="677" y="614"/>
                  </a:lnTo>
                  <a:lnTo>
                    <a:pt x="723" y="626"/>
                  </a:lnTo>
                  <a:lnTo>
                    <a:pt x="772" y="639"/>
                  </a:lnTo>
                  <a:lnTo>
                    <a:pt x="797" y="646"/>
                  </a:lnTo>
                  <a:lnTo>
                    <a:pt x="821" y="653"/>
                  </a:lnTo>
                  <a:lnTo>
                    <a:pt x="842" y="660"/>
                  </a:lnTo>
                  <a:lnTo>
                    <a:pt x="863" y="669"/>
                  </a:lnTo>
                  <a:lnTo>
                    <a:pt x="871" y="673"/>
                  </a:lnTo>
                  <a:lnTo>
                    <a:pt x="879" y="678"/>
                  </a:lnTo>
                  <a:lnTo>
                    <a:pt x="886" y="683"/>
                  </a:lnTo>
                  <a:lnTo>
                    <a:pt x="893" y="688"/>
                  </a:lnTo>
                  <a:lnTo>
                    <a:pt x="897" y="694"/>
                  </a:lnTo>
                  <a:lnTo>
                    <a:pt x="902" y="700"/>
                  </a:lnTo>
                  <a:lnTo>
                    <a:pt x="904" y="706"/>
                  </a:lnTo>
                  <a:lnTo>
                    <a:pt x="906" y="714"/>
                  </a:lnTo>
                  <a:lnTo>
                    <a:pt x="906" y="824"/>
                  </a:lnTo>
                  <a:lnTo>
                    <a:pt x="456" y="824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1" name="Freeform 80"/>
            <p:cNvSpPr>
              <a:spLocks noEditPoints="1"/>
            </p:cNvSpPr>
            <p:nvPr/>
          </p:nvSpPr>
          <p:spPr bwMode="auto">
            <a:xfrm>
              <a:off x="2089" y="1629"/>
              <a:ext cx="142" cy="151"/>
            </a:xfrm>
            <a:custGeom>
              <a:avLst/>
              <a:gdLst/>
              <a:ahLst/>
              <a:cxnLst>
                <a:cxn ang="0">
                  <a:pos x="647" y="20"/>
                </a:cxn>
                <a:cxn ang="0">
                  <a:pos x="798" y="90"/>
                </a:cxn>
                <a:cxn ang="0">
                  <a:pos x="913" y="200"/>
                </a:cxn>
                <a:cxn ang="0">
                  <a:pos x="983" y="340"/>
                </a:cxn>
                <a:cxn ang="0">
                  <a:pos x="996" y="500"/>
                </a:cxn>
                <a:cxn ang="0">
                  <a:pos x="950" y="650"/>
                </a:cxn>
                <a:cxn ang="0">
                  <a:pos x="853" y="774"/>
                </a:cxn>
                <a:cxn ang="0">
                  <a:pos x="715" y="862"/>
                </a:cxn>
                <a:cxn ang="0">
                  <a:pos x="550" y="904"/>
                </a:cxn>
                <a:cxn ang="0">
                  <a:pos x="374" y="892"/>
                </a:cxn>
                <a:cxn ang="0">
                  <a:pos x="220" y="829"/>
                </a:cxn>
                <a:cxn ang="0">
                  <a:pos x="99" y="725"/>
                </a:cxn>
                <a:cxn ang="0">
                  <a:pos x="22" y="588"/>
                </a:cxn>
                <a:cxn ang="0">
                  <a:pos x="0" y="430"/>
                </a:cxn>
                <a:cxn ang="0">
                  <a:pos x="39" y="277"/>
                </a:cxn>
                <a:cxn ang="0">
                  <a:pos x="129" y="149"/>
                </a:cxn>
                <a:cxn ang="0">
                  <a:pos x="261" y="55"/>
                </a:cxn>
                <a:cxn ang="0">
                  <a:pos x="423" y="5"/>
                </a:cxn>
                <a:cxn ang="0">
                  <a:pos x="794" y="506"/>
                </a:cxn>
                <a:cxn ang="0">
                  <a:pos x="756" y="586"/>
                </a:cxn>
                <a:cxn ang="0">
                  <a:pos x="692" y="651"/>
                </a:cxn>
                <a:cxn ang="0">
                  <a:pos x="610" y="696"/>
                </a:cxn>
                <a:cxn ang="0">
                  <a:pos x="513" y="714"/>
                </a:cxn>
                <a:cxn ang="0">
                  <a:pos x="414" y="704"/>
                </a:cxn>
                <a:cxn ang="0">
                  <a:pos x="327" y="666"/>
                </a:cxn>
                <a:cxn ang="0">
                  <a:pos x="259" y="607"/>
                </a:cxn>
                <a:cxn ang="0">
                  <a:pos x="213" y="531"/>
                </a:cxn>
                <a:cxn ang="0">
                  <a:pos x="196" y="496"/>
                </a:cxn>
                <a:cxn ang="0">
                  <a:pos x="214" y="591"/>
                </a:cxn>
                <a:cxn ang="0">
                  <a:pos x="266" y="671"/>
                </a:cxn>
                <a:cxn ang="0">
                  <a:pos x="342" y="732"/>
                </a:cxn>
                <a:cxn ang="0">
                  <a:pos x="437" y="766"/>
                </a:cxn>
                <a:cxn ang="0">
                  <a:pos x="546" y="769"/>
                </a:cxn>
                <a:cxn ang="0">
                  <a:pos x="644" y="738"/>
                </a:cxn>
                <a:cxn ang="0">
                  <a:pos x="723" y="681"/>
                </a:cxn>
                <a:cxn ang="0">
                  <a:pos x="779" y="603"/>
                </a:cxn>
                <a:cxn ang="0">
                  <a:pos x="802" y="510"/>
                </a:cxn>
                <a:cxn ang="0">
                  <a:pos x="302" y="241"/>
                </a:cxn>
                <a:cxn ang="0">
                  <a:pos x="253" y="273"/>
                </a:cxn>
                <a:cxn ang="0">
                  <a:pos x="239" y="328"/>
                </a:cxn>
                <a:cxn ang="0">
                  <a:pos x="264" y="379"/>
                </a:cxn>
                <a:cxn ang="0">
                  <a:pos x="320" y="403"/>
                </a:cxn>
                <a:cxn ang="0">
                  <a:pos x="381" y="389"/>
                </a:cxn>
                <a:cxn ang="0">
                  <a:pos x="417" y="344"/>
                </a:cxn>
                <a:cxn ang="0">
                  <a:pos x="414" y="288"/>
                </a:cxn>
                <a:cxn ang="0">
                  <a:pos x="373" y="247"/>
                </a:cxn>
                <a:cxn ang="0">
                  <a:pos x="660" y="237"/>
                </a:cxn>
                <a:cxn ang="0">
                  <a:pos x="604" y="261"/>
                </a:cxn>
                <a:cxn ang="0">
                  <a:pos x="577" y="312"/>
                </a:cxn>
                <a:cxn ang="0">
                  <a:pos x="593" y="367"/>
                </a:cxn>
                <a:cxn ang="0">
                  <a:pos x="642" y="399"/>
                </a:cxn>
                <a:cxn ang="0">
                  <a:pos x="704" y="397"/>
                </a:cxn>
                <a:cxn ang="0">
                  <a:pos x="749" y="359"/>
                </a:cxn>
                <a:cxn ang="0">
                  <a:pos x="759" y="303"/>
                </a:cxn>
                <a:cxn ang="0">
                  <a:pos x="727" y="256"/>
                </a:cxn>
                <a:cxn ang="0">
                  <a:pos x="669" y="237"/>
                </a:cxn>
              </a:cxnLst>
              <a:rect l="0" t="0" r="r" b="b"/>
              <a:pathLst>
                <a:path w="999" h="906">
                  <a:moveTo>
                    <a:pt x="499" y="0"/>
                  </a:moveTo>
                  <a:lnTo>
                    <a:pt x="525" y="1"/>
                  </a:lnTo>
                  <a:lnTo>
                    <a:pt x="550" y="3"/>
                  </a:lnTo>
                  <a:lnTo>
                    <a:pt x="575" y="5"/>
                  </a:lnTo>
                  <a:lnTo>
                    <a:pt x="599" y="9"/>
                  </a:lnTo>
                  <a:lnTo>
                    <a:pt x="624" y="14"/>
                  </a:lnTo>
                  <a:lnTo>
                    <a:pt x="647" y="20"/>
                  </a:lnTo>
                  <a:lnTo>
                    <a:pt x="671" y="28"/>
                  </a:lnTo>
                  <a:lnTo>
                    <a:pt x="693" y="36"/>
                  </a:lnTo>
                  <a:lnTo>
                    <a:pt x="715" y="45"/>
                  </a:lnTo>
                  <a:lnTo>
                    <a:pt x="738" y="55"/>
                  </a:lnTo>
                  <a:lnTo>
                    <a:pt x="758" y="66"/>
                  </a:lnTo>
                  <a:lnTo>
                    <a:pt x="778" y="78"/>
                  </a:lnTo>
                  <a:lnTo>
                    <a:pt x="798" y="90"/>
                  </a:lnTo>
                  <a:lnTo>
                    <a:pt x="817" y="104"/>
                  </a:lnTo>
                  <a:lnTo>
                    <a:pt x="835" y="118"/>
                  </a:lnTo>
                  <a:lnTo>
                    <a:pt x="853" y="133"/>
                  </a:lnTo>
                  <a:lnTo>
                    <a:pt x="868" y="149"/>
                  </a:lnTo>
                  <a:lnTo>
                    <a:pt x="885" y="165"/>
                  </a:lnTo>
                  <a:lnTo>
                    <a:pt x="900" y="182"/>
                  </a:lnTo>
                  <a:lnTo>
                    <a:pt x="913" y="200"/>
                  </a:lnTo>
                  <a:lnTo>
                    <a:pt x="926" y="219"/>
                  </a:lnTo>
                  <a:lnTo>
                    <a:pt x="939" y="238"/>
                  </a:lnTo>
                  <a:lnTo>
                    <a:pt x="950" y="257"/>
                  </a:lnTo>
                  <a:lnTo>
                    <a:pt x="960" y="277"/>
                  </a:lnTo>
                  <a:lnTo>
                    <a:pt x="969" y="298"/>
                  </a:lnTo>
                  <a:lnTo>
                    <a:pt x="977" y="319"/>
                  </a:lnTo>
                  <a:lnTo>
                    <a:pt x="983" y="340"/>
                  </a:lnTo>
                  <a:lnTo>
                    <a:pt x="989" y="362"/>
                  </a:lnTo>
                  <a:lnTo>
                    <a:pt x="993" y="385"/>
                  </a:lnTo>
                  <a:lnTo>
                    <a:pt x="996" y="407"/>
                  </a:lnTo>
                  <a:lnTo>
                    <a:pt x="998" y="430"/>
                  </a:lnTo>
                  <a:lnTo>
                    <a:pt x="999" y="454"/>
                  </a:lnTo>
                  <a:lnTo>
                    <a:pt x="998" y="477"/>
                  </a:lnTo>
                  <a:lnTo>
                    <a:pt x="996" y="500"/>
                  </a:lnTo>
                  <a:lnTo>
                    <a:pt x="993" y="522"/>
                  </a:lnTo>
                  <a:lnTo>
                    <a:pt x="989" y="545"/>
                  </a:lnTo>
                  <a:lnTo>
                    <a:pt x="983" y="567"/>
                  </a:lnTo>
                  <a:lnTo>
                    <a:pt x="977" y="588"/>
                  </a:lnTo>
                  <a:lnTo>
                    <a:pt x="969" y="610"/>
                  </a:lnTo>
                  <a:lnTo>
                    <a:pt x="960" y="630"/>
                  </a:lnTo>
                  <a:lnTo>
                    <a:pt x="950" y="650"/>
                  </a:lnTo>
                  <a:lnTo>
                    <a:pt x="939" y="669"/>
                  </a:lnTo>
                  <a:lnTo>
                    <a:pt x="926" y="689"/>
                  </a:lnTo>
                  <a:lnTo>
                    <a:pt x="913" y="707"/>
                  </a:lnTo>
                  <a:lnTo>
                    <a:pt x="900" y="725"/>
                  </a:lnTo>
                  <a:lnTo>
                    <a:pt x="885" y="742"/>
                  </a:lnTo>
                  <a:lnTo>
                    <a:pt x="868" y="758"/>
                  </a:lnTo>
                  <a:lnTo>
                    <a:pt x="853" y="774"/>
                  </a:lnTo>
                  <a:lnTo>
                    <a:pt x="835" y="789"/>
                  </a:lnTo>
                  <a:lnTo>
                    <a:pt x="817" y="803"/>
                  </a:lnTo>
                  <a:lnTo>
                    <a:pt x="798" y="816"/>
                  </a:lnTo>
                  <a:lnTo>
                    <a:pt x="778" y="829"/>
                  </a:lnTo>
                  <a:lnTo>
                    <a:pt x="758" y="841"/>
                  </a:lnTo>
                  <a:lnTo>
                    <a:pt x="738" y="852"/>
                  </a:lnTo>
                  <a:lnTo>
                    <a:pt x="715" y="862"/>
                  </a:lnTo>
                  <a:lnTo>
                    <a:pt x="693" y="871"/>
                  </a:lnTo>
                  <a:lnTo>
                    <a:pt x="671" y="879"/>
                  </a:lnTo>
                  <a:lnTo>
                    <a:pt x="647" y="886"/>
                  </a:lnTo>
                  <a:lnTo>
                    <a:pt x="624" y="892"/>
                  </a:lnTo>
                  <a:lnTo>
                    <a:pt x="599" y="897"/>
                  </a:lnTo>
                  <a:lnTo>
                    <a:pt x="575" y="901"/>
                  </a:lnTo>
                  <a:lnTo>
                    <a:pt x="550" y="904"/>
                  </a:lnTo>
                  <a:lnTo>
                    <a:pt x="525" y="906"/>
                  </a:lnTo>
                  <a:lnTo>
                    <a:pt x="499" y="906"/>
                  </a:lnTo>
                  <a:lnTo>
                    <a:pt x="473" y="906"/>
                  </a:lnTo>
                  <a:lnTo>
                    <a:pt x="448" y="904"/>
                  </a:lnTo>
                  <a:lnTo>
                    <a:pt x="423" y="901"/>
                  </a:lnTo>
                  <a:lnTo>
                    <a:pt x="398" y="897"/>
                  </a:lnTo>
                  <a:lnTo>
                    <a:pt x="374" y="892"/>
                  </a:lnTo>
                  <a:lnTo>
                    <a:pt x="350" y="886"/>
                  </a:lnTo>
                  <a:lnTo>
                    <a:pt x="327" y="879"/>
                  </a:lnTo>
                  <a:lnTo>
                    <a:pt x="305" y="871"/>
                  </a:lnTo>
                  <a:lnTo>
                    <a:pt x="282" y="862"/>
                  </a:lnTo>
                  <a:lnTo>
                    <a:pt x="261" y="852"/>
                  </a:lnTo>
                  <a:lnTo>
                    <a:pt x="240" y="841"/>
                  </a:lnTo>
                  <a:lnTo>
                    <a:pt x="220" y="829"/>
                  </a:lnTo>
                  <a:lnTo>
                    <a:pt x="201" y="816"/>
                  </a:lnTo>
                  <a:lnTo>
                    <a:pt x="182" y="803"/>
                  </a:lnTo>
                  <a:lnTo>
                    <a:pt x="163" y="789"/>
                  </a:lnTo>
                  <a:lnTo>
                    <a:pt x="146" y="774"/>
                  </a:lnTo>
                  <a:lnTo>
                    <a:pt x="129" y="758"/>
                  </a:lnTo>
                  <a:lnTo>
                    <a:pt x="114" y="742"/>
                  </a:lnTo>
                  <a:lnTo>
                    <a:pt x="99" y="725"/>
                  </a:lnTo>
                  <a:lnTo>
                    <a:pt x="85" y="707"/>
                  </a:lnTo>
                  <a:lnTo>
                    <a:pt x="73" y="689"/>
                  </a:lnTo>
                  <a:lnTo>
                    <a:pt x="60" y="669"/>
                  </a:lnTo>
                  <a:lnTo>
                    <a:pt x="49" y="650"/>
                  </a:lnTo>
                  <a:lnTo>
                    <a:pt x="39" y="630"/>
                  </a:lnTo>
                  <a:lnTo>
                    <a:pt x="30" y="610"/>
                  </a:lnTo>
                  <a:lnTo>
                    <a:pt x="22" y="588"/>
                  </a:lnTo>
                  <a:lnTo>
                    <a:pt x="16" y="567"/>
                  </a:lnTo>
                  <a:lnTo>
                    <a:pt x="10" y="545"/>
                  </a:lnTo>
                  <a:lnTo>
                    <a:pt x="6" y="522"/>
                  </a:lnTo>
                  <a:lnTo>
                    <a:pt x="2" y="500"/>
                  </a:lnTo>
                  <a:lnTo>
                    <a:pt x="0" y="477"/>
                  </a:lnTo>
                  <a:lnTo>
                    <a:pt x="0" y="454"/>
                  </a:lnTo>
                  <a:lnTo>
                    <a:pt x="0" y="430"/>
                  </a:lnTo>
                  <a:lnTo>
                    <a:pt x="2" y="407"/>
                  </a:lnTo>
                  <a:lnTo>
                    <a:pt x="6" y="385"/>
                  </a:lnTo>
                  <a:lnTo>
                    <a:pt x="10" y="362"/>
                  </a:lnTo>
                  <a:lnTo>
                    <a:pt x="16" y="340"/>
                  </a:lnTo>
                  <a:lnTo>
                    <a:pt x="22" y="319"/>
                  </a:lnTo>
                  <a:lnTo>
                    <a:pt x="30" y="298"/>
                  </a:lnTo>
                  <a:lnTo>
                    <a:pt x="39" y="277"/>
                  </a:lnTo>
                  <a:lnTo>
                    <a:pt x="49" y="257"/>
                  </a:lnTo>
                  <a:lnTo>
                    <a:pt x="60" y="238"/>
                  </a:lnTo>
                  <a:lnTo>
                    <a:pt x="73" y="219"/>
                  </a:lnTo>
                  <a:lnTo>
                    <a:pt x="85" y="200"/>
                  </a:lnTo>
                  <a:lnTo>
                    <a:pt x="99" y="182"/>
                  </a:lnTo>
                  <a:lnTo>
                    <a:pt x="114" y="165"/>
                  </a:lnTo>
                  <a:lnTo>
                    <a:pt x="129" y="149"/>
                  </a:lnTo>
                  <a:lnTo>
                    <a:pt x="146" y="133"/>
                  </a:lnTo>
                  <a:lnTo>
                    <a:pt x="163" y="118"/>
                  </a:lnTo>
                  <a:lnTo>
                    <a:pt x="182" y="104"/>
                  </a:lnTo>
                  <a:lnTo>
                    <a:pt x="201" y="90"/>
                  </a:lnTo>
                  <a:lnTo>
                    <a:pt x="220" y="78"/>
                  </a:lnTo>
                  <a:lnTo>
                    <a:pt x="240" y="66"/>
                  </a:lnTo>
                  <a:lnTo>
                    <a:pt x="261" y="55"/>
                  </a:lnTo>
                  <a:lnTo>
                    <a:pt x="282" y="45"/>
                  </a:lnTo>
                  <a:lnTo>
                    <a:pt x="305" y="36"/>
                  </a:lnTo>
                  <a:lnTo>
                    <a:pt x="327" y="28"/>
                  </a:lnTo>
                  <a:lnTo>
                    <a:pt x="350" y="20"/>
                  </a:lnTo>
                  <a:lnTo>
                    <a:pt x="374" y="14"/>
                  </a:lnTo>
                  <a:lnTo>
                    <a:pt x="398" y="9"/>
                  </a:lnTo>
                  <a:lnTo>
                    <a:pt x="423" y="5"/>
                  </a:lnTo>
                  <a:lnTo>
                    <a:pt x="448" y="3"/>
                  </a:lnTo>
                  <a:lnTo>
                    <a:pt x="473" y="1"/>
                  </a:lnTo>
                  <a:lnTo>
                    <a:pt x="499" y="0"/>
                  </a:lnTo>
                  <a:close/>
                  <a:moveTo>
                    <a:pt x="800" y="468"/>
                  </a:moveTo>
                  <a:lnTo>
                    <a:pt x="799" y="481"/>
                  </a:lnTo>
                  <a:lnTo>
                    <a:pt x="797" y="493"/>
                  </a:lnTo>
                  <a:lnTo>
                    <a:pt x="794" y="506"/>
                  </a:lnTo>
                  <a:lnTo>
                    <a:pt x="790" y="518"/>
                  </a:lnTo>
                  <a:lnTo>
                    <a:pt x="786" y="531"/>
                  </a:lnTo>
                  <a:lnTo>
                    <a:pt x="780" y="542"/>
                  </a:lnTo>
                  <a:lnTo>
                    <a:pt x="775" y="554"/>
                  </a:lnTo>
                  <a:lnTo>
                    <a:pt x="769" y="565"/>
                  </a:lnTo>
                  <a:lnTo>
                    <a:pt x="762" y="576"/>
                  </a:lnTo>
                  <a:lnTo>
                    <a:pt x="756" y="586"/>
                  </a:lnTo>
                  <a:lnTo>
                    <a:pt x="748" y="596"/>
                  </a:lnTo>
                  <a:lnTo>
                    <a:pt x="740" y="607"/>
                  </a:lnTo>
                  <a:lnTo>
                    <a:pt x="731" y="617"/>
                  </a:lnTo>
                  <a:lnTo>
                    <a:pt x="722" y="626"/>
                  </a:lnTo>
                  <a:lnTo>
                    <a:pt x="713" y="635"/>
                  </a:lnTo>
                  <a:lnTo>
                    <a:pt x="703" y="643"/>
                  </a:lnTo>
                  <a:lnTo>
                    <a:pt x="692" y="651"/>
                  </a:lnTo>
                  <a:lnTo>
                    <a:pt x="682" y="659"/>
                  </a:lnTo>
                  <a:lnTo>
                    <a:pt x="671" y="666"/>
                  </a:lnTo>
                  <a:lnTo>
                    <a:pt x="660" y="673"/>
                  </a:lnTo>
                  <a:lnTo>
                    <a:pt x="647" y="679"/>
                  </a:lnTo>
                  <a:lnTo>
                    <a:pt x="635" y="685"/>
                  </a:lnTo>
                  <a:lnTo>
                    <a:pt x="623" y="691"/>
                  </a:lnTo>
                  <a:lnTo>
                    <a:pt x="610" y="696"/>
                  </a:lnTo>
                  <a:lnTo>
                    <a:pt x="597" y="700"/>
                  </a:lnTo>
                  <a:lnTo>
                    <a:pt x="584" y="704"/>
                  </a:lnTo>
                  <a:lnTo>
                    <a:pt x="570" y="707"/>
                  </a:lnTo>
                  <a:lnTo>
                    <a:pt x="557" y="710"/>
                  </a:lnTo>
                  <a:lnTo>
                    <a:pt x="542" y="712"/>
                  </a:lnTo>
                  <a:lnTo>
                    <a:pt x="528" y="713"/>
                  </a:lnTo>
                  <a:lnTo>
                    <a:pt x="513" y="714"/>
                  </a:lnTo>
                  <a:lnTo>
                    <a:pt x="499" y="714"/>
                  </a:lnTo>
                  <a:lnTo>
                    <a:pt x="484" y="714"/>
                  </a:lnTo>
                  <a:lnTo>
                    <a:pt x="470" y="713"/>
                  </a:lnTo>
                  <a:lnTo>
                    <a:pt x="455" y="712"/>
                  </a:lnTo>
                  <a:lnTo>
                    <a:pt x="442" y="710"/>
                  </a:lnTo>
                  <a:lnTo>
                    <a:pt x="429" y="707"/>
                  </a:lnTo>
                  <a:lnTo>
                    <a:pt x="414" y="704"/>
                  </a:lnTo>
                  <a:lnTo>
                    <a:pt x="401" y="700"/>
                  </a:lnTo>
                  <a:lnTo>
                    <a:pt x="388" y="696"/>
                  </a:lnTo>
                  <a:lnTo>
                    <a:pt x="375" y="691"/>
                  </a:lnTo>
                  <a:lnTo>
                    <a:pt x="363" y="685"/>
                  </a:lnTo>
                  <a:lnTo>
                    <a:pt x="350" y="679"/>
                  </a:lnTo>
                  <a:lnTo>
                    <a:pt x="339" y="673"/>
                  </a:lnTo>
                  <a:lnTo>
                    <a:pt x="327" y="666"/>
                  </a:lnTo>
                  <a:lnTo>
                    <a:pt x="317" y="659"/>
                  </a:lnTo>
                  <a:lnTo>
                    <a:pt x="306" y="651"/>
                  </a:lnTo>
                  <a:lnTo>
                    <a:pt x="296" y="643"/>
                  </a:lnTo>
                  <a:lnTo>
                    <a:pt x="286" y="635"/>
                  </a:lnTo>
                  <a:lnTo>
                    <a:pt x="276" y="626"/>
                  </a:lnTo>
                  <a:lnTo>
                    <a:pt x="267" y="617"/>
                  </a:lnTo>
                  <a:lnTo>
                    <a:pt x="259" y="607"/>
                  </a:lnTo>
                  <a:lnTo>
                    <a:pt x="250" y="596"/>
                  </a:lnTo>
                  <a:lnTo>
                    <a:pt x="243" y="586"/>
                  </a:lnTo>
                  <a:lnTo>
                    <a:pt x="235" y="576"/>
                  </a:lnTo>
                  <a:lnTo>
                    <a:pt x="229" y="565"/>
                  </a:lnTo>
                  <a:lnTo>
                    <a:pt x="223" y="554"/>
                  </a:lnTo>
                  <a:lnTo>
                    <a:pt x="218" y="542"/>
                  </a:lnTo>
                  <a:lnTo>
                    <a:pt x="213" y="531"/>
                  </a:lnTo>
                  <a:lnTo>
                    <a:pt x="209" y="518"/>
                  </a:lnTo>
                  <a:lnTo>
                    <a:pt x="205" y="506"/>
                  </a:lnTo>
                  <a:lnTo>
                    <a:pt x="202" y="493"/>
                  </a:lnTo>
                  <a:lnTo>
                    <a:pt x="200" y="481"/>
                  </a:lnTo>
                  <a:lnTo>
                    <a:pt x="198" y="468"/>
                  </a:lnTo>
                  <a:lnTo>
                    <a:pt x="196" y="482"/>
                  </a:lnTo>
                  <a:lnTo>
                    <a:pt x="196" y="496"/>
                  </a:lnTo>
                  <a:lnTo>
                    <a:pt x="196" y="510"/>
                  </a:lnTo>
                  <a:lnTo>
                    <a:pt x="198" y="524"/>
                  </a:lnTo>
                  <a:lnTo>
                    <a:pt x="200" y="539"/>
                  </a:lnTo>
                  <a:lnTo>
                    <a:pt x="202" y="552"/>
                  </a:lnTo>
                  <a:lnTo>
                    <a:pt x="205" y="565"/>
                  </a:lnTo>
                  <a:lnTo>
                    <a:pt x="210" y="578"/>
                  </a:lnTo>
                  <a:lnTo>
                    <a:pt x="214" y="591"/>
                  </a:lnTo>
                  <a:lnTo>
                    <a:pt x="220" y="603"/>
                  </a:lnTo>
                  <a:lnTo>
                    <a:pt x="225" y="616"/>
                  </a:lnTo>
                  <a:lnTo>
                    <a:pt x="232" y="628"/>
                  </a:lnTo>
                  <a:lnTo>
                    <a:pt x="240" y="639"/>
                  </a:lnTo>
                  <a:lnTo>
                    <a:pt x="248" y="650"/>
                  </a:lnTo>
                  <a:lnTo>
                    <a:pt x="256" y="661"/>
                  </a:lnTo>
                  <a:lnTo>
                    <a:pt x="266" y="671"/>
                  </a:lnTo>
                  <a:lnTo>
                    <a:pt x="275" y="681"/>
                  </a:lnTo>
                  <a:lnTo>
                    <a:pt x="285" y="692"/>
                  </a:lnTo>
                  <a:lnTo>
                    <a:pt x="296" y="701"/>
                  </a:lnTo>
                  <a:lnTo>
                    <a:pt x="306" y="709"/>
                  </a:lnTo>
                  <a:lnTo>
                    <a:pt x="318" y="717"/>
                  </a:lnTo>
                  <a:lnTo>
                    <a:pt x="329" y="725"/>
                  </a:lnTo>
                  <a:lnTo>
                    <a:pt x="342" y="732"/>
                  </a:lnTo>
                  <a:lnTo>
                    <a:pt x="355" y="738"/>
                  </a:lnTo>
                  <a:lnTo>
                    <a:pt x="367" y="744"/>
                  </a:lnTo>
                  <a:lnTo>
                    <a:pt x="381" y="750"/>
                  </a:lnTo>
                  <a:lnTo>
                    <a:pt x="395" y="755"/>
                  </a:lnTo>
                  <a:lnTo>
                    <a:pt x="408" y="759"/>
                  </a:lnTo>
                  <a:lnTo>
                    <a:pt x="423" y="763"/>
                  </a:lnTo>
                  <a:lnTo>
                    <a:pt x="437" y="766"/>
                  </a:lnTo>
                  <a:lnTo>
                    <a:pt x="453" y="769"/>
                  </a:lnTo>
                  <a:lnTo>
                    <a:pt x="468" y="771"/>
                  </a:lnTo>
                  <a:lnTo>
                    <a:pt x="483" y="772"/>
                  </a:lnTo>
                  <a:lnTo>
                    <a:pt x="499" y="772"/>
                  </a:lnTo>
                  <a:lnTo>
                    <a:pt x="515" y="772"/>
                  </a:lnTo>
                  <a:lnTo>
                    <a:pt x="530" y="771"/>
                  </a:lnTo>
                  <a:lnTo>
                    <a:pt x="546" y="769"/>
                  </a:lnTo>
                  <a:lnTo>
                    <a:pt x="560" y="766"/>
                  </a:lnTo>
                  <a:lnTo>
                    <a:pt x="575" y="763"/>
                  </a:lnTo>
                  <a:lnTo>
                    <a:pt x="589" y="759"/>
                  </a:lnTo>
                  <a:lnTo>
                    <a:pt x="604" y="755"/>
                  </a:lnTo>
                  <a:lnTo>
                    <a:pt x="617" y="750"/>
                  </a:lnTo>
                  <a:lnTo>
                    <a:pt x="631" y="744"/>
                  </a:lnTo>
                  <a:lnTo>
                    <a:pt x="644" y="738"/>
                  </a:lnTo>
                  <a:lnTo>
                    <a:pt x="656" y="732"/>
                  </a:lnTo>
                  <a:lnTo>
                    <a:pt x="669" y="725"/>
                  </a:lnTo>
                  <a:lnTo>
                    <a:pt x="681" y="717"/>
                  </a:lnTo>
                  <a:lnTo>
                    <a:pt x="692" y="709"/>
                  </a:lnTo>
                  <a:lnTo>
                    <a:pt x="703" y="701"/>
                  </a:lnTo>
                  <a:lnTo>
                    <a:pt x="713" y="692"/>
                  </a:lnTo>
                  <a:lnTo>
                    <a:pt x="723" y="681"/>
                  </a:lnTo>
                  <a:lnTo>
                    <a:pt x="733" y="671"/>
                  </a:lnTo>
                  <a:lnTo>
                    <a:pt x="742" y="661"/>
                  </a:lnTo>
                  <a:lnTo>
                    <a:pt x="751" y="650"/>
                  </a:lnTo>
                  <a:lnTo>
                    <a:pt x="759" y="639"/>
                  </a:lnTo>
                  <a:lnTo>
                    <a:pt x="766" y="628"/>
                  </a:lnTo>
                  <a:lnTo>
                    <a:pt x="772" y="616"/>
                  </a:lnTo>
                  <a:lnTo>
                    <a:pt x="779" y="603"/>
                  </a:lnTo>
                  <a:lnTo>
                    <a:pt x="783" y="591"/>
                  </a:lnTo>
                  <a:lnTo>
                    <a:pt x="789" y="578"/>
                  </a:lnTo>
                  <a:lnTo>
                    <a:pt x="792" y="565"/>
                  </a:lnTo>
                  <a:lnTo>
                    <a:pt x="796" y="552"/>
                  </a:lnTo>
                  <a:lnTo>
                    <a:pt x="799" y="539"/>
                  </a:lnTo>
                  <a:lnTo>
                    <a:pt x="801" y="524"/>
                  </a:lnTo>
                  <a:lnTo>
                    <a:pt x="802" y="510"/>
                  </a:lnTo>
                  <a:lnTo>
                    <a:pt x="802" y="496"/>
                  </a:lnTo>
                  <a:lnTo>
                    <a:pt x="802" y="482"/>
                  </a:lnTo>
                  <a:lnTo>
                    <a:pt x="800" y="468"/>
                  </a:lnTo>
                  <a:close/>
                  <a:moveTo>
                    <a:pt x="329" y="237"/>
                  </a:moveTo>
                  <a:lnTo>
                    <a:pt x="320" y="237"/>
                  </a:lnTo>
                  <a:lnTo>
                    <a:pt x="311" y="239"/>
                  </a:lnTo>
                  <a:lnTo>
                    <a:pt x="302" y="241"/>
                  </a:lnTo>
                  <a:lnTo>
                    <a:pt x="294" y="243"/>
                  </a:lnTo>
                  <a:lnTo>
                    <a:pt x="286" y="247"/>
                  </a:lnTo>
                  <a:lnTo>
                    <a:pt x="278" y="251"/>
                  </a:lnTo>
                  <a:lnTo>
                    <a:pt x="271" y="256"/>
                  </a:lnTo>
                  <a:lnTo>
                    <a:pt x="264" y="261"/>
                  </a:lnTo>
                  <a:lnTo>
                    <a:pt x="259" y="267"/>
                  </a:lnTo>
                  <a:lnTo>
                    <a:pt x="253" y="273"/>
                  </a:lnTo>
                  <a:lnTo>
                    <a:pt x="249" y="280"/>
                  </a:lnTo>
                  <a:lnTo>
                    <a:pt x="246" y="288"/>
                  </a:lnTo>
                  <a:lnTo>
                    <a:pt x="242" y="296"/>
                  </a:lnTo>
                  <a:lnTo>
                    <a:pt x="240" y="303"/>
                  </a:lnTo>
                  <a:lnTo>
                    <a:pt x="239" y="312"/>
                  </a:lnTo>
                  <a:lnTo>
                    <a:pt x="238" y="320"/>
                  </a:lnTo>
                  <a:lnTo>
                    <a:pt x="239" y="328"/>
                  </a:lnTo>
                  <a:lnTo>
                    <a:pt x="240" y="337"/>
                  </a:lnTo>
                  <a:lnTo>
                    <a:pt x="242" y="344"/>
                  </a:lnTo>
                  <a:lnTo>
                    <a:pt x="246" y="352"/>
                  </a:lnTo>
                  <a:lnTo>
                    <a:pt x="249" y="359"/>
                  </a:lnTo>
                  <a:lnTo>
                    <a:pt x="253" y="367"/>
                  </a:lnTo>
                  <a:lnTo>
                    <a:pt x="259" y="373"/>
                  </a:lnTo>
                  <a:lnTo>
                    <a:pt x="264" y="379"/>
                  </a:lnTo>
                  <a:lnTo>
                    <a:pt x="271" y="384"/>
                  </a:lnTo>
                  <a:lnTo>
                    <a:pt x="278" y="389"/>
                  </a:lnTo>
                  <a:lnTo>
                    <a:pt x="286" y="393"/>
                  </a:lnTo>
                  <a:lnTo>
                    <a:pt x="294" y="397"/>
                  </a:lnTo>
                  <a:lnTo>
                    <a:pt x="302" y="399"/>
                  </a:lnTo>
                  <a:lnTo>
                    <a:pt x="311" y="402"/>
                  </a:lnTo>
                  <a:lnTo>
                    <a:pt x="320" y="403"/>
                  </a:lnTo>
                  <a:lnTo>
                    <a:pt x="329" y="403"/>
                  </a:lnTo>
                  <a:lnTo>
                    <a:pt x="339" y="403"/>
                  </a:lnTo>
                  <a:lnTo>
                    <a:pt x="348" y="402"/>
                  </a:lnTo>
                  <a:lnTo>
                    <a:pt x="357" y="399"/>
                  </a:lnTo>
                  <a:lnTo>
                    <a:pt x="365" y="397"/>
                  </a:lnTo>
                  <a:lnTo>
                    <a:pt x="373" y="393"/>
                  </a:lnTo>
                  <a:lnTo>
                    <a:pt x="381" y="389"/>
                  </a:lnTo>
                  <a:lnTo>
                    <a:pt x="388" y="384"/>
                  </a:lnTo>
                  <a:lnTo>
                    <a:pt x="394" y="379"/>
                  </a:lnTo>
                  <a:lnTo>
                    <a:pt x="401" y="373"/>
                  </a:lnTo>
                  <a:lnTo>
                    <a:pt x="405" y="367"/>
                  </a:lnTo>
                  <a:lnTo>
                    <a:pt x="411" y="359"/>
                  </a:lnTo>
                  <a:lnTo>
                    <a:pt x="414" y="352"/>
                  </a:lnTo>
                  <a:lnTo>
                    <a:pt x="417" y="344"/>
                  </a:lnTo>
                  <a:lnTo>
                    <a:pt x="420" y="337"/>
                  </a:lnTo>
                  <a:lnTo>
                    <a:pt x="421" y="328"/>
                  </a:lnTo>
                  <a:lnTo>
                    <a:pt x="422" y="320"/>
                  </a:lnTo>
                  <a:lnTo>
                    <a:pt x="421" y="312"/>
                  </a:lnTo>
                  <a:lnTo>
                    <a:pt x="420" y="303"/>
                  </a:lnTo>
                  <a:lnTo>
                    <a:pt x="417" y="296"/>
                  </a:lnTo>
                  <a:lnTo>
                    <a:pt x="414" y="288"/>
                  </a:lnTo>
                  <a:lnTo>
                    <a:pt x="411" y="280"/>
                  </a:lnTo>
                  <a:lnTo>
                    <a:pt x="405" y="273"/>
                  </a:lnTo>
                  <a:lnTo>
                    <a:pt x="401" y="267"/>
                  </a:lnTo>
                  <a:lnTo>
                    <a:pt x="394" y="261"/>
                  </a:lnTo>
                  <a:lnTo>
                    <a:pt x="388" y="256"/>
                  </a:lnTo>
                  <a:lnTo>
                    <a:pt x="381" y="251"/>
                  </a:lnTo>
                  <a:lnTo>
                    <a:pt x="373" y="247"/>
                  </a:lnTo>
                  <a:lnTo>
                    <a:pt x="365" y="243"/>
                  </a:lnTo>
                  <a:lnTo>
                    <a:pt x="357" y="241"/>
                  </a:lnTo>
                  <a:lnTo>
                    <a:pt x="348" y="239"/>
                  </a:lnTo>
                  <a:lnTo>
                    <a:pt x="339" y="237"/>
                  </a:lnTo>
                  <a:lnTo>
                    <a:pt x="329" y="237"/>
                  </a:lnTo>
                  <a:close/>
                  <a:moveTo>
                    <a:pt x="669" y="237"/>
                  </a:moveTo>
                  <a:lnTo>
                    <a:pt x="660" y="237"/>
                  </a:lnTo>
                  <a:lnTo>
                    <a:pt x="651" y="239"/>
                  </a:lnTo>
                  <a:lnTo>
                    <a:pt x="642" y="241"/>
                  </a:lnTo>
                  <a:lnTo>
                    <a:pt x="633" y="243"/>
                  </a:lnTo>
                  <a:lnTo>
                    <a:pt x="625" y="247"/>
                  </a:lnTo>
                  <a:lnTo>
                    <a:pt x="617" y="251"/>
                  </a:lnTo>
                  <a:lnTo>
                    <a:pt x="610" y="256"/>
                  </a:lnTo>
                  <a:lnTo>
                    <a:pt x="604" y="261"/>
                  </a:lnTo>
                  <a:lnTo>
                    <a:pt x="598" y="267"/>
                  </a:lnTo>
                  <a:lnTo>
                    <a:pt x="593" y="273"/>
                  </a:lnTo>
                  <a:lnTo>
                    <a:pt x="588" y="280"/>
                  </a:lnTo>
                  <a:lnTo>
                    <a:pt x="584" y="288"/>
                  </a:lnTo>
                  <a:lnTo>
                    <a:pt x="581" y="296"/>
                  </a:lnTo>
                  <a:lnTo>
                    <a:pt x="579" y="303"/>
                  </a:lnTo>
                  <a:lnTo>
                    <a:pt x="577" y="312"/>
                  </a:lnTo>
                  <a:lnTo>
                    <a:pt x="577" y="320"/>
                  </a:lnTo>
                  <a:lnTo>
                    <a:pt x="577" y="328"/>
                  </a:lnTo>
                  <a:lnTo>
                    <a:pt x="579" y="337"/>
                  </a:lnTo>
                  <a:lnTo>
                    <a:pt x="581" y="344"/>
                  </a:lnTo>
                  <a:lnTo>
                    <a:pt x="584" y="352"/>
                  </a:lnTo>
                  <a:lnTo>
                    <a:pt x="588" y="359"/>
                  </a:lnTo>
                  <a:lnTo>
                    <a:pt x="593" y="367"/>
                  </a:lnTo>
                  <a:lnTo>
                    <a:pt x="598" y="373"/>
                  </a:lnTo>
                  <a:lnTo>
                    <a:pt x="604" y="379"/>
                  </a:lnTo>
                  <a:lnTo>
                    <a:pt x="610" y="384"/>
                  </a:lnTo>
                  <a:lnTo>
                    <a:pt x="617" y="389"/>
                  </a:lnTo>
                  <a:lnTo>
                    <a:pt x="625" y="393"/>
                  </a:lnTo>
                  <a:lnTo>
                    <a:pt x="633" y="397"/>
                  </a:lnTo>
                  <a:lnTo>
                    <a:pt x="642" y="399"/>
                  </a:lnTo>
                  <a:lnTo>
                    <a:pt x="651" y="402"/>
                  </a:lnTo>
                  <a:lnTo>
                    <a:pt x="660" y="403"/>
                  </a:lnTo>
                  <a:lnTo>
                    <a:pt x="669" y="403"/>
                  </a:lnTo>
                  <a:lnTo>
                    <a:pt x="679" y="403"/>
                  </a:lnTo>
                  <a:lnTo>
                    <a:pt x="688" y="402"/>
                  </a:lnTo>
                  <a:lnTo>
                    <a:pt x="696" y="399"/>
                  </a:lnTo>
                  <a:lnTo>
                    <a:pt x="704" y="397"/>
                  </a:lnTo>
                  <a:lnTo>
                    <a:pt x="712" y="393"/>
                  </a:lnTo>
                  <a:lnTo>
                    <a:pt x="720" y="389"/>
                  </a:lnTo>
                  <a:lnTo>
                    <a:pt x="727" y="384"/>
                  </a:lnTo>
                  <a:lnTo>
                    <a:pt x="733" y="379"/>
                  </a:lnTo>
                  <a:lnTo>
                    <a:pt x="740" y="373"/>
                  </a:lnTo>
                  <a:lnTo>
                    <a:pt x="744" y="367"/>
                  </a:lnTo>
                  <a:lnTo>
                    <a:pt x="749" y="359"/>
                  </a:lnTo>
                  <a:lnTo>
                    <a:pt x="753" y="352"/>
                  </a:lnTo>
                  <a:lnTo>
                    <a:pt x="757" y="344"/>
                  </a:lnTo>
                  <a:lnTo>
                    <a:pt x="759" y="337"/>
                  </a:lnTo>
                  <a:lnTo>
                    <a:pt x="760" y="328"/>
                  </a:lnTo>
                  <a:lnTo>
                    <a:pt x="760" y="320"/>
                  </a:lnTo>
                  <a:lnTo>
                    <a:pt x="760" y="312"/>
                  </a:lnTo>
                  <a:lnTo>
                    <a:pt x="759" y="303"/>
                  </a:lnTo>
                  <a:lnTo>
                    <a:pt x="757" y="296"/>
                  </a:lnTo>
                  <a:lnTo>
                    <a:pt x="753" y="288"/>
                  </a:lnTo>
                  <a:lnTo>
                    <a:pt x="749" y="280"/>
                  </a:lnTo>
                  <a:lnTo>
                    <a:pt x="744" y="273"/>
                  </a:lnTo>
                  <a:lnTo>
                    <a:pt x="740" y="267"/>
                  </a:lnTo>
                  <a:lnTo>
                    <a:pt x="733" y="261"/>
                  </a:lnTo>
                  <a:lnTo>
                    <a:pt x="727" y="256"/>
                  </a:lnTo>
                  <a:lnTo>
                    <a:pt x="720" y="251"/>
                  </a:lnTo>
                  <a:lnTo>
                    <a:pt x="712" y="247"/>
                  </a:lnTo>
                  <a:lnTo>
                    <a:pt x="704" y="243"/>
                  </a:lnTo>
                  <a:lnTo>
                    <a:pt x="696" y="241"/>
                  </a:lnTo>
                  <a:lnTo>
                    <a:pt x="688" y="239"/>
                  </a:lnTo>
                  <a:lnTo>
                    <a:pt x="679" y="237"/>
                  </a:lnTo>
                  <a:lnTo>
                    <a:pt x="669" y="237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210" y="1356"/>
              <a:ext cx="60" cy="61"/>
            </a:xfrm>
            <a:custGeom>
              <a:avLst/>
              <a:gdLst/>
              <a:ahLst/>
              <a:cxnLst>
                <a:cxn ang="0">
                  <a:pos x="419" y="160"/>
                </a:cxn>
                <a:cxn ang="0">
                  <a:pos x="281" y="125"/>
                </a:cxn>
                <a:cxn ang="0">
                  <a:pos x="233" y="0"/>
                </a:cxn>
                <a:cxn ang="0">
                  <a:pos x="142" y="108"/>
                </a:cxn>
                <a:cxn ang="0">
                  <a:pos x="0" y="110"/>
                </a:cxn>
                <a:cxn ang="0">
                  <a:pos x="88" y="211"/>
                </a:cxn>
                <a:cxn ang="0">
                  <a:pos x="46" y="335"/>
                </a:cxn>
                <a:cxn ang="0">
                  <a:pos x="191" y="292"/>
                </a:cxn>
                <a:cxn ang="0">
                  <a:pos x="310" y="366"/>
                </a:cxn>
                <a:cxn ang="0">
                  <a:pos x="305" y="238"/>
                </a:cxn>
                <a:cxn ang="0">
                  <a:pos x="419" y="160"/>
                </a:cxn>
              </a:cxnLst>
              <a:rect l="0" t="0" r="r" b="b"/>
              <a:pathLst>
                <a:path w="419" h="366">
                  <a:moveTo>
                    <a:pt x="419" y="160"/>
                  </a:moveTo>
                  <a:lnTo>
                    <a:pt x="281" y="125"/>
                  </a:lnTo>
                  <a:lnTo>
                    <a:pt x="233" y="0"/>
                  </a:lnTo>
                  <a:lnTo>
                    <a:pt x="142" y="108"/>
                  </a:lnTo>
                  <a:lnTo>
                    <a:pt x="0" y="110"/>
                  </a:lnTo>
                  <a:lnTo>
                    <a:pt x="88" y="211"/>
                  </a:lnTo>
                  <a:lnTo>
                    <a:pt x="46" y="335"/>
                  </a:lnTo>
                  <a:lnTo>
                    <a:pt x="191" y="292"/>
                  </a:lnTo>
                  <a:lnTo>
                    <a:pt x="310" y="366"/>
                  </a:lnTo>
                  <a:lnTo>
                    <a:pt x="305" y="238"/>
                  </a:lnTo>
                  <a:lnTo>
                    <a:pt x="419" y="160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2837" y="2271"/>
              <a:ext cx="138" cy="136"/>
            </a:xfrm>
            <a:custGeom>
              <a:avLst/>
              <a:gdLst/>
              <a:ahLst/>
              <a:cxnLst>
                <a:cxn ang="0">
                  <a:pos x="972" y="314"/>
                </a:cxn>
                <a:cxn ang="0">
                  <a:pos x="648" y="271"/>
                </a:cxn>
                <a:cxn ang="0">
                  <a:pos x="496" y="0"/>
                </a:cxn>
                <a:cxn ang="0">
                  <a:pos x="323" y="271"/>
                </a:cxn>
                <a:cxn ang="0">
                  <a:pos x="0" y="314"/>
                </a:cxn>
                <a:cxn ang="0">
                  <a:pos x="234" y="522"/>
                </a:cxn>
                <a:cxn ang="0">
                  <a:pos x="178" y="815"/>
                </a:cxn>
                <a:cxn ang="0">
                  <a:pos x="494" y="679"/>
                </a:cxn>
                <a:cxn ang="0">
                  <a:pos x="793" y="815"/>
                </a:cxn>
                <a:cxn ang="0">
                  <a:pos x="737" y="522"/>
                </a:cxn>
                <a:cxn ang="0">
                  <a:pos x="972" y="314"/>
                </a:cxn>
              </a:cxnLst>
              <a:rect l="0" t="0" r="r" b="b"/>
              <a:pathLst>
                <a:path w="972" h="815">
                  <a:moveTo>
                    <a:pt x="972" y="314"/>
                  </a:moveTo>
                  <a:lnTo>
                    <a:pt x="648" y="271"/>
                  </a:lnTo>
                  <a:lnTo>
                    <a:pt x="496" y="0"/>
                  </a:lnTo>
                  <a:lnTo>
                    <a:pt x="323" y="271"/>
                  </a:lnTo>
                  <a:lnTo>
                    <a:pt x="0" y="314"/>
                  </a:lnTo>
                  <a:lnTo>
                    <a:pt x="234" y="522"/>
                  </a:lnTo>
                  <a:lnTo>
                    <a:pt x="178" y="815"/>
                  </a:lnTo>
                  <a:lnTo>
                    <a:pt x="494" y="679"/>
                  </a:lnTo>
                  <a:lnTo>
                    <a:pt x="793" y="815"/>
                  </a:lnTo>
                  <a:lnTo>
                    <a:pt x="737" y="522"/>
                  </a:lnTo>
                  <a:lnTo>
                    <a:pt x="972" y="314"/>
                  </a:lnTo>
                  <a:close/>
                </a:path>
              </a:pathLst>
            </a:custGeom>
            <a:solidFill>
              <a:srgbClr val="E14D5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2037" y="1467"/>
              <a:ext cx="38" cy="37"/>
            </a:xfrm>
            <a:custGeom>
              <a:avLst/>
              <a:gdLst/>
              <a:ahLst/>
              <a:cxnLst>
                <a:cxn ang="0">
                  <a:pos x="264" y="86"/>
                </a:cxn>
                <a:cxn ang="0">
                  <a:pos x="176" y="74"/>
                </a:cxn>
                <a:cxn ang="0">
                  <a:pos x="135" y="0"/>
                </a:cxn>
                <a:cxn ang="0">
                  <a:pos x="88" y="74"/>
                </a:cxn>
                <a:cxn ang="0">
                  <a:pos x="0" y="86"/>
                </a:cxn>
                <a:cxn ang="0">
                  <a:pos x="63" y="142"/>
                </a:cxn>
                <a:cxn ang="0">
                  <a:pos x="49" y="222"/>
                </a:cxn>
                <a:cxn ang="0">
                  <a:pos x="135" y="185"/>
                </a:cxn>
                <a:cxn ang="0">
                  <a:pos x="215" y="222"/>
                </a:cxn>
                <a:cxn ang="0">
                  <a:pos x="200" y="142"/>
                </a:cxn>
                <a:cxn ang="0">
                  <a:pos x="264" y="86"/>
                </a:cxn>
              </a:cxnLst>
              <a:rect l="0" t="0" r="r" b="b"/>
              <a:pathLst>
                <a:path w="264" h="222">
                  <a:moveTo>
                    <a:pt x="264" y="86"/>
                  </a:moveTo>
                  <a:lnTo>
                    <a:pt x="176" y="74"/>
                  </a:lnTo>
                  <a:lnTo>
                    <a:pt x="135" y="0"/>
                  </a:lnTo>
                  <a:lnTo>
                    <a:pt x="88" y="74"/>
                  </a:lnTo>
                  <a:lnTo>
                    <a:pt x="0" y="86"/>
                  </a:lnTo>
                  <a:lnTo>
                    <a:pt x="63" y="142"/>
                  </a:lnTo>
                  <a:lnTo>
                    <a:pt x="49" y="222"/>
                  </a:lnTo>
                  <a:lnTo>
                    <a:pt x="135" y="185"/>
                  </a:lnTo>
                  <a:lnTo>
                    <a:pt x="215" y="222"/>
                  </a:lnTo>
                  <a:lnTo>
                    <a:pt x="200" y="142"/>
                  </a:lnTo>
                  <a:lnTo>
                    <a:pt x="264" y="86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2626" y="1115"/>
              <a:ext cx="128" cy="126"/>
            </a:xfrm>
            <a:custGeom>
              <a:avLst/>
              <a:gdLst/>
              <a:ahLst/>
              <a:cxnLst>
                <a:cxn ang="0">
                  <a:pos x="898" y="291"/>
                </a:cxn>
                <a:cxn ang="0">
                  <a:pos x="599" y="251"/>
                </a:cxn>
                <a:cxn ang="0">
                  <a:pos x="459" y="0"/>
                </a:cxn>
                <a:cxn ang="0">
                  <a:pos x="300" y="251"/>
                </a:cxn>
                <a:cxn ang="0">
                  <a:pos x="0" y="291"/>
                </a:cxn>
                <a:cxn ang="0">
                  <a:pos x="217" y="482"/>
                </a:cxn>
                <a:cxn ang="0">
                  <a:pos x="166" y="752"/>
                </a:cxn>
                <a:cxn ang="0">
                  <a:pos x="458" y="628"/>
                </a:cxn>
                <a:cxn ang="0">
                  <a:pos x="733" y="752"/>
                </a:cxn>
                <a:cxn ang="0">
                  <a:pos x="681" y="482"/>
                </a:cxn>
                <a:cxn ang="0">
                  <a:pos x="898" y="291"/>
                </a:cxn>
              </a:cxnLst>
              <a:rect l="0" t="0" r="r" b="b"/>
              <a:pathLst>
                <a:path w="898" h="752">
                  <a:moveTo>
                    <a:pt x="898" y="291"/>
                  </a:moveTo>
                  <a:lnTo>
                    <a:pt x="599" y="251"/>
                  </a:lnTo>
                  <a:lnTo>
                    <a:pt x="459" y="0"/>
                  </a:lnTo>
                  <a:lnTo>
                    <a:pt x="300" y="251"/>
                  </a:lnTo>
                  <a:lnTo>
                    <a:pt x="0" y="291"/>
                  </a:lnTo>
                  <a:lnTo>
                    <a:pt x="217" y="482"/>
                  </a:lnTo>
                  <a:lnTo>
                    <a:pt x="166" y="752"/>
                  </a:lnTo>
                  <a:lnTo>
                    <a:pt x="458" y="628"/>
                  </a:lnTo>
                  <a:lnTo>
                    <a:pt x="733" y="752"/>
                  </a:lnTo>
                  <a:lnTo>
                    <a:pt x="681" y="482"/>
                  </a:lnTo>
                  <a:lnTo>
                    <a:pt x="898" y="291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2715" y="3330"/>
              <a:ext cx="51" cy="49"/>
            </a:xfrm>
            <a:custGeom>
              <a:avLst/>
              <a:gdLst/>
              <a:ahLst/>
              <a:cxnLst>
                <a:cxn ang="0">
                  <a:pos x="356" y="115"/>
                </a:cxn>
                <a:cxn ang="0">
                  <a:pos x="238" y="99"/>
                </a:cxn>
                <a:cxn ang="0">
                  <a:pos x="182" y="0"/>
                </a:cxn>
                <a:cxn ang="0">
                  <a:pos x="119" y="99"/>
                </a:cxn>
                <a:cxn ang="0">
                  <a:pos x="0" y="115"/>
                </a:cxn>
                <a:cxn ang="0">
                  <a:pos x="86" y="191"/>
                </a:cxn>
                <a:cxn ang="0">
                  <a:pos x="66" y="298"/>
                </a:cxn>
                <a:cxn ang="0">
                  <a:pos x="181" y="248"/>
                </a:cxn>
                <a:cxn ang="0">
                  <a:pos x="290" y="298"/>
                </a:cxn>
                <a:cxn ang="0">
                  <a:pos x="270" y="191"/>
                </a:cxn>
                <a:cxn ang="0">
                  <a:pos x="356" y="115"/>
                </a:cxn>
              </a:cxnLst>
              <a:rect l="0" t="0" r="r" b="b"/>
              <a:pathLst>
                <a:path w="356" h="298">
                  <a:moveTo>
                    <a:pt x="356" y="115"/>
                  </a:moveTo>
                  <a:lnTo>
                    <a:pt x="238" y="99"/>
                  </a:lnTo>
                  <a:lnTo>
                    <a:pt x="182" y="0"/>
                  </a:lnTo>
                  <a:lnTo>
                    <a:pt x="119" y="99"/>
                  </a:lnTo>
                  <a:lnTo>
                    <a:pt x="0" y="115"/>
                  </a:lnTo>
                  <a:lnTo>
                    <a:pt x="86" y="191"/>
                  </a:lnTo>
                  <a:lnTo>
                    <a:pt x="66" y="298"/>
                  </a:lnTo>
                  <a:lnTo>
                    <a:pt x="181" y="248"/>
                  </a:lnTo>
                  <a:lnTo>
                    <a:pt x="290" y="298"/>
                  </a:lnTo>
                  <a:lnTo>
                    <a:pt x="270" y="191"/>
                  </a:lnTo>
                  <a:lnTo>
                    <a:pt x="356" y="115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2980" y="1748"/>
              <a:ext cx="173" cy="185"/>
            </a:xfrm>
            <a:custGeom>
              <a:avLst/>
              <a:gdLst/>
              <a:ahLst/>
              <a:cxnLst>
                <a:cxn ang="0">
                  <a:pos x="608" y="111"/>
                </a:cxn>
                <a:cxn ang="0">
                  <a:pos x="1052" y="174"/>
                </a:cxn>
                <a:cxn ang="0">
                  <a:pos x="1199" y="472"/>
                </a:cxn>
                <a:cxn ang="0">
                  <a:pos x="997" y="823"/>
                </a:cxn>
                <a:cxn ang="0">
                  <a:pos x="800" y="965"/>
                </a:cxn>
                <a:cxn ang="0">
                  <a:pos x="369" y="1082"/>
                </a:cxn>
                <a:cxn ang="0">
                  <a:pos x="92" y="873"/>
                </a:cxn>
                <a:cxn ang="0">
                  <a:pos x="104" y="478"/>
                </a:cxn>
                <a:cxn ang="0">
                  <a:pos x="215" y="274"/>
                </a:cxn>
                <a:cxn ang="0">
                  <a:pos x="499" y="350"/>
                </a:cxn>
                <a:cxn ang="0">
                  <a:pos x="536" y="339"/>
                </a:cxn>
                <a:cxn ang="0">
                  <a:pos x="573" y="333"/>
                </a:cxn>
                <a:cxn ang="0">
                  <a:pos x="610" y="333"/>
                </a:cxn>
                <a:cxn ang="0">
                  <a:pos x="646" y="337"/>
                </a:cxn>
                <a:cxn ang="0">
                  <a:pos x="681" y="345"/>
                </a:cxn>
                <a:cxn ang="0">
                  <a:pos x="714" y="358"/>
                </a:cxn>
                <a:cxn ang="0">
                  <a:pos x="745" y="375"/>
                </a:cxn>
                <a:cxn ang="0">
                  <a:pos x="773" y="397"/>
                </a:cxn>
                <a:cxn ang="0">
                  <a:pos x="796" y="421"/>
                </a:cxn>
                <a:cxn ang="0">
                  <a:pos x="816" y="449"/>
                </a:cxn>
                <a:cxn ang="0">
                  <a:pos x="832" y="482"/>
                </a:cxn>
                <a:cxn ang="0">
                  <a:pos x="842" y="514"/>
                </a:cxn>
                <a:cxn ang="0">
                  <a:pos x="846" y="548"/>
                </a:cxn>
                <a:cxn ang="0">
                  <a:pos x="845" y="581"/>
                </a:cxn>
                <a:cxn ang="0">
                  <a:pos x="839" y="613"/>
                </a:cxn>
                <a:cxn ang="0">
                  <a:pos x="828" y="644"/>
                </a:cxn>
                <a:cxn ang="0">
                  <a:pos x="812" y="673"/>
                </a:cxn>
                <a:cxn ang="0">
                  <a:pos x="791" y="700"/>
                </a:cxn>
                <a:cxn ang="0">
                  <a:pos x="765" y="725"/>
                </a:cxn>
                <a:cxn ang="0">
                  <a:pos x="736" y="745"/>
                </a:cxn>
                <a:cxn ang="0">
                  <a:pos x="704" y="762"/>
                </a:cxn>
                <a:cxn ang="0">
                  <a:pos x="667" y="775"/>
                </a:cxn>
                <a:cxn ang="0">
                  <a:pos x="630" y="782"/>
                </a:cxn>
                <a:cxn ang="0">
                  <a:pos x="593" y="786"/>
                </a:cxn>
                <a:cxn ang="0">
                  <a:pos x="557" y="782"/>
                </a:cxn>
                <a:cxn ang="0">
                  <a:pos x="522" y="775"/>
                </a:cxn>
                <a:cxn ang="0">
                  <a:pos x="488" y="764"/>
                </a:cxn>
                <a:cxn ang="0">
                  <a:pos x="457" y="748"/>
                </a:cxn>
                <a:cxn ang="0">
                  <a:pos x="428" y="728"/>
                </a:cxn>
                <a:cxn ang="0">
                  <a:pos x="402" y="705"/>
                </a:cxn>
                <a:cxn ang="0">
                  <a:pos x="380" y="677"/>
                </a:cxn>
                <a:cxn ang="0">
                  <a:pos x="363" y="647"/>
                </a:cxn>
                <a:cxn ang="0">
                  <a:pos x="351" y="613"/>
                </a:cxn>
                <a:cxn ang="0">
                  <a:pos x="345" y="580"/>
                </a:cxn>
                <a:cxn ang="0">
                  <a:pos x="344" y="548"/>
                </a:cxn>
                <a:cxn ang="0">
                  <a:pos x="350" y="515"/>
                </a:cxn>
                <a:cxn ang="0">
                  <a:pos x="359" y="484"/>
                </a:cxn>
                <a:cxn ang="0">
                  <a:pos x="373" y="453"/>
                </a:cxn>
                <a:cxn ang="0">
                  <a:pos x="393" y="426"/>
                </a:cxn>
                <a:cxn ang="0">
                  <a:pos x="417" y="401"/>
                </a:cxn>
                <a:cxn ang="0">
                  <a:pos x="445" y="379"/>
                </a:cxn>
                <a:cxn ang="0">
                  <a:pos x="476" y="360"/>
                </a:cxn>
              </a:cxnLst>
              <a:rect l="0" t="0" r="r" b="b"/>
              <a:pathLst>
                <a:path w="1211" h="1108">
                  <a:moveTo>
                    <a:pt x="371" y="48"/>
                  </a:moveTo>
                  <a:lnTo>
                    <a:pt x="548" y="0"/>
                  </a:lnTo>
                  <a:lnTo>
                    <a:pt x="608" y="111"/>
                  </a:lnTo>
                  <a:lnTo>
                    <a:pt x="795" y="146"/>
                  </a:lnTo>
                  <a:lnTo>
                    <a:pt x="900" y="80"/>
                  </a:lnTo>
                  <a:lnTo>
                    <a:pt x="1052" y="174"/>
                  </a:lnTo>
                  <a:lnTo>
                    <a:pt x="992" y="286"/>
                  </a:lnTo>
                  <a:lnTo>
                    <a:pt x="1078" y="439"/>
                  </a:lnTo>
                  <a:lnTo>
                    <a:pt x="1199" y="472"/>
                  </a:lnTo>
                  <a:lnTo>
                    <a:pt x="1211" y="638"/>
                  </a:lnTo>
                  <a:lnTo>
                    <a:pt x="1076" y="666"/>
                  </a:lnTo>
                  <a:lnTo>
                    <a:pt x="997" y="823"/>
                  </a:lnTo>
                  <a:lnTo>
                    <a:pt x="1044" y="929"/>
                  </a:lnTo>
                  <a:lnTo>
                    <a:pt x="908" y="1042"/>
                  </a:lnTo>
                  <a:lnTo>
                    <a:pt x="800" y="965"/>
                  </a:lnTo>
                  <a:lnTo>
                    <a:pt x="614" y="1008"/>
                  </a:lnTo>
                  <a:lnTo>
                    <a:pt x="551" y="1108"/>
                  </a:lnTo>
                  <a:lnTo>
                    <a:pt x="369" y="1082"/>
                  </a:lnTo>
                  <a:lnTo>
                    <a:pt x="369" y="958"/>
                  </a:lnTo>
                  <a:lnTo>
                    <a:pt x="217" y="854"/>
                  </a:lnTo>
                  <a:lnTo>
                    <a:pt x="92" y="873"/>
                  </a:lnTo>
                  <a:lnTo>
                    <a:pt x="0" y="729"/>
                  </a:lnTo>
                  <a:lnTo>
                    <a:pt x="109" y="651"/>
                  </a:lnTo>
                  <a:lnTo>
                    <a:pt x="104" y="478"/>
                  </a:lnTo>
                  <a:lnTo>
                    <a:pt x="12" y="401"/>
                  </a:lnTo>
                  <a:lnTo>
                    <a:pt x="81" y="247"/>
                  </a:lnTo>
                  <a:lnTo>
                    <a:pt x="215" y="274"/>
                  </a:lnTo>
                  <a:lnTo>
                    <a:pt x="362" y="163"/>
                  </a:lnTo>
                  <a:lnTo>
                    <a:pt x="371" y="48"/>
                  </a:lnTo>
                  <a:close/>
                  <a:moveTo>
                    <a:pt x="499" y="350"/>
                  </a:moveTo>
                  <a:lnTo>
                    <a:pt x="512" y="346"/>
                  </a:lnTo>
                  <a:lnTo>
                    <a:pt x="524" y="342"/>
                  </a:lnTo>
                  <a:lnTo>
                    <a:pt x="536" y="339"/>
                  </a:lnTo>
                  <a:lnTo>
                    <a:pt x="548" y="337"/>
                  </a:lnTo>
                  <a:lnTo>
                    <a:pt x="561" y="335"/>
                  </a:lnTo>
                  <a:lnTo>
                    <a:pt x="573" y="333"/>
                  </a:lnTo>
                  <a:lnTo>
                    <a:pt x="585" y="333"/>
                  </a:lnTo>
                  <a:lnTo>
                    <a:pt x="598" y="332"/>
                  </a:lnTo>
                  <a:lnTo>
                    <a:pt x="610" y="333"/>
                  </a:lnTo>
                  <a:lnTo>
                    <a:pt x="622" y="333"/>
                  </a:lnTo>
                  <a:lnTo>
                    <a:pt x="634" y="335"/>
                  </a:lnTo>
                  <a:lnTo>
                    <a:pt x="646" y="337"/>
                  </a:lnTo>
                  <a:lnTo>
                    <a:pt x="658" y="339"/>
                  </a:lnTo>
                  <a:lnTo>
                    <a:pt x="669" y="342"/>
                  </a:lnTo>
                  <a:lnTo>
                    <a:pt x="681" y="345"/>
                  </a:lnTo>
                  <a:lnTo>
                    <a:pt x="692" y="349"/>
                  </a:lnTo>
                  <a:lnTo>
                    <a:pt x="704" y="353"/>
                  </a:lnTo>
                  <a:lnTo>
                    <a:pt x="714" y="358"/>
                  </a:lnTo>
                  <a:lnTo>
                    <a:pt x="725" y="363"/>
                  </a:lnTo>
                  <a:lnTo>
                    <a:pt x="735" y="369"/>
                  </a:lnTo>
                  <a:lnTo>
                    <a:pt x="745" y="375"/>
                  </a:lnTo>
                  <a:lnTo>
                    <a:pt x="754" y="382"/>
                  </a:lnTo>
                  <a:lnTo>
                    <a:pt x="764" y="389"/>
                  </a:lnTo>
                  <a:lnTo>
                    <a:pt x="773" y="397"/>
                  </a:lnTo>
                  <a:lnTo>
                    <a:pt x="781" y="405"/>
                  </a:lnTo>
                  <a:lnTo>
                    <a:pt x="788" y="413"/>
                  </a:lnTo>
                  <a:lnTo>
                    <a:pt x="796" y="421"/>
                  </a:lnTo>
                  <a:lnTo>
                    <a:pt x="804" y="430"/>
                  </a:lnTo>
                  <a:lnTo>
                    <a:pt x="811" y="440"/>
                  </a:lnTo>
                  <a:lnTo>
                    <a:pt x="816" y="449"/>
                  </a:lnTo>
                  <a:lnTo>
                    <a:pt x="823" y="461"/>
                  </a:lnTo>
                  <a:lnTo>
                    <a:pt x="828" y="471"/>
                  </a:lnTo>
                  <a:lnTo>
                    <a:pt x="832" y="482"/>
                  </a:lnTo>
                  <a:lnTo>
                    <a:pt x="836" y="493"/>
                  </a:lnTo>
                  <a:lnTo>
                    <a:pt x="840" y="503"/>
                  </a:lnTo>
                  <a:lnTo>
                    <a:pt x="842" y="514"/>
                  </a:lnTo>
                  <a:lnTo>
                    <a:pt x="844" y="525"/>
                  </a:lnTo>
                  <a:lnTo>
                    <a:pt x="845" y="536"/>
                  </a:lnTo>
                  <a:lnTo>
                    <a:pt x="846" y="548"/>
                  </a:lnTo>
                  <a:lnTo>
                    <a:pt x="846" y="559"/>
                  </a:lnTo>
                  <a:lnTo>
                    <a:pt x="846" y="570"/>
                  </a:lnTo>
                  <a:lnTo>
                    <a:pt x="845" y="581"/>
                  </a:lnTo>
                  <a:lnTo>
                    <a:pt x="844" y="592"/>
                  </a:lnTo>
                  <a:lnTo>
                    <a:pt x="842" y="602"/>
                  </a:lnTo>
                  <a:lnTo>
                    <a:pt x="839" y="613"/>
                  </a:lnTo>
                  <a:lnTo>
                    <a:pt x="835" y="624"/>
                  </a:lnTo>
                  <a:lnTo>
                    <a:pt x="832" y="634"/>
                  </a:lnTo>
                  <a:lnTo>
                    <a:pt x="828" y="644"/>
                  </a:lnTo>
                  <a:lnTo>
                    <a:pt x="823" y="654"/>
                  </a:lnTo>
                  <a:lnTo>
                    <a:pt x="817" y="664"/>
                  </a:lnTo>
                  <a:lnTo>
                    <a:pt x="812" y="673"/>
                  </a:lnTo>
                  <a:lnTo>
                    <a:pt x="805" y="682"/>
                  </a:lnTo>
                  <a:lnTo>
                    <a:pt x="798" y="691"/>
                  </a:lnTo>
                  <a:lnTo>
                    <a:pt x="791" y="700"/>
                  </a:lnTo>
                  <a:lnTo>
                    <a:pt x="783" y="709"/>
                  </a:lnTo>
                  <a:lnTo>
                    <a:pt x="774" y="717"/>
                  </a:lnTo>
                  <a:lnTo>
                    <a:pt x="765" y="725"/>
                  </a:lnTo>
                  <a:lnTo>
                    <a:pt x="756" y="732"/>
                  </a:lnTo>
                  <a:lnTo>
                    <a:pt x="746" y="739"/>
                  </a:lnTo>
                  <a:lnTo>
                    <a:pt x="736" y="745"/>
                  </a:lnTo>
                  <a:lnTo>
                    <a:pt x="726" y="751"/>
                  </a:lnTo>
                  <a:lnTo>
                    <a:pt x="715" y="757"/>
                  </a:lnTo>
                  <a:lnTo>
                    <a:pt x="704" y="762"/>
                  </a:lnTo>
                  <a:lnTo>
                    <a:pt x="691" y="767"/>
                  </a:lnTo>
                  <a:lnTo>
                    <a:pt x="679" y="771"/>
                  </a:lnTo>
                  <a:lnTo>
                    <a:pt x="667" y="775"/>
                  </a:lnTo>
                  <a:lnTo>
                    <a:pt x="655" y="778"/>
                  </a:lnTo>
                  <a:lnTo>
                    <a:pt x="642" y="780"/>
                  </a:lnTo>
                  <a:lnTo>
                    <a:pt x="630" y="782"/>
                  </a:lnTo>
                  <a:lnTo>
                    <a:pt x="618" y="785"/>
                  </a:lnTo>
                  <a:lnTo>
                    <a:pt x="605" y="785"/>
                  </a:lnTo>
                  <a:lnTo>
                    <a:pt x="593" y="786"/>
                  </a:lnTo>
                  <a:lnTo>
                    <a:pt x="581" y="785"/>
                  </a:lnTo>
                  <a:lnTo>
                    <a:pt x="569" y="785"/>
                  </a:lnTo>
                  <a:lnTo>
                    <a:pt x="557" y="782"/>
                  </a:lnTo>
                  <a:lnTo>
                    <a:pt x="545" y="780"/>
                  </a:lnTo>
                  <a:lnTo>
                    <a:pt x="533" y="778"/>
                  </a:lnTo>
                  <a:lnTo>
                    <a:pt x="522" y="775"/>
                  </a:lnTo>
                  <a:lnTo>
                    <a:pt x="511" y="772"/>
                  </a:lnTo>
                  <a:lnTo>
                    <a:pt x="499" y="768"/>
                  </a:lnTo>
                  <a:lnTo>
                    <a:pt x="488" y="764"/>
                  </a:lnTo>
                  <a:lnTo>
                    <a:pt x="477" y="759"/>
                  </a:lnTo>
                  <a:lnTo>
                    <a:pt x="467" y="754"/>
                  </a:lnTo>
                  <a:lnTo>
                    <a:pt x="457" y="748"/>
                  </a:lnTo>
                  <a:lnTo>
                    <a:pt x="447" y="742"/>
                  </a:lnTo>
                  <a:lnTo>
                    <a:pt x="437" y="735"/>
                  </a:lnTo>
                  <a:lnTo>
                    <a:pt x="428" y="728"/>
                  </a:lnTo>
                  <a:lnTo>
                    <a:pt x="419" y="721"/>
                  </a:lnTo>
                  <a:lnTo>
                    <a:pt x="410" y="713"/>
                  </a:lnTo>
                  <a:lnTo>
                    <a:pt x="402" y="705"/>
                  </a:lnTo>
                  <a:lnTo>
                    <a:pt x="394" y="695"/>
                  </a:lnTo>
                  <a:lnTo>
                    <a:pt x="387" y="686"/>
                  </a:lnTo>
                  <a:lnTo>
                    <a:pt x="380" y="677"/>
                  </a:lnTo>
                  <a:lnTo>
                    <a:pt x="374" y="667"/>
                  </a:lnTo>
                  <a:lnTo>
                    <a:pt x="369" y="657"/>
                  </a:lnTo>
                  <a:lnTo>
                    <a:pt x="363" y="647"/>
                  </a:lnTo>
                  <a:lnTo>
                    <a:pt x="359" y="636"/>
                  </a:lnTo>
                  <a:lnTo>
                    <a:pt x="354" y="625"/>
                  </a:lnTo>
                  <a:lnTo>
                    <a:pt x="351" y="613"/>
                  </a:lnTo>
                  <a:lnTo>
                    <a:pt x="349" y="602"/>
                  </a:lnTo>
                  <a:lnTo>
                    <a:pt x="346" y="591"/>
                  </a:lnTo>
                  <a:lnTo>
                    <a:pt x="345" y="580"/>
                  </a:lnTo>
                  <a:lnTo>
                    <a:pt x="344" y="569"/>
                  </a:lnTo>
                  <a:lnTo>
                    <a:pt x="344" y="559"/>
                  </a:lnTo>
                  <a:lnTo>
                    <a:pt x="344" y="548"/>
                  </a:lnTo>
                  <a:lnTo>
                    <a:pt x="345" y="536"/>
                  </a:lnTo>
                  <a:lnTo>
                    <a:pt x="348" y="525"/>
                  </a:lnTo>
                  <a:lnTo>
                    <a:pt x="350" y="515"/>
                  </a:lnTo>
                  <a:lnTo>
                    <a:pt x="352" y="504"/>
                  </a:lnTo>
                  <a:lnTo>
                    <a:pt x="355" y="494"/>
                  </a:lnTo>
                  <a:lnTo>
                    <a:pt x="359" y="484"/>
                  </a:lnTo>
                  <a:lnTo>
                    <a:pt x="363" y="474"/>
                  </a:lnTo>
                  <a:lnTo>
                    <a:pt x="369" y="464"/>
                  </a:lnTo>
                  <a:lnTo>
                    <a:pt x="373" y="453"/>
                  </a:lnTo>
                  <a:lnTo>
                    <a:pt x="380" y="444"/>
                  </a:lnTo>
                  <a:lnTo>
                    <a:pt x="387" y="435"/>
                  </a:lnTo>
                  <a:lnTo>
                    <a:pt x="393" y="426"/>
                  </a:lnTo>
                  <a:lnTo>
                    <a:pt x="400" y="417"/>
                  </a:lnTo>
                  <a:lnTo>
                    <a:pt x="408" y="409"/>
                  </a:lnTo>
                  <a:lnTo>
                    <a:pt x="417" y="401"/>
                  </a:lnTo>
                  <a:lnTo>
                    <a:pt x="426" y="393"/>
                  </a:lnTo>
                  <a:lnTo>
                    <a:pt x="435" y="386"/>
                  </a:lnTo>
                  <a:lnTo>
                    <a:pt x="445" y="379"/>
                  </a:lnTo>
                  <a:lnTo>
                    <a:pt x="455" y="371"/>
                  </a:lnTo>
                  <a:lnTo>
                    <a:pt x="466" y="365"/>
                  </a:lnTo>
                  <a:lnTo>
                    <a:pt x="476" y="360"/>
                  </a:lnTo>
                  <a:lnTo>
                    <a:pt x="488" y="355"/>
                  </a:lnTo>
                  <a:lnTo>
                    <a:pt x="499" y="350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3356" y="1719"/>
              <a:ext cx="41" cy="42"/>
            </a:xfrm>
            <a:custGeom>
              <a:avLst/>
              <a:gdLst/>
              <a:ahLst/>
              <a:cxnLst>
                <a:cxn ang="0">
                  <a:pos x="282" y="140"/>
                </a:cxn>
                <a:cxn ang="0">
                  <a:pos x="276" y="166"/>
                </a:cxn>
                <a:cxn ang="0">
                  <a:pos x="266" y="188"/>
                </a:cxn>
                <a:cxn ang="0">
                  <a:pos x="250" y="209"/>
                </a:cxn>
                <a:cxn ang="0">
                  <a:pos x="231" y="226"/>
                </a:cxn>
                <a:cxn ang="0">
                  <a:pos x="209" y="240"/>
                </a:cxn>
                <a:cxn ang="0">
                  <a:pos x="183" y="250"/>
                </a:cxn>
                <a:cxn ang="0">
                  <a:pos x="155" y="255"/>
                </a:cxn>
                <a:cxn ang="0">
                  <a:pos x="128" y="255"/>
                </a:cxn>
                <a:cxn ang="0">
                  <a:pos x="100" y="250"/>
                </a:cxn>
                <a:cxn ang="0">
                  <a:pos x="74" y="240"/>
                </a:cxn>
                <a:cxn ang="0">
                  <a:pos x="52" y="226"/>
                </a:cxn>
                <a:cxn ang="0">
                  <a:pos x="33" y="209"/>
                </a:cxn>
                <a:cxn ang="0">
                  <a:pos x="17" y="188"/>
                </a:cxn>
                <a:cxn ang="0">
                  <a:pos x="7" y="166"/>
                </a:cxn>
                <a:cxn ang="0">
                  <a:pos x="1" y="140"/>
                </a:cxn>
                <a:cxn ang="0">
                  <a:pos x="1" y="114"/>
                </a:cxn>
                <a:cxn ang="0">
                  <a:pos x="7" y="90"/>
                </a:cxn>
                <a:cxn ang="0">
                  <a:pos x="17" y="66"/>
                </a:cxn>
                <a:cxn ang="0">
                  <a:pos x="33" y="46"/>
                </a:cxn>
                <a:cxn ang="0">
                  <a:pos x="52" y="29"/>
                </a:cxn>
                <a:cxn ang="0">
                  <a:pos x="74" y="15"/>
                </a:cxn>
                <a:cxn ang="0">
                  <a:pos x="100" y="6"/>
                </a:cxn>
                <a:cxn ang="0">
                  <a:pos x="128" y="1"/>
                </a:cxn>
                <a:cxn ang="0">
                  <a:pos x="155" y="1"/>
                </a:cxn>
                <a:cxn ang="0">
                  <a:pos x="183" y="6"/>
                </a:cxn>
                <a:cxn ang="0">
                  <a:pos x="209" y="15"/>
                </a:cxn>
                <a:cxn ang="0">
                  <a:pos x="231" y="29"/>
                </a:cxn>
                <a:cxn ang="0">
                  <a:pos x="250" y="46"/>
                </a:cxn>
                <a:cxn ang="0">
                  <a:pos x="266" y="66"/>
                </a:cxn>
                <a:cxn ang="0">
                  <a:pos x="276" y="90"/>
                </a:cxn>
                <a:cxn ang="0">
                  <a:pos x="282" y="114"/>
                </a:cxn>
              </a:cxnLst>
              <a:rect l="0" t="0" r="r" b="b"/>
              <a:pathLst>
                <a:path w="283" h="256">
                  <a:moveTo>
                    <a:pt x="283" y="127"/>
                  </a:moveTo>
                  <a:lnTo>
                    <a:pt x="282" y="140"/>
                  </a:lnTo>
                  <a:lnTo>
                    <a:pt x="279" y="154"/>
                  </a:lnTo>
                  <a:lnTo>
                    <a:pt x="276" y="166"/>
                  </a:lnTo>
                  <a:lnTo>
                    <a:pt x="272" y="177"/>
                  </a:lnTo>
                  <a:lnTo>
                    <a:pt x="266" y="188"/>
                  </a:lnTo>
                  <a:lnTo>
                    <a:pt x="258" y="199"/>
                  </a:lnTo>
                  <a:lnTo>
                    <a:pt x="250" y="209"/>
                  </a:lnTo>
                  <a:lnTo>
                    <a:pt x="241" y="218"/>
                  </a:lnTo>
                  <a:lnTo>
                    <a:pt x="231" y="226"/>
                  </a:lnTo>
                  <a:lnTo>
                    <a:pt x="220" y="234"/>
                  </a:lnTo>
                  <a:lnTo>
                    <a:pt x="209" y="240"/>
                  </a:lnTo>
                  <a:lnTo>
                    <a:pt x="197" y="246"/>
                  </a:lnTo>
                  <a:lnTo>
                    <a:pt x="183" y="250"/>
                  </a:lnTo>
                  <a:lnTo>
                    <a:pt x="170" y="253"/>
                  </a:lnTo>
                  <a:lnTo>
                    <a:pt x="155" y="255"/>
                  </a:lnTo>
                  <a:lnTo>
                    <a:pt x="141" y="256"/>
                  </a:lnTo>
                  <a:lnTo>
                    <a:pt x="128" y="255"/>
                  </a:lnTo>
                  <a:lnTo>
                    <a:pt x="113" y="253"/>
                  </a:lnTo>
                  <a:lnTo>
                    <a:pt x="100" y="250"/>
                  </a:lnTo>
                  <a:lnTo>
                    <a:pt x="86" y="246"/>
                  </a:lnTo>
                  <a:lnTo>
                    <a:pt x="74" y="240"/>
                  </a:lnTo>
                  <a:lnTo>
                    <a:pt x="63" y="234"/>
                  </a:lnTo>
                  <a:lnTo>
                    <a:pt x="52" y="226"/>
                  </a:lnTo>
                  <a:lnTo>
                    <a:pt x="42" y="218"/>
                  </a:lnTo>
                  <a:lnTo>
                    <a:pt x="33" y="209"/>
                  </a:lnTo>
                  <a:lnTo>
                    <a:pt x="25" y="199"/>
                  </a:lnTo>
                  <a:lnTo>
                    <a:pt x="17" y="188"/>
                  </a:lnTo>
                  <a:lnTo>
                    <a:pt x="11" y="177"/>
                  </a:lnTo>
                  <a:lnTo>
                    <a:pt x="7" y="166"/>
                  </a:lnTo>
                  <a:lnTo>
                    <a:pt x="4" y="154"/>
                  </a:lnTo>
                  <a:lnTo>
                    <a:pt x="1" y="140"/>
                  </a:lnTo>
                  <a:lnTo>
                    <a:pt x="0" y="127"/>
                  </a:lnTo>
                  <a:lnTo>
                    <a:pt x="1" y="114"/>
                  </a:lnTo>
                  <a:lnTo>
                    <a:pt x="4" y="102"/>
                  </a:lnTo>
                  <a:lnTo>
                    <a:pt x="7" y="90"/>
                  </a:lnTo>
                  <a:lnTo>
                    <a:pt x="11" y="78"/>
                  </a:lnTo>
                  <a:lnTo>
                    <a:pt x="17" y="66"/>
                  </a:lnTo>
                  <a:lnTo>
                    <a:pt x="25" y="56"/>
                  </a:lnTo>
                  <a:lnTo>
                    <a:pt x="33" y="46"/>
                  </a:lnTo>
                  <a:lnTo>
                    <a:pt x="42" y="37"/>
                  </a:lnTo>
                  <a:lnTo>
                    <a:pt x="52" y="29"/>
                  </a:lnTo>
                  <a:lnTo>
                    <a:pt x="63" y="22"/>
                  </a:lnTo>
                  <a:lnTo>
                    <a:pt x="74" y="15"/>
                  </a:lnTo>
                  <a:lnTo>
                    <a:pt x="86" y="10"/>
                  </a:lnTo>
                  <a:lnTo>
                    <a:pt x="100" y="6"/>
                  </a:lnTo>
                  <a:lnTo>
                    <a:pt x="113" y="3"/>
                  </a:lnTo>
                  <a:lnTo>
                    <a:pt x="128" y="1"/>
                  </a:lnTo>
                  <a:lnTo>
                    <a:pt x="141" y="0"/>
                  </a:lnTo>
                  <a:lnTo>
                    <a:pt x="155" y="1"/>
                  </a:lnTo>
                  <a:lnTo>
                    <a:pt x="170" y="3"/>
                  </a:lnTo>
                  <a:lnTo>
                    <a:pt x="183" y="6"/>
                  </a:lnTo>
                  <a:lnTo>
                    <a:pt x="197" y="10"/>
                  </a:lnTo>
                  <a:lnTo>
                    <a:pt x="209" y="15"/>
                  </a:lnTo>
                  <a:lnTo>
                    <a:pt x="220" y="22"/>
                  </a:lnTo>
                  <a:lnTo>
                    <a:pt x="231" y="29"/>
                  </a:lnTo>
                  <a:lnTo>
                    <a:pt x="241" y="37"/>
                  </a:lnTo>
                  <a:lnTo>
                    <a:pt x="250" y="46"/>
                  </a:lnTo>
                  <a:lnTo>
                    <a:pt x="258" y="56"/>
                  </a:lnTo>
                  <a:lnTo>
                    <a:pt x="266" y="66"/>
                  </a:lnTo>
                  <a:lnTo>
                    <a:pt x="272" y="78"/>
                  </a:lnTo>
                  <a:lnTo>
                    <a:pt x="276" y="90"/>
                  </a:lnTo>
                  <a:lnTo>
                    <a:pt x="279" y="102"/>
                  </a:lnTo>
                  <a:lnTo>
                    <a:pt x="282" y="114"/>
                  </a:lnTo>
                  <a:lnTo>
                    <a:pt x="283" y="127"/>
                  </a:lnTo>
                  <a:close/>
                </a:path>
              </a:pathLst>
            </a:custGeom>
            <a:solidFill>
              <a:srgbClr val="E14D5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2983" y="2294"/>
              <a:ext cx="24" cy="26"/>
            </a:xfrm>
            <a:custGeom>
              <a:avLst/>
              <a:gdLst/>
              <a:ahLst/>
              <a:cxnLst>
                <a:cxn ang="0">
                  <a:pos x="166" y="84"/>
                </a:cxn>
                <a:cxn ang="0">
                  <a:pos x="163" y="99"/>
                </a:cxn>
                <a:cxn ang="0">
                  <a:pos x="156" y="113"/>
                </a:cxn>
                <a:cxn ang="0">
                  <a:pos x="147" y="125"/>
                </a:cxn>
                <a:cxn ang="0">
                  <a:pos x="136" y="135"/>
                </a:cxn>
                <a:cxn ang="0">
                  <a:pos x="122" y="143"/>
                </a:cxn>
                <a:cxn ang="0">
                  <a:pos x="108" y="148"/>
                </a:cxn>
                <a:cxn ang="0">
                  <a:pos x="91" y="151"/>
                </a:cxn>
                <a:cxn ang="0">
                  <a:pos x="74" y="151"/>
                </a:cxn>
                <a:cxn ang="0">
                  <a:pos x="58" y="148"/>
                </a:cxn>
                <a:cxn ang="0">
                  <a:pos x="43" y="143"/>
                </a:cxn>
                <a:cxn ang="0">
                  <a:pos x="30" y="135"/>
                </a:cxn>
                <a:cxn ang="0">
                  <a:pos x="19" y="125"/>
                </a:cxn>
                <a:cxn ang="0">
                  <a:pos x="10" y="113"/>
                </a:cxn>
                <a:cxn ang="0">
                  <a:pos x="3" y="99"/>
                </a:cxn>
                <a:cxn ang="0">
                  <a:pos x="0" y="84"/>
                </a:cxn>
                <a:cxn ang="0">
                  <a:pos x="0" y="68"/>
                </a:cxn>
                <a:cxn ang="0">
                  <a:pos x="3" y="54"/>
                </a:cxn>
                <a:cxn ang="0">
                  <a:pos x="10" y="40"/>
                </a:cxn>
                <a:cxn ang="0">
                  <a:pos x="19" y="28"/>
                </a:cxn>
                <a:cxn ang="0">
                  <a:pos x="30" y="18"/>
                </a:cxn>
                <a:cxn ang="0">
                  <a:pos x="43" y="9"/>
                </a:cxn>
                <a:cxn ang="0">
                  <a:pos x="58" y="3"/>
                </a:cxn>
                <a:cxn ang="0">
                  <a:pos x="74" y="0"/>
                </a:cxn>
                <a:cxn ang="0">
                  <a:pos x="91" y="0"/>
                </a:cxn>
                <a:cxn ang="0">
                  <a:pos x="108" y="3"/>
                </a:cxn>
                <a:cxn ang="0">
                  <a:pos x="122" y="9"/>
                </a:cxn>
                <a:cxn ang="0">
                  <a:pos x="136" y="18"/>
                </a:cxn>
                <a:cxn ang="0">
                  <a:pos x="147" y="28"/>
                </a:cxn>
                <a:cxn ang="0">
                  <a:pos x="156" y="40"/>
                </a:cxn>
                <a:cxn ang="0">
                  <a:pos x="163" y="54"/>
                </a:cxn>
                <a:cxn ang="0">
                  <a:pos x="166" y="68"/>
                </a:cxn>
              </a:cxnLst>
              <a:rect l="0" t="0" r="r" b="b"/>
              <a:pathLst>
                <a:path w="166" h="152">
                  <a:moveTo>
                    <a:pt x="166" y="76"/>
                  </a:moveTo>
                  <a:lnTo>
                    <a:pt x="166" y="84"/>
                  </a:lnTo>
                  <a:lnTo>
                    <a:pt x="165" y="91"/>
                  </a:lnTo>
                  <a:lnTo>
                    <a:pt x="163" y="99"/>
                  </a:lnTo>
                  <a:lnTo>
                    <a:pt x="160" y="106"/>
                  </a:lnTo>
                  <a:lnTo>
                    <a:pt x="156" y="113"/>
                  </a:lnTo>
                  <a:lnTo>
                    <a:pt x="153" y="119"/>
                  </a:lnTo>
                  <a:lnTo>
                    <a:pt x="147" y="125"/>
                  </a:lnTo>
                  <a:lnTo>
                    <a:pt x="141" y="130"/>
                  </a:lnTo>
                  <a:lnTo>
                    <a:pt x="136" y="135"/>
                  </a:lnTo>
                  <a:lnTo>
                    <a:pt x="129" y="139"/>
                  </a:lnTo>
                  <a:lnTo>
                    <a:pt x="122" y="143"/>
                  </a:lnTo>
                  <a:lnTo>
                    <a:pt x="116" y="146"/>
                  </a:lnTo>
                  <a:lnTo>
                    <a:pt x="108" y="148"/>
                  </a:lnTo>
                  <a:lnTo>
                    <a:pt x="100" y="150"/>
                  </a:lnTo>
                  <a:lnTo>
                    <a:pt x="91" y="151"/>
                  </a:lnTo>
                  <a:lnTo>
                    <a:pt x="82" y="152"/>
                  </a:lnTo>
                  <a:lnTo>
                    <a:pt x="74" y="151"/>
                  </a:lnTo>
                  <a:lnTo>
                    <a:pt x="66" y="150"/>
                  </a:lnTo>
                  <a:lnTo>
                    <a:pt x="58" y="148"/>
                  </a:lnTo>
                  <a:lnTo>
                    <a:pt x="50" y="146"/>
                  </a:lnTo>
                  <a:lnTo>
                    <a:pt x="43" y="143"/>
                  </a:lnTo>
                  <a:lnTo>
                    <a:pt x="36" y="139"/>
                  </a:lnTo>
                  <a:lnTo>
                    <a:pt x="30" y="135"/>
                  </a:lnTo>
                  <a:lnTo>
                    <a:pt x="23" y="130"/>
                  </a:lnTo>
                  <a:lnTo>
                    <a:pt x="19" y="125"/>
                  </a:lnTo>
                  <a:lnTo>
                    <a:pt x="13" y="119"/>
                  </a:lnTo>
                  <a:lnTo>
                    <a:pt x="10" y="113"/>
                  </a:lnTo>
                  <a:lnTo>
                    <a:pt x="5" y="106"/>
                  </a:lnTo>
                  <a:lnTo>
                    <a:pt x="3" y="99"/>
                  </a:lnTo>
                  <a:lnTo>
                    <a:pt x="1" y="91"/>
                  </a:lnTo>
                  <a:lnTo>
                    <a:pt x="0" y="84"/>
                  </a:lnTo>
                  <a:lnTo>
                    <a:pt x="0" y="76"/>
                  </a:lnTo>
                  <a:lnTo>
                    <a:pt x="0" y="68"/>
                  </a:lnTo>
                  <a:lnTo>
                    <a:pt x="1" y="61"/>
                  </a:lnTo>
                  <a:lnTo>
                    <a:pt x="3" y="54"/>
                  </a:lnTo>
                  <a:lnTo>
                    <a:pt x="5" y="47"/>
                  </a:lnTo>
                  <a:lnTo>
                    <a:pt x="10" y="40"/>
                  </a:lnTo>
                  <a:lnTo>
                    <a:pt x="13" y="34"/>
                  </a:lnTo>
                  <a:lnTo>
                    <a:pt x="19" y="28"/>
                  </a:lnTo>
                  <a:lnTo>
                    <a:pt x="23" y="23"/>
                  </a:lnTo>
                  <a:lnTo>
                    <a:pt x="30" y="18"/>
                  </a:lnTo>
                  <a:lnTo>
                    <a:pt x="36" y="13"/>
                  </a:lnTo>
                  <a:lnTo>
                    <a:pt x="43" y="9"/>
                  </a:lnTo>
                  <a:lnTo>
                    <a:pt x="50" y="6"/>
                  </a:lnTo>
                  <a:lnTo>
                    <a:pt x="58" y="3"/>
                  </a:lnTo>
                  <a:lnTo>
                    <a:pt x="66" y="1"/>
                  </a:lnTo>
                  <a:lnTo>
                    <a:pt x="74" y="0"/>
                  </a:lnTo>
                  <a:lnTo>
                    <a:pt x="82" y="0"/>
                  </a:lnTo>
                  <a:lnTo>
                    <a:pt x="91" y="0"/>
                  </a:lnTo>
                  <a:lnTo>
                    <a:pt x="100" y="1"/>
                  </a:lnTo>
                  <a:lnTo>
                    <a:pt x="108" y="3"/>
                  </a:lnTo>
                  <a:lnTo>
                    <a:pt x="116" y="6"/>
                  </a:lnTo>
                  <a:lnTo>
                    <a:pt x="122" y="9"/>
                  </a:lnTo>
                  <a:lnTo>
                    <a:pt x="129" y="13"/>
                  </a:lnTo>
                  <a:lnTo>
                    <a:pt x="136" y="18"/>
                  </a:lnTo>
                  <a:lnTo>
                    <a:pt x="141" y="23"/>
                  </a:lnTo>
                  <a:lnTo>
                    <a:pt x="147" y="28"/>
                  </a:lnTo>
                  <a:lnTo>
                    <a:pt x="153" y="34"/>
                  </a:lnTo>
                  <a:lnTo>
                    <a:pt x="156" y="40"/>
                  </a:lnTo>
                  <a:lnTo>
                    <a:pt x="160" y="47"/>
                  </a:lnTo>
                  <a:lnTo>
                    <a:pt x="163" y="54"/>
                  </a:lnTo>
                  <a:lnTo>
                    <a:pt x="165" y="61"/>
                  </a:lnTo>
                  <a:lnTo>
                    <a:pt x="166" y="68"/>
                  </a:lnTo>
                  <a:lnTo>
                    <a:pt x="166" y="76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3099" y="1177"/>
              <a:ext cx="46" cy="49"/>
            </a:xfrm>
            <a:custGeom>
              <a:avLst/>
              <a:gdLst/>
              <a:ahLst/>
              <a:cxnLst>
                <a:cxn ang="0">
                  <a:pos x="320" y="160"/>
                </a:cxn>
                <a:cxn ang="0">
                  <a:pos x="314" y="188"/>
                </a:cxn>
                <a:cxn ang="0">
                  <a:pos x="301" y="214"/>
                </a:cxn>
                <a:cxn ang="0">
                  <a:pos x="285" y="237"/>
                </a:cxn>
                <a:cxn ang="0">
                  <a:pos x="262" y="257"/>
                </a:cxn>
                <a:cxn ang="0">
                  <a:pos x="237" y="273"/>
                </a:cxn>
                <a:cxn ang="0">
                  <a:pos x="208" y="284"/>
                </a:cxn>
                <a:cxn ang="0">
                  <a:pos x="176" y="289"/>
                </a:cxn>
                <a:cxn ang="0">
                  <a:pos x="144" y="289"/>
                </a:cxn>
                <a:cxn ang="0">
                  <a:pos x="113" y="284"/>
                </a:cxn>
                <a:cxn ang="0">
                  <a:pos x="84" y="273"/>
                </a:cxn>
                <a:cxn ang="0">
                  <a:pos x="58" y="257"/>
                </a:cxn>
                <a:cxn ang="0">
                  <a:pos x="37" y="237"/>
                </a:cxn>
                <a:cxn ang="0">
                  <a:pos x="19" y="214"/>
                </a:cxn>
                <a:cxn ang="0">
                  <a:pos x="7" y="188"/>
                </a:cxn>
                <a:cxn ang="0">
                  <a:pos x="1" y="160"/>
                </a:cxn>
                <a:cxn ang="0">
                  <a:pos x="1" y="130"/>
                </a:cxn>
                <a:cxn ang="0">
                  <a:pos x="7" y="102"/>
                </a:cxn>
                <a:cxn ang="0">
                  <a:pos x="19" y="75"/>
                </a:cxn>
                <a:cxn ang="0">
                  <a:pos x="37" y="52"/>
                </a:cxn>
                <a:cxn ang="0">
                  <a:pos x="58" y="32"/>
                </a:cxn>
                <a:cxn ang="0">
                  <a:pos x="84" y="17"/>
                </a:cxn>
                <a:cxn ang="0">
                  <a:pos x="113" y="6"/>
                </a:cxn>
                <a:cxn ang="0">
                  <a:pos x="144" y="0"/>
                </a:cxn>
                <a:cxn ang="0">
                  <a:pos x="176" y="0"/>
                </a:cxn>
                <a:cxn ang="0">
                  <a:pos x="208" y="6"/>
                </a:cxn>
                <a:cxn ang="0">
                  <a:pos x="237" y="17"/>
                </a:cxn>
                <a:cxn ang="0">
                  <a:pos x="262" y="32"/>
                </a:cxn>
                <a:cxn ang="0">
                  <a:pos x="285" y="52"/>
                </a:cxn>
                <a:cxn ang="0">
                  <a:pos x="301" y="75"/>
                </a:cxn>
                <a:cxn ang="0">
                  <a:pos x="314" y="102"/>
                </a:cxn>
                <a:cxn ang="0">
                  <a:pos x="320" y="130"/>
                </a:cxn>
              </a:cxnLst>
              <a:rect l="0" t="0" r="r" b="b"/>
              <a:pathLst>
                <a:path w="320" h="290">
                  <a:moveTo>
                    <a:pt x="320" y="144"/>
                  </a:moveTo>
                  <a:lnTo>
                    <a:pt x="320" y="160"/>
                  </a:lnTo>
                  <a:lnTo>
                    <a:pt x="317" y="174"/>
                  </a:lnTo>
                  <a:lnTo>
                    <a:pt x="314" y="188"/>
                  </a:lnTo>
                  <a:lnTo>
                    <a:pt x="308" y="201"/>
                  </a:lnTo>
                  <a:lnTo>
                    <a:pt x="301" y="214"/>
                  </a:lnTo>
                  <a:lnTo>
                    <a:pt x="294" y="226"/>
                  </a:lnTo>
                  <a:lnTo>
                    <a:pt x="285" y="237"/>
                  </a:lnTo>
                  <a:lnTo>
                    <a:pt x="274" y="248"/>
                  </a:lnTo>
                  <a:lnTo>
                    <a:pt x="262" y="257"/>
                  </a:lnTo>
                  <a:lnTo>
                    <a:pt x="250" y="266"/>
                  </a:lnTo>
                  <a:lnTo>
                    <a:pt x="237" y="273"/>
                  </a:lnTo>
                  <a:lnTo>
                    <a:pt x="223" y="279"/>
                  </a:lnTo>
                  <a:lnTo>
                    <a:pt x="208" y="284"/>
                  </a:lnTo>
                  <a:lnTo>
                    <a:pt x="193" y="287"/>
                  </a:lnTo>
                  <a:lnTo>
                    <a:pt x="176" y="289"/>
                  </a:lnTo>
                  <a:lnTo>
                    <a:pt x="161" y="290"/>
                  </a:lnTo>
                  <a:lnTo>
                    <a:pt x="144" y="289"/>
                  </a:lnTo>
                  <a:lnTo>
                    <a:pt x="128" y="287"/>
                  </a:lnTo>
                  <a:lnTo>
                    <a:pt x="113" y="284"/>
                  </a:lnTo>
                  <a:lnTo>
                    <a:pt x="98" y="279"/>
                  </a:lnTo>
                  <a:lnTo>
                    <a:pt x="84" y="273"/>
                  </a:lnTo>
                  <a:lnTo>
                    <a:pt x="70" y="266"/>
                  </a:lnTo>
                  <a:lnTo>
                    <a:pt x="58" y="257"/>
                  </a:lnTo>
                  <a:lnTo>
                    <a:pt x="47" y="248"/>
                  </a:lnTo>
                  <a:lnTo>
                    <a:pt x="37" y="237"/>
                  </a:lnTo>
                  <a:lnTo>
                    <a:pt x="27" y="226"/>
                  </a:lnTo>
                  <a:lnTo>
                    <a:pt x="19" y="214"/>
                  </a:lnTo>
                  <a:lnTo>
                    <a:pt x="12" y="201"/>
                  </a:lnTo>
                  <a:lnTo>
                    <a:pt x="7" y="188"/>
                  </a:lnTo>
                  <a:lnTo>
                    <a:pt x="3" y="174"/>
                  </a:lnTo>
                  <a:lnTo>
                    <a:pt x="1" y="160"/>
                  </a:lnTo>
                  <a:lnTo>
                    <a:pt x="0" y="144"/>
                  </a:lnTo>
                  <a:lnTo>
                    <a:pt x="1" y="130"/>
                  </a:lnTo>
                  <a:lnTo>
                    <a:pt x="3" y="115"/>
                  </a:lnTo>
                  <a:lnTo>
                    <a:pt x="7" y="102"/>
                  </a:lnTo>
                  <a:lnTo>
                    <a:pt x="12" y="88"/>
                  </a:lnTo>
                  <a:lnTo>
                    <a:pt x="19" y="75"/>
                  </a:lnTo>
                  <a:lnTo>
                    <a:pt x="27" y="63"/>
                  </a:lnTo>
                  <a:lnTo>
                    <a:pt x="37" y="52"/>
                  </a:lnTo>
                  <a:lnTo>
                    <a:pt x="47" y="42"/>
                  </a:lnTo>
                  <a:lnTo>
                    <a:pt x="58" y="32"/>
                  </a:lnTo>
                  <a:lnTo>
                    <a:pt x="70" y="24"/>
                  </a:lnTo>
                  <a:lnTo>
                    <a:pt x="84" y="17"/>
                  </a:lnTo>
                  <a:lnTo>
                    <a:pt x="98" y="11"/>
                  </a:lnTo>
                  <a:lnTo>
                    <a:pt x="113" y="6"/>
                  </a:lnTo>
                  <a:lnTo>
                    <a:pt x="128" y="2"/>
                  </a:lnTo>
                  <a:lnTo>
                    <a:pt x="144" y="0"/>
                  </a:lnTo>
                  <a:lnTo>
                    <a:pt x="161" y="0"/>
                  </a:lnTo>
                  <a:lnTo>
                    <a:pt x="176" y="0"/>
                  </a:lnTo>
                  <a:lnTo>
                    <a:pt x="193" y="2"/>
                  </a:lnTo>
                  <a:lnTo>
                    <a:pt x="208" y="6"/>
                  </a:lnTo>
                  <a:lnTo>
                    <a:pt x="223" y="11"/>
                  </a:lnTo>
                  <a:lnTo>
                    <a:pt x="237" y="17"/>
                  </a:lnTo>
                  <a:lnTo>
                    <a:pt x="250" y="24"/>
                  </a:lnTo>
                  <a:lnTo>
                    <a:pt x="262" y="32"/>
                  </a:lnTo>
                  <a:lnTo>
                    <a:pt x="274" y="42"/>
                  </a:lnTo>
                  <a:lnTo>
                    <a:pt x="285" y="52"/>
                  </a:lnTo>
                  <a:lnTo>
                    <a:pt x="294" y="63"/>
                  </a:lnTo>
                  <a:lnTo>
                    <a:pt x="301" y="75"/>
                  </a:lnTo>
                  <a:lnTo>
                    <a:pt x="308" y="88"/>
                  </a:lnTo>
                  <a:lnTo>
                    <a:pt x="314" y="102"/>
                  </a:lnTo>
                  <a:lnTo>
                    <a:pt x="317" y="115"/>
                  </a:lnTo>
                  <a:lnTo>
                    <a:pt x="320" y="130"/>
                  </a:lnTo>
                  <a:lnTo>
                    <a:pt x="320" y="144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3347" y="2176"/>
              <a:ext cx="50" cy="53"/>
            </a:xfrm>
            <a:custGeom>
              <a:avLst/>
              <a:gdLst/>
              <a:ahLst/>
              <a:cxnLst>
                <a:cxn ang="0">
                  <a:pos x="349" y="175"/>
                </a:cxn>
                <a:cxn ang="0">
                  <a:pos x="341" y="205"/>
                </a:cxn>
                <a:cxn ang="0">
                  <a:pos x="328" y="233"/>
                </a:cxn>
                <a:cxn ang="0">
                  <a:pos x="310" y="259"/>
                </a:cxn>
                <a:cxn ang="0">
                  <a:pos x="286" y="281"/>
                </a:cxn>
                <a:cxn ang="0">
                  <a:pos x="258" y="298"/>
                </a:cxn>
                <a:cxn ang="0">
                  <a:pos x="226" y="309"/>
                </a:cxn>
                <a:cxn ang="0">
                  <a:pos x="193" y="316"/>
                </a:cxn>
                <a:cxn ang="0">
                  <a:pos x="157" y="316"/>
                </a:cxn>
                <a:cxn ang="0">
                  <a:pos x="123" y="309"/>
                </a:cxn>
                <a:cxn ang="0">
                  <a:pos x="91" y="298"/>
                </a:cxn>
                <a:cxn ang="0">
                  <a:pos x="63" y="281"/>
                </a:cxn>
                <a:cxn ang="0">
                  <a:pos x="40" y="259"/>
                </a:cxn>
                <a:cxn ang="0">
                  <a:pos x="21" y="233"/>
                </a:cxn>
                <a:cxn ang="0">
                  <a:pos x="8" y="205"/>
                </a:cxn>
                <a:cxn ang="0">
                  <a:pos x="1" y="175"/>
                </a:cxn>
                <a:cxn ang="0">
                  <a:pos x="1" y="142"/>
                </a:cxn>
                <a:cxn ang="0">
                  <a:pos x="8" y="111"/>
                </a:cxn>
                <a:cxn ang="0">
                  <a:pos x="21" y="83"/>
                </a:cxn>
                <a:cxn ang="0">
                  <a:pos x="40" y="57"/>
                </a:cxn>
                <a:cxn ang="0">
                  <a:pos x="63" y="36"/>
                </a:cxn>
                <a:cxn ang="0">
                  <a:pos x="91" y="19"/>
                </a:cxn>
                <a:cxn ang="0">
                  <a:pos x="123" y="7"/>
                </a:cxn>
                <a:cxn ang="0">
                  <a:pos x="157" y="1"/>
                </a:cxn>
                <a:cxn ang="0">
                  <a:pos x="193" y="1"/>
                </a:cxn>
                <a:cxn ang="0">
                  <a:pos x="226" y="7"/>
                </a:cxn>
                <a:cxn ang="0">
                  <a:pos x="258" y="19"/>
                </a:cxn>
                <a:cxn ang="0">
                  <a:pos x="286" y="36"/>
                </a:cxn>
                <a:cxn ang="0">
                  <a:pos x="310" y="57"/>
                </a:cxn>
                <a:cxn ang="0">
                  <a:pos x="328" y="83"/>
                </a:cxn>
                <a:cxn ang="0">
                  <a:pos x="341" y="111"/>
                </a:cxn>
                <a:cxn ang="0">
                  <a:pos x="349" y="142"/>
                </a:cxn>
              </a:cxnLst>
              <a:rect l="0" t="0" r="r" b="b"/>
              <a:pathLst>
                <a:path w="349" h="316">
                  <a:moveTo>
                    <a:pt x="349" y="158"/>
                  </a:moveTo>
                  <a:lnTo>
                    <a:pt x="349" y="175"/>
                  </a:lnTo>
                  <a:lnTo>
                    <a:pt x="346" y="190"/>
                  </a:lnTo>
                  <a:lnTo>
                    <a:pt x="341" y="205"/>
                  </a:lnTo>
                  <a:lnTo>
                    <a:pt x="336" y="220"/>
                  </a:lnTo>
                  <a:lnTo>
                    <a:pt x="328" y="233"/>
                  </a:lnTo>
                  <a:lnTo>
                    <a:pt x="320" y="247"/>
                  </a:lnTo>
                  <a:lnTo>
                    <a:pt x="310" y="259"/>
                  </a:lnTo>
                  <a:lnTo>
                    <a:pt x="299" y="271"/>
                  </a:lnTo>
                  <a:lnTo>
                    <a:pt x="286" y="281"/>
                  </a:lnTo>
                  <a:lnTo>
                    <a:pt x="272" y="290"/>
                  </a:lnTo>
                  <a:lnTo>
                    <a:pt x="258" y="298"/>
                  </a:lnTo>
                  <a:lnTo>
                    <a:pt x="243" y="304"/>
                  </a:lnTo>
                  <a:lnTo>
                    <a:pt x="226" y="309"/>
                  </a:lnTo>
                  <a:lnTo>
                    <a:pt x="210" y="313"/>
                  </a:lnTo>
                  <a:lnTo>
                    <a:pt x="193" y="316"/>
                  </a:lnTo>
                  <a:lnTo>
                    <a:pt x="175" y="316"/>
                  </a:lnTo>
                  <a:lnTo>
                    <a:pt x="157" y="316"/>
                  </a:lnTo>
                  <a:lnTo>
                    <a:pt x="139" y="313"/>
                  </a:lnTo>
                  <a:lnTo>
                    <a:pt x="123" y="309"/>
                  </a:lnTo>
                  <a:lnTo>
                    <a:pt x="107" y="304"/>
                  </a:lnTo>
                  <a:lnTo>
                    <a:pt x="91" y="298"/>
                  </a:lnTo>
                  <a:lnTo>
                    <a:pt x="77" y="290"/>
                  </a:lnTo>
                  <a:lnTo>
                    <a:pt x="63" y="281"/>
                  </a:lnTo>
                  <a:lnTo>
                    <a:pt x="51" y="271"/>
                  </a:lnTo>
                  <a:lnTo>
                    <a:pt x="40" y="259"/>
                  </a:lnTo>
                  <a:lnTo>
                    <a:pt x="30" y="247"/>
                  </a:lnTo>
                  <a:lnTo>
                    <a:pt x="21" y="233"/>
                  </a:lnTo>
                  <a:lnTo>
                    <a:pt x="14" y="220"/>
                  </a:lnTo>
                  <a:lnTo>
                    <a:pt x="8" y="205"/>
                  </a:lnTo>
                  <a:lnTo>
                    <a:pt x="4" y="190"/>
                  </a:lnTo>
                  <a:lnTo>
                    <a:pt x="1" y="175"/>
                  </a:lnTo>
                  <a:lnTo>
                    <a:pt x="0" y="158"/>
                  </a:lnTo>
                  <a:lnTo>
                    <a:pt x="1" y="142"/>
                  </a:lnTo>
                  <a:lnTo>
                    <a:pt x="4" y="126"/>
                  </a:lnTo>
                  <a:lnTo>
                    <a:pt x="8" y="111"/>
                  </a:lnTo>
                  <a:lnTo>
                    <a:pt x="14" y="97"/>
                  </a:lnTo>
                  <a:lnTo>
                    <a:pt x="21" y="83"/>
                  </a:lnTo>
                  <a:lnTo>
                    <a:pt x="30" y="69"/>
                  </a:lnTo>
                  <a:lnTo>
                    <a:pt x="40" y="57"/>
                  </a:lnTo>
                  <a:lnTo>
                    <a:pt x="51" y="46"/>
                  </a:lnTo>
                  <a:lnTo>
                    <a:pt x="63" y="36"/>
                  </a:lnTo>
                  <a:lnTo>
                    <a:pt x="77" y="27"/>
                  </a:lnTo>
                  <a:lnTo>
                    <a:pt x="91" y="19"/>
                  </a:lnTo>
                  <a:lnTo>
                    <a:pt x="107" y="13"/>
                  </a:lnTo>
                  <a:lnTo>
                    <a:pt x="123" y="7"/>
                  </a:lnTo>
                  <a:lnTo>
                    <a:pt x="139" y="4"/>
                  </a:lnTo>
                  <a:lnTo>
                    <a:pt x="157" y="1"/>
                  </a:lnTo>
                  <a:lnTo>
                    <a:pt x="175" y="0"/>
                  </a:lnTo>
                  <a:lnTo>
                    <a:pt x="193" y="1"/>
                  </a:lnTo>
                  <a:lnTo>
                    <a:pt x="210" y="4"/>
                  </a:lnTo>
                  <a:lnTo>
                    <a:pt x="226" y="7"/>
                  </a:lnTo>
                  <a:lnTo>
                    <a:pt x="243" y="13"/>
                  </a:lnTo>
                  <a:lnTo>
                    <a:pt x="258" y="19"/>
                  </a:lnTo>
                  <a:lnTo>
                    <a:pt x="272" y="27"/>
                  </a:lnTo>
                  <a:lnTo>
                    <a:pt x="286" y="36"/>
                  </a:lnTo>
                  <a:lnTo>
                    <a:pt x="299" y="46"/>
                  </a:lnTo>
                  <a:lnTo>
                    <a:pt x="310" y="57"/>
                  </a:lnTo>
                  <a:lnTo>
                    <a:pt x="320" y="69"/>
                  </a:lnTo>
                  <a:lnTo>
                    <a:pt x="328" y="83"/>
                  </a:lnTo>
                  <a:lnTo>
                    <a:pt x="336" y="97"/>
                  </a:lnTo>
                  <a:lnTo>
                    <a:pt x="341" y="111"/>
                  </a:lnTo>
                  <a:lnTo>
                    <a:pt x="346" y="126"/>
                  </a:lnTo>
                  <a:lnTo>
                    <a:pt x="349" y="142"/>
                  </a:lnTo>
                  <a:lnTo>
                    <a:pt x="349" y="158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621" y="3534"/>
              <a:ext cx="56" cy="59"/>
            </a:xfrm>
            <a:custGeom>
              <a:avLst/>
              <a:gdLst/>
              <a:ahLst/>
              <a:cxnLst>
                <a:cxn ang="0">
                  <a:pos x="391" y="196"/>
                </a:cxn>
                <a:cxn ang="0">
                  <a:pos x="383" y="231"/>
                </a:cxn>
                <a:cxn ang="0">
                  <a:pos x="368" y="262"/>
                </a:cxn>
                <a:cxn ang="0">
                  <a:pos x="347" y="291"/>
                </a:cxn>
                <a:cxn ang="0">
                  <a:pos x="320" y="315"/>
                </a:cxn>
                <a:cxn ang="0">
                  <a:pos x="289" y="334"/>
                </a:cxn>
                <a:cxn ang="0">
                  <a:pos x="254" y="347"/>
                </a:cxn>
                <a:cxn ang="0">
                  <a:pos x="217" y="355"/>
                </a:cxn>
                <a:cxn ang="0">
                  <a:pos x="176" y="355"/>
                </a:cxn>
                <a:cxn ang="0">
                  <a:pos x="137" y="347"/>
                </a:cxn>
                <a:cxn ang="0">
                  <a:pos x="103" y="334"/>
                </a:cxn>
                <a:cxn ang="0">
                  <a:pos x="71" y="315"/>
                </a:cxn>
                <a:cxn ang="0">
                  <a:pos x="45" y="291"/>
                </a:cxn>
                <a:cxn ang="0">
                  <a:pos x="23" y="262"/>
                </a:cxn>
                <a:cxn ang="0">
                  <a:pos x="9" y="231"/>
                </a:cxn>
                <a:cxn ang="0">
                  <a:pos x="1" y="196"/>
                </a:cxn>
                <a:cxn ang="0">
                  <a:pos x="1" y="159"/>
                </a:cxn>
                <a:cxn ang="0">
                  <a:pos x="9" y="125"/>
                </a:cxn>
                <a:cxn ang="0">
                  <a:pos x="23" y="93"/>
                </a:cxn>
                <a:cxn ang="0">
                  <a:pos x="45" y="65"/>
                </a:cxn>
                <a:cxn ang="0">
                  <a:pos x="71" y="41"/>
                </a:cxn>
                <a:cxn ang="0">
                  <a:pos x="103" y="21"/>
                </a:cxn>
                <a:cxn ang="0">
                  <a:pos x="137" y="8"/>
                </a:cxn>
                <a:cxn ang="0">
                  <a:pos x="176" y="1"/>
                </a:cxn>
                <a:cxn ang="0">
                  <a:pos x="217" y="1"/>
                </a:cxn>
                <a:cxn ang="0">
                  <a:pos x="254" y="8"/>
                </a:cxn>
                <a:cxn ang="0">
                  <a:pos x="289" y="21"/>
                </a:cxn>
                <a:cxn ang="0">
                  <a:pos x="320" y="41"/>
                </a:cxn>
                <a:cxn ang="0">
                  <a:pos x="347" y="65"/>
                </a:cxn>
                <a:cxn ang="0">
                  <a:pos x="368" y="93"/>
                </a:cxn>
                <a:cxn ang="0">
                  <a:pos x="383" y="125"/>
                </a:cxn>
                <a:cxn ang="0">
                  <a:pos x="391" y="159"/>
                </a:cxn>
              </a:cxnLst>
              <a:rect l="0" t="0" r="r" b="b"/>
              <a:pathLst>
                <a:path w="392" h="356">
                  <a:moveTo>
                    <a:pt x="392" y="177"/>
                  </a:moveTo>
                  <a:lnTo>
                    <a:pt x="391" y="196"/>
                  </a:lnTo>
                  <a:lnTo>
                    <a:pt x="387" y="214"/>
                  </a:lnTo>
                  <a:lnTo>
                    <a:pt x="383" y="231"/>
                  </a:lnTo>
                  <a:lnTo>
                    <a:pt x="376" y="247"/>
                  </a:lnTo>
                  <a:lnTo>
                    <a:pt x="368" y="262"/>
                  </a:lnTo>
                  <a:lnTo>
                    <a:pt x="358" y="277"/>
                  </a:lnTo>
                  <a:lnTo>
                    <a:pt x="347" y="291"/>
                  </a:lnTo>
                  <a:lnTo>
                    <a:pt x="335" y="303"/>
                  </a:lnTo>
                  <a:lnTo>
                    <a:pt x="320" y="315"/>
                  </a:lnTo>
                  <a:lnTo>
                    <a:pt x="306" y="325"/>
                  </a:lnTo>
                  <a:lnTo>
                    <a:pt x="289" y="334"/>
                  </a:lnTo>
                  <a:lnTo>
                    <a:pt x="272" y="341"/>
                  </a:lnTo>
                  <a:lnTo>
                    <a:pt x="254" y="347"/>
                  </a:lnTo>
                  <a:lnTo>
                    <a:pt x="236" y="351"/>
                  </a:lnTo>
                  <a:lnTo>
                    <a:pt x="217" y="355"/>
                  </a:lnTo>
                  <a:lnTo>
                    <a:pt x="196" y="356"/>
                  </a:lnTo>
                  <a:lnTo>
                    <a:pt x="176" y="355"/>
                  </a:lnTo>
                  <a:lnTo>
                    <a:pt x="156" y="351"/>
                  </a:lnTo>
                  <a:lnTo>
                    <a:pt x="137" y="347"/>
                  </a:lnTo>
                  <a:lnTo>
                    <a:pt x="119" y="341"/>
                  </a:lnTo>
                  <a:lnTo>
                    <a:pt x="103" y="334"/>
                  </a:lnTo>
                  <a:lnTo>
                    <a:pt x="86" y="325"/>
                  </a:lnTo>
                  <a:lnTo>
                    <a:pt x="71" y="315"/>
                  </a:lnTo>
                  <a:lnTo>
                    <a:pt x="57" y="303"/>
                  </a:lnTo>
                  <a:lnTo>
                    <a:pt x="45" y="291"/>
                  </a:lnTo>
                  <a:lnTo>
                    <a:pt x="33" y="277"/>
                  </a:lnTo>
                  <a:lnTo>
                    <a:pt x="23" y="262"/>
                  </a:lnTo>
                  <a:lnTo>
                    <a:pt x="16" y="247"/>
                  </a:lnTo>
                  <a:lnTo>
                    <a:pt x="9" y="231"/>
                  </a:lnTo>
                  <a:lnTo>
                    <a:pt x="4" y="214"/>
                  </a:lnTo>
                  <a:lnTo>
                    <a:pt x="1" y="196"/>
                  </a:lnTo>
                  <a:lnTo>
                    <a:pt x="0" y="177"/>
                  </a:lnTo>
                  <a:lnTo>
                    <a:pt x="1" y="159"/>
                  </a:lnTo>
                  <a:lnTo>
                    <a:pt x="4" y="142"/>
                  </a:lnTo>
                  <a:lnTo>
                    <a:pt x="9" y="125"/>
                  </a:lnTo>
                  <a:lnTo>
                    <a:pt x="16" y="108"/>
                  </a:lnTo>
                  <a:lnTo>
                    <a:pt x="23" y="93"/>
                  </a:lnTo>
                  <a:lnTo>
                    <a:pt x="33" y="78"/>
                  </a:lnTo>
                  <a:lnTo>
                    <a:pt x="45" y="65"/>
                  </a:lnTo>
                  <a:lnTo>
                    <a:pt x="57" y="52"/>
                  </a:lnTo>
                  <a:lnTo>
                    <a:pt x="71" y="41"/>
                  </a:lnTo>
                  <a:lnTo>
                    <a:pt x="86" y="31"/>
                  </a:lnTo>
                  <a:lnTo>
                    <a:pt x="103" y="21"/>
                  </a:lnTo>
                  <a:lnTo>
                    <a:pt x="119" y="14"/>
                  </a:lnTo>
                  <a:lnTo>
                    <a:pt x="137" y="8"/>
                  </a:lnTo>
                  <a:lnTo>
                    <a:pt x="156" y="3"/>
                  </a:lnTo>
                  <a:lnTo>
                    <a:pt x="176" y="1"/>
                  </a:lnTo>
                  <a:lnTo>
                    <a:pt x="196" y="0"/>
                  </a:lnTo>
                  <a:lnTo>
                    <a:pt x="217" y="1"/>
                  </a:lnTo>
                  <a:lnTo>
                    <a:pt x="236" y="3"/>
                  </a:lnTo>
                  <a:lnTo>
                    <a:pt x="254" y="8"/>
                  </a:lnTo>
                  <a:lnTo>
                    <a:pt x="272" y="14"/>
                  </a:lnTo>
                  <a:lnTo>
                    <a:pt x="289" y="21"/>
                  </a:lnTo>
                  <a:lnTo>
                    <a:pt x="306" y="31"/>
                  </a:lnTo>
                  <a:lnTo>
                    <a:pt x="320" y="41"/>
                  </a:lnTo>
                  <a:lnTo>
                    <a:pt x="335" y="52"/>
                  </a:lnTo>
                  <a:lnTo>
                    <a:pt x="347" y="65"/>
                  </a:lnTo>
                  <a:lnTo>
                    <a:pt x="358" y="78"/>
                  </a:lnTo>
                  <a:lnTo>
                    <a:pt x="368" y="93"/>
                  </a:lnTo>
                  <a:lnTo>
                    <a:pt x="376" y="108"/>
                  </a:lnTo>
                  <a:lnTo>
                    <a:pt x="383" y="125"/>
                  </a:lnTo>
                  <a:lnTo>
                    <a:pt x="387" y="142"/>
                  </a:lnTo>
                  <a:lnTo>
                    <a:pt x="391" y="159"/>
                  </a:lnTo>
                  <a:lnTo>
                    <a:pt x="392" y="177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411" y="1335"/>
              <a:ext cx="69" cy="74"/>
            </a:xfrm>
            <a:custGeom>
              <a:avLst/>
              <a:gdLst/>
              <a:ahLst/>
              <a:cxnLst>
                <a:cxn ang="0">
                  <a:pos x="486" y="232"/>
                </a:cxn>
                <a:cxn ang="0">
                  <a:pos x="484" y="254"/>
                </a:cxn>
                <a:cxn ang="0">
                  <a:pos x="480" y="276"/>
                </a:cxn>
                <a:cxn ang="0">
                  <a:pos x="472" y="297"/>
                </a:cxn>
                <a:cxn ang="0">
                  <a:pos x="463" y="316"/>
                </a:cxn>
                <a:cxn ang="0">
                  <a:pos x="452" y="335"/>
                </a:cxn>
                <a:cxn ang="0">
                  <a:pos x="432" y="361"/>
                </a:cxn>
                <a:cxn ang="0">
                  <a:pos x="398" y="391"/>
                </a:cxn>
                <a:cxn ang="0">
                  <a:pos x="370" y="409"/>
                </a:cxn>
                <a:cxn ang="0">
                  <a:pos x="349" y="419"/>
                </a:cxn>
                <a:cxn ang="0">
                  <a:pos x="328" y="429"/>
                </a:cxn>
                <a:cxn ang="0">
                  <a:pos x="304" y="435"/>
                </a:cxn>
                <a:cxn ang="0">
                  <a:pos x="281" y="439"/>
                </a:cxn>
                <a:cxn ang="0">
                  <a:pos x="256" y="442"/>
                </a:cxn>
                <a:cxn ang="0">
                  <a:pos x="231" y="442"/>
                </a:cxn>
                <a:cxn ang="0">
                  <a:pos x="206" y="439"/>
                </a:cxn>
                <a:cxn ang="0">
                  <a:pos x="183" y="435"/>
                </a:cxn>
                <a:cxn ang="0">
                  <a:pos x="160" y="429"/>
                </a:cxn>
                <a:cxn ang="0">
                  <a:pos x="138" y="419"/>
                </a:cxn>
                <a:cxn ang="0">
                  <a:pos x="117" y="409"/>
                </a:cxn>
                <a:cxn ang="0">
                  <a:pos x="89" y="391"/>
                </a:cxn>
                <a:cxn ang="0">
                  <a:pos x="55" y="361"/>
                </a:cxn>
                <a:cxn ang="0">
                  <a:pos x="35" y="335"/>
                </a:cxn>
                <a:cxn ang="0">
                  <a:pos x="24" y="316"/>
                </a:cxn>
                <a:cxn ang="0">
                  <a:pos x="15" y="297"/>
                </a:cxn>
                <a:cxn ang="0">
                  <a:pos x="7" y="276"/>
                </a:cxn>
                <a:cxn ang="0">
                  <a:pos x="3" y="254"/>
                </a:cxn>
                <a:cxn ang="0">
                  <a:pos x="1" y="232"/>
                </a:cxn>
                <a:cxn ang="0">
                  <a:pos x="1" y="209"/>
                </a:cxn>
                <a:cxn ang="0">
                  <a:pos x="3" y="187"/>
                </a:cxn>
                <a:cxn ang="0">
                  <a:pos x="7" y="165"/>
                </a:cxn>
                <a:cxn ang="0">
                  <a:pos x="15" y="145"/>
                </a:cxn>
                <a:cxn ang="0">
                  <a:pos x="24" y="125"/>
                </a:cxn>
                <a:cxn ang="0">
                  <a:pos x="35" y="107"/>
                </a:cxn>
                <a:cxn ang="0">
                  <a:pos x="55" y="80"/>
                </a:cxn>
                <a:cxn ang="0">
                  <a:pos x="89" y="50"/>
                </a:cxn>
                <a:cxn ang="0">
                  <a:pos x="117" y="32"/>
                </a:cxn>
                <a:cxn ang="0">
                  <a:pos x="138" y="22"/>
                </a:cxn>
                <a:cxn ang="0">
                  <a:pos x="160" y="13"/>
                </a:cxn>
                <a:cxn ang="0">
                  <a:pos x="183" y="6"/>
                </a:cxn>
                <a:cxn ang="0">
                  <a:pos x="206" y="2"/>
                </a:cxn>
                <a:cxn ang="0">
                  <a:pos x="231" y="0"/>
                </a:cxn>
                <a:cxn ang="0">
                  <a:pos x="256" y="0"/>
                </a:cxn>
                <a:cxn ang="0">
                  <a:pos x="281" y="2"/>
                </a:cxn>
                <a:cxn ang="0">
                  <a:pos x="304" y="6"/>
                </a:cxn>
                <a:cxn ang="0">
                  <a:pos x="328" y="13"/>
                </a:cxn>
                <a:cxn ang="0">
                  <a:pos x="349" y="22"/>
                </a:cxn>
                <a:cxn ang="0">
                  <a:pos x="370" y="32"/>
                </a:cxn>
                <a:cxn ang="0">
                  <a:pos x="398" y="50"/>
                </a:cxn>
                <a:cxn ang="0">
                  <a:pos x="432" y="80"/>
                </a:cxn>
                <a:cxn ang="0">
                  <a:pos x="452" y="107"/>
                </a:cxn>
                <a:cxn ang="0">
                  <a:pos x="463" y="125"/>
                </a:cxn>
                <a:cxn ang="0">
                  <a:pos x="472" y="145"/>
                </a:cxn>
                <a:cxn ang="0">
                  <a:pos x="480" y="165"/>
                </a:cxn>
                <a:cxn ang="0">
                  <a:pos x="484" y="187"/>
                </a:cxn>
                <a:cxn ang="0">
                  <a:pos x="486" y="209"/>
                </a:cxn>
              </a:cxnLst>
              <a:rect l="0" t="0" r="r" b="b"/>
              <a:pathLst>
                <a:path w="487" h="442">
                  <a:moveTo>
                    <a:pt x="487" y="221"/>
                  </a:moveTo>
                  <a:lnTo>
                    <a:pt x="486" y="232"/>
                  </a:lnTo>
                  <a:lnTo>
                    <a:pt x="486" y="243"/>
                  </a:lnTo>
                  <a:lnTo>
                    <a:pt x="484" y="254"/>
                  </a:lnTo>
                  <a:lnTo>
                    <a:pt x="482" y="266"/>
                  </a:lnTo>
                  <a:lnTo>
                    <a:pt x="480" y="276"/>
                  </a:lnTo>
                  <a:lnTo>
                    <a:pt x="476" y="287"/>
                  </a:lnTo>
                  <a:lnTo>
                    <a:pt x="472" y="297"/>
                  </a:lnTo>
                  <a:lnTo>
                    <a:pt x="468" y="307"/>
                  </a:lnTo>
                  <a:lnTo>
                    <a:pt x="463" y="316"/>
                  </a:lnTo>
                  <a:lnTo>
                    <a:pt x="457" y="326"/>
                  </a:lnTo>
                  <a:lnTo>
                    <a:pt x="452" y="335"/>
                  </a:lnTo>
                  <a:lnTo>
                    <a:pt x="445" y="344"/>
                  </a:lnTo>
                  <a:lnTo>
                    <a:pt x="432" y="361"/>
                  </a:lnTo>
                  <a:lnTo>
                    <a:pt x="416" y="377"/>
                  </a:lnTo>
                  <a:lnTo>
                    <a:pt x="398" y="391"/>
                  </a:lnTo>
                  <a:lnTo>
                    <a:pt x="380" y="404"/>
                  </a:lnTo>
                  <a:lnTo>
                    <a:pt x="370" y="409"/>
                  </a:lnTo>
                  <a:lnTo>
                    <a:pt x="360" y="415"/>
                  </a:lnTo>
                  <a:lnTo>
                    <a:pt x="349" y="419"/>
                  </a:lnTo>
                  <a:lnTo>
                    <a:pt x="338" y="424"/>
                  </a:lnTo>
                  <a:lnTo>
                    <a:pt x="328" y="429"/>
                  </a:lnTo>
                  <a:lnTo>
                    <a:pt x="315" y="432"/>
                  </a:lnTo>
                  <a:lnTo>
                    <a:pt x="304" y="435"/>
                  </a:lnTo>
                  <a:lnTo>
                    <a:pt x="293" y="437"/>
                  </a:lnTo>
                  <a:lnTo>
                    <a:pt x="281" y="439"/>
                  </a:lnTo>
                  <a:lnTo>
                    <a:pt x="269" y="441"/>
                  </a:lnTo>
                  <a:lnTo>
                    <a:pt x="256" y="442"/>
                  </a:lnTo>
                  <a:lnTo>
                    <a:pt x="244" y="442"/>
                  </a:lnTo>
                  <a:lnTo>
                    <a:pt x="231" y="442"/>
                  </a:lnTo>
                  <a:lnTo>
                    <a:pt x="218" y="441"/>
                  </a:lnTo>
                  <a:lnTo>
                    <a:pt x="206" y="439"/>
                  </a:lnTo>
                  <a:lnTo>
                    <a:pt x="195" y="437"/>
                  </a:lnTo>
                  <a:lnTo>
                    <a:pt x="183" y="435"/>
                  </a:lnTo>
                  <a:lnTo>
                    <a:pt x="171" y="432"/>
                  </a:lnTo>
                  <a:lnTo>
                    <a:pt x="160" y="429"/>
                  </a:lnTo>
                  <a:lnTo>
                    <a:pt x="149" y="424"/>
                  </a:lnTo>
                  <a:lnTo>
                    <a:pt x="138" y="419"/>
                  </a:lnTo>
                  <a:lnTo>
                    <a:pt x="128" y="415"/>
                  </a:lnTo>
                  <a:lnTo>
                    <a:pt x="117" y="409"/>
                  </a:lnTo>
                  <a:lnTo>
                    <a:pt x="108" y="404"/>
                  </a:lnTo>
                  <a:lnTo>
                    <a:pt x="89" y="391"/>
                  </a:lnTo>
                  <a:lnTo>
                    <a:pt x="71" y="377"/>
                  </a:lnTo>
                  <a:lnTo>
                    <a:pt x="55" y="361"/>
                  </a:lnTo>
                  <a:lnTo>
                    <a:pt x="42" y="344"/>
                  </a:lnTo>
                  <a:lnTo>
                    <a:pt x="35" y="335"/>
                  </a:lnTo>
                  <a:lnTo>
                    <a:pt x="30" y="326"/>
                  </a:lnTo>
                  <a:lnTo>
                    <a:pt x="24" y="316"/>
                  </a:lnTo>
                  <a:lnTo>
                    <a:pt x="20" y="307"/>
                  </a:lnTo>
                  <a:lnTo>
                    <a:pt x="15" y="297"/>
                  </a:lnTo>
                  <a:lnTo>
                    <a:pt x="11" y="287"/>
                  </a:lnTo>
                  <a:lnTo>
                    <a:pt x="7" y="276"/>
                  </a:lnTo>
                  <a:lnTo>
                    <a:pt x="5" y="266"/>
                  </a:lnTo>
                  <a:lnTo>
                    <a:pt x="3" y="254"/>
                  </a:lnTo>
                  <a:lnTo>
                    <a:pt x="2" y="243"/>
                  </a:lnTo>
                  <a:lnTo>
                    <a:pt x="1" y="232"/>
                  </a:lnTo>
                  <a:lnTo>
                    <a:pt x="0" y="221"/>
                  </a:lnTo>
                  <a:lnTo>
                    <a:pt x="1" y="209"/>
                  </a:lnTo>
                  <a:lnTo>
                    <a:pt x="2" y="198"/>
                  </a:lnTo>
                  <a:lnTo>
                    <a:pt x="3" y="187"/>
                  </a:lnTo>
                  <a:lnTo>
                    <a:pt x="5" y="176"/>
                  </a:lnTo>
                  <a:lnTo>
                    <a:pt x="7" y="165"/>
                  </a:lnTo>
                  <a:lnTo>
                    <a:pt x="11" y="155"/>
                  </a:lnTo>
                  <a:lnTo>
                    <a:pt x="15" y="145"/>
                  </a:lnTo>
                  <a:lnTo>
                    <a:pt x="20" y="135"/>
                  </a:lnTo>
                  <a:lnTo>
                    <a:pt x="24" y="125"/>
                  </a:lnTo>
                  <a:lnTo>
                    <a:pt x="30" y="116"/>
                  </a:lnTo>
                  <a:lnTo>
                    <a:pt x="35" y="107"/>
                  </a:lnTo>
                  <a:lnTo>
                    <a:pt x="42" y="97"/>
                  </a:lnTo>
                  <a:lnTo>
                    <a:pt x="55" y="80"/>
                  </a:lnTo>
                  <a:lnTo>
                    <a:pt x="71" y="64"/>
                  </a:lnTo>
                  <a:lnTo>
                    <a:pt x="89" y="50"/>
                  </a:lnTo>
                  <a:lnTo>
                    <a:pt x="108" y="38"/>
                  </a:lnTo>
                  <a:lnTo>
                    <a:pt x="117" y="32"/>
                  </a:lnTo>
                  <a:lnTo>
                    <a:pt x="128" y="27"/>
                  </a:lnTo>
                  <a:lnTo>
                    <a:pt x="138" y="22"/>
                  </a:lnTo>
                  <a:lnTo>
                    <a:pt x="149" y="17"/>
                  </a:lnTo>
                  <a:lnTo>
                    <a:pt x="160" y="13"/>
                  </a:lnTo>
                  <a:lnTo>
                    <a:pt x="171" y="9"/>
                  </a:lnTo>
                  <a:lnTo>
                    <a:pt x="183" y="6"/>
                  </a:lnTo>
                  <a:lnTo>
                    <a:pt x="195" y="4"/>
                  </a:lnTo>
                  <a:lnTo>
                    <a:pt x="206" y="2"/>
                  </a:lnTo>
                  <a:lnTo>
                    <a:pt x="218" y="1"/>
                  </a:lnTo>
                  <a:lnTo>
                    <a:pt x="231" y="0"/>
                  </a:lnTo>
                  <a:lnTo>
                    <a:pt x="244" y="0"/>
                  </a:lnTo>
                  <a:lnTo>
                    <a:pt x="256" y="0"/>
                  </a:lnTo>
                  <a:lnTo>
                    <a:pt x="269" y="1"/>
                  </a:lnTo>
                  <a:lnTo>
                    <a:pt x="281" y="2"/>
                  </a:lnTo>
                  <a:lnTo>
                    <a:pt x="293" y="4"/>
                  </a:lnTo>
                  <a:lnTo>
                    <a:pt x="304" y="6"/>
                  </a:lnTo>
                  <a:lnTo>
                    <a:pt x="315" y="9"/>
                  </a:lnTo>
                  <a:lnTo>
                    <a:pt x="328" y="13"/>
                  </a:lnTo>
                  <a:lnTo>
                    <a:pt x="338" y="17"/>
                  </a:lnTo>
                  <a:lnTo>
                    <a:pt x="349" y="22"/>
                  </a:lnTo>
                  <a:lnTo>
                    <a:pt x="360" y="27"/>
                  </a:lnTo>
                  <a:lnTo>
                    <a:pt x="370" y="32"/>
                  </a:lnTo>
                  <a:lnTo>
                    <a:pt x="380" y="38"/>
                  </a:lnTo>
                  <a:lnTo>
                    <a:pt x="398" y="50"/>
                  </a:lnTo>
                  <a:lnTo>
                    <a:pt x="416" y="64"/>
                  </a:lnTo>
                  <a:lnTo>
                    <a:pt x="432" y="80"/>
                  </a:lnTo>
                  <a:lnTo>
                    <a:pt x="445" y="97"/>
                  </a:lnTo>
                  <a:lnTo>
                    <a:pt x="452" y="107"/>
                  </a:lnTo>
                  <a:lnTo>
                    <a:pt x="457" y="116"/>
                  </a:lnTo>
                  <a:lnTo>
                    <a:pt x="463" y="125"/>
                  </a:lnTo>
                  <a:lnTo>
                    <a:pt x="468" y="135"/>
                  </a:lnTo>
                  <a:lnTo>
                    <a:pt x="472" y="145"/>
                  </a:lnTo>
                  <a:lnTo>
                    <a:pt x="476" y="155"/>
                  </a:lnTo>
                  <a:lnTo>
                    <a:pt x="480" y="165"/>
                  </a:lnTo>
                  <a:lnTo>
                    <a:pt x="482" y="176"/>
                  </a:lnTo>
                  <a:lnTo>
                    <a:pt x="484" y="187"/>
                  </a:lnTo>
                  <a:lnTo>
                    <a:pt x="486" y="198"/>
                  </a:lnTo>
                  <a:lnTo>
                    <a:pt x="486" y="209"/>
                  </a:lnTo>
                  <a:lnTo>
                    <a:pt x="487" y="221"/>
                  </a:lnTo>
                  <a:close/>
                </a:path>
              </a:pathLst>
            </a:custGeom>
            <a:solidFill>
              <a:srgbClr val="DB671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531" y="1030"/>
              <a:ext cx="44" cy="47"/>
            </a:xfrm>
            <a:custGeom>
              <a:avLst/>
              <a:gdLst/>
              <a:ahLst/>
              <a:cxnLst>
                <a:cxn ang="0">
                  <a:pos x="310" y="156"/>
                </a:cxn>
                <a:cxn ang="0">
                  <a:pos x="305" y="183"/>
                </a:cxn>
                <a:cxn ang="0">
                  <a:pos x="292" y="208"/>
                </a:cxn>
                <a:cxn ang="0">
                  <a:pos x="276" y="231"/>
                </a:cxn>
                <a:cxn ang="0">
                  <a:pos x="255" y="251"/>
                </a:cxn>
                <a:cxn ang="0">
                  <a:pos x="230" y="266"/>
                </a:cxn>
                <a:cxn ang="0">
                  <a:pos x="202" y="276"/>
                </a:cxn>
                <a:cxn ang="0">
                  <a:pos x="171" y="282"/>
                </a:cxn>
                <a:cxn ang="0">
                  <a:pos x="140" y="282"/>
                </a:cxn>
                <a:cxn ang="0">
                  <a:pos x="109" y="276"/>
                </a:cxn>
                <a:cxn ang="0">
                  <a:pos x="82" y="266"/>
                </a:cxn>
                <a:cxn ang="0">
                  <a:pos x="56" y="251"/>
                </a:cxn>
                <a:cxn ang="0">
                  <a:pos x="35" y="231"/>
                </a:cxn>
                <a:cxn ang="0">
                  <a:pos x="18" y="208"/>
                </a:cxn>
                <a:cxn ang="0">
                  <a:pos x="7" y="183"/>
                </a:cxn>
                <a:cxn ang="0">
                  <a:pos x="0" y="156"/>
                </a:cxn>
                <a:cxn ang="0">
                  <a:pos x="0" y="127"/>
                </a:cxn>
                <a:cxn ang="0">
                  <a:pos x="7" y="99"/>
                </a:cxn>
                <a:cxn ang="0">
                  <a:pos x="18" y="74"/>
                </a:cxn>
                <a:cxn ang="0">
                  <a:pos x="35" y="51"/>
                </a:cxn>
                <a:cxn ang="0">
                  <a:pos x="56" y="32"/>
                </a:cxn>
                <a:cxn ang="0">
                  <a:pos x="82" y="17"/>
                </a:cxn>
                <a:cxn ang="0">
                  <a:pos x="109" y="7"/>
                </a:cxn>
                <a:cxn ang="0">
                  <a:pos x="140" y="1"/>
                </a:cxn>
                <a:cxn ang="0">
                  <a:pos x="171" y="1"/>
                </a:cxn>
                <a:cxn ang="0">
                  <a:pos x="202" y="7"/>
                </a:cxn>
                <a:cxn ang="0">
                  <a:pos x="230" y="17"/>
                </a:cxn>
                <a:cxn ang="0">
                  <a:pos x="255" y="32"/>
                </a:cxn>
                <a:cxn ang="0">
                  <a:pos x="276" y="51"/>
                </a:cxn>
                <a:cxn ang="0">
                  <a:pos x="292" y="74"/>
                </a:cxn>
                <a:cxn ang="0">
                  <a:pos x="305" y="99"/>
                </a:cxn>
                <a:cxn ang="0">
                  <a:pos x="310" y="127"/>
                </a:cxn>
              </a:cxnLst>
              <a:rect l="0" t="0" r="r" b="b"/>
              <a:pathLst>
                <a:path w="311" h="283">
                  <a:moveTo>
                    <a:pt x="311" y="141"/>
                  </a:moveTo>
                  <a:lnTo>
                    <a:pt x="310" y="156"/>
                  </a:lnTo>
                  <a:lnTo>
                    <a:pt x="308" y="170"/>
                  </a:lnTo>
                  <a:lnTo>
                    <a:pt x="305" y="183"/>
                  </a:lnTo>
                  <a:lnTo>
                    <a:pt x="299" y="196"/>
                  </a:lnTo>
                  <a:lnTo>
                    <a:pt x="292" y="208"/>
                  </a:lnTo>
                  <a:lnTo>
                    <a:pt x="285" y="220"/>
                  </a:lnTo>
                  <a:lnTo>
                    <a:pt x="276" y="231"/>
                  </a:lnTo>
                  <a:lnTo>
                    <a:pt x="266" y="242"/>
                  </a:lnTo>
                  <a:lnTo>
                    <a:pt x="255" y="251"/>
                  </a:lnTo>
                  <a:lnTo>
                    <a:pt x="242" y="259"/>
                  </a:lnTo>
                  <a:lnTo>
                    <a:pt x="230" y="266"/>
                  </a:lnTo>
                  <a:lnTo>
                    <a:pt x="217" y="272"/>
                  </a:lnTo>
                  <a:lnTo>
                    <a:pt x="202" y="276"/>
                  </a:lnTo>
                  <a:lnTo>
                    <a:pt x="186" y="280"/>
                  </a:lnTo>
                  <a:lnTo>
                    <a:pt x="171" y="282"/>
                  </a:lnTo>
                  <a:lnTo>
                    <a:pt x="155" y="283"/>
                  </a:lnTo>
                  <a:lnTo>
                    <a:pt x="140" y="282"/>
                  </a:lnTo>
                  <a:lnTo>
                    <a:pt x="124" y="280"/>
                  </a:lnTo>
                  <a:lnTo>
                    <a:pt x="109" y="276"/>
                  </a:lnTo>
                  <a:lnTo>
                    <a:pt x="95" y="272"/>
                  </a:lnTo>
                  <a:lnTo>
                    <a:pt x="82" y="266"/>
                  </a:lnTo>
                  <a:lnTo>
                    <a:pt x="68" y="259"/>
                  </a:lnTo>
                  <a:lnTo>
                    <a:pt x="56" y="251"/>
                  </a:lnTo>
                  <a:lnTo>
                    <a:pt x="45" y="242"/>
                  </a:lnTo>
                  <a:lnTo>
                    <a:pt x="35" y="231"/>
                  </a:lnTo>
                  <a:lnTo>
                    <a:pt x="26" y="220"/>
                  </a:lnTo>
                  <a:lnTo>
                    <a:pt x="18" y="208"/>
                  </a:lnTo>
                  <a:lnTo>
                    <a:pt x="12" y="196"/>
                  </a:lnTo>
                  <a:lnTo>
                    <a:pt x="7" y="183"/>
                  </a:lnTo>
                  <a:lnTo>
                    <a:pt x="2" y="170"/>
                  </a:lnTo>
                  <a:lnTo>
                    <a:pt x="0" y="156"/>
                  </a:lnTo>
                  <a:lnTo>
                    <a:pt x="0" y="141"/>
                  </a:lnTo>
                  <a:lnTo>
                    <a:pt x="0" y="127"/>
                  </a:lnTo>
                  <a:lnTo>
                    <a:pt x="2" y="113"/>
                  </a:lnTo>
                  <a:lnTo>
                    <a:pt x="7" y="99"/>
                  </a:lnTo>
                  <a:lnTo>
                    <a:pt x="12" y="87"/>
                  </a:lnTo>
                  <a:lnTo>
                    <a:pt x="18" y="74"/>
                  </a:lnTo>
                  <a:lnTo>
                    <a:pt x="26" y="62"/>
                  </a:lnTo>
                  <a:lnTo>
                    <a:pt x="35" y="51"/>
                  </a:lnTo>
                  <a:lnTo>
                    <a:pt x="45" y="41"/>
                  </a:lnTo>
                  <a:lnTo>
                    <a:pt x="56" y="32"/>
                  </a:lnTo>
                  <a:lnTo>
                    <a:pt x="68" y="24"/>
                  </a:lnTo>
                  <a:lnTo>
                    <a:pt x="82" y="17"/>
                  </a:lnTo>
                  <a:lnTo>
                    <a:pt x="95" y="11"/>
                  </a:lnTo>
                  <a:lnTo>
                    <a:pt x="109" y="7"/>
                  </a:lnTo>
                  <a:lnTo>
                    <a:pt x="124" y="3"/>
                  </a:lnTo>
                  <a:lnTo>
                    <a:pt x="140" y="1"/>
                  </a:lnTo>
                  <a:lnTo>
                    <a:pt x="155" y="0"/>
                  </a:lnTo>
                  <a:lnTo>
                    <a:pt x="171" y="1"/>
                  </a:lnTo>
                  <a:lnTo>
                    <a:pt x="186" y="3"/>
                  </a:lnTo>
                  <a:lnTo>
                    <a:pt x="202" y="7"/>
                  </a:lnTo>
                  <a:lnTo>
                    <a:pt x="217" y="11"/>
                  </a:lnTo>
                  <a:lnTo>
                    <a:pt x="230" y="17"/>
                  </a:lnTo>
                  <a:lnTo>
                    <a:pt x="242" y="24"/>
                  </a:lnTo>
                  <a:lnTo>
                    <a:pt x="255" y="32"/>
                  </a:lnTo>
                  <a:lnTo>
                    <a:pt x="266" y="41"/>
                  </a:lnTo>
                  <a:lnTo>
                    <a:pt x="276" y="51"/>
                  </a:lnTo>
                  <a:lnTo>
                    <a:pt x="285" y="62"/>
                  </a:lnTo>
                  <a:lnTo>
                    <a:pt x="292" y="74"/>
                  </a:lnTo>
                  <a:lnTo>
                    <a:pt x="299" y="87"/>
                  </a:lnTo>
                  <a:lnTo>
                    <a:pt x="305" y="99"/>
                  </a:lnTo>
                  <a:lnTo>
                    <a:pt x="308" y="113"/>
                  </a:lnTo>
                  <a:lnTo>
                    <a:pt x="310" y="127"/>
                  </a:lnTo>
                  <a:lnTo>
                    <a:pt x="311" y="141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auto">
            <a:xfrm>
              <a:off x="2495" y="1217"/>
              <a:ext cx="147" cy="147"/>
            </a:xfrm>
            <a:custGeom>
              <a:avLst/>
              <a:gdLst/>
              <a:ahLst/>
              <a:cxnLst>
                <a:cxn ang="0">
                  <a:pos x="643" y="549"/>
                </a:cxn>
                <a:cxn ang="0">
                  <a:pos x="629" y="582"/>
                </a:cxn>
                <a:cxn ang="0">
                  <a:pos x="607" y="609"/>
                </a:cxn>
                <a:cxn ang="0">
                  <a:pos x="577" y="629"/>
                </a:cxn>
                <a:cxn ang="0">
                  <a:pos x="542" y="640"/>
                </a:cxn>
                <a:cxn ang="0">
                  <a:pos x="503" y="642"/>
                </a:cxn>
                <a:cxn ang="0">
                  <a:pos x="465" y="633"/>
                </a:cxn>
                <a:cxn ang="0">
                  <a:pos x="434" y="616"/>
                </a:cxn>
                <a:cxn ang="0">
                  <a:pos x="408" y="592"/>
                </a:cxn>
                <a:cxn ang="0">
                  <a:pos x="393" y="560"/>
                </a:cxn>
                <a:cxn ang="0">
                  <a:pos x="387" y="526"/>
                </a:cxn>
                <a:cxn ang="0">
                  <a:pos x="0" y="760"/>
                </a:cxn>
                <a:cxn ang="0">
                  <a:pos x="5" y="794"/>
                </a:cxn>
                <a:cxn ang="0">
                  <a:pos x="22" y="826"/>
                </a:cxn>
                <a:cxn ang="0">
                  <a:pos x="47" y="850"/>
                </a:cxn>
                <a:cxn ang="0">
                  <a:pos x="78" y="868"/>
                </a:cxn>
                <a:cxn ang="0">
                  <a:pos x="116" y="876"/>
                </a:cxn>
                <a:cxn ang="0">
                  <a:pos x="916" y="876"/>
                </a:cxn>
                <a:cxn ang="0">
                  <a:pos x="953" y="868"/>
                </a:cxn>
                <a:cxn ang="0">
                  <a:pos x="985" y="850"/>
                </a:cxn>
                <a:cxn ang="0">
                  <a:pos x="1010" y="826"/>
                </a:cxn>
                <a:cxn ang="0">
                  <a:pos x="1027" y="794"/>
                </a:cxn>
                <a:cxn ang="0">
                  <a:pos x="1032" y="760"/>
                </a:cxn>
                <a:cxn ang="0">
                  <a:pos x="645" y="526"/>
                </a:cxn>
                <a:cxn ang="0">
                  <a:pos x="452" y="585"/>
                </a:cxn>
                <a:cxn ang="0">
                  <a:pos x="903" y="175"/>
                </a:cxn>
                <a:cxn ang="0">
                  <a:pos x="709" y="105"/>
                </a:cxn>
                <a:cxn ang="0">
                  <a:pos x="701" y="73"/>
                </a:cxn>
                <a:cxn ang="0">
                  <a:pos x="683" y="45"/>
                </a:cxn>
                <a:cxn ang="0">
                  <a:pos x="657" y="23"/>
                </a:cxn>
                <a:cxn ang="0">
                  <a:pos x="627" y="8"/>
                </a:cxn>
                <a:cxn ang="0">
                  <a:pos x="591" y="1"/>
                </a:cxn>
                <a:cxn ang="0">
                  <a:pos x="451" y="0"/>
                </a:cxn>
                <a:cxn ang="0">
                  <a:pos x="412" y="5"/>
                </a:cxn>
                <a:cxn ang="0">
                  <a:pos x="378" y="20"/>
                </a:cxn>
                <a:cxn ang="0">
                  <a:pos x="351" y="42"/>
                </a:cxn>
                <a:cxn ang="0">
                  <a:pos x="333" y="70"/>
                </a:cxn>
                <a:cxn ang="0">
                  <a:pos x="322" y="104"/>
                </a:cxn>
                <a:cxn ang="0">
                  <a:pos x="128" y="175"/>
                </a:cxn>
                <a:cxn ang="0">
                  <a:pos x="90" y="180"/>
                </a:cxn>
                <a:cxn ang="0">
                  <a:pos x="57" y="195"/>
                </a:cxn>
                <a:cxn ang="0">
                  <a:pos x="29" y="217"/>
                </a:cxn>
                <a:cxn ang="0">
                  <a:pos x="10" y="247"/>
                </a:cxn>
                <a:cxn ang="0">
                  <a:pos x="0" y="280"/>
                </a:cxn>
                <a:cxn ang="0">
                  <a:pos x="1032" y="409"/>
                </a:cxn>
                <a:cxn ang="0">
                  <a:pos x="1029" y="268"/>
                </a:cxn>
                <a:cxn ang="0">
                  <a:pos x="1017" y="236"/>
                </a:cxn>
                <a:cxn ang="0">
                  <a:pos x="994" y="209"/>
                </a:cxn>
                <a:cxn ang="0">
                  <a:pos x="964" y="189"/>
                </a:cxn>
                <a:cxn ang="0">
                  <a:pos x="929" y="177"/>
                </a:cxn>
                <a:cxn ang="0">
                  <a:pos x="516" y="57"/>
                </a:cxn>
                <a:cxn ang="0">
                  <a:pos x="555" y="63"/>
                </a:cxn>
                <a:cxn ang="0">
                  <a:pos x="588" y="77"/>
                </a:cxn>
                <a:cxn ang="0">
                  <a:pos x="616" y="100"/>
                </a:cxn>
                <a:cxn ang="0">
                  <a:pos x="635" y="129"/>
                </a:cxn>
                <a:cxn ang="0">
                  <a:pos x="644" y="163"/>
                </a:cxn>
                <a:cxn ang="0">
                  <a:pos x="387" y="163"/>
                </a:cxn>
                <a:cxn ang="0">
                  <a:pos x="397" y="129"/>
                </a:cxn>
                <a:cxn ang="0">
                  <a:pos x="416" y="100"/>
                </a:cxn>
                <a:cxn ang="0">
                  <a:pos x="444" y="77"/>
                </a:cxn>
                <a:cxn ang="0">
                  <a:pos x="478" y="63"/>
                </a:cxn>
                <a:cxn ang="0">
                  <a:pos x="516" y="57"/>
                </a:cxn>
              </a:cxnLst>
              <a:rect l="0" t="0" r="r" b="b"/>
              <a:pathLst>
                <a:path w="1032" h="877">
                  <a:moveTo>
                    <a:pt x="645" y="526"/>
                  </a:moveTo>
                  <a:lnTo>
                    <a:pt x="644" y="538"/>
                  </a:lnTo>
                  <a:lnTo>
                    <a:pt x="643" y="549"/>
                  </a:lnTo>
                  <a:lnTo>
                    <a:pt x="639" y="560"/>
                  </a:lnTo>
                  <a:lnTo>
                    <a:pt x="635" y="572"/>
                  </a:lnTo>
                  <a:lnTo>
                    <a:pt x="629" y="582"/>
                  </a:lnTo>
                  <a:lnTo>
                    <a:pt x="623" y="592"/>
                  </a:lnTo>
                  <a:lnTo>
                    <a:pt x="616" y="600"/>
                  </a:lnTo>
                  <a:lnTo>
                    <a:pt x="607" y="609"/>
                  </a:lnTo>
                  <a:lnTo>
                    <a:pt x="598" y="616"/>
                  </a:lnTo>
                  <a:lnTo>
                    <a:pt x="588" y="623"/>
                  </a:lnTo>
                  <a:lnTo>
                    <a:pt x="577" y="629"/>
                  </a:lnTo>
                  <a:lnTo>
                    <a:pt x="566" y="633"/>
                  </a:lnTo>
                  <a:lnTo>
                    <a:pt x="555" y="637"/>
                  </a:lnTo>
                  <a:lnTo>
                    <a:pt x="542" y="640"/>
                  </a:lnTo>
                  <a:lnTo>
                    <a:pt x="529" y="642"/>
                  </a:lnTo>
                  <a:lnTo>
                    <a:pt x="516" y="643"/>
                  </a:lnTo>
                  <a:lnTo>
                    <a:pt x="503" y="642"/>
                  </a:lnTo>
                  <a:lnTo>
                    <a:pt x="490" y="640"/>
                  </a:lnTo>
                  <a:lnTo>
                    <a:pt x="478" y="637"/>
                  </a:lnTo>
                  <a:lnTo>
                    <a:pt x="465" y="633"/>
                  </a:lnTo>
                  <a:lnTo>
                    <a:pt x="454" y="629"/>
                  </a:lnTo>
                  <a:lnTo>
                    <a:pt x="444" y="623"/>
                  </a:lnTo>
                  <a:lnTo>
                    <a:pt x="434" y="616"/>
                  </a:lnTo>
                  <a:lnTo>
                    <a:pt x="425" y="609"/>
                  </a:lnTo>
                  <a:lnTo>
                    <a:pt x="416" y="600"/>
                  </a:lnTo>
                  <a:lnTo>
                    <a:pt x="408" y="592"/>
                  </a:lnTo>
                  <a:lnTo>
                    <a:pt x="403" y="582"/>
                  </a:lnTo>
                  <a:lnTo>
                    <a:pt x="397" y="572"/>
                  </a:lnTo>
                  <a:lnTo>
                    <a:pt x="393" y="560"/>
                  </a:lnTo>
                  <a:lnTo>
                    <a:pt x="389" y="549"/>
                  </a:lnTo>
                  <a:lnTo>
                    <a:pt x="387" y="538"/>
                  </a:lnTo>
                  <a:lnTo>
                    <a:pt x="387" y="526"/>
                  </a:lnTo>
                  <a:lnTo>
                    <a:pt x="387" y="467"/>
                  </a:lnTo>
                  <a:lnTo>
                    <a:pt x="0" y="467"/>
                  </a:lnTo>
                  <a:lnTo>
                    <a:pt x="0" y="760"/>
                  </a:lnTo>
                  <a:lnTo>
                    <a:pt x="0" y="772"/>
                  </a:lnTo>
                  <a:lnTo>
                    <a:pt x="2" y="783"/>
                  </a:lnTo>
                  <a:lnTo>
                    <a:pt x="5" y="794"/>
                  </a:lnTo>
                  <a:lnTo>
                    <a:pt x="10" y="805"/>
                  </a:lnTo>
                  <a:lnTo>
                    <a:pt x="16" y="816"/>
                  </a:lnTo>
                  <a:lnTo>
                    <a:pt x="22" y="826"/>
                  </a:lnTo>
                  <a:lnTo>
                    <a:pt x="29" y="835"/>
                  </a:lnTo>
                  <a:lnTo>
                    <a:pt x="38" y="843"/>
                  </a:lnTo>
                  <a:lnTo>
                    <a:pt x="47" y="850"/>
                  </a:lnTo>
                  <a:lnTo>
                    <a:pt x="57" y="857"/>
                  </a:lnTo>
                  <a:lnTo>
                    <a:pt x="67" y="863"/>
                  </a:lnTo>
                  <a:lnTo>
                    <a:pt x="78" y="868"/>
                  </a:lnTo>
                  <a:lnTo>
                    <a:pt x="90" y="872"/>
                  </a:lnTo>
                  <a:lnTo>
                    <a:pt x="103" y="874"/>
                  </a:lnTo>
                  <a:lnTo>
                    <a:pt x="116" y="876"/>
                  </a:lnTo>
                  <a:lnTo>
                    <a:pt x="128" y="877"/>
                  </a:lnTo>
                  <a:lnTo>
                    <a:pt x="903" y="877"/>
                  </a:lnTo>
                  <a:lnTo>
                    <a:pt x="916" y="876"/>
                  </a:lnTo>
                  <a:lnTo>
                    <a:pt x="929" y="874"/>
                  </a:lnTo>
                  <a:lnTo>
                    <a:pt x="942" y="872"/>
                  </a:lnTo>
                  <a:lnTo>
                    <a:pt x="953" y="868"/>
                  </a:lnTo>
                  <a:lnTo>
                    <a:pt x="964" y="863"/>
                  </a:lnTo>
                  <a:lnTo>
                    <a:pt x="975" y="857"/>
                  </a:lnTo>
                  <a:lnTo>
                    <a:pt x="985" y="850"/>
                  </a:lnTo>
                  <a:lnTo>
                    <a:pt x="994" y="843"/>
                  </a:lnTo>
                  <a:lnTo>
                    <a:pt x="1002" y="835"/>
                  </a:lnTo>
                  <a:lnTo>
                    <a:pt x="1010" y="826"/>
                  </a:lnTo>
                  <a:lnTo>
                    <a:pt x="1017" y="816"/>
                  </a:lnTo>
                  <a:lnTo>
                    <a:pt x="1022" y="805"/>
                  </a:lnTo>
                  <a:lnTo>
                    <a:pt x="1027" y="794"/>
                  </a:lnTo>
                  <a:lnTo>
                    <a:pt x="1029" y="783"/>
                  </a:lnTo>
                  <a:lnTo>
                    <a:pt x="1031" y="772"/>
                  </a:lnTo>
                  <a:lnTo>
                    <a:pt x="1032" y="760"/>
                  </a:lnTo>
                  <a:lnTo>
                    <a:pt x="1032" y="467"/>
                  </a:lnTo>
                  <a:lnTo>
                    <a:pt x="645" y="467"/>
                  </a:lnTo>
                  <a:lnTo>
                    <a:pt x="645" y="526"/>
                  </a:lnTo>
                  <a:close/>
                  <a:moveTo>
                    <a:pt x="580" y="467"/>
                  </a:moveTo>
                  <a:lnTo>
                    <a:pt x="452" y="467"/>
                  </a:lnTo>
                  <a:lnTo>
                    <a:pt x="452" y="585"/>
                  </a:lnTo>
                  <a:lnTo>
                    <a:pt x="580" y="585"/>
                  </a:lnTo>
                  <a:lnTo>
                    <a:pt x="580" y="467"/>
                  </a:lnTo>
                  <a:close/>
                  <a:moveTo>
                    <a:pt x="903" y="175"/>
                  </a:moveTo>
                  <a:lnTo>
                    <a:pt x="710" y="175"/>
                  </a:lnTo>
                  <a:lnTo>
                    <a:pt x="710" y="116"/>
                  </a:lnTo>
                  <a:lnTo>
                    <a:pt x="709" y="105"/>
                  </a:lnTo>
                  <a:lnTo>
                    <a:pt x="708" y="94"/>
                  </a:lnTo>
                  <a:lnTo>
                    <a:pt x="704" y="84"/>
                  </a:lnTo>
                  <a:lnTo>
                    <a:pt x="701" y="73"/>
                  </a:lnTo>
                  <a:lnTo>
                    <a:pt x="695" y="63"/>
                  </a:lnTo>
                  <a:lnTo>
                    <a:pt x="690" y="54"/>
                  </a:lnTo>
                  <a:lnTo>
                    <a:pt x="683" y="45"/>
                  </a:lnTo>
                  <a:lnTo>
                    <a:pt x="675" y="37"/>
                  </a:lnTo>
                  <a:lnTo>
                    <a:pt x="667" y="30"/>
                  </a:lnTo>
                  <a:lnTo>
                    <a:pt x="657" y="23"/>
                  </a:lnTo>
                  <a:lnTo>
                    <a:pt x="648" y="17"/>
                  </a:lnTo>
                  <a:lnTo>
                    <a:pt x="637" y="12"/>
                  </a:lnTo>
                  <a:lnTo>
                    <a:pt x="627" y="8"/>
                  </a:lnTo>
                  <a:lnTo>
                    <a:pt x="616" y="5"/>
                  </a:lnTo>
                  <a:lnTo>
                    <a:pt x="604" y="2"/>
                  </a:lnTo>
                  <a:lnTo>
                    <a:pt x="591" y="1"/>
                  </a:lnTo>
                  <a:lnTo>
                    <a:pt x="591" y="0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437" y="0"/>
                  </a:lnTo>
                  <a:lnTo>
                    <a:pt x="424" y="2"/>
                  </a:lnTo>
                  <a:lnTo>
                    <a:pt x="412" y="5"/>
                  </a:lnTo>
                  <a:lnTo>
                    <a:pt x="401" y="9"/>
                  </a:lnTo>
                  <a:lnTo>
                    <a:pt x="389" y="14"/>
                  </a:lnTo>
                  <a:lnTo>
                    <a:pt x="378" y="20"/>
                  </a:lnTo>
                  <a:lnTo>
                    <a:pt x="369" y="26"/>
                  </a:lnTo>
                  <a:lnTo>
                    <a:pt x="359" y="34"/>
                  </a:lnTo>
                  <a:lnTo>
                    <a:pt x="351" y="42"/>
                  </a:lnTo>
                  <a:lnTo>
                    <a:pt x="344" y="51"/>
                  </a:lnTo>
                  <a:lnTo>
                    <a:pt x="338" y="60"/>
                  </a:lnTo>
                  <a:lnTo>
                    <a:pt x="333" y="70"/>
                  </a:lnTo>
                  <a:lnTo>
                    <a:pt x="328" y="82"/>
                  </a:lnTo>
                  <a:lnTo>
                    <a:pt x="325" y="93"/>
                  </a:lnTo>
                  <a:lnTo>
                    <a:pt x="322" y="104"/>
                  </a:lnTo>
                  <a:lnTo>
                    <a:pt x="322" y="116"/>
                  </a:lnTo>
                  <a:lnTo>
                    <a:pt x="322" y="175"/>
                  </a:lnTo>
                  <a:lnTo>
                    <a:pt x="128" y="175"/>
                  </a:lnTo>
                  <a:lnTo>
                    <a:pt x="116" y="176"/>
                  </a:lnTo>
                  <a:lnTo>
                    <a:pt x="103" y="177"/>
                  </a:lnTo>
                  <a:lnTo>
                    <a:pt x="90" y="180"/>
                  </a:lnTo>
                  <a:lnTo>
                    <a:pt x="78" y="184"/>
                  </a:lnTo>
                  <a:lnTo>
                    <a:pt x="67" y="189"/>
                  </a:lnTo>
                  <a:lnTo>
                    <a:pt x="57" y="195"/>
                  </a:lnTo>
                  <a:lnTo>
                    <a:pt x="47" y="201"/>
                  </a:lnTo>
                  <a:lnTo>
                    <a:pt x="38" y="209"/>
                  </a:lnTo>
                  <a:lnTo>
                    <a:pt x="29" y="217"/>
                  </a:lnTo>
                  <a:lnTo>
                    <a:pt x="22" y="226"/>
                  </a:lnTo>
                  <a:lnTo>
                    <a:pt x="16" y="236"/>
                  </a:lnTo>
                  <a:lnTo>
                    <a:pt x="10" y="247"/>
                  </a:lnTo>
                  <a:lnTo>
                    <a:pt x="5" y="257"/>
                  </a:lnTo>
                  <a:lnTo>
                    <a:pt x="2" y="268"/>
                  </a:lnTo>
                  <a:lnTo>
                    <a:pt x="0" y="280"/>
                  </a:lnTo>
                  <a:lnTo>
                    <a:pt x="0" y="292"/>
                  </a:lnTo>
                  <a:lnTo>
                    <a:pt x="0" y="409"/>
                  </a:lnTo>
                  <a:lnTo>
                    <a:pt x="1032" y="409"/>
                  </a:lnTo>
                  <a:lnTo>
                    <a:pt x="1032" y="292"/>
                  </a:lnTo>
                  <a:lnTo>
                    <a:pt x="1031" y="280"/>
                  </a:lnTo>
                  <a:lnTo>
                    <a:pt x="1029" y="268"/>
                  </a:lnTo>
                  <a:lnTo>
                    <a:pt x="1027" y="257"/>
                  </a:lnTo>
                  <a:lnTo>
                    <a:pt x="1022" y="247"/>
                  </a:lnTo>
                  <a:lnTo>
                    <a:pt x="1017" y="236"/>
                  </a:lnTo>
                  <a:lnTo>
                    <a:pt x="1010" y="226"/>
                  </a:lnTo>
                  <a:lnTo>
                    <a:pt x="1002" y="217"/>
                  </a:lnTo>
                  <a:lnTo>
                    <a:pt x="994" y="209"/>
                  </a:lnTo>
                  <a:lnTo>
                    <a:pt x="985" y="201"/>
                  </a:lnTo>
                  <a:lnTo>
                    <a:pt x="975" y="195"/>
                  </a:lnTo>
                  <a:lnTo>
                    <a:pt x="964" y="189"/>
                  </a:lnTo>
                  <a:lnTo>
                    <a:pt x="953" y="184"/>
                  </a:lnTo>
                  <a:lnTo>
                    <a:pt x="942" y="180"/>
                  </a:lnTo>
                  <a:lnTo>
                    <a:pt x="929" y="177"/>
                  </a:lnTo>
                  <a:lnTo>
                    <a:pt x="916" y="176"/>
                  </a:lnTo>
                  <a:lnTo>
                    <a:pt x="903" y="175"/>
                  </a:lnTo>
                  <a:close/>
                  <a:moveTo>
                    <a:pt x="516" y="57"/>
                  </a:moveTo>
                  <a:lnTo>
                    <a:pt x="529" y="58"/>
                  </a:lnTo>
                  <a:lnTo>
                    <a:pt x="542" y="60"/>
                  </a:lnTo>
                  <a:lnTo>
                    <a:pt x="555" y="63"/>
                  </a:lnTo>
                  <a:lnTo>
                    <a:pt x="566" y="66"/>
                  </a:lnTo>
                  <a:lnTo>
                    <a:pt x="577" y="71"/>
                  </a:lnTo>
                  <a:lnTo>
                    <a:pt x="588" y="77"/>
                  </a:lnTo>
                  <a:lnTo>
                    <a:pt x="598" y="85"/>
                  </a:lnTo>
                  <a:lnTo>
                    <a:pt x="607" y="92"/>
                  </a:lnTo>
                  <a:lnTo>
                    <a:pt x="616" y="100"/>
                  </a:lnTo>
                  <a:lnTo>
                    <a:pt x="623" y="109"/>
                  </a:lnTo>
                  <a:lnTo>
                    <a:pt x="629" y="119"/>
                  </a:lnTo>
                  <a:lnTo>
                    <a:pt x="635" y="129"/>
                  </a:lnTo>
                  <a:lnTo>
                    <a:pt x="639" y="140"/>
                  </a:lnTo>
                  <a:lnTo>
                    <a:pt x="643" y="151"/>
                  </a:lnTo>
                  <a:lnTo>
                    <a:pt x="644" y="163"/>
                  </a:lnTo>
                  <a:lnTo>
                    <a:pt x="645" y="175"/>
                  </a:lnTo>
                  <a:lnTo>
                    <a:pt x="387" y="175"/>
                  </a:lnTo>
                  <a:lnTo>
                    <a:pt x="387" y="163"/>
                  </a:lnTo>
                  <a:lnTo>
                    <a:pt x="389" y="151"/>
                  </a:lnTo>
                  <a:lnTo>
                    <a:pt x="393" y="140"/>
                  </a:lnTo>
                  <a:lnTo>
                    <a:pt x="397" y="129"/>
                  </a:lnTo>
                  <a:lnTo>
                    <a:pt x="403" y="119"/>
                  </a:lnTo>
                  <a:lnTo>
                    <a:pt x="408" y="109"/>
                  </a:lnTo>
                  <a:lnTo>
                    <a:pt x="416" y="100"/>
                  </a:lnTo>
                  <a:lnTo>
                    <a:pt x="425" y="92"/>
                  </a:lnTo>
                  <a:lnTo>
                    <a:pt x="434" y="85"/>
                  </a:lnTo>
                  <a:lnTo>
                    <a:pt x="444" y="77"/>
                  </a:lnTo>
                  <a:lnTo>
                    <a:pt x="454" y="71"/>
                  </a:lnTo>
                  <a:lnTo>
                    <a:pt x="465" y="66"/>
                  </a:lnTo>
                  <a:lnTo>
                    <a:pt x="478" y="63"/>
                  </a:lnTo>
                  <a:lnTo>
                    <a:pt x="490" y="60"/>
                  </a:lnTo>
                  <a:lnTo>
                    <a:pt x="503" y="58"/>
                  </a:lnTo>
                  <a:lnTo>
                    <a:pt x="516" y="57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auto">
            <a:xfrm>
              <a:off x="2413" y="1547"/>
              <a:ext cx="66" cy="96"/>
            </a:xfrm>
            <a:custGeom>
              <a:avLst/>
              <a:gdLst/>
              <a:ahLst/>
              <a:cxnLst>
                <a:cxn ang="0">
                  <a:pos x="285" y="157"/>
                </a:cxn>
                <a:cxn ang="0">
                  <a:pos x="309" y="170"/>
                </a:cxn>
                <a:cxn ang="0">
                  <a:pos x="324" y="182"/>
                </a:cxn>
                <a:cxn ang="0">
                  <a:pos x="335" y="183"/>
                </a:cxn>
                <a:cxn ang="0">
                  <a:pos x="344" y="177"/>
                </a:cxn>
                <a:cxn ang="0">
                  <a:pos x="368" y="160"/>
                </a:cxn>
                <a:cxn ang="0">
                  <a:pos x="398" y="154"/>
                </a:cxn>
                <a:cxn ang="0">
                  <a:pos x="416" y="158"/>
                </a:cxn>
                <a:cxn ang="0">
                  <a:pos x="433" y="166"/>
                </a:cxn>
                <a:cxn ang="0">
                  <a:pos x="448" y="179"/>
                </a:cxn>
                <a:cxn ang="0">
                  <a:pos x="458" y="195"/>
                </a:cxn>
                <a:cxn ang="0">
                  <a:pos x="463" y="215"/>
                </a:cxn>
                <a:cxn ang="0">
                  <a:pos x="463" y="271"/>
                </a:cxn>
                <a:cxn ang="0">
                  <a:pos x="462" y="386"/>
                </a:cxn>
                <a:cxn ang="0">
                  <a:pos x="446" y="445"/>
                </a:cxn>
                <a:cxn ang="0">
                  <a:pos x="413" y="498"/>
                </a:cxn>
                <a:cxn ang="0">
                  <a:pos x="382" y="527"/>
                </a:cxn>
                <a:cxn ang="0">
                  <a:pos x="355" y="546"/>
                </a:cxn>
                <a:cxn ang="0">
                  <a:pos x="324" y="560"/>
                </a:cxn>
                <a:cxn ang="0">
                  <a:pos x="289" y="571"/>
                </a:cxn>
                <a:cxn ang="0">
                  <a:pos x="251" y="577"/>
                </a:cxn>
                <a:cxn ang="0">
                  <a:pos x="205" y="577"/>
                </a:cxn>
                <a:cxn ang="0">
                  <a:pos x="153" y="567"/>
                </a:cxn>
                <a:cxn ang="0">
                  <a:pos x="109" y="547"/>
                </a:cxn>
                <a:cxn ang="0">
                  <a:pos x="67" y="509"/>
                </a:cxn>
                <a:cxn ang="0">
                  <a:pos x="27" y="471"/>
                </a:cxn>
                <a:cxn ang="0">
                  <a:pos x="6" y="436"/>
                </a:cxn>
                <a:cxn ang="0">
                  <a:pos x="0" y="396"/>
                </a:cxn>
                <a:cxn ang="0">
                  <a:pos x="3" y="363"/>
                </a:cxn>
                <a:cxn ang="0">
                  <a:pos x="14" y="338"/>
                </a:cxn>
                <a:cxn ang="0">
                  <a:pos x="36" y="313"/>
                </a:cxn>
                <a:cxn ang="0">
                  <a:pos x="60" y="296"/>
                </a:cxn>
                <a:cxn ang="0">
                  <a:pos x="66" y="262"/>
                </a:cxn>
                <a:cxn ang="0">
                  <a:pos x="66" y="154"/>
                </a:cxn>
                <a:cxn ang="0">
                  <a:pos x="65" y="65"/>
                </a:cxn>
                <a:cxn ang="0">
                  <a:pos x="69" y="44"/>
                </a:cxn>
                <a:cxn ang="0">
                  <a:pos x="78" y="27"/>
                </a:cxn>
                <a:cxn ang="0">
                  <a:pos x="93" y="14"/>
                </a:cxn>
                <a:cxn ang="0">
                  <a:pos x="108" y="4"/>
                </a:cxn>
                <a:cxn ang="0">
                  <a:pos x="126" y="0"/>
                </a:cxn>
                <a:cxn ang="0">
                  <a:pos x="144" y="1"/>
                </a:cxn>
                <a:cxn ang="0">
                  <a:pos x="162" y="7"/>
                </a:cxn>
                <a:cxn ang="0">
                  <a:pos x="179" y="17"/>
                </a:cxn>
                <a:cxn ang="0">
                  <a:pos x="192" y="31"/>
                </a:cxn>
                <a:cxn ang="0">
                  <a:pos x="200" y="50"/>
                </a:cxn>
                <a:cxn ang="0">
                  <a:pos x="201" y="91"/>
                </a:cxn>
                <a:cxn ang="0">
                  <a:pos x="201" y="153"/>
                </a:cxn>
                <a:cxn ang="0">
                  <a:pos x="206" y="163"/>
                </a:cxn>
                <a:cxn ang="0">
                  <a:pos x="219" y="167"/>
                </a:cxn>
                <a:cxn ang="0">
                  <a:pos x="237" y="160"/>
                </a:cxn>
                <a:cxn ang="0">
                  <a:pos x="266" y="154"/>
                </a:cxn>
              </a:cxnLst>
              <a:rect l="0" t="0" r="r" b="b"/>
              <a:pathLst>
                <a:path w="463" h="578">
                  <a:moveTo>
                    <a:pt x="266" y="154"/>
                  </a:moveTo>
                  <a:lnTo>
                    <a:pt x="276" y="155"/>
                  </a:lnTo>
                  <a:lnTo>
                    <a:pt x="285" y="157"/>
                  </a:lnTo>
                  <a:lnTo>
                    <a:pt x="292" y="160"/>
                  </a:lnTo>
                  <a:lnTo>
                    <a:pt x="299" y="163"/>
                  </a:lnTo>
                  <a:lnTo>
                    <a:pt x="309" y="170"/>
                  </a:lnTo>
                  <a:lnTo>
                    <a:pt x="317" y="177"/>
                  </a:lnTo>
                  <a:lnTo>
                    <a:pt x="320" y="180"/>
                  </a:lnTo>
                  <a:lnTo>
                    <a:pt x="324" y="182"/>
                  </a:lnTo>
                  <a:lnTo>
                    <a:pt x="327" y="183"/>
                  </a:lnTo>
                  <a:lnTo>
                    <a:pt x="330" y="183"/>
                  </a:lnTo>
                  <a:lnTo>
                    <a:pt x="335" y="183"/>
                  </a:lnTo>
                  <a:lnTo>
                    <a:pt x="338" y="182"/>
                  </a:lnTo>
                  <a:lnTo>
                    <a:pt x="342" y="180"/>
                  </a:lnTo>
                  <a:lnTo>
                    <a:pt x="344" y="177"/>
                  </a:lnTo>
                  <a:lnTo>
                    <a:pt x="352" y="170"/>
                  </a:lnTo>
                  <a:lnTo>
                    <a:pt x="362" y="163"/>
                  </a:lnTo>
                  <a:lnTo>
                    <a:pt x="368" y="160"/>
                  </a:lnTo>
                  <a:lnTo>
                    <a:pt x="376" y="157"/>
                  </a:lnTo>
                  <a:lnTo>
                    <a:pt x="386" y="155"/>
                  </a:lnTo>
                  <a:lnTo>
                    <a:pt x="398" y="154"/>
                  </a:lnTo>
                  <a:lnTo>
                    <a:pt x="404" y="155"/>
                  </a:lnTo>
                  <a:lnTo>
                    <a:pt x="411" y="156"/>
                  </a:lnTo>
                  <a:lnTo>
                    <a:pt x="416" y="158"/>
                  </a:lnTo>
                  <a:lnTo>
                    <a:pt x="423" y="160"/>
                  </a:lnTo>
                  <a:lnTo>
                    <a:pt x="429" y="163"/>
                  </a:lnTo>
                  <a:lnTo>
                    <a:pt x="433" y="166"/>
                  </a:lnTo>
                  <a:lnTo>
                    <a:pt x="439" y="170"/>
                  </a:lnTo>
                  <a:lnTo>
                    <a:pt x="443" y="174"/>
                  </a:lnTo>
                  <a:lnTo>
                    <a:pt x="448" y="179"/>
                  </a:lnTo>
                  <a:lnTo>
                    <a:pt x="452" y="184"/>
                  </a:lnTo>
                  <a:lnTo>
                    <a:pt x="455" y="190"/>
                  </a:lnTo>
                  <a:lnTo>
                    <a:pt x="458" y="195"/>
                  </a:lnTo>
                  <a:lnTo>
                    <a:pt x="460" y="201"/>
                  </a:lnTo>
                  <a:lnTo>
                    <a:pt x="462" y="208"/>
                  </a:lnTo>
                  <a:lnTo>
                    <a:pt x="463" y="215"/>
                  </a:lnTo>
                  <a:lnTo>
                    <a:pt x="463" y="222"/>
                  </a:lnTo>
                  <a:lnTo>
                    <a:pt x="463" y="246"/>
                  </a:lnTo>
                  <a:lnTo>
                    <a:pt x="463" y="271"/>
                  </a:lnTo>
                  <a:lnTo>
                    <a:pt x="463" y="308"/>
                  </a:lnTo>
                  <a:lnTo>
                    <a:pt x="463" y="365"/>
                  </a:lnTo>
                  <a:lnTo>
                    <a:pt x="462" y="386"/>
                  </a:lnTo>
                  <a:lnTo>
                    <a:pt x="459" y="407"/>
                  </a:lnTo>
                  <a:lnTo>
                    <a:pt x="453" y="426"/>
                  </a:lnTo>
                  <a:lnTo>
                    <a:pt x="446" y="445"/>
                  </a:lnTo>
                  <a:lnTo>
                    <a:pt x="438" y="465"/>
                  </a:lnTo>
                  <a:lnTo>
                    <a:pt x="426" y="482"/>
                  </a:lnTo>
                  <a:lnTo>
                    <a:pt x="413" y="498"/>
                  </a:lnTo>
                  <a:lnTo>
                    <a:pt x="398" y="513"/>
                  </a:lnTo>
                  <a:lnTo>
                    <a:pt x="391" y="520"/>
                  </a:lnTo>
                  <a:lnTo>
                    <a:pt x="382" y="527"/>
                  </a:lnTo>
                  <a:lnTo>
                    <a:pt x="374" y="533"/>
                  </a:lnTo>
                  <a:lnTo>
                    <a:pt x="364" y="540"/>
                  </a:lnTo>
                  <a:lnTo>
                    <a:pt x="355" y="546"/>
                  </a:lnTo>
                  <a:lnTo>
                    <a:pt x="345" y="551"/>
                  </a:lnTo>
                  <a:lnTo>
                    <a:pt x="334" y="556"/>
                  </a:lnTo>
                  <a:lnTo>
                    <a:pt x="324" y="560"/>
                  </a:lnTo>
                  <a:lnTo>
                    <a:pt x="312" y="564"/>
                  </a:lnTo>
                  <a:lnTo>
                    <a:pt x="300" y="568"/>
                  </a:lnTo>
                  <a:lnTo>
                    <a:pt x="289" y="571"/>
                  </a:lnTo>
                  <a:lnTo>
                    <a:pt x="277" y="573"/>
                  </a:lnTo>
                  <a:lnTo>
                    <a:pt x="264" y="575"/>
                  </a:lnTo>
                  <a:lnTo>
                    <a:pt x="251" y="577"/>
                  </a:lnTo>
                  <a:lnTo>
                    <a:pt x="238" y="577"/>
                  </a:lnTo>
                  <a:lnTo>
                    <a:pt x="224" y="578"/>
                  </a:lnTo>
                  <a:lnTo>
                    <a:pt x="205" y="577"/>
                  </a:lnTo>
                  <a:lnTo>
                    <a:pt x="187" y="575"/>
                  </a:lnTo>
                  <a:lnTo>
                    <a:pt x="170" y="571"/>
                  </a:lnTo>
                  <a:lnTo>
                    <a:pt x="153" y="567"/>
                  </a:lnTo>
                  <a:lnTo>
                    <a:pt x="137" y="561"/>
                  </a:lnTo>
                  <a:lnTo>
                    <a:pt x="123" y="554"/>
                  </a:lnTo>
                  <a:lnTo>
                    <a:pt x="109" y="547"/>
                  </a:lnTo>
                  <a:lnTo>
                    <a:pt x="99" y="538"/>
                  </a:lnTo>
                  <a:lnTo>
                    <a:pt x="80" y="521"/>
                  </a:lnTo>
                  <a:lnTo>
                    <a:pt x="67" y="509"/>
                  </a:lnTo>
                  <a:lnTo>
                    <a:pt x="55" y="497"/>
                  </a:lnTo>
                  <a:lnTo>
                    <a:pt x="37" y="481"/>
                  </a:lnTo>
                  <a:lnTo>
                    <a:pt x="27" y="471"/>
                  </a:lnTo>
                  <a:lnTo>
                    <a:pt x="18" y="460"/>
                  </a:lnTo>
                  <a:lnTo>
                    <a:pt x="11" y="448"/>
                  </a:lnTo>
                  <a:lnTo>
                    <a:pt x="6" y="436"/>
                  </a:lnTo>
                  <a:lnTo>
                    <a:pt x="2" y="424"/>
                  </a:lnTo>
                  <a:lnTo>
                    <a:pt x="0" y="410"/>
                  </a:lnTo>
                  <a:lnTo>
                    <a:pt x="0" y="396"/>
                  </a:lnTo>
                  <a:lnTo>
                    <a:pt x="1" y="380"/>
                  </a:lnTo>
                  <a:lnTo>
                    <a:pt x="2" y="371"/>
                  </a:lnTo>
                  <a:lnTo>
                    <a:pt x="3" y="363"/>
                  </a:lnTo>
                  <a:lnTo>
                    <a:pt x="6" y="356"/>
                  </a:lnTo>
                  <a:lnTo>
                    <a:pt x="9" y="350"/>
                  </a:lnTo>
                  <a:lnTo>
                    <a:pt x="14" y="338"/>
                  </a:lnTo>
                  <a:lnTo>
                    <a:pt x="22" y="328"/>
                  </a:lnTo>
                  <a:lnTo>
                    <a:pt x="29" y="320"/>
                  </a:lnTo>
                  <a:lnTo>
                    <a:pt x="36" y="313"/>
                  </a:lnTo>
                  <a:lnTo>
                    <a:pt x="42" y="308"/>
                  </a:lnTo>
                  <a:lnTo>
                    <a:pt x="47" y="304"/>
                  </a:lnTo>
                  <a:lnTo>
                    <a:pt x="60" y="296"/>
                  </a:lnTo>
                  <a:lnTo>
                    <a:pt x="66" y="293"/>
                  </a:lnTo>
                  <a:lnTo>
                    <a:pt x="66" y="284"/>
                  </a:lnTo>
                  <a:lnTo>
                    <a:pt x="66" y="262"/>
                  </a:lnTo>
                  <a:lnTo>
                    <a:pt x="66" y="231"/>
                  </a:lnTo>
                  <a:lnTo>
                    <a:pt x="66" y="193"/>
                  </a:lnTo>
                  <a:lnTo>
                    <a:pt x="66" y="154"/>
                  </a:lnTo>
                  <a:lnTo>
                    <a:pt x="66" y="116"/>
                  </a:lnTo>
                  <a:lnTo>
                    <a:pt x="66" y="85"/>
                  </a:lnTo>
                  <a:lnTo>
                    <a:pt x="65" y="65"/>
                  </a:lnTo>
                  <a:lnTo>
                    <a:pt x="66" y="58"/>
                  </a:lnTo>
                  <a:lnTo>
                    <a:pt x="67" y="51"/>
                  </a:lnTo>
                  <a:lnTo>
                    <a:pt x="69" y="44"/>
                  </a:lnTo>
                  <a:lnTo>
                    <a:pt x="71" y="38"/>
                  </a:lnTo>
                  <a:lnTo>
                    <a:pt x="75" y="32"/>
                  </a:lnTo>
                  <a:lnTo>
                    <a:pt x="78" y="27"/>
                  </a:lnTo>
                  <a:lnTo>
                    <a:pt x="83" y="22"/>
                  </a:lnTo>
                  <a:lnTo>
                    <a:pt x="87" y="17"/>
                  </a:lnTo>
                  <a:lnTo>
                    <a:pt x="93" y="14"/>
                  </a:lnTo>
                  <a:lnTo>
                    <a:pt x="97" y="10"/>
                  </a:lnTo>
                  <a:lnTo>
                    <a:pt x="103" y="7"/>
                  </a:lnTo>
                  <a:lnTo>
                    <a:pt x="108" y="4"/>
                  </a:lnTo>
                  <a:lnTo>
                    <a:pt x="115" y="2"/>
                  </a:lnTo>
                  <a:lnTo>
                    <a:pt x="121" y="1"/>
                  </a:lnTo>
                  <a:lnTo>
                    <a:pt x="126" y="0"/>
                  </a:lnTo>
                  <a:lnTo>
                    <a:pt x="132" y="0"/>
                  </a:lnTo>
                  <a:lnTo>
                    <a:pt x="138" y="0"/>
                  </a:lnTo>
                  <a:lnTo>
                    <a:pt x="144" y="1"/>
                  </a:lnTo>
                  <a:lnTo>
                    <a:pt x="150" y="2"/>
                  </a:lnTo>
                  <a:lnTo>
                    <a:pt x="156" y="4"/>
                  </a:lnTo>
                  <a:lnTo>
                    <a:pt x="162" y="7"/>
                  </a:lnTo>
                  <a:lnTo>
                    <a:pt x="167" y="10"/>
                  </a:lnTo>
                  <a:lnTo>
                    <a:pt x="173" y="13"/>
                  </a:lnTo>
                  <a:lnTo>
                    <a:pt x="179" y="17"/>
                  </a:lnTo>
                  <a:lnTo>
                    <a:pt x="183" y="21"/>
                  </a:lnTo>
                  <a:lnTo>
                    <a:pt x="187" y="26"/>
                  </a:lnTo>
                  <a:lnTo>
                    <a:pt x="192" y="31"/>
                  </a:lnTo>
                  <a:lnTo>
                    <a:pt x="195" y="37"/>
                  </a:lnTo>
                  <a:lnTo>
                    <a:pt x="198" y="42"/>
                  </a:lnTo>
                  <a:lnTo>
                    <a:pt x="200" y="50"/>
                  </a:lnTo>
                  <a:lnTo>
                    <a:pt x="201" y="56"/>
                  </a:lnTo>
                  <a:lnTo>
                    <a:pt x="201" y="63"/>
                  </a:lnTo>
                  <a:lnTo>
                    <a:pt x="201" y="91"/>
                  </a:lnTo>
                  <a:lnTo>
                    <a:pt x="201" y="118"/>
                  </a:lnTo>
                  <a:lnTo>
                    <a:pt x="201" y="140"/>
                  </a:lnTo>
                  <a:lnTo>
                    <a:pt x="201" y="153"/>
                  </a:lnTo>
                  <a:lnTo>
                    <a:pt x="202" y="157"/>
                  </a:lnTo>
                  <a:lnTo>
                    <a:pt x="204" y="161"/>
                  </a:lnTo>
                  <a:lnTo>
                    <a:pt x="206" y="163"/>
                  </a:lnTo>
                  <a:lnTo>
                    <a:pt x="211" y="165"/>
                  </a:lnTo>
                  <a:lnTo>
                    <a:pt x="214" y="167"/>
                  </a:lnTo>
                  <a:lnTo>
                    <a:pt x="219" y="167"/>
                  </a:lnTo>
                  <a:lnTo>
                    <a:pt x="223" y="166"/>
                  </a:lnTo>
                  <a:lnTo>
                    <a:pt x="228" y="164"/>
                  </a:lnTo>
                  <a:lnTo>
                    <a:pt x="237" y="160"/>
                  </a:lnTo>
                  <a:lnTo>
                    <a:pt x="244" y="157"/>
                  </a:lnTo>
                  <a:lnTo>
                    <a:pt x="254" y="155"/>
                  </a:lnTo>
                  <a:lnTo>
                    <a:pt x="266" y="154"/>
                  </a:lnTo>
                  <a:close/>
                </a:path>
              </a:pathLst>
            </a:custGeom>
            <a:solidFill>
              <a:srgbClr val="55B33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7" name="Freeform 96"/>
            <p:cNvSpPr>
              <a:spLocks noEditPoints="1"/>
            </p:cNvSpPr>
            <p:nvPr/>
          </p:nvSpPr>
          <p:spPr bwMode="auto">
            <a:xfrm>
              <a:off x="3140" y="1883"/>
              <a:ext cx="34" cy="63"/>
            </a:xfrm>
            <a:custGeom>
              <a:avLst/>
              <a:gdLst/>
              <a:ahLst/>
              <a:cxnLst>
                <a:cxn ang="0">
                  <a:pos x="96" y="283"/>
                </a:cxn>
                <a:cxn ang="0">
                  <a:pos x="73" y="301"/>
                </a:cxn>
                <a:cxn ang="0">
                  <a:pos x="64" y="327"/>
                </a:cxn>
                <a:cxn ang="0">
                  <a:pos x="73" y="353"/>
                </a:cxn>
                <a:cxn ang="0">
                  <a:pos x="96" y="369"/>
                </a:cxn>
                <a:cxn ang="0">
                  <a:pos x="127" y="372"/>
                </a:cxn>
                <a:cxn ang="0">
                  <a:pos x="153" y="360"/>
                </a:cxn>
                <a:cxn ang="0">
                  <a:pos x="167" y="336"/>
                </a:cxn>
                <a:cxn ang="0">
                  <a:pos x="165" y="309"/>
                </a:cxn>
                <a:cxn ang="0">
                  <a:pos x="146" y="287"/>
                </a:cxn>
                <a:cxn ang="0">
                  <a:pos x="117" y="279"/>
                </a:cxn>
                <a:cxn ang="0">
                  <a:pos x="89" y="3"/>
                </a:cxn>
                <a:cxn ang="0">
                  <a:pos x="56" y="14"/>
                </a:cxn>
                <a:cxn ang="0">
                  <a:pos x="32" y="31"/>
                </a:cxn>
                <a:cxn ang="0">
                  <a:pos x="5" y="63"/>
                </a:cxn>
                <a:cxn ang="0">
                  <a:pos x="0" y="77"/>
                </a:cxn>
                <a:cxn ang="0">
                  <a:pos x="4" y="90"/>
                </a:cxn>
                <a:cxn ang="0">
                  <a:pos x="12" y="100"/>
                </a:cxn>
                <a:cxn ang="0">
                  <a:pos x="38" y="109"/>
                </a:cxn>
                <a:cxn ang="0">
                  <a:pos x="66" y="105"/>
                </a:cxn>
                <a:cxn ang="0">
                  <a:pos x="86" y="88"/>
                </a:cxn>
                <a:cxn ang="0">
                  <a:pos x="104" y="78"/>
                </a:cxn>
                <a:cxn ang="0">
                  <a:pos x="124" y="76"/>
                </a:cxn>
                <a:cxn ang="0">
                  <a:pos x="144" y="86"/>
                </a:cxn>
                <a:cxn ang="0">
                  <a:pos x="156" y="104"/>
                </a:cxn>
                <a:cxn ang="0">
                  <a:pos x="156" y="121"/>
                </a:cxn>
                <a:cxn ang="0">
                  <a:pos x="146" y="137"/>
                </a:cxn>
                <a:cxn ang="0">
                  <a:pos x="110" y="164"/>
                </a:cxn>
                <a:cxn ang="0">
                  <a:pos x="94" y="180"/>
                </a:cxn>
                <a:cxn ang="0">
                  <a:pos x="84" y="200"/>
                </a:cxn>
                <a:cxn ang="0">
                  <a:pos x="83" y="228"/>
                </a:cxn>
                <a:cxn ang="0">
                  <a:pos x="98" y="251"/>
                </a:cxn>
                <a:cxn ang="0">
                  <a:pos x="121" y="263"/>
                </a:cxn>
                <a:cxn ang="0">
                  <a:pos x="140" y="262"/>
                </a:cxn>
                <a:cxn ang="0">
                  <a:pos x="151" y="254"/>
                </a:cxn>
                <a:cxn ang="0">
                  <a:pos x="157" y="239"/>
                </a:cxn>
                <a:cxn ang="0">
                  <a:pos x="161" y="226"/>
                </a:cxn>
                <a:cxn ang="0">
                  <a:pos x="178" y="209"/>
                </a:cxn>
                <a:cxn ang="0">
                  <a:pos x="201" y="193"/>
                </a:cxn>
                <a:cxn ang="0">
                  <a:pos x="219" y="174"/>
                </a:cxn>
                <a:cxn ang="0">
                  <a:pos x="234" y="149"/>
                </a:cxn>
                <a:cxn ang="0">
                  <a:pos x="240" y="112"/>
                </a:cxn>
                <a:cxn ang="0">
                  <a:pos x="235" y="79"/>
                </a:cxn>
                <a:cxn ang="0">
                  <a:pos x="219" y="49"/>
                </a:cxn>
                <a:cxn ang="0">
                  <a:pos x="195" y="26"/>
                </a:cxn>
                <a:cxn ang="0">
                  <a:pos x="163" y="9"/>
                </a:cxn>
                <a:cxn ang="0">
                  <a:pos x="128" y="1"/>
                </a:cxn>
              </a:cxnLst>
              <a:rect l="0" t="0" r="r" b="b"/>
              <a:pathLst>
                <a:path w="240" h="373">
                  <a:moveTo>
                    <a:pt x="117" y="279"/>
                  </a:moveTo>
                  <a:lnTo>
                    <a:pt x="105" y="280"/>
                  </a:lnTo>
                  <a:lnTo>
                    <a:pt x="96" y="283"/>
                  </a:lnTo>
                  <a:lnTo>
                    <a:pt x="88" y="287"/>
                  </a:lnTo>
                  <a:lnTo>
                    <a:pt x="80" y="293"/>
                  </a:lnTo>
                  <a:lnTo>
                    <a:pt x="73" y="301"/>
                  </a:lnTo>
                  <a:lnTo>
                    <a:pt x="69" y="309"/>
                  </a:lnTo>
                  <a:lnTo>
                    <a:pt x="65" y="317"/>
                  </a:lnTo>
                  <a:lnTo>
                    <a:pt x="64" y="327"/>
                  </a:lnTo>
                  <a:lnTo>
                    <a:pt x="65" y="336"/>
                  </a:lnTo>
                  <a:lnTo>
                    <a:pt x="69" y="345"/>
                  </a:lnTo>
                  <a:lnTo>
                    <a:pt x="73" y="353"/>
                  </a:lnTo>
                  <a:lnTo>
                    <a:pt x="80" y="360"/>
                  </a:lnTo>
                  <a:lnTo>
                    <a:pt x="88" y="365"/>
                  </a:lnTo>
                  <a:lnTo>
                    <a:pt x="96" y="369"/>
                  </a:lnTo>
                  <a:lnTo>
                    <a:pt x="105" y="372"/>
                  </a:lnTo>
                  <a:lnTo>
                    <a:pt x="117" y="373"/>
                  </a:lnTo>
                  <a:lnTo>
                    <a:pt x="127" y="372"/>
                  </a:lnTo>
                  <a:lnTo>
                    <a:pt x="137" y="369"/>
                  </a:lnTo>
                  <a:lnTo>
                    <a:pt x="146" y="365"/>
                  </a:lnTo>
                  <a:lnTo>
                    <a:pt x="153" y="360"/>
                  </a:lnTo>
                  <a:lnTo>
                    <a:pt x="159" y="353"/>
                  </a:lnTo>
                  <a:lnTo>
                    <a:pt x="165" y="345"/>
                  </a:lnTo>
                  <a:lnTo>
                    <a:pt x="167" y="336"/>
                  </a:lnTo>
                  <a:lnTo>
                    <a:pt x="168" y="327"/>
                  </a:lnTo>
                  <a:lnTo>
                    <a:pt x="167" y="317"/>
                  </a:lnTo>
                  <a:lnTo>
                    <a:pt x="165" y="309"/>
                  </a:lnTo>
                  <a:lnTo>
                    <a:pt x="159" y="301"/>
                  </a:lnTo>
                  <a:lnTo>
                    <a:pt x="153" y="293"/>
                  </a:lnTo>
                  <a:lnTo>
                    <a:pt x="146" y="287"/>
                  </a:lnTo>
                  <a:lnTo>
                    <a:pt x="137" y="283"/>
                  </a:lnTo>
                  <a:lnTo>
                    <a:pt x="127" y="280"/>
                  </a:lnTo>
                  <a:lnTo>
                    <a:pt x="117" y="279"/>
                  </a:lnTo>
                  <a:close/>
                  <a:moveTo>
                    <a:pt x="115" y="0"/>
                  </a:moveTo>
                  <a:lnTo>
                    <a:pt x="102" y="1"/>
                  </a:lnTo>
                  <a:lnTo>
                    <a:pt x="89" y="3"/>
                  </a:lnTo>
                  <a:lnTo>
                    <a:pt x="77" y="6"/>
                  </a:lnTo>
                  <a:lnTo>
                    <a:pt x="66" y="10"/>
                  </a:lnTo>
                  <a:lnTo>
                    <a:pt x="56" y="14"/>
                  </a:lnTo>
                  <a:lnTo>
                    <a:pt x="47" y="19"/>
                  </a:lnTo>
                  <a:lnTo>
                    <a:pt x="40" y="25"/>
                  </a:lnTo>
                  <a:lnTo>
                    <a:pt x="32" y="31"/>
                  </a:lnTo>
                  <a:lnTo>
                    <a:pt x="21" y="42"/>
                  </a:lnTo>
                  <a:lnTo>
                    <a:pt x="12" y="54"/>
                  </a:lnTo>
                  <a:lnTo>
                    <a:pt x="5" y="63"/>
                  </a:lnTo>
                  <a:lnTo>
                    <a:pt x="2" y="69"/>
                  </a:lnTo>
                  <a:lnTo>
                    <a:pt x="0" y="72"/>
                  </a:lnTo>
                  <a:lnTo>
                    <a:pt x="0" y="77"/>
                  </a:lnTo>
                  <a:lnTo>
                    <a:pt x="0" y="81"/>
                  </a:lnTo>
                  <a:lnTo>
                    <a:pt x="2" y="86"/>
                  </a:lnTo>
                  <a:lnTo>
                    <a:pt x="4" y="90"/>
                  </a:lnTo>
                  <a:lnTo>
                    <a:pt x="6" y="94"/>
                  </a:lnTo>
                  <a:lnTo>
                    <a:pt x="8" y="97"/>
                  </a:lnTo>
                  <a:lnTo>
                    <a:pt x="12" y="100"/>
                  </a:lnTo>
                  <a:lnTo>
                    <a:pt x="21" y="104"/>
                  </a:lnTo>
                  <a:lnTo>
                    <a:pt x="29" y="107"/>
                  </a:lnTo>
                  <a:lnTo>
                    <a:pt x="38" y="109"/>
                  </a:lnTo>
                  <a:lnTo>
                    <a:pt x="48" y="109"/>
                  </a:lnTo>
                  <a:lnTo>
                    <a:pt x="57" y="107"/>
                  </a:lnTo>
                  <a:lnTo>
                    <a:pt x="66" y="105"/>
                  </a:lnTo>
                  <a:lnTo>
                    <a:pt x="74" y="100"/>
                  </a:lnTo>
                  <a:lnTo>
                    <a:pt x="81" y="94"/>
                  </a:lnTo>
                  <a:lnTo>
                    <a:pt x="86" y="88"/>
                  </a:lnTo>
                  <a:lnTo>
                    <a:pt x="94" y="82"/>
                  </a:lnTo>
                  <a:lnTo>
                    <a:pt x="99" y="79"/>
                  </a:lnTo>
                  <a:lnTo>
                    <a:pt x="104" y="78"/>
                  </a:lnTo>
                  <a:lnTo>
                    <a:pt x="110" y="76"/>
                  </a:lnTo>
                  <a:lnTo>
                    <a:pt x="117" y="76"/>
                  </a:lnTo>
                  <a:lnTo>
                    <a:pt x="124" y="76"/>
                  </a:lnTo>
                  <a:lnTo>
                    <a:pt x="132" y="78"/>
                  </a:lnTo>
                  <a:lnTo>
                    <a:pt x="139" y="82"/>
                  </a:lnTo>
                  <a:lnTo>
                    <a:pt x="144" y="86"/>
                  </a:lnTo>
                  <a:lnTo>
                    <a:pt x="150" y="91"/>
                  </a:lnTo>
                  <a:lnTo>
                    <a:pt x="153" y="97"/>
                  </a:lnTo>
                  <a:lnTo>
                    <a:pt x="156" y="104"/>
                  </a:lnTo>
                  <a:lnTo>
                    <a:pt x="157" y="112"/>
                  </a:lnTo>
                  <a:lnTo>
                    <a:pt x="157" y="117"/>
                  </a:lnTo>
                  <a:lnTo>
                    <a:pt x="156" y="121"/>
                  </a:lnTo>
                  <a:lnTo>
                    <a:pt x="155" y="126"/>
                  </a:lnTo>
                  <a:lnTo>
                    <a:pt x="152" y="129"/>
                  </a:lnTo>
                  <a:lnTo>
                    <a:pt x="146" y="137"/>
                  </a:lnTo>
                  <a:lnTo>
                    <a:pt x="139" y="143"/>
                  </a:lnTo>
                  <a:lnTo>
                    <a:pt x="123" y="154"/>
                  </a:lnTo>
                  <a:lnTo>
                    <a:pt x="110" y="164"/>
                  </a:lnTo>
                  <a:lnTo>
                    <a:pt x="104" y="169"/>
                  </a:lnTo>
                  <a:lnTo>
                    <a:pt x="99" y="174"/>
                  </a:lnTo>
                  <a:lnTo>
                    <a:pt x="94" y="180"/>
                  </a:lnTo>
                  <a:lnTo>
                    <a:pt x="90" y="186"/>
                  </a:lnTo>
                  <a:lnTo>
                    <a:pt x="86" y="193"/>
                  </a:lnTo>
                  <a:lnTo>
                    <a:pt x="84" y="200"/>
                  </a:lnTo>
                  <a:lnTo>
                    <a:pt x="83" y="208"/>
                  </a:lnTo>
                  <a:lnTo>
                    <a:pt x="82" y="218"/>
                  </a:lnTo>
                  <a:lnTo>
                    <a:pt x="83" y="228"/>
                  </a:lnTo>
                  <a:lnTo>
                    <a:pt x="86" y="237"/>
                  </a:lnTo>
                  <a:lnTo>
                    <a:pt x="92" y="244"/>
                  </a:lnTo>
                  <a:lnTo>
                    <a:pt x="98" y="251"/>
                  </a:lnTo>
                  <a:lnTo>
                    <a:pt x="105" y="256"/>
                  </a:lnTo>
                  <a:lnTo>
                    <a:pt x="113" y="260"/>
                  </a:lnTo>
                  <a:lnTo>
                    <a:pt x="121" y="263"/>
                  </a:lnTo>
                  <a:lnTo>
                    <a:pt x="129" y="264"/>
                  </a:lnTo>
                  <a:lnTo>
                    <a:pt x="134" y="263"/>
                  </a:lnTo>
                  <a:lnTo>
                    <a:pt x="140" y="262"/>
                  </a:lnTo>
                  <a:lnTo>
                    <a:pt x="144" y="260"/>
                  </a:lnTo>
                  <a:lnTo>
                    <a:pt x="148" y="257"/>
                  </a:lnTo>
                  <a:lnTo>
                    <a:pt x="151" y="254"/>
                  </a:lnTo>
                  <a:lnTo>
                    <a:pt x="155" y="249"/>
                  </a:lnTo>
                  <a:lnTo>
                    <a:pt x="156" y="245"/>
                  </a:lnTo>
                  <a:lnTo>
                    <a:pt x="157" y="239"/>
                  </a:lnTo>
                  <a:lnTo>
                    <a:pt x="158" y="235"/>
                  </a:lnTo>
                  <a:lnTo>
                    <a:pt x="159" y="230"/>
                  </a:lnTo>
                  <a:lnTo>
                    <a:pt x="161" y="226"/>
                  </a:lnTo>
                  <a:lnTo>
                    <a:pt x="165" y="222"/>
                  </a:lnTo>
                  <a:lnTo>
                    <a:pt x="170" y="214"/>
                  </a:lnTo>
                  <a:lnTo>
                    <a:pt x="178" y="209"/>
                  </a:lnTo>
                  <a:lnTo>
                    <a:pt x="186" y="205"/>
                  </a:lnTo>
                  <a:lnTo>
                    <a:pt x="194" y="199"/>
                  </a:lnTo>
                  <a:lnTo>
                    <a:pt x="201" y="193"/>
                  </a:lnTo>
                  <a:lnTo>
                    <a:pt x="209" y="186"/>
                  </a:lnTo>
                  <a:lnTo>
                    <a:pt x="215" y="180"/>
                  </a:lnTo>
                  <a:lnTo>
                    <a:pt x="219" y="174"/>
                  </a:lnTo>
                  <a:lnTo>
                    <a:pt x="225" y="166"/>
                  </a:lnTo>
                  <a:lnTo>
                    <a:pt x="229" y="158"/>
                  </a:lnTo>
                  <a:lnTo>
                    <a:pt x="234" y="149"/>
                  </a:lnTo>
                  <a:lnTo>
                    <a:pt x="237" y="138"/>
                  </a:lnTo>
                  <a:lnTo>
                    <a:pt x="239" y="125"/>
                  </a:lnTo>
                  <a:lnTo>
                    <a:pt x="240" y="112"/>
                  </a:lnTo>
                  <a:lnTo>
                    <a:pt x="239" y="101"/>
                  </a:lnTo>
                  <a:lnTo>
                    <a:pt x="237" y="90"/>
                  </a:lnTo>
                  <a:lnTo>
                    <a:pt x="235" y="79"/>
                  </a:lnTo>
                  <a:lnTo>
                    <a:pt x="230" y="69"/>
                  </a:lnTo>
                  <a:lnTo>
                    <a:pt x="225" y="59"/>
                  </a:lnTo>
                  <a:lnTo>
                    <a:pt x="219" y="49"/>
                  </a:lnTo>
                  <a:lnTo>
                    <a:pt x="211" y="41"/>
                  </a:lnTo>
                  <a:lnTo>
                    <a:pt x="204" y="33"/>
                  </a:lnTo>
                  <a:lnTo>
                    <a:pt x="195" y="26"/>
                  </a:lnTo>
                  <a:lnTo>
                    <a:pt x="186" y="19"/>
                  </a:lnTo>
                  <a:lnTo>
                    <a:pt x="175" y="14"/>
                  </a:lnTo>
                  <a:lnTo>
                    <a:pt x="163" y="9"/>
                  </a:lnTo>
                  <a:lnTo>
                    <a:pt x="152" y="5"/>
                  </a:lnTo>
                  <a:lnTo>
                    <a:pt x="140" y="3"/>
                  </a:lnTo>
                  <a:lnTo>
                    <a:pt x="128" y="1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8" name="Freeform 97"/>
            <p:cNvSpPr>
              <a:spLocks noEditPoints="1"/>
            </p:cNvSpPr>
            <p:nvPr/>
          </p:nvSpPr>
          <p:spPr bwMode="auto">
            <a:xfrm>
              <a:off x="2661" y="1259"/>
              <a:ext cx="199" cy="211"/>
            </a:xfrm>
            <a:custGeom>
              <a:avLst/>
              <a:gdLst/>
              <a:ahLst/>
              <a:cxnLst>
                <a:cxn ang="0">
                  <a:pos x="522" y="19"/>
                </a:cxn>
                <a:cxn ang="0">
                  <a:pos x="334" y="91"/>
                </a:cxn>
                <a:cxn ang="0">
                  <a:pos x="180" y="206"/>
                </a:cxn>
                <a:cxn ang="0">
                  <a:pos x="68" y="357"/>
                </a:cxn>
                <a:cxn ang="0">
                  <a:pos x="7" y="535"/>
                </a:cxn>
                <a:cxn ang="0">
                  <a:pos x="7" y="728"/>
                </a:cxn>
                <a:cxn ang="0">
                  <a:pos x="68" y="906"/>
                </a:cxn>
                <a:cxn ang="0">
                  <a:pos x="180" y="1057"/>
                </a:cxn>
                <a:cxn ang="0">
                  <a:pos x="334" y="1172"/>
                </a:cxn>
                <a:cxn ang="0">
                  <a:pos x="522" y="1244"/>
                </a:cxn>
                <a:cxn ang="0">
                  <a:pos x="732" y="1263"/>
                </a:cxn>
                <a:cxn ang="0">
                  <a:pos x="936" y="1226"/>
                </a:cxn>
                <a:cxn ang="0">
                  <a:pos x="1113" y="1139"/>
                </a:cxn>
                <a:cxn ang="0">
                  <a:pos x="1255" y="1010"/>
                </a:cxn>
                <a:cxn ang="0">
                  <a:pos x="1351" y="849"/>
                </a:cxn>
                <a:cxn ang="0">
                  <a:pos x="1393" y="664"/>
                </a:cxn>
                <a:cxn ang="0">
                  <a:pos x="1371" y="473"/>
                </a:cxn>
                <a:cxn ang="0">
                  <a:pos x="1292" y="303"/>
                </a:cxn>
                <a:cxn ang="0">
                  <a:pos x="1165" y="164"/>
                </a:cxn>
                <a:cxn ang="0">
                  <a:pos x="999" y="61"/>
                </a:cxn>
                <a:cxn ang="0">
                  <a:pos x="802" y="7"/>
                </a:cxn>
                <a:cxn ang="0">
                  <a:pos x="658" y="1134"/>
                </a:cxn>
                <a:cxn ang="0">
                  <a:pos x="587" y="1098"/>
                </a:cxn>
                <a:cxn ang="0">
                  <a:pos x="549" y="1034"/>
                </a:cxn>
                <a:cxn ang="0">
                  <a:pos x="557" y="959"/>
                </a:cxn>
                <a:cxn ang="0">
                  <a:pos x="608" y="904"/>
                </a:cxn>
                <a:cxn ang="0">
                  <a:pos x="686" y="881"/>
                </a:cxn>
                <a:cxn ang="0">
                  <a:pos x="764" y="904"/>
                </a:cxn>
                <a:cxn ang="0">
                  <a:pos x="814" y="959"/>
                </a:cxn>
                <a:cxn ang="0">
                  <a:pos x="823" y="1034"/>
                </a:cxn>
                <a:cxn ang="0">
                  <a:pos x="785" y="1098"/>
                </a:cxn>
                <a:cxn ang="0">
                  <a:pos x="714" y="1134"/>
                </a:cxn>
                <a:cxn ang="0">
                  <a:pos x="905" y="658"/>
                </a:cxn>
                <a:cxn ang="0">
                  <a:pos x="823" y="715"/>
                </a:cxn>
                <a:cxn ang="0">
                  <a:pos x="795" y="780"/>
                </a:cxn>
                <a:cxn ang="0">
                  <a:pos x="778" y="817"/>
                </a:cxn>
                <a:cxn ang="0">
                  <a:pos x="742" y="836"/>
                </a:cxn>
                <a:cxn ang="0">
                  <a:pos x="687" y="834"/>
                </a:cxn>
                <a:cxn ang="0">
                  <a:pos x="627" y="795"/>
                </a:cxn>
                <a:cxn ang="0">
                  <a:pos x="596" y="729"/>
                </a:cxn>
                <a:cxn ang="0">
                  <a:pos x="603" y="658"/>
                </a:cxn>
                <a:cxn ang="0">
                  <a:pos x="653" y="583"/>
                </a:cxn>
                <a:cxn ang="0">
                  <a:pos x="774" y="488"/>
                </a:cxn>
                <a:cxn ang="0">
                  <a:pos x="795" y="420"/>
                </a:cxn>
                <a:cxn ang="0">
                  <a:pos x="770" y="365"/>
                </a:cxn>
                <a:cxn ang="0">
                  <a:pos x="717" y="335"/>
                </a:cxn>
                <a:cxn ang="0">
                  <a:pos x="660" y="334"/>
                </a:cxn>
                <a:cxn ang="0">
                  <a:pos x="597" y="373"/>
                </a:cxn>
                <a:cxn ang="0">
                  <a:pos x="540" y="414"/>
                </a:cxn>
                <a:cxn ang="0">
                  <a:pos x="464" y="419"/>
                </a:cxn>
                <a:cxn ang="0">
                  <a:pos x="399" y="393"/>
                </a:cxn>
                <a:cxn ang="0">
                  <a:pos x="373" y="345"/>
                </a:cxn>
                <a:cxn ang="0">
                  <a:pos x="386" y="296"/>
                </a:cxn>
                <a:cxn ang="0">
                  <a:pos x="478" y="194"/>
                </a:cxn>
                <a:cxn ang="0">
                  <a:pos x="565" y="147"/>
                </a:cxn>
                <a:cxn ang="0">
                  <a:pos x="664" y="128"/>
                </a:cxn>
                <a:cxn ang="0">
                  <a:pos x="767" y="137"/>
                </a:cxn>
                <a:cxn ang="0">
                  <a:pos x="858" y="171"/>
                </a:cxn>
                <a:cxn ang="0">
                  <a:pos x="933" y="226"/>
                </a:cxn>
                <a:cxn ang="0">
                  <a:pos x="987" y="298"/>
                </a:cxn>
                <a:cxn ang="0">
                  <a:pos x="1016" y="384"/>
                </a:cxn>
                <a:cxn ang="0">
                  <a:pos x="1015" y="483"/>
                </a:cxn>
                <a:cxn ang="0">
                  <a:pos x="986" y="565"/>
                </a:cxn>
              </a:cxnLst>
              <a:rect l="0" t="0" r="r" b="b"/>
              <a:pathLst>
                <a:path w="1394" h="1264">
                  <a:moveTo>
                    <a:pt x="696" y="0"/>
                  </a:moveTo>
                  <a:lnTo>
                    <a:pt x="660" y="1"/>
                  </a:lnTo>
                  <a:lnTo>
                    <a:pt x="625" y="3"/>
                  </a:lnTo>
                  <a:lnTo>
                    <a:pt x="590" y="7"/>
                  </a:lnTo>
                  <a:lnTo>
                    <a:pt x="555" y="12"/>
                  </a:lnTo>
                  <a:lnTo>
                    <a:pt x="522" y="19"/>
                  </a:lnTo>
                  <a:lnTo>
                    <a:pt x="490" y="28"/>
                  </a:lnTo>
                  <a:lnTo>
                    <a:pt x="457" y="38"/>
                  </a:lnTo>
                  <a:lnTo>
                    <a:pt x="425" y="49"/>
                  </a:lnTo>
                  <a:lnTo>
                    <a:pt x="395" y="61"/>
                  </a:lnTo>
                  <a:lnTo>
                    <a:pt x="365" y="76"/>
                  </a:lnTo>
                  <a:lnTo>
                    <a:pt x="334" y="91"/>
                  </a:lnTo>
                  <a:lnTo>
                    <a:pt x="307" y="107"/>
                  </a:lnTo>
                  <a:lnTo>
                    <a:pt x="280" y="125"/>
                  </a:lnTo>
                  <a:lnTo>
                    <a:pt x="253" y="143"/>
                  </a:lnTo>
                  <a:lnTo>
                    <a:pt x="227" y="164"/>
                  </a:lnTo>
                  <a:lnTo>
                    <a:pt x="204" y="185"/>
                  </a:lnTo>
                  <a:lnTo>
                    <a:pt x="180" y="206"/>
                  </a:lnTo>
                  <a:lnTo>
                    <a:pt x="158" y="229"/>
                  </a:lnTo>
                  <a:lnTo>
                    <a:pt x="138" y="254"/>
                  </a:lnTo>
                  <a:lnTo>
                    <a:pt x="118" y="278"/>
                  </a:lnTo>
                  <a:lnTo>
                    <a:pt x="100" y="303"/>
                  </a:lnTo>
                  <a:lnTo>
                    <a:pt x="83" y="331"/>
                  </a:lnTo>
                  <a:lnTo>
                    <a:pt x="68" y="357"/>
                  </a:lnTo>
                  <a:lnTo>
                    <a:pt x="54" y="385"/>
                  </a:lnTo>
                  <a:lnTo>
                    <a:pt x="42" y="414"/>
                  </a:lnTo>
                  <a:lnTo>
                    <a:pt x="31" y="443"/>
                  </a:lnTo>
                  <a:lnTo>
                    <a:pt x="21" y="473"/>
                  </a:lnTo>
                  <a:lnTo>
                    <a:pt x="13" y="504"/>
                  </a:lnTo>
                  <a:lnTo>
                    <a:pt x="7" y="535"/>
                  </a:lnTo>
                  <a:lnTo>
                    <a:pt x="3" y="567"/>
                  </a:lnTo>
                  <a:lnTo>
                    <a:pt x="1" y="599"/>
                  </a:lnTo>
                  <a:lnTo>
                    <a:pt x="0" y="631"/>
                  </a:lnTo>
                  <a:lnTo>
                    <a:pt x="1" y="664"/>
                  </a:lnTo>
                  <a:lnTo>
                    <a:pt x="3" y="696"/>
                  </a:lnTo>
                  <a:lnTo>
                    <a:pt x="7" y="728"/>
                  </a:lnTo>
                  <a:lnTo>
                    <a:pt x="13" y="759"/>
                  </a:lnTo>
                  <a:lnTo>
                    <a:pt x="21" y="789"/>
                  </a:lnTo>
                  <a:lnTo>
                    <a:pt x="31" y="820"/>
                  </a:lnTo>
                  <a:lnTo>
                    <a:pt x="42" y="849"/>
                  </a:lnTo>
                  <a:lnTo>
                    <a:pt x="54" y="877"/>
                  </a:lnTo>
                  <a:lnTo>
                    <a:pt x="68" y="906"/>
                  </a:lnTo>
                  <a:lnTo>
                    <a:pt x="83" y="933"/>
                  </a:lnTo>
                  <a:lnTo>
                    <a:pt x="100" y="959"/>
                  </a:lnTo>
                  <a:lnTo>
                    <a:pt x="118" y="985"/>
                  </a:lnTo>
                  <a:lnTo>
                    <a:pt x="138" y="1010"/>
                  </a:lnTo>
                  <a:lnTo>
                    <a:pt x="158" y="1033"/>
                  </a:lnTo>
                  <a:lnTo>
                    <a:pt x="180" y="1057"/>
                  </a:lnTo>
                  <a:lnTo>
                    <a:pt x="204" y="1079"/>
                  </a:lnTo>
                  <a:lnTo>
                    <a:pt x="227" y="1099"/>
                  </a:lnTo>
                  <a:lnTo>
                    <a:pt x="253" y="1119"/>
                  </a:lnTo>
                  <a:lnTo>
                    <a:pt x="280" y="1139"/>
                  </a:lnTo>
                  <a:lnTo>
                    <a:pt x="307" y="1156"/>
                  </a:lnTo>
                  <a:lnTo>
                    <a:pt x="334" y="1172"/>
                  </a:lnTo>
                  <a:lnTo>
                    <a:pt x="365" y="1187"/>
                  </a:lnTo>
                  <a:lnTo>
                    <a:pt x="395" y="1201"/>
                  </a:lnTo>
                  <a:lnTo>
                    <a:pt x="425" y="1215"/>
                  </a:lnTo>
                  <a:lnTo>
                    <a:pt x="457" y="1226"/>
                  </a:lnTo>
                  <a:lnTo>
                    <a:pt x="490" y="1236"/>
                  </a:lnTo>
                  <a:lnTo>
                    <a:pt x="522" y="1244"/>
                  </a:lnTo>
                  <a:lnTo>
                    <a:pt x="555" y="1251"/>
                  </a:lnTo>
                  <a:lnTo>
                    <a:pt x="590" y="1256"/>
                  </a:lnTo>
                  <a:lnTo>
                    <a:pt x="625" y="1260"/>
                  </a:lnTo>
                  <a:lnTo>
                    <a:pt x="660" y="1263"/>
                  </a:lnTo>
                  <a:lnTo>
                    <a:pt x="696" y="1264"/>
                  </a:lnTo>
                  <a:lnTo>
                    <a:pt x="732" y="1263"/>
                  </a:lnTo>
                  <a:lnTo>
                    <a:pt x="767" y="1260"/>
                  </a:lnTo>
                  <a:lnTo>
                    <a:pt x="802" y="1256"/>
                  </a:lnTo>
                  <a:lnTo>
                    <a:pt x="837" y="1251"/>
                  </a:lnTo>
                  <a:lnTo>
                    <a:pt x="870" y="1244"/>
                  </a:lnTo>
                  <a:lnTo>
                    <a:pt x="904" y="1236"/>
                  </a:lnTo>
                  <a:lnTo>
                    <a:pt x="936" y="1226"/>
                  </a:lnTo>
                  <a:lnTo>
                    <a:pt x="967" y="1215"/>
                  </a:lnTo>
                  <a:lnTo>
                    <a:pt x="999" y="1201"/>
                  </a:lnTo>
                  <a:lnTo>
                    <a:pt x="1029" y="1187"/>
                  </a:lnTo>
                  <a:lnTo>
                    <a:pt x="1058" y="1172"/>
                  </a:lnTo>
                  <a:lnTo>
                    <a:pt x="1086" y="1156"/>
                  </a:lnTo>
                  <a:lnTo>
                    <a:pt x="1113" y="1139"/>
                  </a:lnTo>
                  <a:lnTo>
                    <a:pt x="1139" y="1119"/>
                  </a:lnTo>
                  <a:lnTo>
                    <a:pt x="1165" y="1099"/>
                  </a:lnTo>
                  <a:lnTo>
                    <a:pt x="1189" y="1079"/>
                  </a:lnTo>
                  <a:lnTo>
                    <a:pt x="1212" y="1057"/>
                  </a:lnTo>
                  <a:lnTo>
                    <a:pt x="1234" y="1033"/>
                  </a:lnTo>
                  <a:lnTo>
                    <a:pt x="1255" y="1010"/>
                  </a:lnTo>
                  <a:lnTo>
                    <a:pt x="1274" y="985"/>
                  </a:lnTo>
                  <a:lnTo>
                    <a:pt x="1292" y="959"/>
                  </a:lnTo>
                  <a:lnTo>
                    <a:pt x="1309" y="933"/>
                  </a:lnTo>
                  <a:lnTo>
                    <a:pt x="1324" y="906"/>
                  </a:lnTo>
                  <a:lnTo>
                    <a:pt x="1339" y="877"/>
                  </a:lnTo>
                  <a:lnTo>
                    <a:pt x="1351" y="849"/>
                  </a:lnTo>
                  <a:lnTo>
                    <a:pt x="1362" y="820"/>
                  </a:lnTo>
                  <a:lnTo>
                    <a:pt x="1371" y="789"/>
                  </a:lnTo>
                  <a:lnTo>
                    <a:pt x="1379" y="759"/>
                  </a:lnTo>
                  <a:lnTo>
                    <a:pt x="1386" y="728"/>
                  </a:lnTo>
                  <a:lnTo>
                    <a:pt x="1389" y="696"/>
                  </a:lnTo>
                  <a:lnTo>
                    <a:pt x="1393" y="664"/>
                  </a:lnTo>
                  <a:lnTo>
                    <a:pt x="1394" y="631"/>
                  </a:lnTo>
                  <a:lnTo>
                    <a:pt x="1393" y="599"/>
                  </a:lnTo>
                  <a:lnTo>
                    <a:pt x="1389" y="567"/>
                  </a:lnTo>
                  <a:lnTo>
                    <a:pt x="1386" y="535"/>
                  </a:lnTo>
                  <a:lnTo>
                    <a:pt x="1379" y="504"/>
                  </a:lnTo>
                  <a:lnTo>
                    <a:pt x="1371" y="473"/>
                  </a:lnTo>
                  <a:lnTo>
                    <a:pt x="1362" y="443"/>
                  </a:lnTo>
                  <a:lnTo>
                    <a:pt x="1351" y="414"/>
                  </a:lnTo>
                  <a:lnTo>
                    <a:pt x="1339" y="385"/>
                  </a:lnTo>
                  <a:lnTo>
                    <a:pt x="1324" y="357"/>
                  </a:lnTo>
                  <a:lnTo>
                    <a:pt x="1309" y="331"/>
                  </a:lnTo>
                  <a:lnTo>
                    <a:pt x="1292" y="303"/>
                  </a:lnTo>
                  <a:lnTo>
                    <a:pt x="1274" y="278"/>
                  </a:lnTo>
                  <a:lnTo>
                    <a:pt x="1255" y="254"/>
                  </a:lnTo>
                  <a:lnTo>
                    <a:pt x="1234" y="229"/>
                  </a:lnTo>
                  <a:lnTo>
                    <a:pt x="1213" y="206"/>
                  </a:lnTo>
                  <a:lnTo>
                    <a:pt x="1189" y="185"/>
                  </a:lnTo>
                  <a:lnTo>
                    <a:pt x="1165" y="164"/>
                  </a:lnTo>
                  <a:lnTo>
                    <a:pt x="1139" y="143"/>
                  </a:lnTo>
                  <a:lnTo>
                    <a:pt x="1113" y="125"/>
                  </a:lnTo>
                  <a:lnTo>
                    <a:pt x="1086" y="107"/>
                  </a:lnTo>
                  <a:lnTo>
                    <a:pt x="1058" y="91"/>
                  </a:lnTo>
                  <a:lnTo>
                    <a:pt x="1029" y="76"/>
                  </a:lnTo>
                  <a:lnTo>
                    <a:pt x="999" y="61"/>
                  </a:lnTo>
                  <a:lnTo>
                    <a:pt x="967" y="49"/>
                  </a:lnTo>
                  <a:lnTo>
                    <a:pt x="936" y="38"/>
                  </a:lnTo>
                  <a:lnTo>
                    <a:pt x="904" y="28"/>
                  </a:lnTo>
                  <a:lnTo>
                    <a:pt x="870" y="19"/>
                  </a:lnTo>
                  <a:lnTo>
                    <a:pt x="837" y="12"/>
                  </a:lnTo>
                  <a:lnTo>
                    <a:pt x="802" y="7"/>
                  </a:lnTo>
                  <a:lnTo>
                    <a:pt x="767" y="3"/>
                  </a:lnTo>
                  <a:lnTo>
                    <a:pt x="732" y="1"/>
                  </a:lnTo>
                  <a:lnTo>
                    <a:pt x="696" y="0"/>
                  </a:lnTo>
                  <a:close/>
                  <a:moveTo>
                    <a:pt x="686" y="1136"/>
                  </a:moveTo>
                  <a:lnTo>
                    <a:pt x="671" y="1135"/>
                  </a:lnTo>
                  <a:lnTo>
                    <a:pt x="658" y="1134"/>
                  </a:lnTo>
                  <a:lnTo>
                    <a:pt x="645" y="1130"/>
                  </a:lnTo>
                  <a:lnTo>
                    <a:pt x="631" y="1125"/>
                  </a:lnTo>
                  <a:lnTo>
                    <a:pt x="619" y="1120"/>
                  </a:lnTo>
                  <a:lnTo>
                    <a:pt x="608" y="1114"/>
                  </a:lnTo>
                  <a:lnTo>
                    <a:pt x="597" y="1106"/>
                  </a:lnTo>
                  <a:lnTo>
                    <a:pt x="587" y="1098"/>
                  </a:lnTo>
                  <a:lnTo>
                    <a:pt x="578" y="1089"/>
                  </a:lnTo>
                  <a:lnTo>
                    <a:pt x="570" y="1080"/>
                  </a:lnTo>
                  <a:lnTo>
                    <a:pt x="563" y="1069"/>
                  </a:lnTo>
                  <a:lnTo>
                    <a:pt x="557" y="1059"/>
                  </a:lnTo>
                  <a:lnTo>
                    <a:pt x="552" y="1047"/>
                  </a:lnTo>
                  <a:lnTo>
                    <a:pt x="549" y="1034"/>
                  </a:lnTo>
                  <a:lnTo>
                    <a:pt x="546" y="1022"/>
                  </a:lnTo>
                  <a:lnTo>
                    <a:pt x="546" y="1009"/>
                  </a:lnTo>
                  <a:lnTo>
                    <a:pt x="546" y="996"/>
                  </a:lnTo>
                  <a:lnTo>
                    <a:pt x="549" y="983"/>
                  </a:lnTo>
                  <a:lnTo>
                    <a:pt x="552" y="971"/>
                  </a:lnTo>
                  <a:lnTo>
                    <a:pt x="557" y="959"/>
                  </a:lnTo>
                  <a:lnTo>
                    <a:pt x="563" y="948"/>
                  </a:lnTo>
                  <a:lnTo>
                    <a:pt x="570" y="938"/>
                  </a:lnTo>
                  <a:lnTo>
                    <a:pt x="578" y="928"/>
                  </a:lnTo>
                  <a:lnTo>
                    <a:pt x="587" y="919"/>
                  </a:lnTo>
                  <a:lnTo>
                    <a:pt x="597" y="911"/>
                  </a:lnTo>
                  <a:lnTo>
                    <a:pt x="608" y="904"/>
                  </a:lnTo>
                  <a:lnTo>
                    <a:pt x="619" y="898"/>
                  </a:lnTo>
                  <a:lnTo>
                    <a:pt x="631" y="892"/>
                  </a:lnTo>
                  <a:lnTo>
                    <a:pt x="645" y="888"/>
                  </a:lnTo>
                  <a:lnTo>
                    <a:pt x="658" y="885"/>
                  </a:lnTo>
                  <a:lnTo>
                    <a:pt x="671" y="882"/>
                  </a:lnTo>
                  <a:lnTo>
                    <a:pt x="686" y="881"/>
                  </a:lnTo>
                  <a:lnTo>
                    <a:pt x="701" y="882"/>
                  </a:lnTo>
                  <a:lnTo>
                    <a:pt x="714" y="885"/>
                  </a:lnTo>
                  <a:lnTo>
                    <a:pt x="727" y="888"/>
                  </a:lnTo>
                  <a:lnTo>
                    <a:pt x="741" y="892"/>
                  </a:lnTo>
                  <a:lnTo>
                    <a:pt x="753" y="898"/>
                  </a:lnTo>
                  <a:lnTo>
                    <a:pt x="764" y="904"/>
                  </a:lnTo>
                  <a:lnTo>
                    <a:pt x="775" y="911"/>
                  </a:lnTo>
                  <a:lnTo>
                    <a:pt x="785" y="919"/>
                  </a:lnTo>
                  <a:lnTo>
                    <a:pt x="794" y="928"/>
                  </a:lnTo>
                  <a:lnTo>
                    <a:pt x="802" y="938"/>
                  </a:lnTo>
                  <a:lnTo>
                    <a:pt x="809" y="948"/>
                  </a:lnTo>
                  <a:lnTo>
                    <a:pt x="814" y="959"/>
                  </a:lnTo>
                  <a:lnTo>
                    <a:pt x="820" y="971"/>
                  </a:lnTo>
                  <a:lnTo>
                    <a:pt x="823" y="983"/>
                  </a:lnTo>
                  <a:lnTo>
                    <a:pt x="826" y="996"/>
                  </a:lnTo>
                  <a:lnTo>
                    <a:pt x="826" y="1009"/>
                  </a:lnTo>
                  <a:lnTo>
                    <a:pt x="826" y="1022"/>
                  </a:lnTo>
                  <a:lnTo>
                    <a:pt x="823" y="1034"/>
                  </a:lnTo>
                  <a:lnTo>
                    <a:pt x="820" y="1047"/>
                  </a:lnTo>
                  <a:lnTo>
                    <a:pt x="814" y="1059"/>
                  </a:lnTo>
                  <a:lnTo>
                    <a:pt x="809" y="1069"/>
                  </a:lnTo>
                  <a:lnTo>
                    <a:pt x="802" y="1080"/>
                  </a:lnTo>
                  <a:lnTo>
                    <a:pt x="794" y="1089"/>
                  </a:lnTo>
                  <a:lnTo>
                    <a:pt x="785" y="1098"/>
                  </a:lnTo>
                  <a:lnTo>
                    <a:pt x="775" y="1106"/>
                  </a:lnTo>
                  <a:lnTo>
                    <a:pt x="764" y="1114"/>
                  </a:lnTo>
                  <a:lnTo>
                    <a:pt x="753" y="1120"/>
                  </a:lnTo>
                  <a:lnTo>
                    <a:pt x="741" y="1125"/>
                  </a:lnTo>
                  <a:lnTo>
                    <a:pt x="727" y="1130"/>
                  </a:lnTo>
                  <a:lnTo>
                    <a:pt x="714" y="1134"/>
                  </a:lnTo>
                  <a:lnTo>
                    <a:pt x="701" y="1135"/>
                  </a:lnTo>
                  <a:lnTo>
                    <a:pt x="686" y="1136"/>
                  </a:lnTo>
                  <a:close/>
                  <a:moveTo>
                    <a:pt x="937" y="629"/>
                  </a:moveTo>
                  <a:lnTo>
                    <a:pt x="927" y="639"/>
                  </a:lnTo>
                  <a:lnTo>
                    <a:pt x="916" y="650"/>
                  </a:lnTo>
                  <a:lnTo>
                    <a:pt x="905" y="658"/>
                  </a:lnTo>
                  <a:lnTo>
                    <a:pt x="895" y="666"/>
                  </a:lnTo>
                  <a:lnTo>
                    <a:pt x="872" y="681"/>
                  </a:lnTo>
                  <a:lnTo>
                    <a:pt x="852" y="693"/>
                  </a:lnTo>
                  <a:lnTo>
                    <a:pt x="842" y="699"/>
                  </a:lnTo>
                  <a:lnTo>
                    <a:pt x="832" y="707"/>
                  </a:lnTo>
                  <a:lnTo>
                    <a:pt x="823" y="715"/>
                  </a:lnTo>
                  <a:lnTo>
                    <a:pt x="815" y="726"/>
                  </a:lnTo>
                  <a:lnTo>
                    <a:pt x="808" y="736"/>
                  </a:lnTo>
                  <a:lnTo>
                    <a:pt x="802" y="747"/>
                  </a:lnTo>
                  <a:lnTo>
                    <a:pt x="798" y="760"/>
                  </a:lnTo>
                  <a:lnTo>
                    <a:pt x="795" y="773"/>
                  </a:lnTo>
                  <a:lnTo>
                    <a:pt x="795" y="780"/>
                  </a:lnTo>
                  <a:lnTo>
                    <a:pt x="793" y="787"/>
                  </a:lnTo>
                  <a:lnTo>
                    <a:pt x="791" y="794"/>
                  </a:lnTo>
                  <a:lnTo>
                    <a:pt x="789" y="800"/>
                  </a:lnTo>
                  <a:lnTo>
                    <a:pt x="785" y="806"/>
                  </a:lnTo>
                  <a:lnTo>
                    <a:pt x="782" y="812"/>
                  </a:lnTo>
                  <a:lnTo>
                    <a:pt x="778" y="817"/>
                  </a:lnTo>
                  <a:lnTo>
                    <a:pt x="772" y="821"/>
                  </a:lnTo>
                  <a:lnTo>
                    <a:pt x="767" y="825"/>
                  </a:lnTo>
                  <a:lnTo>
                    <a:pt x="761" y="829"/>
                  </a:lnTo>
                  <a:lnTo>
                    <a:pt x="755" y="832"/>
                  </a:lnTo>
                  <a:lnTo>
                    <a:pt x="749" y="834"/>
                  </a:lnTo>
                  <a:lnTo>
                    <a:pt x="742" y="836"/>
                  </a:lnTo>
                  <a:lnTo>
                    <a:pt x="735" y="838"/>
                  </a:lnTo>
                  <a:lnTo>
                    <a:pt x="727" y="839"/>
                  </a:lnTo>
                  <a:lnTo>
                    <a:pt x="719" y="839"/>
                  </a:lnTo>
                  <a:lnTo>
                    <a:pt x="709" y="839"/>
                  </a:lnTo>
                  <a:lnTo>
                    <a:pt x="698" y="837"/>
                  </a:lnTo>
                  <a:lnTo>
                    <a:pt x="687" y="834"/>
                  </a:lnTo>
                  <a:lnTo>
                    <a:pt x="676" y="831"/>
                  </a:lnTo>
                  <a:lnTo>
                    <a:pt x="666" y="826"/>
                  </a:lnTo>
                  <a:lnTo>
                    <a:pt x="656" y="820"/>
                  </a:lnTo>
                  <a:lnTo>
                    <a:pt x="646" y="813"/>
                  </a:lnTo>
                  <a:lnTo>
                    <a:pt x="636" y="805"/>
                  </a:lnTo>
                  <a:lnTo>
                    <a:pt x="627" y="795"/>
                  </a:lnTo>
                  <a:lnTo>
                    <a:pt x="619" y="786"/>
                  </a:lnTo>
                  <a:lnTo>
                    <a:pt x="612" y="776"/>
                  </a:lnTo>
                  <a:lnTo>
                    <a:pt x="606" y="765"/>
                  </a:lnTo>
                  <a:lnTo>
                    <a:pt x="601" y="753"/>
                  </a:lnTo>
                  <a:lnTo>
                    <a:pt x="598" y="741"/>
                  </a:lnTo>
                  <a:lnTo>
                    <a:pt x="596" y="729"/>
                  </a:lnTo>
                  <a:lnTo>
                    <a:pt x="594" y="715"/>
                  </a:lnTo>
                  <a:lnTo>
                    <a:pt x="594" y="702"/>
                  </a:lnTo>
                  <a:lnTo>
                    <a:pt x="596" y="690"/>
                  </a:lnTo>
                  <a:lnTo>
                    <a:pt x="598" y="679"/>
                  </a:lnTo>
                  <a:lnTo>
                    <a:pt x="600" y="668"/>
                  </a:lnTo>
                  <a:lnTo>
                    <a:pt x="603" y="658"/>
                  </a:lnTo>
                  <a:lnTo>
                    <a:pt x="607" y="649"/>
                  </a:lnTo>
                  <a:lnTo>
                    <a:pt x="610" y="638"/>
                  </a:lnTo>
                  <a:lnTo>
                    <a:pt x="616" y="629"/>
                  </a:lnTo>
                  <a:lnTo>
                    <a:pt x="626" y="613"/>
                  </a:lnTo>
                  <a:lnTo>
                    <a:pt x="638" y="598"/>
                  </a:lnTo>
                  <a:lnTo>
                    <a:pt x="653" y="583"/>
                  </a:lnTo>
                  <a:lnTo>
                    <a:pt x="667" y="569"/>
                  </a:lnTo>
                  <a:lnTo>
                    <a:pt x="705" y="542"/>
                  </a:lnTo>
                  <a:lnTo>
                    <a:pt x="747" y="513"/>
                  </a:lnTo>
                  <a:lnTo>
                    <a:pt x="757" y="505"/>
                  </a:lnTo>
                  <a:lnTo>
                    <a:pt x="766" y="497"/>
                  </a:lnTo>
                  <a:lnTo>
                    <a:pt x="774" y="488"/>
                  </a:lnTo>
                  <a:lnTo>
                    <a:pt x="782" y="477"/>
                  </a:lnTo>
                  <a:lnTo>
                    <a:pt x="788" y="467"/>
                  </a:lnTo>
                  <a:lnTo>
                    <a:pt x="792" y="456"/>
                  </a:lnTo>
                  <a:lnTo>
                    <a:pt x="795" y="444"/>
                  </a:lnTo>
                  <a:lnTo>
                    <a:pt x="795" y="431"/>
                  </a:lnTo>
                  <a:lnTo>
                    <a:pt x="795" y="420"/>
                  </a:lnTo>
                  <a:lnTo>
                    <a:pt x="793" y="410"/>
                  </a:lnTo>
                  <a:lnTo>
                    <a:pt x="791" y="400"/>
                  </a:lnTo>
                  <a:lnTo>
                    <a:pt x="786" y="390"/>
                  </a:lnTo>
                  <a:lnTo>
                    <a:pt x="782" y="381"/>
                  </a:lnTo>
                  <a:lnTo>
                    <a:pt x="776" y="373"/>
                  </a:lnTo>
                  <a:lnTo>
                    <a:pt x="770" y="365"/>
                  </a:lnTo>
                  <a:lnTo>
                    <a:pt x="763" y="358"/>
                  </a:lnTo>
                  <a:lnTo>
                    <a:pt x="755" y="352"/>
                  </a:lnTo>
                  <a:lnTo>
                    <a:pt x="746" y="347"/>
                  </a:lnTo>
                  <a:lnTo>
                    <a:pt x="737" y="342"/>
                  </a:lnTo>
                  <a:lnTo>
                    <a:pt x="727" y="338"/>
                  </a:lnTo>
                  <a:lnTo>
                    <a:pt x="717" y="335"/>
                  </a:lnTo>
                  <a:lnTo>
                    <a:pt x="707" y="333"/>
                  </a:lnTo>
                  <a:lnTo>
                    <a:pt x="697" y="332"/>
                  </a:lnTo>
                  <a:lnTo>
                    <a:pt x="686" y="331"/>
                  </a:lnTo>
                  <a:lnTo>
                    <a:pt x="677" y="331"/>
                  </a:lnTo>
                  <a:lnTo>
                    <a:pt x="668" y="332"/>
                  </a:lnTo>
                  <a:lnTo>
                    <a:pt x="660" y="334"/>
                  </a:lnTo>
                  <a:lnTo>
                    <a:pt x="653" y="336"/>
                  </a:lnTo>
                  <a:lnTo>
                    <a:pt x="638" y="341"/>
                  </a:lnTo>
                  <a:lnTo>
                    <a:pt x="626" y="348"/>
                  </a:lnTo>
                  <a:lnTo>
                    <a:pt x="615" y="356"/>
                  </a:lnTo>
                  <a:lnTo>
                    <a:pt x="606" y="364"/>
                  </a:lnTo>
                  <a:lnTo>
                    <a:pt x="597" y="373"/>
                  </a:lnTo>
                  <a:lnTo>
                    <a:pt x="589" y="381"/>
                  </a:lnTo>
                  <a:lnTo>
                    <a:pt x="581" y="390"/>
                  </a:lnTo>
                  <a:lnTo>
                    <a:pt x="571" y="397"/>
                  </a:lnTo>
                  <a:lnTo>
                    <a:pt x="561" y="405"/>
                  </a:lnTo>
                  <a:lnTo>
                    <a:pt x="551" y="410"/>
                  </a:lnTo>
                  <a:lnTo>
                    <a:pt x="540" y="414"/>
                  </a:lnTo>
                  <a:lnTo>
                    <a:pt x="528" y="418"/>
                  </a:lnTo>
                  <a:lnTo>
                    <a:pt x="515" y="420"/>
                  </a:lnTo>
                  <a:lnTo>
                    <a:pt x="502" y="421"/>
                  </a:lnTo>
                  <a:lnTo>
                    <a:pt x="490" y="421"/>
                  </a:lnTo>
                  <a:lnTo>
                    <a:pt x="476" y="421"/>
                  </a:lnTo>
                  <a:lnTo>
                    <a:pt x="464" y="419"/>
                  </a:lnTo>
                  <a:lnTo>
                    <a:pt x="452" y="417"/>
                  </a:lnTo>
                  <a:lnTo>
                    <a:pt x="438" y="413"/>
                  </a:lnTo>
                  <a:lnTo>
                    <a:pt x="427" y="409"/>
                  </a:lnTo>
                  <a:lnTo>
                    <a:pt x="415" y="404"/>
                  </a:lnTo>
                  <a:lnTo>
                    <a:pt x="405" y="396"/>
                  </a:lnTo>
                  <a:lnTo>
                    <a:pt x="399" y="393"/>
                  </a:lnTo>
                  <a:lnTo>
                    <a:pt x="395" y="389"/>
                  </a:lnTo>
                  <a:lnTo>
                    <a:pt x="391" y="385"/>
                  </a:lnTo>
                  <a:lnTo>
                    <a:pt x="387" y="380"/>
                  </a:lnTo>
                  <a:lnTo>
                    <a:pt x="381" y="369"/>
                  </a:lnTo>
                  <a:lnTo>
                    <a:pt x="376" y="357"/>
                  </a:lnTo>
                  <a:lnTo>
                    <a:pt x="373" y="345"/>
                  </a:lnTo>
                  <a:lnTo>
                    <a:pt x="372" y="333"/>
                  </a:lnTo>
                  <a:lnTo>
                    <a:pt x="373" y="328"/>
                  </a:lnTo>
                  <a:lnTo>
                    <a:pt x="373" y="322"/>
                  </a:lnTo>
                  <a:lnTo>
                    <a:pt x="376" y="316"/>
                  </a:lnTo>
                  <a:lnTo>
                    <a:pt x="378" y="311"/>
                  </a:lnTo>
                  <a:lnTo>
                    <a:pt x="386" y="296"/>
                  </a:lnTo>
                  <a:lnTo>
                    <a:pt x="401" y="272"/>
                  </a:lnTo>
                  <a:lnTo>
                    <a:pt x="413" y="258"/>
                  </a:lnTo>
                  <a:lnTo>
                    <a:pt x="426" y="243"/>
                  </a:lnTo>
                  <a:lnTo>
                    <a:pt x="442" y="226"/>
                  </a:lnTo>
                  <a:lnTo>
                    <a:pt x="458" y="210"/>
                  </a:lnTo>
                  <a:lnTo>
                    <a:pt x="478" y="194"/>
                  </a:lnTo>
                  <a:lnTo>
                    <a:pt x="501" y="179"/>
                  </a:lnTo>
                  <a:lnTo>
                    <a:pt x="512" y="172"/>
                  </a:lnTo>
                  <a:lnTo>
                    <a:pt x="524" y="166"/>
                  </a:lnTo>
                  <a:lnTo>
                    <a:pt x="538" y="159"/>
                  </a:lnTo>
                  <a:lnTo>
                    <a:pt x="551" y="152"/>
                  </a:lnTo>
                  <a:lnTo>
                    <a:pt x="565" y="147"/>
                  </a:lnTo>
                  <a:lnTo>
                    <a:pt x="580" y="142"/>
                  </a:lnTo>
                  <a:lnTo>
                    <a:pt x="596" y="138"/>
                  </a:lnTo>
                  <a:lnTo>
                    <a:pt x="612" y="134"/>
                  </a:lnTo>
                  <a:lnTo>
                    <a:pt x="629" y="131"/>
                  </a:lnTo>
                  <a:lnTo>
                    <a:pt x="646" y="129"/>
                  </a:lnTo>
                  <a:lnTo>
                    <a:pt x="664" y="128"/>
                  </a:lnTo>
                  <a:lnTo>
                    <a:pt x="683" y="127"/>
                  </a:lnTo>
                  <a:lnTo>
                    <a:pt x="701" y="128"/>
                  </a:lnTo>
                  <a:lnTo>
                    <a:pt x="717" y="129"/>
                  </a:lnTo>
                  <a:lnTo>
                    <a:pt x="734" y="131"/>
                  </a:lnTo>
                  <a:lnTo>
                    <a:pt x="751" y="133"/>
                  </a:lnTo>
                  <a:lnTo>
                    <a:pt x="767" y="137"/>
                  </a:lnTo>
                  <a:lnTo>
                    <a:pt x="783" y="141"/>
                  </a:lnTo>
                  <a:lnTo>
                    <a:pt x="800" y="145"/>
                  </a:lnTo>
                  <a:lnTo>
                    <a:pt x="814" y="151"/>
                  </a:lnTo>
                  <a:lnTo>
                    <a:pt x="830" y="158"/>
                  </a:lnTo>
                  <a:lnTo>
                    <a:pt x="845" y="164"/>
                  </a:lnTo>
                  <a:lnTo>
                    <a:pt x="858" y="171"/>
                  </a:lnTo>
                  <a:lnTo>
                    <a:pt x="872" y="179"/>
                  </a:lnTo>
                  <a:lnTo>
                    <a:pt x="885" y="187"/>
                  </a:lnTo>
                  <a:lnTo>
                    <a:pt x="898" y="196"/>
                  </a:lnTo>
                  <a:lnTo>
                    <a:pt x="910" y="206"/>
                  </a:lnTo>
                  <a:lnTo>
                    <a:pt x="922" y="215"/>
                  </a:lnTo>
                  <a:lnTo>
                    <a:pt x="933" y="226"/>
                  </a:lnTo>
                  <a:lnTo>
                    <a:pt x="944" y="238"/>
                  </a:lnTo>
                  <a:lnTo>
                    <a:pt x="954" y="249"/>
                  </a:lnTo>
                  <a:lnTo>
                    <a:pt x="963" y="261"/>
                  </a:lnTo>
                  <a:lnTo>
                    <a:pt x="972" y="273"/>
                  </a:lnTo>
                  <a:lnTo>
                    <a:pt x="980" y="285"/>
                  </a:lnTo>
                  <a:lnTo>
                    <a:pt x="987" y="298"/>
                  </a:lnTo>
                  <a:lnTo>
                    <a:pt x="994" y="311"/>
                  </a:lnTo>
                  <a:lnTo>
                    <a:pt x="1000" y="326"/>
                  </a:lnTo>
                  <a:lnTo>
                    <a:pt x="1005" y="340"/>
                  </a:lnTo>
                  <a:lnTo>
                    <a:pt x="1010" y="354"/>
                  </a:lnTo>
                  <a:lnTo>
                    <a:pt x="1013" y="369"/>
                  </a:lnTo>
                  <a:lnTo>
                    <a:pt x="1016" y="384"/>
                  </a:lnTo>
                  <a:lnTo>
                    <a:pt x="1019" y="400"/>
                  </a:lnTo>
                  <a:lnTo>
                    <a:pt x="1020" y="415"/>
                  </a:lnTo>
                  <a:lnTo>
                    <a:pt x="1020" y="431"/>
                  </a:lnTo>
                  <a:lnTo>
                    <a:pt x="1020" y="449"/>
                  </a:lnTo>
                  <a:lnTo>
                    <a:pt x="1018" y="466"/>
                  </a:lnTo>
                  <a:lnTo>
                    <a:pt x="1015" y="483"/>
                  </a:lnTo>
                  <a:lnTo>
                    <a:pt x="1012" y="499"/>
                  </a:lnTo>
                  <a:lnTo>
                    <a:pt x="1009" y="513"/>
                  </a:lnTo>
                  <a:lnTo>
                    <a:pt x="1003" y="527"/>
                  </a:lnTo>
                  <a:lnTo>
                    <a:pt x="999" y="540"/>
                  </a:lnTo>
                  <a:lnTo>
                    <a:pt x="992" y="552"/>
                  </a:lnTo>
                  <a:lnTo>
                    <a:pt x="986" y="565"/>
                  </a:lnTo>
                  <a:lnTo>
                    <a:pt x="980" y="576"/>
                  </a:lnTo>
                  <a:lnTo>
                    <a:pt x="973" y="586"/>
                  </a:lnTo>
                  <a:lnTo>
                    <a:pt x="965" y="596"/>
                  </a:lnTo>
                  <a:lnTo>
                    <a:pt x="951" y="614"/>
                  </a:lnTo>
                  <a:lnTo>
                    <a:pt x="937" y="629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631" y="2723"/>
              <a:ext cx="34" cy="39"/>
            </a:xfrm>
            <a:custGeom>
              <a:avLst/>
              <a:gdLst/>
              <a:ahLst/>
              <a:cxnLst>
                <a:cxn ang="0">
                  <a:pos x="28" y="165"/>
                </a:cxn>
                <a:cxn ang="0">
                  <a:pos x="29" y="208"/>
                </a:cxn>
                <a:cxn ang="0">
                  <a:pos x="28" y="225"/>
                </a:cxn>
                <a:cxn ang="0">
                  <a:pos x="20" y="231"/>
                </a:cxn>
                <a:cxn ang="0">
                  <a:pos x="9" y="231"/>
                </a:cxn>
                <a:cxn ang="0">
                  <a:pos x="1" y="225"/>
                </a:cxn>
                <a:cxn ang="0">
                  <a:pos x="0" y="212"/>
                </a:cxn>
                <a:cxn ang="0">
                  <a:pos x="0" y="164"/>
                </a:cxn>
                <a:cxn ang="0">
                  <a:pos x="0" y="100"/>
                </a:cxn>
                <a:cxn ang="0">
                  <a:pos x="0" y="51"/>
                </a:cxn>
                <a:cxn ang="0">
                  <a:pos x="1" y="33"/>
                </a:cxn>
                <a:cxn ang="0">
                  <a:pos x="5" y="22"/>
                </a:cxn>
                <a:cxn ang="0">
                  <a:pos x="11" y="15"/>
                </a:cxn>
                <a:cxn ang="0">
                  <a:pos x="30" y="8"/>
                </a:cxn>
                <a:cxn ang="0">
                  <a:pos x="57" y="2"/>
                </a:cxn>
                <a:cxn ang="0">
                  <a:pos x="79" y="0"/>
                </a:cxn>
                <a:cxn ang="0">
                  <a:pos x="102" y="2"/>
                </a:cxn>
                <a:cxn ang="0">
                  <a:pos x="122" y="8"/>
                </a:cxn>
                <a:cxn ang="0">
                  <a:pos x="147" y="19"/>
                </a:cxn>
                <a:cxn ang="0">
                  <a:pos x="172" y="27"/>
                </a:cxn>
                <a:cxn ang="0">
                  <a:pos x="190" y="30"/>
                </a:cxn>
                <a:cxn ang="0">
                  <a:pos x="202" y="30"/>
                </a:cxn>
                <a:cxn ang="0">
                  <a:pos x="211" y="30"/>
                </a:cxn>
                <a:cxn ang="0">
                  <a:pos x="219" y="34"/>
                </a:cxn>
                <a:cxn ang="0">
                  <a:pos x="221" y="40"/>
                </a:cxn>
                <a:cxn ang="0">
                  <a:pos x="222" y="47"/>
                </a:cxn>
                <a:cxn ang="0">
                  <a:pos x="210" y="63"/>
                </a:cxn>
                <a:cxn ang="0">
                  <a:pos x="194" y="80"/>
                </a:cxn>
                <a:cxn ang="0">
                  <a:pos x="193" y="88"/>
                </a:cxn>
                <a:cxn ang="0">
                  <a:pos x="195" y="94"/>
                </a:cxn>
                <a:cxn ang="0">
                  <a:pos x="205" y="101"/>
                </a:cxn>
                <a:cxn ang="0">
                  <a:pos x="224" y="115"/>
                </a:cxn>
                <a:cxn ang="0">
                  <a:pos x="234" y="124"/>
                </a:cxn>
                <a:cxn ang="0">
                  <a:pos x="237" y="130"/>
                </a:cxn>
                <a:cxn ang="0">
                  <a:pos x="236" y="136"/>
                </a:cxn>
                <a:cxn ang="0">
                  <a:pos x="231" y="142"/>
                </a:cxn>
                <a:cxn ang="0">
                  <a:pos x="217" y="150"/>
                </a:cxn>
                <a:cxn ang="0">
                  <a:pos x="191" y="158"/>
                </a:cxn>
                <a:cxn ang="0">
                  <a:pos x="171" y="161"/>
                </a:cxn>
                <a:cxn ang="0">
                  <a:pos x="147" y="161"/>
                </a:cxn>
                <a:cxn ang="0">
                  <a:pos x="125" y="158"/>
                </a:cxn>
                <a:cxn ang="0">
                  <a:pos x="93" y="150"/>
                </a:cxn>
                <a:cxn ang="0">
                  <a:pos x="58" y="141"/>
                </a:cxn>
                <a:cxn ang="0">
                  <a:pos x="43" y="139"/>
                </a:cxn>
                <a:cxn ang="0">
                  <a:pos x="34" y="142"/>
                </a:cxn>
                <a:cxn ang="0">
                  <a:pos x="29" y="149"/>
                </a:cxn>
              </a:cxnLst>
              <a:rect l="0" t="0" r="r" b="b"/>
              <a:pathLst>
                <a:path w="237" h="232">
                  <a:moveTo>
                    <a:pt x="28" y="153"/>
                  </a:moveTo>
                  <a:lnTo>
                    <a:pt x="28" y="165"/>
                  </a:lnTo>
                  <a:lnTo>
                    <a:pt x="29" y="186"/>
                  </a:lnTo>
                  <a:lnTo>
                    <a:pt x="29" y="208"/>
                  </a:lnTo>
                  <a:lnTo>
                    <a:pt x="29" y="220"/>
                  </a:lnTo>
                  <a:lnTo>
                    <a:pt x="28" y="225"/>
                  </a:lnTo>
                  <a:lnTo>
                    <a:pt x="25" y="229"/>
                  </a:lnTo>
                  <a:lnTo>
                    <a:pt x="20" y="231"/>
                  </a:lnTo>
                  <a:lnTo>
                    <a:pt x="15" y="232"/>
                  </a:lnTo>
                  <a:lnTo>
                    <a:pt x="9" y="231"/>
                  </a:lnTo>
                  <a:lnTo>
                    <a:pt x="5" y="229"/>
                  </a:lnTo>
                  <a:lnTo>
                    <a:pt x="1" y="225"/>
                  </a:lnTo>
                  <a:lnTo>
                    <a:pt x="0" y="220"/>
                  </a:lnTo>
                  <a:lnTo>
                    <a:pt x="0" y="212"/>
                  </a:lnTo>
                  <a:lnTo>
                    <a:pt x="0" y="191"/>
                  </a:lnTo>
                  <a:lnTo>
                    <a:pt x="0" y="164"/>
                  </a:lnTo>
                  <a:lnTo>
                    <a:pt x="0" y="132"/>
                  </a:lnTo>
                  <a:lnTo>
                    <a:pt x="0" y="100"/>
                  </a:lnTo>
                  <a:lnTo>
                    <a:pt x="0" y="72"/>
                  </a:lnTo>
                  <a:lnTo>
                    <a:pt x="0" y="51"/>
                  </a:lnTo>
                  <a:lnTo>
                    <a:pt x="0" y="41"/>
                  </a:lnTo>
                  <a:lnTo>
                    <a:pt x="1" y="33"/>
                  </a:lnTo>
                  <a:lnTo>
                    <a:pt x="2" y="26"/>
                  </a:lnTo>
                  <a:lnTo>
                    <a:pt x="5" y="22"/>
                  </a:lnTo>
                  <a:lnTo>
                    <a:pt x="8" y="19"/>
                  </a:lnTo>
                  <a:lnTo>
                    <a:pt x="11" y="15"/>
                  </a:lnTo>
                  <a:lnTo>
                    <a:pt x="17" y="12"/>
                  </a:lnTo>
                  <a:lnTo>
                    <a:pt x="30" y="8"/>
                  </a:lnTo>
                  <a:lnTo>
                    <a:pt x="47" y="3"/>
                  </a:lnTo>
                  <a:lnTo>
                    <a:pt x="57" y="2"/>
                  </a:lnTo>
                  <a:lnTo>
                    <a:pt x="68" y="1"/>
                  </a:lnTo>
                  <a:lnTo>
                    <a:pt x="79" y="0"/>
                  </a:lnTo>
                  <a:lnTo>
                    <a:pt x="90" y="1"/>
                  </a:lnTo>
                  <a:lnTo>
                    <a:pt x="102" y="2"/>
                  </a:lnTo>
                  <a:lnTo>
                    <a:pt x="112" y="5"/>
                  </a:lnTo>
                  <a:lnTo>
                    <a:pt x="122" y="8"/>
                  </a:lnTo>
                  <a:lnTo>
                    <a:pt x="132" y="12"/>
                  </a:lnTo>
                  <a:lnTo>
                    <a:pt x="147" y="19"/>
                  </a:lnTo>
                  <a:lnTo>
                    <a:pt x="161" y="24"/>
                  </a:lnTo>
                  <a:lnTo>
                    <a:pt x="172" y="27"/>
                  </a:lnTo>
                  <a:lnTo>
                    <a:pt x="182" y="29"/>
                  </a:lnTo>
                  <a:lnTo>
                    <a:pt x="190" y="30"/>
                  </a:lnTo>
                  <a:lnTo>
                    <a:pt x="197" y="31"/>
                  </a:lnTo>
                  <a:lnTo>
                    <a:pt x="202" y="30"/>
                  </a:lnTo>
                  <a:lnTo>
                    <a:pt x="207" y="30"/>
                  </a:lnTo>
                  <a:lnTo>
                    <a:pt x="211" y="30"/>
                  </a:lnTo>
                  <a:lnTo>
                    <a:pt x="217" y="32"/>
                  </a:lnTo>
                  <a:lnTo>
                    <a:pt x="219" y="34"/>
                  </a:lnTo>
                  <a:lnTo>
                    <a:pt x="220" y="36"/>
                  </a:lnTo>
                  <a:lnTo>
                    <a:pt x="221" y="40"/>
                  </a:lnTo>
                  <a:lnTo>
                    <a:pt x="222" y="42"/>
                  </a:lnTo>
                  <a:lnTo>
                    <a:pt x="222" y="47"/>
                  </a:lnTo>
                  <a:lnTo>
                    <a:pt x="220" y="51"/>
                  </a:lnTo>
                  <a:lnTo>
                    <a:pt x="210" y="63"/>
                  </a:lnTo>
                  <a:lnTo>
                    <a:pt x="198" y="75"/>
                  </a:lnTo>
                  <a:lnTo>
                    <a:pt x="194" y="80"/>
                  </a:lnTo>
                  <a:lnTo>
                    <a:pt x="193" y="86"/>
                  </a:lnTo>
                  <a:lnTo>
                    <a:pt x="193" y="88"/>
                  </a:lnTo>
                  <a:lnTo>
                    <a:pt x="194" y="91"/>
                  </a:lnTo>
                  <a:lnTo>
                    <a:pt x="195" y="94"/>
                  </a:lnTo>
                  <a:lnTo>
                    <a:pt x="198" y="96"/>
                  </a:lnTo>
                  <a:lnTo>
                    <a:pt x="205" y="101"/>
                  </a:lnTo>
                  <a:lnTo>
                    <a:pt x="214" y="108"/>
                  </a:lnTo>
                  <a:lnTo>
                    <a:pt x="224" y="115"/>
                  </a:lnTo>
                  <a:lnTo>
                    <a:pt x="232" y="122"/>
                  </a:lnTo>
                  <a:lnTo>
                    <a:pt x="234" y="124"/>
                  </a:lnTo>
                  <a:lnTo>
                    <a:pt x="236" y="127"/>
                  </a:lnTo>
                  <a:lnTo>
                    <a:pt x="237" y="130"/>
                  </a:lnTo>
                  <a:lnTo>
                    <a:pt x="237" y="133"/>
                  </a:lnTo>
                  <a:lnTo>
                    <a:pt x="236" y="136"/>
                  </a:lnTo>
                  <a:lnTo>
                    <a:pt x="233" y="140"/>
                  </a:lnTo>
                  <a:lnTo>
                    <a:pt x="231" y="142"/>
                  </a:lnTo>
                  <a:lnTo>
                    <a:pt x="228" y="145"/>
                  </a:lnTo>
                  <a:lnTo>
                    <a:pt x="217" y="150"/>
                  </a:lnTo>
                  <a:lnTo>
                    <a:pt x="201" y="155"/>
                  </a:lnTo>
                  <a:lnTo>
                    <a:pt x="191" y="158"/>
                  </a:lnTo>
                  <a:lnTo>
                    <a:pt x="181" y="160"/>
                  </a:lnTo>
                  <a:lnTo>
                    <a:pt x="171" y="161"/>
                  </a:lnTo>
                  <a:lnTo>
                    <a:pt x="159" y="161"/>
                  </a:lnTo>
                  <a:lnTo>
                    <a:pt x="147" y="161"/>
                  </a:lnTo>
                  <a:lnTo>
                    <a:pt x="136" y="160"/>
                  </a:lnTo>
                  <a:lnTo>
                    <a:pt x="125" y="158"/>
                  </a:lnTo>
                  <a:lnTo>
                    <a:pt x="114" y="155"/>
                  </a:lnTo>
                  <a:lnTo>
                    <a:pt x="93" y="150"/>
                  </a:lnTo>
                  <a:lnTo>
                    <a:pt x="74" y="145"/>
                  </a:lnTo>
                  <a:lnTo>
                    <a:pt x="58" y="141"/>
                  </a:lnTo>
                  <a:lnTo>
                    <a:pt x="49" y="139"/>
                  </a:lnTo>
                  <a:lnTo>
                    <a:pt x="43" y="139"/>
                  </a:lnTo>
                  <a:lnTo>
                    <a:pt x="37" y="140"/>
                  </a:lnTo>
                  <a:lnTo>
                    <a:pt x="34" y="142"/>
                  </a:lnTo>
                  <a:lnTo>
                    <a:pt x="31" y="145"/>
                  </a:lnTo>
                  <a:lnTo>
                    <a:pt x="29" y="149"/>
                  </a:lnTo>
                  <a:lnTo>
                    <a:pt x="28" y="153"/>
                  </a:lnTo>
                  <a:close/>
                </a:path>
              </a:pathLst>
            </a:custGeom>
            <a:solidFill>
              <a:srgbClr val="55B33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0" name="Freeform 99"/>
            <p:cNvSpPr>
              <a:spLocks noEditPoints="1"/>
            </p:cNvSpPr>
            <p:nvPr/>
          </p:nvSpPr>
          <p:spPr bwMode="auto">
            <a:xfrm>
              <a:off x="2096" y="1307"/>
              <a:ext cx="86" cy="73"/>
            </a:xfrm>
            <a:custGeom>
              <a:avLst/>
              <a:gdLst/>
              <a:ahLst/>
              <a:cxnLst>
                <a:cxn ang="0">
                  <a:pos x="206" y="337"/>
                </a:cxn>
                <a:cxn ang="0">
                  <a:pos x="224" y="329"/>
                </a:cxn>
                <a:cxn ang="0">
                  <a:pos x="234" y="313"/>
                </a:cxn>
                <a:cxn ang="0">
                  <a:pos x="234" y="216"/>
                </a:cxn>
                <a:cxn ang="0">
                  <a:pos x="224" y="200"/>
                </a:cxn>
                <a:cxn ang="0">
                  <a:pos x="206" y="190"/>
                </a:cxn>
                <a:cxn ang="0">
                  <a:pos x="149" y="190"/>
                </a:cxn>
                <a:cxn ang="0">
                  <a:pos x="131" y="200"/>
                </a:cxn>
                <a:cxn ang="0">
                  <a:pos x="122" y="216"/>
                </a:cxn>
                <a:cxn ang="0">
                  <a:pos x="122" y="313"/>
                </a:cxn>
                <a:cxn ang="0">
                  <a:pos x="131" y="329"/>
                </a:cxn>
                <a:cxn ang="0">
                  <a:pos x="149" y="337"/>
                </a:cxn>
                <a:cxn ang="0">
                  <a:pos x="345" y="338"/>
                </a:cxn>
                <a:cxn ang="0">
                  <a:pos x="365" y="333"/>
                </a:cxn>
                <a:cxn ang="0">
                  <a:pos x="378" y="319"/>
                </a:cxn>
                <a:cxn ang="0">
                  <a:pos x="381" y="123"/>
                </a:cxn>
                <a:cxn ang="0">
                  <a:pos x="374" y="105"/>
                </a:cxn>
                <a:cxn ang="0">
                  <a:pos x="360" y="93"/>
                </a:cxn>
                <a:cxn ang="0">
                  <a:pos x="303" y="91"/>
                </a:cxn>
                <a:cxn ang="0">
                  <a:pos x="283" y="96"/>
                </a:cxn>
                <a:cxn ang="0">
                  <a:pos x="271" y="110"/>
                </a:cxn>
                <a:cxn ang="0">
                  <a:pos x="268" y="306"/>
                </a:cxn>
                <a:cxn ang="0">
                  <a:pos x="274" y="324"/>
                </a:cxn>
                <a:cxn ang="0">
                  <a:pos x="290" y="335"/>
                </a:cxn>
                <a:cxn ang="0">
                  <a:pos x="449" y="338"/>
                </a:cxn>
                <a:cxn ang="0">
                  <a:pos x="506" y="335"/>
                </a:cxn>
                <a:cxn ang="0">
                  <a:pos x="522" y="324"/>
                </a:cxn>
                <a:cxn ang="0">
                  <a:pos x="527" y="306"/>
                </a:cxn>
                <a:cxn ang="0">
                  <a:pos x="525" y="26"/>
                </a:cxn>
                <a:cxn ang="0">
                  <a:pos x="512" y="12"/>
                </a:cxn>
                <a:cxn ang="0">
                  <a:pos x="493" y="7"/>
                </a:cxn>
                <a:cxn ang="0">
                  <a:pos x="436" y="9"/>
                </a:cxn>
                <a:cxn ang="0">
                  <a:pos x="420" y="21"/>
                </a:cxn>
                <a:cxn ang="0">
                  <a:pos x="415" y="39"/>
                </a:cxn>
                <a:cxn ang="0">
                  <a:pos x="417" y="319"/>
                </a:cxn>
                <a:cxn ang="0">
                  <a:pos x="430" y="333"/>
                </a:cxn>
                <a:cxn ang="0">
                  <a:pos x="449" y="338"/>
                </a:cxn>
                <a:cxn ang="0">
                  <a:pos x="109" y="364"/>
                </a:cxn>
                <a:cxn ang="0">
                  <a:pos x="93" y="357"/>
                </a:cxn>
                <a:cxn ang="0">
                  <a:pos x="85" y="342"/>
                </a:cxn>
                <a:cxn ang="0">
                  <a:pos x="84" y="32"/>
                </a:cxn>
                <a:cxn ang="0">
                  <a:pos x="72" y="11"/>
                </a:cxn>
                <a:cxn ang="0">
                  <a:pos x="51" y="1"/>
                </a:cxn>
                <a:cxn ang="0">
                  <a:pos x="26" y="3"/>
                </a:cxn>
                <a:cxn ang="0">
                  <a:pos x="7" y="17"/>
                </a:cxn>
                <a:cxn ang="0">
                  <a:pos x="0" y="39"/>
                </a:cxn>
                <a:cxn ang="0">
                  <a:pos x="3" y="359"/>
                </a:cxn>
                <a:cxn ang="0">
                  <a:pos x="14" y="387"/>
                </a:cxn>
                <a:cxn ang="0">
                  <a:pos x="34" y="411"/>
                </a:cxn>
                <a:cxn ang="0">
                  <a:pos x="60" y="428"/>
                </a:cxn>
                <a:cxn ang="0">
                  <a:pos x="91" y="439"/>
                </a:cxn>
                <a:cxn ang="0">
                  <a:pos x="561" y="441"/>
                </a:cxn>
                <a:cxn ang="0">
                  <a:pos x="585" y="434"/>
                </a:cxn>
                <a:cxn ang="0">
                  <a:pos x="600" y="417"/>
                </a:cxn>
                <a:cxn ang="0">
                  <a:pos x="603" y="395"/>
                </a:cxn>
                <a:cxn ang="0">
                  <a:pos x="591" y="376"/>
                </a:cxn>
                <a:cxn ang="0">
                  <a:pos x="570" y="365"/>
                </a:cxn>
              </a:cxnLst>
              <a:rect l="0" t="0" r="r" b="b"/>
              <a:pathLst>
                <a:path w="603" h="441">
                  <a:moveTo>
                    <a:pt x="157" y="338"/>
                  </a:moveTo>
                  <a:lnTo>
                    <a:pt x="199" y="338"/>
                  </a:lnTo>
                  <a:lnTo>
                    <a:pt x="206" y="337"/>
                  </a:lnTo>
                  <a:lnTo>
                    <a:pt x="212" y="335"/>
                  </a:lnTo>
                  <a:lnTo>
                    <a:pt x="219" y="333"/>
                  </a:lnTo>
                  <a:lnTo>
                    <a:pt x="224" y="329"/>
                  </a:lnTo>
                  <a:lnTo>
                    <a:pt x="228" y="324"/>
                  </a:lnTo>
                  <a:lnTo>
                    <a:pt x="231" y="319"/>
                  </a:lnTo>
                  <a:lnTo>
                    <a:pt x="234" y="313"/>
                  </a:lnTo>
                  <a:lnTo>
                    <a:pt x="234" y="306"/>
                  </a:lnTo>
                  <a:lnTo>
                    <a:pt x="234" y="222"/>
                  </a:lnTo>
                  <a:lnTo>
                    <a:pt x="234" y="216"/>
                  </a:lnTo>
                  <a:lnTo>
                    <a:pt x="231" y="210"/>
                  </a:lnTo>
                  <a:lnTo>
                    <a:pt x="228" y="204"/>
                  </a:lnTo>
                  <a:lnTo>
                    <a:pt x="224" y="200"/>
                  </a:lnTo>
                  <a:lnTo>
                    <a:pt x="219" y="196"/>
                  </a:lnTo>
                  <a:lnTo>
                    <a:pt x="212" y="193"/>
                  </a:lnTo>
                  <a:lnTo>
                    <a:pt x="206" y="190"/>
                  </a:lnTo>
                  <a:lnTo>
                    <a:pt x="199" y="190"/>
                  </a:lnTo>
                  <a:lnTo>
                    <a:pt x="157" y="190"/>
                  </a:lnTo>
                  <a:lnTo>
                    <a:pt x="149" y="190"/>
                  </a:lnTo>
                  <a:lnTo>
                    <a:pt x="142" y="193"/>
                  </a:lnTo>
                  <a:lnTo>
                    <a:pt x="137" y="196"/>
                  </a:lnTo>
                  <a:lnTo>
                    <a:pt x="131" y="200"/>
                  </a:lnTo>
                  <a:lnTo>
                    <a:pt x="128" y="204"/>
                  </a:lnTo>
                  <a:lnTo>
                    <a:pt x="124" y="210"/>
                  </a:lnTo>
                  <a:lnTo>
                    <a:pt x="122" y="216"/>
                  </a:lnTo>
                  <a:lnTo>
                    <a:pt x="121" y="222"/>
                  </a:lnTo>
                  <a:lnTo>
                    <a:pt x="121" y="306"/>
                  </a:lnTo>
                  <a:lnTo>
                    <a:pt x="122" y="313"/>
                  </a:lnTo>
                  <a:lnTo>
                    <a:pt x="124" y="319"/>
                  </a:lnTo>
                  <a:lnTo>
                    <a:pt x="128" y="324"/>
                  </a:lnTo>
                  <a:lnTo>
                    <a:pt x="131" y="329"/>
                  </a:lnTo>
                  <a:lnTo>
                    <a:pt x="137" y="333"/>
                  </a:lnTo>
                  <a:lnTo>
                    <a:pt x="142" y="335"/>
                  </a:lnTo>
                  <a:lnTo>
                    <a:pt x="149" y="337"/>
                  </a:lnTo>
                  <a:lnTo>
                    <a:pt x="157" y="338"/>
                  </a:lnTo>
                  <a:close/>
                  <a:moveTo>
                    <a:pt x="303" y="338"/>
                  </a:moveTo>
                  <a:lnTo>
                    <a:pt x="345" y="338"/>
                  </a:lnTo>
                  <a:lnTo>
                    <a:pt x="353" y="337"/>
                  </a:lnTo>
                  <a:lnTo>
                    <a:pt x="360" y="335"/>
                  </a:lnTo>
                  <a:lnTo>
                    <a:pt x="365" y="333"/>
                  </a:lnTo>
                  <a:lnTo>
                    <a:pt x="371" y="329"/>
                  </a:lnTo>
                  <a:lnTo>
                    <a:pt x="374" y="324"/>
                  </a:lnTo>
                  <a:lnTo>
                    <a:pt x="378" y="319"/>
                  </a:lnTo>
                  <a:lnTo>
                    <a:pt x="380" y="313"/>
                  </a:lnTo>
                  <a:lnTo>
                    <a:pt x="381" y="306"/>
                  </a:lnTo>
                  <a:lnTo>
                    <a:pt x="381" y="123"/>
                  </a:lnTo>
                  <a:lnTo>
                    <a:pt x="380" y="117"/>
                  </a:lnTo>
                  <a:lnTo>
                    <a:pt x="378" y="110"/>
                  </a:lnTo>
                  <a:lnTo>
                    <a:pt x="374" y="105"/>
                  </a:lnTo>
                  <a:lnTo>
                    <a:pt x="371" y="100"/>
                  </a:lnTo>
                  <a:lnTo>
                    <a:pt x="365" y="96"/>
                  </a:lnTo>
                  <a:lnTo>
                    <a:pt x="360" y="93"/>
                  </a:lnTo>
                  <a:lnTo>
                    <a:pt x="353" y="91"/>
                  </a:lnTo>
                  <a:lnTo>
                    <a:pt x="345" y="91"/>
                  </a:lnTo>
                  <a:lnTo>
                    <a:pt x="303" y="91"/>
                  </a:lnTo>
                  <a:lnTo>
                    <a:pt x="296" y="91"/>
                  </a:lnTo>
                  <a:lnTo>
                    <a:pt x="290" y="93"/>
                  </a:lnTo>
                  <a:lnTo>
                    <a:pt x="283" y="96"/>
                  </a:lnTo>
                  <a:lnTo>
                    <a:pt x="278" y="100"/>
                  </a:lnTo>
                  <a:lnTo>
                    <a:pt x="274" y="105"/>
                  </a:lnTo>
                  <a:lnTo>
                    <a:pt x="271" y="110"/>
                  </a:lnTo>
                  <a:lnTo>
                    <a:pt x="268" y="117"/>
                  </a:lnTo>
                  <a:lnTo>
                    <a:pt x="268" y="123"/>
                  </a:lnTo>
                  <a:lnTo>
                    <a:pt x="268" y="306"/>
                  </a:lnTo>
                  <a:lnTo>
                    <a:pt x="268" y="313"/>
                  </a:lnTo>
                  <a:lnTo>
                    <a:pt x="271" y="319"/>
                  </a:lnTo>
                  <a:lnTo>
                    <a:pt x="274" y="324"/>
                  </a:lnTo>
                  <a:lnTo>
                    <a:pt x="278" y="329"/>
                  </a:lnTo>
                  <a:lnTo>
                    <a:pt x="283" y="333"/>
                  </a:lnTo>
                  <a:lnTo>
                    <a:pt x="290" y="335"/>
                  </a:lnTo>
                  <a:lnTo>
                    <a:pt x="296" y="337"/>
                  </a:lnTo>
                  <a:lnTo>
                    <a:pt x="303" y="338"/>
                  </a:lnTo>
                  <a:close/>
                  <a:moveTo>
                    <a:pt x="449" y="338"/>
                  </a:moveTo>
                  <a:lnTo>
                    <a:pt x="493" y="338"/>
                  </a:lnTo>
                  <a:lnTo>
                    <a:pt x="499" y="337"/>
                  </a:lnTo>
                  <a:lnTo>
                    <a:pt x="506" y="335"/>
                  </a:lnTo>
                  <a:lnTo>
                    <a:pt x="512" y="333"/>
                  </a:lnTo>
                  <a:lnTo>
                    <a:pt x="517" y="329"/>
                  </a:lnTo>
                  <a:lnTo>
                    <a:pt x="522" y="324"/>
                  </a:lnTo>
                  <a:lnTo>
                    <a:pt x="525" y="319"/>
                  </a:lnTo>
                  <a:lnTo>
                    <a:pt x="526" y="313"/>
                  </a:lnTo>
                  <a:lnTo>
                    <a:pt x="527" y="306"/>
                  </a:lnTo>
                  <a:lnTo>
                    <a:pt x="527" y="39"/>
                  </a:lnTo>
                  <a:lnTo>
                    <a:pt x="526" y="33"/>
                  </a:lnTo>
                  <a:lnTo>
                    <a:pt x="525" y="26"/>
                  </a:lnTo>
                  <a:lnTo>
                    <a:pt x="522" y="21"/>
                  </a:lnTo>
                  <a:lnTo>
                    <a:pt x="517" y="16"/>
                  </a:lnTo>
                  <a:lnTo>
                    <a:pt x="512" y="12"/>
                  </a:lnTo>
                  <a:lnTo>
                    <a:pt x="506" y="9"/>
                  </a:lnTo>
                  <a:lnTo>
                    <a:pt x="499" y="7"/>
                  </a:lnTo>
                  <a:lnTo>
                    <a:pt x="493" y="7"/>
                  </a:lnTo>
                  <a:lnTo>
                    <a:pt x="449" y="7"/>
                  </a:lnTo>
                  <a:lnTo>
                    <a:pt x="442" y="7"/>
                  </a:lnTo>
                  <a:lnTo>
                    <a:pt x="436" y="9"/>
                  </a:lnTo>
                  <a:lnTo>
                    <a:pt x="430" y="12"/>
                  </a:lnTo>
                  <a:lnTo>
                    <a:pt x="425" y="16"/>
                  </a:lnTo>
                  <a:lnTo>
                    <a:pt x="420" y="21"/>
                  </a:lnTo>
                  <a:lnTo>
                    <a:pt x="417" y="26"/>
                  </a:lnTo>
                  <a:lnTo>
                    <a:pt x="415" y="33"/>
                  </a:lnTo>
                  <a:lnTo>
                    <a:pt x="415" y="39"/>
                  </a:lnTo>
                  <a:lnTo>
                    <a:pt x="415" y="306"/>
                  </a:lnTo>
                  <a:lnTo>
                    <a:pt x="416" y="313"/>
                  </a:lnTo>
                  <a:lnTo>
                    <a:pt x="417" y="319"/>
                  </a:lnTo>
                  <a:lnTo>
                    <a:pt x="420" y="324"/>
                  </a:lnTo>
                  <a:lnTo>
                    <a:pt x="425" y="329"/>
                  </a:lnTo>
                  <a:lnTo>
                    <a:pt x="430" y="333"/>
                  </a:lnTo>
                  <a:lnTo>
                    <a:pt x="436" y="335"/>
                  </a:lnTo>
                  <a:lnTo>
                    <a:pt x="442" y="337"/>
                  </a:lnTo>
                  <a:lnTo>
                    <a:pt x="449" y="338"/>
                  </a:lnTo>
                  <a:close/>
                  <a:moveTo>
                    <a:pt x="561" y="365"/>
                  </a:moveTo>
                  <a:lnTo>
                    <a:pt x="114" y="365"/>
                  </a:lnTo>
                  <a:lnTo>
                    <a:pt x="109" y="364"/>
                  </a:lnTo>
                  <a:lnTo>
                    <a:pt x="103" y="362"/>
                  </a:lnTo>
                  <a:lnTo>
                    <a:pt x="98" y="360"/>
                  </a:lnTo>
                  <a:lnTo>
                    <a:pt x="93" y="357"/>
                  </a:lnTo>
                  <a:lnTo>
                    <a:pt x="90" y="352"/>
                  </a:lnTo>
                  <a:lnTo>
                    <a:pt x="87" y="347"/>
                  </a:lnTo>
                  <a:lnTo>
                    <a:pt x="85" y="342"/>
                  </a:lnTo>
                  <a:lnTo>
                    <a:pt x="85" y="337"/>
                  </a:lnTo>
                  <a:lnTo>
                    <a:pt x="85" y="39"/>
                  </a:lnTo>
                  <a:lnTo>
                    <a:pt x="84" y="32"/>
                  </a:lnTo>
                  <a:lnTo>
                    <a:pt x="82" y="23"/>
                  </a:lnTo>
                  <a:lnTo>
                    <a:pt x="77" y="17"/>
                  </a:lnTo>
                  <a:lnTo>
                    <a:pt x="72" y="11"/>
                  </a:lnTo>
                  <a:lnTo>
                    <a:pt x="66" y="7"/>
                  </a:lnTo>
                  <a:lnTo>
                    <a:pt x="58" y="3"/>
                  </a:lnTo>
                  <a:lnTo>
                    <a:pt x="51" y="1"/>
                  </a:lnTo>
                  <a:lnTo>
                    <a:pt x="43" y="0"/>
                  </a:lnTo>
                  <a:lnTo>
                    <a:pt x="34" y="1"/>
                  </a:lnTo>
                  <a:lnTo>
                    <a:pt x="26" y="3"/>
                  </a:lnTo>
                  <a:lnTo>
                    <a:pt x="18" y="7"/>
                  </a:lnTo>
                  <a:lnTo>
                    <a:pt x="13" y="11"/>
                  </a:lnTo>
                  <a:lnTo>
                    <a:pt x="7" y="17"/>
                  </a:lnTo>
                  <a:lnTo>
                    <a:pt x="4" y="23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0" y="337"/>
                  </a:lnTo>
                  <a:lnTo>
                    <a:pt x="0" y="348"/>
                  </a:lnTo>
                  <a:lnTo>
                    <a:pt x="3" y="359"/>
                  </a:lnTo>
                  <a:lnTo>
                    <a:pt x="5" y="369"/>
                  </a:lnTo>
                  <a:lnTo>
                    <a:pt x="9" y="378"/>
                  </a:lnTo>
                  <a:lnTo>
                    <a:pt x="14" y="387"/>
                  </a:lnTo>
                  <a:lnTo>
                    <a:pt x="19" y="395"/>
                  </a:lnTo>
                  <a:lnTo>
                    <a:pt x="26" y="403"/>
                  </a:lnTo>
                  <a:lnTo>
                    <a:pt x="34" y="411"/>
                  </a:lnTo>
                  <a:lnTo>
                    <a:pt x="42" y="417"/>
                  </a:lnTo>
                  <a:lnTo>
                    <a:pt x="51" y="423"/>
                  </a:lnTo>
                  <a:lnTo>
                    <a:pt x="60" y="428"/>
                  </a:lnTo>
                  <a:lnTo>
                    <a:pt x="70" y="432"/>
                  </a:lnTo>
                  <a:lnTo>
                    <a:pt x="81" y="437"/>
                  </a:lnTo>
                  <a:lnTo>
                    <a:pt x="91" y="439"/>
                  </a:lnTo>
                  <a:lnTo>
                    <a:pt x="102" y="441"/>
                  </a:lnTo>
                  <a:lnTo>
                    <a:pt x="114" y="441"/>
                  </a:lnTo>
                  <a:lnTo>
                    <a:pt x="561" y="441"/>
                  </a:lnTo>
                  <a:lnTo>
                    <a:pt x="570" y="441"/>
                  </a:lnTo>
                  <a:lnTo>
                    <a:pt x="577" y="439"/>
                  </a:lnTo>
                  <a:lnTo>
                    <a:pt x="585" y="434"/>
                  </a:lnTo>
                  <a:lnTo>
                    <a:pt x="591" y="429"/>
                  </a:lnTo>
                  <a:lnTo>
                    <a:pt x="596" y="424"/>
                  </a:lnTo>
                  <a:lnTo>
                    <a:pt x="600" y="417"/>
                  </a:lnTo>
                  <a:lnTo>
                    <a:pt x="603" y="410"/>
                  </a:lnTo>
                  <a:lnTo>
                    <a:pt x="603" y="402"/>
                  </a:lnTo>
                  <a:lnTo>
                    <a:pt x="603" y="395"/>
                  </a:lnTo>
                  <a:lnTo>
                    <a:pt x="600" y="388"/>
                  </a:lnTo>
                  <a:lnTo>
                    <a:pt x="596" y="381"/>
                  </a:lnTo>
                  <a:lnTo>
                    <a:pt x="591" y="376"/>
                  </a:lnTo>
                  <a:lnTo>
                    <a:pt x="585" y="371"/>
                  </a:lnTo>
                  <a:lnTo>
                    <a:pt x="577" y="367"/>
                  </a:lnTo>
                  <a:lnTo>
                    <a:pt x="570" y="365"/>
                  </a:lnTo>
                  <a:lnTo>
                    <a:pt x="561" y="365"/>
                  </a:lnTo>
                  <a:close/>
                </a:path>
              </a:pathLst>
            </a:custGeom>
            <a:solidFill>
              <a:srgbClr val="39803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3409" y="2094"/>
              <a:ext cx="61" cy="65"/>
            </a:xfrm>
            <a:custGeom>
              <a:avLst/>
              <a:gdLst/>
              <a:ahLst/>
              <a:cxnLst>
                <a:cxn ang="0">
                  <a:pos x="73" y="180"/>
                </a:cxn>
                <a:cxn ang="0">
                  <a:pos x="75" y="111"/>
                </a:cxn>
                <a:cxn ang="0">
                  <a:pos x="82" y="94"/>
                </a:cxn>
                <a:cxn ang="0">
                  <a:pos x="97" y="80"/>
                </a:cxn>
                <a:cxn ang="0">
                  <a:pos x="116" y="73"/>
                </a:cxn>
                <a:cxn ang="0">
                  <a:pos x="193" y="72"/>
                </a:cxn>
                <a:cxn ang="0">
                  <a:pos x="194" y="39"/>
                </a:cxn>
                <a:cxn ang="0">
                  <a:pos x="202" y="22"/>
                </a:cxn>
                <a:cxn ang="0">
                  <a:pos x="216" y="9"/>
                </a:cxn>
                <a:cxn ang="0">
                  <a:pos x="235" y="1"/>
                </a:cxn>
                <a:cxn ang="0">
                  <a:pos x="251" y="0"/>
                </a:cxn>
                <a:cxn ang="0">
                  <a:pos x="272" y="4"/>
                </a:cxn>
                <a:cxn ang="0">
                  <a:pos x="289" y="15"/>
                </a:cxn>
                <a:cxn ang="0">
                  <a:pos x="300" y="30"/>
                </a:cxn>
                <a:cxn ang="0">
                  <a:pos x="304" y="49"/>
                </a:cxn>
                <a:cxn ang="0">
                  <a:pos x="370" y="72"/>
                </a:cxn>
                <a:cxn ang="0">
                  <a:pos x="390" y="76"/>
                </a:cxn>
                <a:cxn ang="0">
                  <a:pos x="408" y="86"/>
                </a:cxn>
                <a:cxn ang="0">
                  <a:pos x="419" y="102"/>
                </a:cxn>
                <a:cxn ang="0">
                  <a:pos x="424" y="120"/>
                </a:cxn>
                <a:cxn ang="0">
                  <a:pos x="399" y="180"/>
                </a:cxn>
                <a:cxn ang="0">
                  <a:pos x="379" y="184"/>
                </a:cxn>
                <a:cxn ang="0">
                  <a:pos x="363" y="194"/>
                </a:cxn>
                <a:cxn ang="0">
                  <a:pos x="350" y="209"/>
                </a:cxn>
                <a:cxn ang="0">
                  <a:pos x="347" y="228"/>
                </a:cxn>
                <a:cxn ang="0">
                  <a:pos x="348" y="243"/>
                </a:cxn>
                <a:cxn ang="0">
                  <a:pos x="356" y="261"/>
                </a:cxn>
                <a:cxn ang="0">
                  <a:pos x="370" y="274"/>
                </a:cxn>
                <a:cxn ang="0">
                  <a:pos x="389" y="281"/>
                </a:cxn>
                <a:cxn ang="0">
                  <a:pos x="424" y="282"/>
                </a:cxn>
                <a:cxn ang="0">
                  <a:pos x="423" y="351"/>
                </a:cxn>
                <a:cxn ang="0">
                  <a:pos x="414" y="368"/>
                </a:cxn>
                <a:cxn ang="0">
                  <a:pos x="400" y="381"/>
                </a:cxn>
                <a:cxn ang="0">
                  <a:pos x="381" y="388"/>
                </a:cxn>
                <a:cxn ang="0">
                  <a:pos x="304" y="389"/>
                </a:cxn>
                <a:cxn ang="0">
                  <a:pos x="303" y="353"/>
                </a:cxn>
                <a:cxn ang="0">
                  <a:pos x="296" y="336"/>
                </a:cxn>
                <a:cxn ang="0">
                  <a:pos x="281" y="322"/>
                </a:cxn>
                <a:cxn ang="0">
                  <a:pos x="262" y="315"/>
                </a:cxn>
                <a:cxn ang="0">
                  <a:pos x="245" y="314"/>
                </a:cxn>
                <a:cxn ang="0">
                  <a:pos x="225" y="318"/>
                </a:cxn>
                <a:cxn ang="0">
                  <a:pos x="208" y="328"/>
                </a:cxn>
                <a:cxn ang="0">
                  <a:pos x="196" y="344"/>
                </a:cxn>
                <a:cxn ang="0">
                  <a:pos x="193" y="363"/>
                </a:cxn>
                <a:cxn ang="0">
                  <a:pos x="127" y="389"/>
                </a:cxn>
                <a:cxn ang="0">
                  <a:pos x="106" y="386"/>
                </a:cxn>
                <a:cxn ang="0">
                  <a:pos x="89" y="375"/>
                </a:cxn>
                <a:cxn ang="0">
                  <a:pos x="78" y="360"/>
                </a:cxn>
                <a:cxn ang="0">
                  <a:pos x="73" y="342"/>
                </a:cxn>
                <a:cxn ang="0">
                  <a:pos x="53" y="282"/>
                </a:cxn>
                <a:cxn ang="0">
                  <a:pos x="33" y="278"/>
                </a:cxn>
                <a:cxn ang="0">
                  <a:pos x="15" y="268"/>
                </a:cxn>
                <a:cxn ang="0">
                  <a:pos x="4" y="253"/>
                </a:cxn>
                <a:cxn ang="0">
                  <a:pos x="0" y="233"/>
                </a:cxn>
                <a:cxn ang="0">
                  <a:pos x="1" y="218"/>
                </a:cxn>
                <a:cxn ang="0">
                  <a:pos x="10" y="201"/>
                </a:cxn>
                <a:cxn ang="0">
                  <a:pos x="23" y="189"/>
                </a:cxn>
                <a:cxn ang="0">
                  <a:pos x="43" y="181"/>
                </a:cxn>
              </a:cxnLst>
              <a:rect l="0" t="0" r="r" b="b"/>
              <a:pathLst>
                <a:path w="424" h="389">
                  <a:moveTo>
                    <a:pt x="53" y="180"/>
                  </a:moveTo>
                  <a:lnTo>
                    <a:pt x="73" y="180"/>
                  </a:lnTo>
                  <a:lnTo>
                    <a:pt x="73" y="120"/>
                  </a:lnTo>
                  <a:lnTo>
                    <a:pt x="75" y="111"/>
                  </a:lnTo>
                  <a:lnTo>
                    <a:pt x="78" y="102"/>
                  </a:lnTo>
                  <a:lnTo>
                    <a:pt x="82" y="94"/>
                  </a:lnTo>
                  <a:lnTo>
                    <a:pt x="89" y="86"/>
                  </a:lnTo>
                  <a:lnTo>
                    <a:pt x="97" y="80"/>
                  </a:lnTo>
                  <a:lnTo>
                    <a:pt x="106" y="76"/>
                  </a:lnTo>
                  <a:lnTo>
                    <a:pt x="116" y="73"/>
                  </a:lnTo>
                  <a:lnTo>
                    <a:pt x="127" y="72"/>
                  </a:lnTo>
                  <a:lnTo>
                    <a:pt x="193" y="72"/>
                  </a:lnTo>
                  <a:lnTo>
                    <a:pt x="193" y="49"/>
                  </a:lnTo>
                  <a:lnTo>
                    <a:pt x="194" y="39"/>
                  </a:lnTo>
                  <a:lnTo>
                    <a:pt x="196" y="30"/>
                  </a:lnTo>
                  <a:lnTo>
                    <a:pt x="202" y="22"/>
                  </a:lnTo>
                  <a:lnTo>
                    <a:pt x="208" y="15"/>
                  </a:lnTo>
                  <a:lnTo>
                    <a:pt x="216" y="9"/>
                  </a:lnTo>
                  <a:lnTo>
                    <a:pt x="225" y="4"/>
                  </a:lnTo>
                  <a:lnTo>
                    <a:pt x="235" y="1"/>
                  </a:lnTo>
                  <a:lnTo>
                    <a:pt x="245" y="0"/>
                  </a:lnTo>
                  <a:lnTo>
                    <a:pt x="251" y="0"/>
                  </a:lnTo>
                  <a:lnTo>
                    <a:pt x="262" y="1"/>
                  </a:lnTo>
                  <a:lnTo>
                    <a:pt x="272" y="4"/>
                  </a:lnTo>
                  <a:lnTo>
                    <a:pt x="281" y="9"/>
                  </a:lnTo>
                  <a:lnTo>
                    <a:pt x="289" y="15"/>
                  </a:lnTo>
                  <a:lnTo>
                    <a:pt x="296" y="22"/>
                  </a:lnTo>
                  <a:lnTo>
                    <a:pt x="300" y="30"/>
                  </a:lnTo>
                  <a:lnTo>
                    <a:pt x="303" y="39"/>
                  </a:lnTo>
                  <a:lnTo>
                    <a:pt x="304" y="49"/>
                  </a:lnTo>
                  <a:lnTo>
                    <a:pt x="304" y="72"/>
                  </a:lnTo>
                  <a:lnTo>
                    <a:pt x="370" y="72"/>
                  </a:lnTo>
                  <a:lnTo>
                    <a:pt x="381" y="73"/>
                  </a:lnTo>
                  <a:lnTo>
                    <a:pt x="390" y="76"/>
                  </a:lnTo>
                  <a:lnTo>
                    <a:pt x="400" y="80"/>
                  </a:lnTo>
                  <a:lnTo>
                    <a:pt x="408" y="86"/>
                  </a:lnTo>
                  <a:lnTo>
                    <a:pt x="414" y="94"/>
                  </a:lnTo>
                  <a:lnTo>
                    <a:pt x="419" y="102"/>
                  </a:lnTo>
                  <a:lnTo>
                    <a:pt x="423" y="111"/>
                  </a:lnTo>
                  <a:lnTo>
                    <a:pt x="424" y="120"/>
                  </a:lnTo>
                  <a:lnTo>
                    <a:pt x="424" y="180"/>
                  </a:lnTo>
                  <a:lnTo>
                    <a:pt x="399" y="180"/>
                  </a:lnTo>
                  <a:lnTo>
                    <a:pt x="389" y="181"/>
                  </a:lnTo>
                  <a:lnTo>
                    <a:pt x="379" y="184"/>
                  </a:lnTo>
                  <a:lnTo>
                    <a:pt x="370" y="189"/>
                  </a:lnTo>
                  <a:lnTo>
                    <a:pt x="363" y="194"/>
                  </a:lnTo>
                  <a:lnTo>
                    <a:pt x="356" y="201"/>
                  </a:lnTo>
                  <a:lnTo>
                    <a:pt x="350" y="209"/>
                  </a:lnTo>
                  <a:lnTo>
                    <a:pt x="348" y="218"/>
                  </a:lnTo>
                  <a:lnTo>
                    <a:pt x="347" y="228"/>
                  </a:lnTo>
                  <a:lnTo>
                    <a:pt x="347" y="233"/>
                  </a:lnTo>
                  <a:lnTo>
                    <a:pt x="348" y="243"/>
                  </a:lnTo>
                  <a:lnTo>
                    <a:pt x="350" y="253"/>
                  </a:lnTo>
                  <a:lnTo>
                    <a:pt x="356" y="261"/>
                  </a:lnTo>
                  <a:lnTo>
                    <a:pt x="363" y="268"/>
                  </a:lnTo>
                  <a:lnTo>
                    <a:pt x="370" y="274"/>
                  </a:lnTo>
                  <a:lnTo>
                    <a:pt x="379" y="278"/>
                  </a:lnTo>
                  <a:lnTo>
                    <a:pt x="389" y="281"/>
                  </a:lnTo>
                  <a:lnTo>
                    <a:pt x="399" y="282"/>
                  </a:lnTo>
                  <a:lnTo>
                    <a:pt x="424" y="282"/>
                  </a:lnTo>
                  <a:lnTo>
                    <a:pt x="424" y="342"/>
                  </a:lnTo>
                  <a:lnTo>
                    <a:pt x="423" y="351"/>
                  </a:lnTo>
                  <a:lnTo>
                    <a:pt x="419" y="360"/>
                  </a:lnTo>
                  <a:lnTo>
                    <a:pt x="414" y="368"/>
                  </a:lnTo>
                  <a:lnTo>
                    <a:pt x="408" y="375"/>
                  </a:lnTo>
                  <a:lnTo>
                    <a:pt x="400" y="381"/>
                  </a:lnTo>
                  <a:lnTo>
                    <a:pt x="390" y="386"/>
                  </a:lnTo>
                  <a:lnTo>
                    <a:pt x="381" y="388"/>
                  </a:lnTo>
                  <a:lnTo>
                    <a:pt x="370" y="389"/>
                  </a:lnTo>
                  <a:lnTo>
                    <a:pt x="304" y="389"/>
                  </a:lnTo>
                  <a:lnTo>
                    <a:pt x="304" y="363"/>
                  </a:lnTo>
                  <a:lnTo>
                    <a:pt x="303" y="353"/>
                  </a:lnTo>
                  <a:lnTo>
                    <a:pt x="300" y="344"/>
                  </a:lnTo>
                  <a:lnTo>
                    <a:pt x="296" y="336"/>
                  </a:lnTo>
                  <a:lnTo>
                    <a:pt x="289" y="328"/>
                  </a:lnTo>
                  <a:lnTo>
                    <a:pt x="281" y="322"/>
                  </a:lnTo>
                  <a:lnTo>
                    <a:pt x="272" y="318"/>
                  </a:lnTo>
                  <a:lnTo>
                    <a:pt x="262" y="315"/>
                  </a:lnTo>
                  <a:lnTo>
                    <a:pt x="251" y="314"/>
                  </a:lnTo>
                  <a:lnTo>
                    <a:pt x="245" y="314"/>
                  </a:lnTo>
                  <a:lnTo>
                    <a:pt x="235" y="315"/>
                  </a:lnTo>
                  <a:lnTo>
                    <a:pt x="225" y="318"/>
                  </a:lnTo>
                  <a:lnTo>
                    <a:pt x="216" y="322"/>
                  </a:lnTo>
                  <a:lnTo>
                    <a:pt x="208" y="328"/>
                  </a:lnTo>
                  <a:lnTo>
                    <a:pt x="202" y="336"/>
                  </a:lnTo>
                  <a:lnTo>
                    <a:pt x="196" y="344"/>
                  </a:lnTo>
                  <a:lnTo>
                    <a:pt x="194" y="353"/>
                  </a:lnTo>
                  <a:lnTo>
                    <a:pt x="193" y="363"/>
                  </a:lnTo>
                  <a:lnTo>
                    <a:pt x="193" y="389"/>
                  </a:lnTo>
                  <a:lnTo>
                    <a:pt x="127" y="389"/>
                  </a:lnTo>
                  <a:lnTo>
                    <a:pt x="116" y="388"/>
                  </a:lnTo>
                  <a:lnTo>
                    <a:pt x="106" y="386"/>
                  </a:lnTo>
                  <a:lnTo>
                    <a:pt x="97" y="381"/>
                  </a:lnTo>
                  <a:lnTo>
                    <a:pt x="89" y="375"/>
                  </a:lnTo>
                  <a:lnTo>
                    <a:pt x="82" y="368"/>
                  </a:lnTo>
                  <a:lnTo>
                    <a:pt x="78" y="360"/>
                  </a:lnTo>
                  <a:lnTo>
                    <a:pt x="75" y="351"/>
                  </a:lnTo>
                  <a:lnTo>
                    <a:pt x="73" y="342"/>
                  </a:lnTo>
                  <a:lnTo>
                    <a:pt x="73" y="282"/>
                  </a:lnTo>
                  <a:lnTo>
                    <a:pt x="53" y="282"/>
                  </a:lnTo>
                  <a:lnTo>
                    <a:pt x="43" y="281"/>
                  </a:lnTo>
                  <a:lnTo>
                    <a:pt x="33" y="278"/>
                  </a:lnTo>
                  <a:lnTo>
                    <a:pt x="23" y="274"/>
                  </a:lnTo>
                  <a:lnTo>
                    <a:pt x="15" y="268"/>
                  </a:lnTo>
                  <a:lnTo>
                    <a:pt x="10" y="261"/>
                  </a:lnTo>
                  <a:lnTo>
                    <a:pt x="4" y="253"/>
                  </a:lnTo>
                  <a:lnTo>
                    <a:pt x="1" y="243"/>
                  </a:lnTo>
                  <a:lnTo>
                    <a:pt x="0" y="233"/>
                  </a:lnTo>
                  <a:lnTo>
                    <a:pt x="0" y="228"/>
                  </a:lnTo>
                  <a:lnTo>
                    <a:pt x="1" y="218"/>
                  </a:lnTo>
                  <a:lnTo>
                    <a:pt x="4" y="209"/>
                  </a:lnTo>
                  <a:lnTo>
                    <a:pt x="10" y="201"/>
                  </a:lnTo>
                  <a:lnTo>
                    <a:pt x="15" y="194"/>
                  </a:lnTo>
                  <a:lnTo>
                    <a:pt x="23" y="189"/>
                  </a:lnTo>
                  <a:lnTo>
                    <a:pt x="33" y="184"/>
                  </a:lnTo>
                  <a:lnTo>
                    <a:pt x="43" y="181"/>
                  </a:lnTo>
                  <a:lnTo>
                    <a:pt x="53" y="180"/>
                  </a:lnTo>
                  <a:close/>
                </a:path>
              </a:pathLst>
            </a:custGeom>
            <a:solidFill>
              <a:srgbClr val="16497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" name="Freeform 101"/>
            <p:cNvSpPr>
              <a:spLocks noEditPoints="1"/>
            </p:cNvSpPr>
            <p:nvPr/>
          </p:nvSpPr>
          <p:spPr bwMode="auto">
            <a:xfrm>
              <a:off x="2252" y="1623"/>
              <a:ext cx="96" cy="102"/>
            </a:xfrm>
            <a:custGeom>
              <a:avLst/>
              <a:gdLst/>
              <a:ahLst/>
              <a:cxnLst>
                <a:cxn ang="0">
                  <a:pos x="252" y="9"/>
                </a:cxn>
                <a:cxn ang="0">
                  <a:pos x="162" y="43"/>
                </a:cxn>
                <a:cxn ang="0">
                  <a:pos x="87" y="99"/>
                </a:cxn>
                <a:cxn ang="0">
                  <a:pos x="32" y="173"/>
                </a:cxn>
                <a:cxn ang="0">
                  <a:pos x="3" y="258"/>
                </a:cxn>
                <a:cxn ang="0">
                  <a:pos x="3" y="351"/>
                </a:cxn>
                <a:cxn ang="0">
                  <a:pos x="32" y="437"/>
                </a:cxn>
                <a:cxn ang="0">
                  <a:pos x="87" y="510"/>
                </a:cxn>
                <a:cxn ang="0">
                  <a:pos x="162" y="566"/>
                </a:cxn>
                <a:cxn ang="0">
                  <a:pos x="252" y="600"/>
                </a:cxn>
                <a:cxn ang="0">
                  <a:pos x="354" y="609"/>
                </a:cxn>
                <a:cxn ang="0">
                  <a:pos x="452" y="592"/>
                </a:cxn>
                <a:cxn ang="0">
                  <a:pos x="538" y="549"/>
                </a:cxn>
                <a:cxn ang="0">
                  <a:pos x="606" y="488"/>
                </a:cxn>
                <a:cxn ang="0">
                  <a:pos x="652" y="410"/>
                </a:cxn>
                <a:cxn ang="0">
                  <a:pos x="672" y="321"/>
                </a:cxn>
                <a:cxn ang="0">
                  <a:pos x="662" y="228"/>
                </a:cxn>
                <a:cxn ang="0">
                  <a:pos x="624" y="146"/>
                </a:cxn>
                <a:cxn ang="0">
                  <a:pos x="563" y="79"/>
                </a:cxn>
                <a:cxn ang="0">
                  <a:pos x="482" y="29"/>
                </a:cxn>
                <a:cxn ang="0">
                  <a:pos x="387" y="3"/>
                </a:cxn>
                <a:cxn ang="0">
                  <a:pos x="310" y="528"/>
                </a:cxn>
                <a:cxn ang="0">
                  <a:pos x="240" y="512"/>
                </a:cxn>
                <a:cxn ang="0">
                  <a:pos x="179" y="477"/>
                </a:cxn>
                <a:cxn ang="0">
                  <a:pos x="131" y="430"/>
                </a:cxn>
                <a:cxn ang="0">
                  <a:pos x="99" y="371"/>
                </a:cxn>
                <a:cxn ang="0">
                  <a:pos x="88" y="304"/>
                </a:cxn>
                <a:cxn ang="0">
                  <a:pos x="99" y="238"/>
                </a:cxn>
                <a:cxn ang="0">
                  <a:pos x="131" y="179"/>
                </a:cxn>
                <a:cxn ang="0">
                  <a:pos x="179" y="131"/>
                </a:cxn>
                <a:cxn ang="0">
                  <a:pos x="240" y="98"/>
                </a:cxn>
                <a:cxn ang="0">
                  <a:pos x="310" y="81"/>
                </a:cxn>
                <a:cxn ang="0">
                  <a:pos x="386" y="85"/>
                </a:cxn>
                <a:cxn ang="0">
                  <a:pos x="454" y="107"/>
                </a:cxn>
                <a:cxn ang="0">
                  <a:pos x="511" y="145"/>
                </a:cxn>
                <a:cxn ang="0">
                  <a:pos x="554" y="197"/>
                </a:cxn>
                <a:cxn ang="0">
                  <a:pos x="579" y="260"/>
                </a:cxn>
                <a:cxn ang="0">
                  <a:pos x="583" y="328"/>
                </a:cxn>
                <a:cxn ang="0">
                  <a:pos x="565" y="392"/>
                </a:cxn>
                <a:cxn ang="0">
                  <a:pos x="527" y="447"/>
                </a:cxn>
                <a:cxn ang="0">
                  <a:pos x="474" y="491"/>
                </a:cxn>
                <a:cxn ang="0">
                  <a:pos x="410" y="519"/>
                </a:cxn>
                <a:cxn ang="0">
                  <a:pos x="336" y="529"/>
                </a:cxn>
                <a:cxn ang="0">
                  <a:pos x="460" y="143"/>
                </a:cxn>
                <a:cxn ang="0">
                  <a:pos x="336" y="231"/>
                </a:cxn>
                <a:cxn ang="0">
                  <a:pos x="219" y="173"/>
                </a:cxn>
                <a:cxn ang="0">
                  <a:pos x="175" y="194"/>
                </a:cxn>
                <a:cxn ang="0">
                  <a:pos x="180" y="238"/>
                </a:cxn>
                <a:cxn ang="0">
                  <a:pos x="258" y="320"/>
                </a:cxn>
                <a:cxn ang="0">
                  <a:pos x="279" y="356"/>
                </a:cxn>
                <a:cxn ang="0">
                  <a:pos x="320" y="376"/>
                </a:cxn>
                <a:cxn ang="0">
                  <a:pos x="367" y="372"/>
                </a:cxn>
                <a:cxn ang="0">
                  <a:pos x="403" y="346"/>
                </a:cxn>
                <a:cxn ang="0">
                  <a:pos x="416" y="304"/>
                </a:cxn>
                <a:cxn ang="0">
                  <a:pos x="512" y="190"/>
                </a:cxn>
              </a:cxnLst>
              <a:rect l="0" t="0" r="r" b="b"/>
              <a:pathLst>
                <a:path w="673" h="610">
                  <a:moveTo>
                    <a:pt x="336" y="0"/>
                  </a:moveTo>
                  <a:lnTo>
                    <a:pt x="319" y="0"/>
                  </a:lnTo>
                  <a:lnTo>
                    <a:pt x="301" y="1"/>
                  </a:lnTo>
                  <a:lnTo>
                    <a:pt x="285" y="3"/>
                  </a:lnTo>
                  <a:lnTo>
                    <a:pt x="268" y="6"/>
                  </a:lnTo>
                  <a:lnTo>
                    <a:pt x="252" y="9"/>
                  </a:lnTo>
                  <a:lnTo>
                    <a:pt x="236" y="13"/>
                  </a:lnTo>
                  <a:lnTo>
                    <a:pt x="220" y="18"/>
                  </a:lnTo>
                  <a:lnTo>
                    <a:pt x="205" y="23"/>
                  </a:lnTo>
                  <a:lnTo>
                    <a:pt x="190" y="29"/>
                  </a:lnTo>
                  <a:lnTo>
                    <a:pt x="175" y="36"/>
                  </a:lnTo>
                  <a:lnTo>
                    <a:pt x="162" y="43"/>
                  </a:lnTo>
                  <a:lnTo>
                    <a:pt x="148" y="51"/>
                  </a:lnTo>
                  <a:lnTo>
                    <a:pt x="135" y="60"/>
                  </a:lnTo>
                  <a:lnTo>
                    <a:pt x="122" y="69"/>
                  </a:lnTo>
                  <a:lnTo>
                    <a:pt x="109" y="79"/>
                  </a:lnTo>
                  <a:lnTo>
                    <a:pt x="98" y="89"/>
                  </a:lnTo>
                  <a:lnTo>
                    <a:pt x="87" y="99"/>
                  </a:lnTo>
                  <a:lnTo>
                    <a:pt x="76" y="110"/>
                  </a:lnTo>
                  <a:lnTo>
                    <a:pt x="66" y="122"/>
                  </a:lnTo>
                  <a:lnTo>
                    <a:pt x="57" y="134"/>
                  </a:lnTo>
                  <a:lnTo>
                    <a:pt x="48" y="146"/>
                  </a:lnTo>
                  <a:lnTo>
                    <a:pt x="40" y="160"/>
                  </a:lnTo>
                  <a:lnTo>
                    <a:pt x="32" y="173"/>
                  </a:lnTo>
                  <a:lnTo>
                    <a:pt x="26" y="186"/>
                  </a:lnTo>
                  <a:lnTo>
                    <a:pt x="20" y="200"/>
                  </a:lnTo>
                  <a:lnTo>
                    <a:pt x="15" y="214"/>
                  </a:lnTo>
                  <a:lnTo>
                    <a:pt x="10" y="228"/>
                  </a:lnTo>
                  <a:lnTo>
                    <a:pt x="7" y="243"/>
                  </a:lnTo>
                  <a:lnTo>
                    <a:pt x="3" y="258"/>
                  </a:lnTo>
                  <a:lnTo>
                    <a:pt x="1" y="273"/>
                  </a:lnTo>
                  <a:lnTo>
                    <a:pt x="0" y="289"/>
                  </a:lnTo>
                  <a:lnTo>
                    <a:pt x="0" y="304"/>
                  </a:lnTo>
                  <a:lnTo>
                    <a:pt x="0" y="321"/>
                  </a:lnTo>
                  <a:lnTo>
                    <a:pt x="1" y="336"/>
                  </a:lnTo>
                  <a:lnTo>
                    <a:pt x="3" y="351"/>
                  </a:lnTo>
                  <a:lnTo>
                    <a:pt x="7" y="366"/>
                  </a:lnTo>
                  <a:lnTo>
                    <a:pt x="10" y="381"/>
                  </a:lnTo>
                  <a:lnTo>
                    <a:pt x="15" y="395"/>
                  </a:lnTo>
                  <a:lnTo>
                    <a:pt x="20" y="410"/>
                  </a:lnTo>
                  <a:lnTo>
                    <a:pt x="26" y="424"/>
                  </a:lnTo>
                  <a:lnTo>
                    <a:pt x="32" y="437"/>
                  </a:lnTo>
                  <a:lnTo>
                    <a:pt x="40" y="450"/>
                  </a:lnTo>
                  <a:lnTo>
                    <a:pt x="48" y="463"/>
                  </a:lnTo>
                  <a:lnTo>
                    <a:pt x="57" y="475"/>
                  </a:lnTo>
                  <a:lnTo>
                    <a:pt x="66" y="488"/>
                  </a:lnTo>
                  <a:lnTo>
                    <a:pt x="76" y="499"/>
                  </a:lnTo>
                  <a:lnTo>
                    <a:pt x="87" y="510"/>
                  </a:lnTo>
                  <a:lnTo>
                    <a:pt x="98" y="521"/>
                  </a:lnTo>
                  <a:lnTo>
                    <a:pt x="109" y="530"/>
                  </a:lnTo>
                  <a:lnTo>
                    <a:pt x="122" y="540"/>
                  </a:lnTo>
                  <a:lnTo>
                    <a:pt x="135" y="549"/>
                  </a:lnTo>
                  <a:lnTo>
                    <a:pt x="148" y="557"/>
                  </a:lnTo>
                  <a:lnTo>
                    <a:pt x="162" y="566"/>
                  </a:lnTo>
                  <a:lnTo>
                    <a:pt x="175" y="573"/>
                  </a:lnTo>
                  <a:lnTo>
                    <a:pt x="190" y="580"/>
                  </a:lnTo>
                  <a:lnTo>
                    <a:pt x="205" y="586"/>
                  </a:lnTo>
                  <a:lnTo>
                    <a:pt x="220" y="592"/>
                  </a:lnTo>
                  <a:lnTo>
                    <a:pt x="236" y="596"/>
                  </a:lnTo>
                  <a:lnTo>
                    <a:pt x="252" y="600"/>
                  </a:lnTo>
                  <a:lnTo>
                    <a:pt x="268" y="604"/>
                  </a:lnTo>
                  <a:lnTo>
                    <a:pt x="285" y="606"/>
                  </a:lnTo>
                  <a:lnTo>
                    <a:pt x="301" y="608"/>
                  </a:lnTo>
                  <a:lnTo>
                    <a:pt x="319" y="609"/>
                  </a:lnTo>
                  <a:lnTo>
                    <a:pt x="336" y="610"/>
                  </a:lnTo>
                  <a:lnTo>
                    <a:pt x="354" y="609"/>
                  </a:lnTo>
                  <a:lnTo>
                    <a:pt x="371" y="608"/>
                  </a:lnTo>
                  <a:lnTo>
                    <a:pt x="387" y="606"/>
                  </a:lnTo>
                  <a:lnTo>
                    <a:pt x="404" y="604"/>
                  </a:lnTo>
                  <a:lnTo>
                    <a:pt x="421" y="600"/>
                  </a:lnTo>
                  <a:lnTo>
                    <a:pt x="436" y="596"/>
                  </a:lnTo>
                  <a:lnTo>
                    <a:pt x="452" y="592"/>
                  </a:lnTo>
                  <a:lnTo>
                    <a:pt x="468" y="586"/>
                  </a:lnTo>
                  <a:lnTo>
                    <a:pt x="482" y="580"/>
                  </a:lnTo>
                  <a:lnTo>
                    <a:pt x="497" y="573"/>
                  </a:lnTo>
                  <a:lnTo>
                    <a:pt x="511" y="566"/>
                  </a:lnTo>
                  <a:lnTo>
                    <a:pt x="525" y="557"/>
                  </a:lnTo>
                  <a:lnTo>
                    <a:pt x="538" y="549"/>
                  </a:lnTo>
                  <a:lnTo>
                    <a:pt x="550" y="540"/>
                  </a:lnTo>
                  <a:lnTo>
                    <a:pt x="563" y="530"/>
                  </a:lnTo>
                  <a:lnTo>
                    <a:pt x="574" y="521"/>
                  </a:lnTo>
                  <a:lnTo>
                    <a:pt x="585" y="510"/>
                  </a:lnTo>
                  <a:lnTo>
                    <a:pt x="596" y="499"/>
                  </a:lnTo>
                  <a:lnTo>
                    <a:pt x="606" y="488"/>
                  </a:lnTo>
                  <a:lnTo>
                    <a:pt x="615" y="475"/>
                  </a:lnTo>
                  <a:lnTo>
                    <a:pt x="624" y="463"/>
                  </a:lnTo>
                  <a:lnTo>
                    <a:pt x="632" y="450"/>
                  </a:lnTo>
                  <a:lnTo>
                    <a:pt x="640" y="437"/>
                  </a:lnTo>
                  <a:lnTo>
                    <a:pt x="646" y="424"/>
                  </a:lnTo>
                  <a:lnTo>
                    <a:pt x="652" y="410"/>
                  </a:lnTo>
                  <a:lnTo>
                    <a:pt x="657" y="395"/>
                  </a:lnTo>
                  <a:lnTo>
                    <a:pt x="662" y="381"/>
                  </a:lnTo>
                  <a:lnTo>
                    <a:pt x="666" y="366"/>
                  </a:lnTo>
                  <a:lnTo>
                    <a:pt x="669" y="351"/>
                  </a:lnTo>
                  <a:lnTo>
                    <a:pt x="671" y="336"/>
                  </a:lnTo>
                  <a:lnTo>
                    <a:pt x="672" y="321"/>
                  </a:lnTo>
                  <a:lnTo>
                    <a:pt x="673" y="304"/>
                  </a:lnTo>
                  <a:lnTo>
                    <a:pt x="672" y="289"/>
                  </a:lnTo>
                  <a:lnTo>
                    <a:pt x="671" y="273"/>
                  </a:lnTo>
                  <a:lnTo>
                    <a:pt x="669" y="258"/>
                  </a:lnTo>
                  <a:lnTo>
                    <a:pt x="666" y="243"/>
                  </a:lnTo>
                  <a:lnTo>
                    <a:pt x="662" y="228"/>
                  </a:lnTo>
                  <a:lnTo>
                    <a:pt x="657" y="214"/>
                  </a:lnTo>
                  <a:lnTo>
                    <a:pt x="652" y="200"/>
                  </a:lnTo>
                  <a:lnTo>
                    <a:pt x="646" y="186"/>
                  </a:lnTo>
                  <a:lnTo>
                    <a:pt x="640" y="173"/>
                  </a:lnTo>
                  <a:lnTo>
                    <a:pt x="632" y="160"/>
                  </a:lnTo>
                  <a:lnTo>
                    <a:pt x="624" y="146"/>
                  </a:lnTo>
                  <a:lnTo>
                    <a:pt x="615" y="134"/>
                  </a:lnTo>
                  <a:lnTo>
                    <a:pt x="606" y="122"/>
                  </a:lnTo>
                  <a:lnTo>
                    <a:pt x="596" y="110"/>
                  </a:lnTo>
                  <a:lnTo>
                    <a:pt x="585" y="99"/>
                  </a:lnTo>
                  <a:lnTo>
                    <a:pt x="574" y="89"/>
                  </a:lnTo>
                  <a:lnTo>
                    <a:pt x="563" y="79"/>
                  </a:lnTo>
                  <a:lnTo>
                    <a:pt x="550" y="69"/>
                  </a:lnTo>
                  <a:lnTo>
                    <a:pt x="538" y="60"/>
                  </a:lnTo>
                  <a:lnTo>
                    <a:pt x="525" y="51"/>
                  </a:lnTo>
                  <a:lnTo>
                    <a:pt x="511" y="43"/>
                  </a:lnTo>
                  <a:lnTo>
                    <a:pt x="497" y="36"/>
                  </a:lnTo>
                  <a:lnTo>
                    <a:pt x="482" y="29"/>
                  </a:lnTo>
                  <a:lnTo>
                    <a:pt x="468" y="23"/>
                  </a:lnTo>
                  <a:lnTo>
                    <a:pt x="452" y="18"/>
                  </a:lnTo>
                  <a:lnTo>
                    <a:pt x="436" y="13"/>
                  </a:lnTo>
                  <a:lnTo>
                    <a:pt x="421" y="9"/>
                  </a:lnTo>
                  <a:lnTo>
                    <a:pt x="404" y="6"/>
                  </a:lnTo>
                  <a:lnTo>
                    <a:pt x="387" y="3"/>
                  </a:lnTo>
                  <a:lnTo>
                    <a:pt x="371" y="1"/>
                  </a:lnTo>
                  <a:lnTo>
                    <a:pt x="354" y="0"/>
                  </a:lnTo>
                  <a:lnTo>
                    <a:pt x="336" y="0"/>
                  </a:lnTo>
                  <a:close/>
                  <a:moveTo>
                    <a:pt x="336" y="529"/>
                  </a:moveTo>
                  <a:lnTo>
                    <a:pt x="324" y="529"/>
                  </a:lnTo>
                  <a:lnTo>
                    <a:pt x="310" y="528"/>
                  </a:lnTo>
                  <a:lnTo>
                    <a:pt x="298" y="527"/>
                  </a:lnTo>
                  <a:lnTo>
                    <a:pt x="286" y="525"/>
                  </a:lnTo>
                  <a:lnTo>
                    <a:pt x="275" y="522"/>
                  </a:lnTo>
                  <a:lnTo>
                    <a:pt x="262" y="519"/>
                  </a:lnTo>
                  <a:lnTo>
                    <a:pt x="251" y="516"/>
                  </a:lnTo>
                  <a:lnTo>
                    <a:pt x="240" y="512"/>
                  </a:lnTo>
                  <a:lnTo>
                    <a:pt x="229" y="507"/>
                  </a:lnTo>
                  <a:lnTo>
                    <a:pt x="218" y="502"/>
                  </a:lnTo>
                  <a:lnTo>
                    <a:pt x="208" y="497"/>
                  </a:lnTo>
                  <a:lnTo>
                    <a:pt x="198" y="491"/>
                  </a:lnTo>
                  <a:lnTo>
                    <a:pt x="188" y="485"/>
                  </a:lnTo>
                  <a:lnTo>
                    <a:pt x="179" y="477"/>
                  </a:lnTo>
                  <a:lnTo>
                    <a:pt x="170" y="470"/>
                  </a:lnTo>
                  <a:lnTo>
                    <a:pt x="161" y="463"/>
                  </a:lnTo>
                  <a:lnTo>
                    <a:pt x="153" y="455"/>
                  </a:lnTo>
                  <a:lnTo>
                    <a:pt x="145" y="447"/>
                  </a:lnTo>
                  <a:lnTo>
                    <a:pt x="137" y="439"/>
                  </a:lnTo>
                  <a:lnTo>
                    <a:pt x="131" y="430"/>
                  </a:lnTo>
                  <a:lnTo>
                    <a:pt x="124" y="421"/>
                  </a:lnTo>
                  <a:lnTo>
                    <a:pt x="118" y="412"/>
                  </a:lnTo>
                  <a:lnTo>
                    <a:pt x="113" y="402"/>
                  </a:lnTo>
                  <a:lnTo>
                    <a:pt x="108" y="392"/>
                  </a:lnTo>
                  <a:lnTo>
                    <a:pt x="104" y="382"/>
                  </a:lnTo>
                  <a:lnTo>
                    <a:pt x="99" y="371"/>
                  </a:lnTo>
                  <a:lnTo>
                    <a:pt x="96" y="361"/>
                  </a:lnTo>
                  <a:lnTo>
                    <a:pt x="94" y="350"/>
                  </a:lnTo>
                  <a:lnTo>
                    <a:pt x="92" y="339"/>
                  </a:lnTo>
                  <a:lnTo>
                    <a:pt x="89" y="328"/>
                  </a:lnTo>
                  <a:lnTo>
                    <a:pt x="88" y="317"/>
                  </a:lnTo>
                  <a:lnTo>
                    <a:pt x="88" y="304"/>
                  </a:lnTo>
                  <a:lnTo>
                    <a:pt x="88" y="293"/>
                  </a:lnTo>
                  <a:lnTo>
                    <a:pt x="89" y="282"/>
                  </a:lnTo>
                  <a:lnTo>
                    <a:pt x="92" y="270"/>
                  </a:lnTo>
                  <a:lnTo>
                    <a:pt x="94" y="260"/>
                  </a:lnTo>
                  <a:lnTo>
                    <a:pt x="96" y="249"/>
                  </a:lnTo>
                  <a:lnTo>
                    <a:pt x="99" y="238"/>
                  </a:lnTo>
                  <a:lnTo>
                    <a:pt x="104" y="227"/>
                  </a:lnTo>
                  <a:lnTo>
                    <a:pt x="108" y="217"/>
                  </a:lnTo>
                  <a:lnTo>
                    <a:pt x="113" y="207"/>
                  </a:lnTo>
                  <a:lnTo>
                    <a:pt x="118" y="197"/>
                  </a:lnTo>
                  <a:lnTo>
                    <a:pt x="124" y="188"/>
                  </a:lnTo>
                  <a:lnTo>
                    <a:pt x="131" y="179"/>
                  </a:lnTo>
                  <a:lnTo>
                    <a:pt x="137" y="171"/>
                  </a:lnTo>
                  <a:lnTo>
                    <a:pt x="145" y="162"/>
                  </a:lnTo>
                  <a:lnTo>
                    <a:pt x="153" y="153"/>
                  </a:lnTo>
                  <a:lnTo>
                    <a:pt x="161" y="145"/>
                  </a:lnTo>
                  <a:lnTo>
                    <a:pt x="170" y="138"/>
                  </a:lnTo>
                  <a:lnTo>
                    <a:pt x="179" y="131"/>
                  </a:lnTo>
                  <a:lnTo>
                    <a:pt x="188" y="124"/>
                  </a:lnTo>
                  <a:lnTo>
                    <a:pt x="198" y="118"/>
                  </a:lnTo>
                  <a:lnTo>
                    <a:pt x="208" y="113"/>
                  </a:lnTo>
                  <a:lnTo>
                    <a:pt x="218" y="107"/>
                  </a:lnTo>
                  <a:lnTo>
                    <a:pt x="229" y="102"/>
                  </a:lnTo>
                  <a:lnTo>
                    <a:pt x="240" y="98"/>
                  </a:lnTo>
                  <a:lnTo>
                    <a:pt x="251" y="94"/>
                  </a:lnTo>
                  <a:lnTo>
                    <a:pt x="262" y="90"/>
                  </a:lnTo>
                  <a:lnTo>
                    <a:pt x="275" y="87"/>
                  </a:lnTo>
                  <a:lnTo>
                    <a:pt x="286" y="85"/>
                  </a:lnTo>
                  <a:lnTo>
                    <a:pt x="298" y="83"/>
                  </a:lnTo>
                  <a:lnTo>
                    <a:pt x="310" y="81"/>
                  </a:lnTo>
                  <a:lnTo>
                    <a:pt x="324" y="81"/>
                  </a:lnTo>
                  <a:lnTo>
                    <a:pt x="336" y="80"/>
                  </a:lnTo>
                  <a:lnTo>
                    <a:pt x="349" y="81"/>
                  </a:lnTo>
                  <a:lnTo>
                    <a:pt x="362" y="81"/>
                  </a:lnTo>
                  <a:lnTo>
                    <a:pt x="374" y="83"/>
                  </a:lnTo>
                  <a:lnTo>
                    <a:pt x="386" y="85"/>
                  </a:lnTo>
                  <a:lnTo>
                    <a:pt x="398" y="87"/>
                  </a:lnTo>
                  <a:lnTo>
                    <a:pt x="410" y="90"/>
                  </a:lnTo>
                  <a:lnTo>
                    <a:pt x="421" y="94"/>
                  </a:lnTo>
                  <a:lnTo>
                    <a:pt x="433" y="98"/>
                  </a:lnTo>
                  <a:lnTo>
                    <a:pt x="443" y="102"/>
                  </a:lnTo>
                  <a:lnTo>
                    <a:pt x="454" y="107"/>
                  </a:lnTo>
                  <a:lnTo>
                    <a:pt x="464" y="113"/>
                  </a:lnTo>
                  <a:lnTo>
                    <a:pt x="474" y="118"/>
                  </a:lnTo>
                  <a:lnTo>
                    <a:pt x="484" y="124"/>
                  </a:lnTo>
                  <a:lnTo>
                    <a:pt x="493" y="131"/>
                  </a:lnTo>
                  <a:lnTo>
                    <a:pt x="502" y="138"/>
                  </a:lnTo>
                  <a:lnTo>
                    <a:pt x="511" y="145"/>
                  </a:lnTo>
                  <a:lnTo>
                    <a:pt x="519" y="153"/>
                  </a:lnTo>
                  <a:lnTo>
                    <a:pt x="527" y="162"/>
                  </a:lnTo>
                  <a:lnTo>
                    <a:pt x="535" y="171"/>
                  </a:lnTo>
                  <a:lnTo>
                    <a:pt x="541" y="179"/>
                  </a:lnTo>
                  <a:lnTo>
                    <a:pt x="548" y="188"/>
                  </a:lnTo>
                  <a:lnTo>
                    <a:pt x="554" y="197"/>
                  </a:lnTo>
                  <a:lnTo>
                    <a:pt x="559" y="207"/>
                  </a:lnTo>
                  <a:lnTo>
                    <a:pt x="565" y="217"/>
                  </a:lnTo>
                  <a:lnTo>
                    <a:pt x="569" y="227"/>
                  </a:lnTo>
                  <a:lnTo>
                    <a:pt x="573" y="238"/>
                  </a:lnTo>
                  <a:lnTo>
                    <a:pt x="576" y="249"/>
                  </a:lnTo>
                  <a:lnTo>
                    <a:pt x="579" y="260"/>
                  </a:lnTo>
                  <a:lnTo>
                    <a:pt x="582" y="270"/>
                  </a:lnTo>
                  <a:lnTo>
                    <a:pt x="583" y="282"/>
                  </a:lnTo>
                  <a:lnTo>
                    <a:pt x="584" y="293"/>
                  </a:lnTo>
                  <a:lnTo>
                    <a:pt x="584" y="304"/>
                  </a:lnTo>
                  <a:lnTo>
                    <a:pt x="584" y="317"/>
                  </a:lnTo>
                  <a:lnTo>
                    <a:pt x="583" y="328"/>
                  </a:lnTo>
                  <a:lnTo>
                    <a:pt x="582" y="339"/>
                  </a:lnTo>
                  <a:lnTo>
                    <a:pt x="579" y="350"/>
                  </a:lnTo>
                  <a:lnTo>
                    <a:pt x="576" y="361"/>
                  </a:lnTo>
                  <a:lnTo>
                    <a:pt x="573" y="371"/>
                  </a:lnTo>
                  <a:lnTo>
                    <a:pt x="569" y="382"/>
                  </a:lnTo>
                  <a:lnTo>
                    <a:pt x="565" y="392"/>
                  </a:lnTo>
                  <a:lnTo>
                    <a:pt x="559" y="402"/>
                  </a:lnTo>
                  <a:lnTo>
                    <a:pt x="554" y="412"/>
                  </a:lnTo>
                  <a:lnTo>
                    <a:pt x="548" y="421"/>
                  </a:lnTo>
                  <a:lnTo>
                    <a:pt x="541" y="430"/>
                  </a:lnTo>
                  <a:lnTo>
                    <a:pt x="535" y="439"/>
                  </a:lnTo>
                  <a:lnTo>
                    <a:pt x="527" y="447"/>
                  </a:lnTo>
                  <a:lnTo>
                    <a:pt x="519" y="455"/>
                  </a:lnTo>
                  <a:lnTo>
                    <a:pt x="511" y="463"/>
                  </a:lnTo>
                  <a:lnTo>
                    <a:pt x="502" y="470"/>
                  </a:lnTo>
                  <a:lnTo>
                    <a:pt x="493" y="477"/>
                  </a:lnTo>
                  <a:lnTo>
                    <a:pt x="484" y="485"/>
                  </a:lnTo>
                  <a:lnTo>
                    <a:pt x="474" y="491"/>
                  </a:lnTo>
                  <a:lnTo>
                    <a:pt x="464" y="497"/>
                  </a:lnTo>
                  <a:lnTo>
                    <a:pt x="454" y="502"/>
                  </a:lnTo>
                  <a:lnTo>
                    <a:pt x="443" y="507"/>
                  </a:lnTo>
                  <a:lnTo>
                    <a:pt x="433" y="512"/>
                  </a:lnTo>
                  <a:lnTo>
                    <a:pt x="421" y="516"/>
                  </a:lnTo>
                  <a:lnTo>
                    <a:pt x="410" y="519"/>
                  </a:lnTo>
                  <a:lnTo>
                    <a:pt x="398" y="522"/>
                  </a:lnTo>
                  <a:lnTo>
                    <a:pt x="386" y="525"/>
                  </a:lnTo>
                  <a:lnTo>
                    <a:pt x="374" y="527"/>
                  </a:lnTo>
                  <a:lnTo>
                    <a:pt x="362" y="528"/>
                  </a:lnTo>
                  <a:lnTo>
                    <a:pt x="349" y="529"/>
                  </a:lnTo>
                  <a:lnTo>
                    <a:pt x="336" y="529"/>
                  </a:lnTo>
                  <a:close/>
                  <a:moveTo>
                    <a:pt x="500" y="153"/>
                  </a:moveTo>
                  <a:lnTo>
                    <a:pt x="493" y="148"/>
                  </a:lnTo>
                  <a:lnTo>
                    <a:pt x="486" y="145"/>
                  </a:lnTo>
                  <a:lnTo>
                    <a:pt x="477" y="143"/>
                  </a:lnTo>
                  <a:lnTo>
                    <a:pt x="469" y="142"/>
                  </a:lnTo>
                  <a:lnTo>
                    <a:pt x="460" y="143"/>
                  </a:lnTo>
                  <a:lnTo>
                    <a:pt x="452" y="145"/>
                  </a:lnTo>
                  <a:lnTo>
                    <a:pt x="444" y="149"/>
                  </a:lnTo>
                  <a:lnTo>
                    <a:pt x="438" y="155"/>
                  </a:lnTo>
                  <a:lnTo>
                    <a:pt x="352" y="233"/>
                  </a:lnTo>
                  <a:lnTo>
                    <a:pt x="344" y="232"/>
                  </a:lnTo>
                  <a:lnTo>
                    <a:pt x="336" y="231"/>
                  </a:lnTo>
                  <a:lnTo>
                    <a:pt x="325" y="232"/>
                  </a:lnTo>
                  <a:lnTo>
                    <a:pt x="313" y="234"/>
                  </a:lnTo>
                  <a:lnTo>
                    <a:pt x="242" y="182"/>
                  </a:lnTo>
                  <a:lnTo>
                    <a:pt x="234" y="177"/>
                  </a:lnTo>
                  <a:lnTo>
                    <a:pt x="227" y="174"/>
                  </a:lnTo>
                  <a:lnTo>
                    <a:pt x="219" y="173"/>
                  </a:lnTo>
                  <a:lnTo>
                    <a:pt x="210" y="173"/>
                  </a:lnTo>
                  <a:lnTo>
                    <a:pt x="202" y="174"/>
                  </a:lnTo>
                  <a:lnTo>
                    <a:pt x="193" y="177"/>
                  </a:lnTo>
                  <a:lnTo>
                    <a:pt x="186" y="181"/>
                  </a:lnTo>
                  <a:lnTo>
                    <a:pt x="180" y="187"/>
                  </a:lnTo>
                  <a:lnTo>
                    <a:pt x="175" y="194"/>
                  </a:lnTo>
                  <a:lnTo>
                    <a:pt x="172" y="201"/>
                  </a:lnTo>
                  <a:lnTo>
                    <a:pt x="170" y="209"/>
                  </a:lnTo>
                  <a:lnTo>
                    <a:pt x="170" y="216"/>
                  </a:lnTo>
                  <a:lnTo>
                    <a:pt x="172" y="224"/>
                  </a:lnTo>
                  <a:lnTo>
                    <a:pt x="174" y="231"/>
                  </a:lnTo>
                  <a:lnTo>
                    <a:pt x="180" y="238"/>
                  </a:lnTo>
                  <a:lnTo>
                    <a:pt x="185" y="244"/>
                  </a:lnTo>
                  <a:lnTo>
                    <a:pt x="257" y="297"/>
                  </a:lnTo>
                  <a:lnTo>
                    <a:pt x="256" y="300"/>
                  </a:lnTo>
                  <a:lnTo>
                    <a:pt x="256" y="304"/>
                  </a:lnTo>
                  <a:lnTo>
                    <a:pt x="257" y="312"/>
                  </a:lnTo>
                  <a:lnTo>
                    <a:pt x="258" y="320"/>
                  </a:lnTo>
                  <a:lnTo>
                    <a:pt x="259" y="327"/>
                  </a:lnTo>
                  <a:lnTo>
                    <a:pt x="262" y="333"/>
                  </a:lnTo>
                  <a:lnTo>
                    <a:pt x="266" y="340"/>
                  </a:lnTo>
                  <a:lnTo>
                    <a:pt x="269" y="346"/>
                  </a:lnTo>
                  <a:lnTo>
                    <a:pt x="275" y="351"/>
                  </a:lnTo>
                  <a:lnTo>
                    <a:pt x="279" y="356"/>
                  </a:lnTo>
                  <a:lnTo>
                    <a:pt x="285" y="361"/>
                  </a:lnTo>
                  <a:lnTo>
                    <a:pt x="291" y="365"/>
                  </a:lnTo>
                  <a:lnTo>
                    <a:pt x="298" y="369"/>
                  </a:lnTo>
                  <a:lnTo>
                    <a:pt x="305" y="372"/>
                  </a:lnTo>
                  <a:lnTo>
                    <a:pt x="313" y="374"/>
                  </a:lnTo>
                  <a:lnTo>
                    <a:pt x="320" y="376"/>
                  </a:lnTo>
                  <a:lnTo>
                    <a:pt x="328" y="377"/>
                  </a:lnTo>
                  <a:lnTo>
                    <a:pt x="336" y="377"/>
                  </a:lnTo>
                  <a:lnTo>
                    <a:pt x="345" y="377"/>
                  </a:lnTo>
                  <a:lnTo>
                    <a:pt x="353" y="376"/>
                  </a:lnTo>
                  <a:lnTo>
                    <a:pt x="361" y="374"/>
                  </a:lnTo>
                  <a:lnTo>
                    <a:pt x="367" y="372"/>
                  </a:lnTo>
                  <a:lnTo>
                    <a:pt x="374" y="369"/>
                  </a:lnTo>
                  <a:lnTo>
                    <a:pt x="381" y="365"/>
                  </a:lnTo>
                  <a:lnTo>
                    <a:pt x="387" y="361"/>
                  </a:lnTo>
                  <a:lnTo>
                    <a:pt x="393" y="356"/>
                  </a:lnTo>
                  <a:lnTo>
                    <a:pt x="398" y="351"/>
                  </a:lnTo>
                  <a:lnTo>
                    <a:pt x="403" y="346"/>
                  </a:lnTo>
                  <a:lnTo>
                    <a:pt x="406" y="340"/>
                  </a:lnTo>
                  <a:lnTo>
                    <a:pt x="410" y="333"/>
                  </a:lnTo>
                  <a:lnTo>
                    <a:pt x="413" y="327"/>
                  </a:lnTo>
                  <a:lnTo>
                    <a:pt x="415" y="320"/>
                  </a:lnTo>
                  <a:lnTo>
                    <a:pt x="416" y="312"/>
                  </a:lnTo>
                  <a:lnTo>
                    <a:pt x="416" y="304"/>
                  </a:lnTo>
                  <a:lnTo>
                    <a:pt x="416" y="297"/>
                  </a:lnTo>
                  <a:lnTo>
                    <a:pt x="415" y="289"/>
                  </a:lnTo>
                  <a:lnTo>
                    <a:pt x="500" y="211"/>
                  </a:lnTo>
                  <a:lnTo>
                    <a:pt x="506" y="204"/>
                  </a:lnTo>
                  <a:lnTo>
                    <a:pt x="510" y="197"/>
                  </a:lnTo>
                  <a:lnTo>
                    <a:pt x="512" y="190"/>
                  </a:lnTo>
                  <a:lnTo>
                    <a:pt x="513" y="182"/>
                  </a:lnTo>
                  <a:lnTo>
                    <a:pt x="512" y="175"/>
                  </a:lnTo>
                  <a:lnTo>
                    <a:pt x="510" y="167"/>
                  </a:lnTo>
                  <a:lnTo>
                    <a:pt x="506" y="160"/>
                  </a:lnTo>
                  <a:lnTo>
                    <a:pt x="500" y="153"/>
                  </a:lnTo>
                  <a:close/>
                </a:path>
              </a:pathLst>
            </a:custGeom>
            <a:solidFill>
              <a:srgbClr val="83C4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3" name="Freeform 102"/>
            <p:cNvSpPr>
              <a:spLocks noEditPoints="1"/>
            </p:cNvSpPr>
            <p:nvPr/>
          </p:nvSpPr>
          <p:spPr bwMode="auto">
            <a:xfrm>
              <a:off x="3038" y="3405"/>
              <a:ext cx="51" cy="80"/>
            </a:xfrm>
            <a:custGeom>
              <a:avLst/>
              <a:gdLst/>
              <a:ahLst/>
              <a:cxnLst>
                <a:cxn ang="0">
                  <a:pos x="150" y="91"/>
                </a:cxn>
                <a:cxn ang="0">
                  <a:pos x="120" y="106"/>
                </a:cxn>
                <a:cxn ang="0">
                  <a:pos x="99" y="129"/>
                </a:cxn>
                <a:cxn ang="0">
                  <a:pos x="88" y="161"/>
                </a:cxn>
                <a:cxn ang="0">
                  <a:pos x="92" y="184"/>
                </a:cxn>
                <a:cxn ang="0">
                  <a:pos x="111" y="195"/>
                </a:cxn>
                <a:cxn ang="0">
                  <a:pos x="134" y="191"/>
                </a:cxn>
                <a:cxn ang="0">
                  <a:pos x="146" y="174"/>
                </a:cxn>
                <a:cxn ang="0">
                  <a:pos x="152" y="152"/>
                </a:cxn>
                <a:cxn ang="0">
                  <a:pos x="172" y="141"/>
                </a:cxn>
                <a:cxn ang="0">
                  <a:pos x="195" y="145"/>
                </a:cxn>
                <a:cxn ang="0">
                  <a:pos x="207" y="163"/>
                </a:cxn>
                <a:cxn ang="0">
                  <a:pos x="213" y="184"/>
                </a:cxn>
                <a:cxn ang="0">
                  <a:pos x="232" y="195"/>
                </a:cxn>
                <a:cxn ang="0">
                  <a:pos x="254" y="191"/>
                </a:cxn>
                <a:cxn ang="0">
                  <a:pos x="266" y="174"/>
                </a:cxn>
                <a:cxn ang="0">
                  <a:pos x="265" y="152"/>
                </a:cxn>
                <a:cxn ang="0">
                  <a:pos x="252" y="123"/>
                </a:cxn>
                <a:cxn ang="0">
                  <a:pos x="227" y="101"/>
                </a:cxn>
                <a:cxn ang="0">
                  <a:pos x="195" y="89"/>
                </a:cxn>
                <a:cxn ang="0">
                  <a:pos x="159" y="1"/>
                </a:cxn>
                <a:cxn ang="0">
                  <a:pos x="92" y="20"/>
                </a:cxn>
                <a:cxn ang="0">
                  <a:pos x="40" y="58"/>
                </a:cxn>
                <a:cxn ang="0">
                  <a:pos x="8" y="113"/>
                </a:cxn>
                <a:cxn ang="0">
                  <a:pos x="0" y="171"/>
                </a:cxn>
                <a:cxn ang="0">
                  <a:pos x="8" y="208"/>
                </a:cxn>
                <a:cxn ang="0">
                  <a:pos x="23" y="243"/>
                </a:cxn>
                <a:cxn ang="0">
                  <a:pos x="48" y="272"/>
                </a:cxn>
                <a:cxn ang="0">
                  <a:pos x="70" y="385"/>
                </a:cxn>
                <a:cxn ang="0">
                  <a:pos x="78" y="423"/>
                </a:cxn>
                <a:cxn ang="0">
                  <a:pos x="101" y="454"/>
                </a:cxn>
                <a:cxn ang="0">
                  <a:pos x="136" y="475"/>
                </a:cxn>
                <a:cxn ang="0">
                  <a:pos x="177" y="482"/>
                </a:cxn>
                <a:cxn ang="0">
                  <a:pos x="220" y="475"/>
                </a:cxn>
                <a:cxn ang="0">
                  <a:pos x="253" y="454"/>
                </a:cxn>
                <a:cxn ang="0">
                  <a:pos x="277" y="423"/>
                </a:cxn>
                <a:cxn ang="0">
                  <a:pos x="285" y="385"/>
                </a:cxn>
                <a:cxn ang="0">
                  <a:pos x="308" y="272"/>
                </a:cxn>
                <a:cxn ang="0">
                  <a:pos x="331" y="243"/>
                </a:cxn>
                <a:cxn ang="0">
                  <a:pos x="348" y="208"/>
                </a:cxn>
                <a:cxn ang="0">
                  <a:pos x="355" y="171"/>
                </a:cxn>
                <a:cxn ang="0">
                  <a:pos x="347" y="113"/>
                </a:cxn>
                <a:cxn ang="0">
                  <a:pos x="314" y="58"/>
                </a:cxn>
                <a:cxn ang="0">
                  <a:pos x="262" y="20"/>
                </a:cxn>
                <a:cxn ang="0">
                  <a:pos x="196" y="1"/>
                </a:cxn>
                <a:cxn ang="0">
                  <a:pos x="230" y="263"/>
                </a:cxn>
                <a:cxn ang="0">
                  <a:pos x="129" y="320"/>
                </a:cxn>
                <a:cxn ang="0">
                  <a:pos x="121" y="258"/>
                </a:cxn>
                <a:cxn ang="0">
                  <a:pos x="82" y="225"/>
                </a:cxn>
                <a:cxn ang="0">
                  <a:pos x="60" y="176"/>
                </a:cxn>
                <a:cxn ang="0">
                  <a:pos x="64" y="129"/>
                </a:cxn>
                <a:cxn ang="0">
                  <a:pos x="86" y="93"/>
                </a:cxn>
                <a:cxn ang="0">
                  <a:pos x="121" y="66"/>
                </a:cxn>
                <a:cxn ang="0">
                  <a:pos x="165" y="54"/>
                </a:cxn>
                <a:cxn ang="0">
                  <a:pos x="213" y="58"/>
                </a:cxn>
                <a:cxn ang="0">
                  <a:pos x="253" y="79"/>
                </a:cxn>
                <a:cxn ang="0">
                  <a:pos x="282" y="110"/>
                </a:cxn>
                <a:cxn ang="0">
                  <a:pos x="296" y="150"/>
                </a:cxn>
                <a:cxn ang="0">
                  <a:pos x="288" y="202"/>
                </a:cxn>
                <a:cxn ang="0">
                  <a:pos x="252" y="246"/>
                </a:cxn>
              </a:cxnLst>
              <a:rect l="0" t="0" r="r" b="b"/>
              <a:pathLst>
                <a:path w="356" h="482">
                  <a:moveTo>
                    <a:pt x="177" y="87"/>
                  </a:moveTo>
                  <a:lnTo>
                    <a:pt x="168" y="88"/>
                  </a:lnTo>
                  <a:lnTo>
                    <a:pt x="159" y="89"/>
                  </a:lnTo>
                  <a:lnTo>
                    <a:pt x="150" y="91"/>
                  </a:lnTo>
                  <a:lnTo>
                    <a:pt x="143" y="94"/>
                  </a:lnTo>
                  <a:lnTo>
                    <a:pt x="135" y="97"/>
                  </a:lnTo>
                  <a:lnTo>
                    <a:pt x="127" y="101"/>
                  </a:lnTo>
                  <a:lnTo>
                    <a:pt x="120" y="106"/>
                  </a:lnTo>
                  <a:lnTo>
                    <a:pt x="114" y="111"/>
                  </a:lnTo>
                  <a:lnTo>
                    <a:pt x="108" y="117"/>
                  </a:lnTo>
                  <a:lnTo>
                    <a:pt x="104" y="123"/>
                  </a:lnTo>
                  <a:lnTo>
                    <a:pt x="99" y="129"/>
                  </a:lnTo>
                  <a:lnTo>
                    <a:pt x="95" y="136"/>
                  </a:lnTo>
                  <a:lnTo>
                    <a:pt x="91" y="144"/>
                  </a:lnTo>
                  <a:lnTo>
                    <a:pt x="89" y="152"/>
                  </a:lnTo>
                  <a:lnTo>
                    <a:pt x="88" y="161"/>
                  </a:lnTo>
                  <a:lnTo>
                    <a:pt x="88" y="169"/>
                  </a:lnTo>
                  <a:lnTo>
                    <a:pt x="88" y="174"/>
                  </a:lnTo>
                  <a:lnTo>
                    <a:pt x="90" y="179"/>
                  </a:lnTo>
                  <a:lnTo>
                    <a:pt x="92" y="184"/>
                  </a:lnTo>
                  <a:lnTo>
                    <a:pt x="97" y="188"/>
                  </a:lnTo>
                  <a:lnTo>
                    <a:pt x="101" y="191"/>
                  </a:lnTo>
                  <a:lnTo>
                    <a:pt x="106" y="193"/>
                  </a:lnTo>
                  <a:lnTo>
                    <a:pt x="111" y="195"/>
                  </a:lnTo>
                  <a:lnTo>
                    <a:pt x="117" y="195"/>
                  </a:lnTo>
                  <a:lnTo>
                    <a:pt x="124" y="195"/>
                  </a:lnTo>
                  <a:lnTo>
                    <a:pt x="129" y="193"/>
                  </a:lnTo>
                  <a:lnTo>
                    <a:pt x="134" y="191"/>
                  </a:lnTo>
                  <a:lnTo>
                    <a:pt x="138" y="188"/>
                  </a:lnTo>
                  <a:lnTo>
                    <a:pt x="141" y="184"/>
                  </a:lnTo>
                  <a:lnTo>
                    <a:pt x="145" y="179"/>
                  </a:lnTo>
                  <a:lnTo>
                    <a:pt x="146" y="174"/>
                  </a:lnTo>
                  <a:lnTo>
                    <a:pt x="147" y="169"/>
                  </a:lnTo>
                  <a:lnTo>
                    <a:pt x="147" y="163"/>
                  </a:lnTo>
                  <a:lnTo>
                    <a:pt x="149" y="157"/>
                  </a:lnTo>
                  <a:lnTo>
                    <a:pt x="152" y="152"/>
                  </a:lnTo>
                  <a:lnTo>
                    <a:pt x="156" y="148"/>
                  </a:lnTo>
                  <a:lnTo>
                    <a:pt x="160" y="145"/>
                  </a:lnTo>
                  <a:lnTo>
                    <a:pt x="166" y="143"/>
                  </a:lnTo>
                  <a:lnTo>
                    <a:pt x="172" y="141"/>
                  </a:lnTo>
                  <a:lnTo>
                    <a:pt x="177" y="140"/>
                  </a:lnTo>
                  <a:lnTo>
                    <a:pt x="184" y="141"/>
                  </a:lnTo>
                  <a:lnTo>
                    <a:pt x="189" y="143"/>
                  </a:lnTo>
                  <a:lnTo>
                    <a:pt x="195" y="145"/>
                  </a:lnTo>
                  <a:lnTo>
                    <a:pt x="200" y="148"/>
                  </a:lnTo>
                  <a:lnTo>
                    <a:pt x="203" y="152"/>
                  </a:lnTo>
                  <a:lnTo>
                    <a:pt x="205" y="157"/>
                  </a:lnTo>
                  <a:lnTo>
                    <a:pt x="207" y="163"/>
                  </a:lnTo>
                  <a:lnTo>
                    <a:pt x="208" y="169"/>
                  </a:lnTo>
                  <a:lnTo>
                    <a:pt x="208" y="174"/>
                  </a:lnTo>
                  <a:lnTo>
                    <a:pt x="211" y="179"/>
                  </a:lnTo>
                  <a:lnTo>
                    <a:pt x="213" y="184"/>
                  </a:lnTo>
                  <a:lnTo>
                    <a:pt x="216" y="188"/>
                  </a:lnTo>
                  <a:lnTo>
                    <a:pt x="221" y="191"/>
                  </a:lnTo>
                  <a:lnTo>
                    <a:pt x="226" y="193"/>
                  </a:lnTo>
                  <a:lnTo>
                    <a:pt x="232" y="195"/>
                  </a:lnTo>
                  <a:lnTo>
                    <a:pt x="237" y="195"/>
                  </a:lnTo>
                  <a:lnTo>
                    <a:pt x="243" y="195"/>
                  </a:lnTo>
                  <a:lnTo>
                    <a:pt x="249" y="193"/>
                  </a:lnTo>
                  <a:lnTo>
                    <a:pt x="254" y="191"/>
                  </a:lnTo>
                  <a:lnTo>
                    <a:pt x="259" y="188"/>
                  </a:lnTo>
                  <a:lnTo>
                    <a:pt x="262" y="184"/>
                  </a:lnTo>
                  <a:lnTo>
                    <a:pt x="265" y="179"/>
                  </a:lnTo>
                  <a:lnTo>
                    <a:pt x="266" y="174"/>
                  </a:lnTo>
                  <a:lnTo>
                    <a:pt x="268" y="169"/>
                  </a:lnTo>
                  <a:lnTo>
                    <a:pt x="268" y="169"/>
                  </a:lnTo>
                  <a:lnTo>
                    <a:pt x="266" y="161"/>
                  </a:lnTo>
                  <a:lnTo>
                    <a:pt x="265" y="152"/>
                  </a:lnTo>
                  <a:lnTo>
                    <a:pt x="263" y="144"/>
                  </a:lnTo>
                  <a:lnTo>
                    <a:pt x="260" y="136"/>
                  </a:lnTo>
                  <a:lnTo>
                    <a:pt x="256" y="129"/>
                  </a:lnTo>
                  <a:lnTo>
                    <a:pt x="252" y="123"/>
                  </a:lnTo>
                  <a:lnTo>
                    <a:pt x="246" y="117"/>
                  </a:lnTo>
                  <a:lnTo>
                    <a:pt x="241" y="111"/>
                  </a:lnTo>
                  <a:lnTo>
                    <a:pt x="234" y="106"/>
                  </a:lnTo>
                  <a:lnTo>
                    <a:pt x="227" y="101"/>
                  </a:lnTo>
                  <a:lnTo>
                    <a:pt x="221" y="97"/>
                  </a:lnTo>
                  <a:lnTo>
                    <a:pt x="213" y="94"/>
                  </a:lnTo>
                  <a:lnTo>
                    <a:pt x="204" y="91"/>
                  </a:lnTo>
                  <a:lnTo>
                    <a:pt x="195" y="89"/>
                  </a:lnTo>
                  <a:lnTo>
                    <a:pt x="186" y="88"/>
                  </a:lnTo>
                  <a:lnTo>
                    <a:pt x="177" y="87"/>
                  </a:lnTo>
                  <a:close/>
                  <a:moveTo>
                    <a:pt x="177" y="0"/>
                  </a:moveTo>
                  <a:lnTo>
                    <a:pt x="159" y="1"/>
                  </a:lnTo>
                  <a:lnTo>
                    <a:pt x="141" y="4"/>
                  </a:lnTo>
                  <a:lnTo>
                    <a:pt x="125" y="8"/>
                  </a:lnTo>
                  <a:lnTo>
                    <a:pt x="108" y="13"/>
                  </a:lnTo>
                  <a:lnTo>
                    <a:pt x="92" y="20"/>
                  </a:lnTo>
                  <a:lnTo>
                    <a:pt x="78" y="28"/>
                  </a:lnTo>
                  <a:lnTo>
                    <a:pt x="64" y="37"/>
                  </a:lnTo>
                  <a:lnTo>
                    <a:pt x="52" y="47"/>
                  </a:lnTo>
                  <a:lnTo>
                    <a:pt x="40" y="58"/>
                  </a:lnTo>
                  <a:lnTo>
                    <a:pt x="30" y="71"/>
                  </a:lnTo>
                  <a:lnTo>
                    <a:pt x="21" y="85"/>
                  </a:lnTo>
                  <a:lnTo>
                    <a:pt x="13" y="99"/>
                  </a:lnTo>
                  <a:lnTo>
                    <a:pt x="8" y="113"/>
                  </a:lnTo>
                  <a:lnTo>
                    <a:pt x="3" y="129"/>
                  </a:lnTo>
                  <a:lnTo>
                    <a:pt x="1" y="145"/>
                  </a:lnTo>
                  <a:lnTo>
                    <a:pt x="0" y="162"/>
                  </a:lnTo>
                  <a:lnTo>
                    <a:pt x="0" y="171"/>
                  </a:lnTo>
                  <a:lnTo>
                    <a:pt x="1" y="181"/>
                  </a:lnTo>
                  <a:lnTo>
                    <a:pt x="2" y="190"/>
                  </a:lnTo>
                  <a:lnTo>
                    <a:pt x="4" y="199"/>
                  </a:lnTo>
                  <a:lnTo>
                    <a:pt x="8" y="208"/>
                  </a:lnTo>
                  <a:lnTo>
                    <a:pt x="11" y="217"/>
                  </a:lnTo>
                  <a:lnTo>
                    <a:pt x="14" y="226"/>
                  </a:lnTo>
                  <a:lnTo>
                    <a:pt x="19" y="234"/>
                  </a:lnTo>
                  <a:lnTo>
                    <a:pt x="23" y="243"/>
                  </a:lnTo>
                  <a:lnTo>
                    <a:pt x="29" y="250"/>
                  </a:lnTo>
                  <a:lnTo>
                    <a:pt x="34" y="258"/>
                  </a:lnTo>
                  <a:lnTo>
                    <a:pt x="41" y="265"/>
                  </a:lnTo>
                  <a:lnTo>
                    <a:pt x="48" y="272"/>
                  </a:lnTo>
                  <a:lnTo>
                    <a:pt x="54" y="278"/>
                  </a:lnTo>
                  <a:lnTo>
                    <a:pt x="62" y="284"/>
                  </a:lnTo>
                  <a:lnTo>
                    <a:pt x="70" y="290"/>
                  </a:lnTo>
                  <a:lnTo>
                    <a:pt x="70" y="385"/>
                  </a:lnTo>
                  <a:lnTo>
                    <a:pt x="70" y="395"/>
                  </a:lnTo>
                  <a:lnTo>
                    <a:pt x="72" y="405"/>
                  </a:lnTo>
                  <a:lnTo>
                    <a:pt x="75" y="414"/>
                  </a:lnTo>
                  <a:lnTo>
                    <a:pt x="78" y="423"/>
                  </a:lnTo>
                  <a:lnTo>
                    <a:pt x="82" y="432"/>
                  </a:lnTo>
                  <a:lnTo>
                    <a:pt x="88" y="440"/>
                  </a:lnTo>
                  <a:lnTo>
                    <a:pt x="95" y="447"/>
                  </a:lnTo>
                  <a:lnTo>
                    <a:pt x="101" y="454"/>
                  </a:lnTo>
                  <a:lnTo>
                    <a:pt x="109" y="460"/>
                  </a:lnTo>
                  <a:lnTo>
                    <a:pt x="117" y="466"/>
                  </a:lnTo>
                  <a:lnTo>
                    <a:pt x="126" y="471"/>
                  </a:lnTo>
                  <a:lnTo>
                    <a:pt x="136" y="475"/>
                  </a:lnTo>
                  <a:lnTo>
                    <a:pt x="146" y="478"/>
                  </a:lnTo>
                  <a:lnTo>
                    <a:pt x="156" y="480"/>
                  </a:lnTo>
                  <a:lnTo>
                    <a:pt x="166" y="482"/>
                  </a:lnTo>
                  <a:lnTo>
                    <a:pt x="177" y="482"/>
                  </a:lnTo>
                  <a:lnTo>
                    <a:pt x="188" y="482"/>
                  </a:lnTo>
                  <a:lnTo>
                    <a:pt x="200" y="480"/>
                  </a:lnTo>
                  <a:lnTo>
                    <a:pt x="210" y="478"/>
                  </a:lnTo>
                  <a:lnTo>
                    <a:pt x="220" y="475"/>
                  </a:lnTo>
                  <a:lnTo>
                    <a:pt x="229" y="471"/>
                  </a:lnTo>
                  <a:lnTo>
                    <a:pt x="237" y="466"/>
                  </a:lnTo>
                  <a:lnTo>
                    <a:pt x="246" y="460"/>
                  </a:lnTo>
                  <a:lnTo>
                    <a:pt x="253" y="454"/>
                  </a:lnTo>
                  <a:lnTo>
                    <a:pt x="261" y="447"/>
                  </a:lnTo>
                  <a:lnTo>
                    <a:pt x="266" y="440"/>
                  </a:lnTo>
                  <a:lnTo>
                    <a:pt x="272" y="432"/>
                  </a:lnTo>
                  <a:lnTo>
                    <a:pt x="277" y="423"/>
                  </a:lnTo>
                  <a:lnTo>
                    <a:pt x="280" y="414"/>
                  </a:lnTo>
                  <a:lnTo>
                    <a:pt x="283" y="405"/>
                  </a:lnTo>
                  <a:lnTo>
                    <a:pt x="284" y="395"/>
                  </a:lnTo>
                  <a:lnTo>
                    <a:pt x="285" y="385"/>
                  </a:lnTo>
                  <a:lnTo>
                    <a:pt x="285" y="290"/>
                  </a:lnTo>
                  <a:lnTo>
                    <a:pt x="293" y="284"/>
                  </a:lnTo>
                  <a:lnTo>
                    <a:pt x="300" y="278"/>
                  </a:lnTo>
                  <a:lnTo>
                    <a:pt x="308" y="272"/>
                  </a:lnTo>
                  <a:lnTo>
                    <a:pt x="314" y="265"/>
                  </a:lnTo>
                  <a:lnTo>
                    <a:pt x="320" y="258"/>
                  </a:lnTo>
                  <a:lnTo>
                    <a:pt x="326" y="250"/>
                  </a:lnTo>
                  <a:lnTo>
                    <a:pt x="331" y="243"/>
                  </a:lnTo>
                  <a:lnTo>
                    <a:pt x="336" y="234"/>
                  </a:lnTo>
                  <a:lnTo>
                    <a:pt x="340" y="226"/>
                  </a:lnTo>
                  <a:lnTo>
                    <a:pt x="345" y="217"/>
                  </a:lnTo>
                  <a:lnTo>
                    <a:pt x="348" y="208"/>
                  </a:lnTo>
                  <a:lnTo>
                    <a:pt x="350" y="199"/>
                  </a:lnTo>
                  <a:lnTo>
                    <a:pt x="352" y="190"/>
                  </a:lnTo>
                  <a:lnTo>
                    <a:pt x="354" y="181"/>
                  </a:lnTo>
                  <a:lnTo>
                    <a:pt x="355" y="171"/>
                  </a:lnTo>
                  <a:lnTo>
                    <a:pt x="356" y="162"/>
                  </a:lnTo>
                  <a:lnTo>
                    <a:pt x="355" y="145"/>
                  </a:lnTo>
                  <a:lnTo>
                    <a:pt x="351" y="129"/>
                  </a:lnTo>
                  <a:lnTo>
                    <a:pt x="347" y="113"/>
                  </a:lnTo>
                  <a:lnTo>
                    <a:pt x="341" y="99"/>
                  </a:lnTo>
                  <a:lnTo>
                    <a:pt x="333" y="85"/>
                  </a:lnTo>
                  <a:lnTo>
                    <a:pt x="325" y="71"/>
                  </a:lnTo>
                  <a:lnTo>
                    <a:pt x="314" y="58"/>
                  </a:lnTo>
                  <a:lnTo>
                    <a:pt x="303" y="47"/>
                  </a:lnTo>
                  <a:lnTo>
                    <a:pt x="291" y="37"/>
                  </a:lnTo>
                  <a:lnTo>
                    <a:pt x="277" y="28"/>
                  </a:lnTo>
                  <a:lnTo>
                    <a:pt x="262" y="20"/>
                  </a:lnTo>
                  <a:lnTo>
                    <a:pt x="246" y="13"/>
                  </a:lnTo>
                  <a:lnTo>
                    <a:pt x="231" y="8"/>
                  </a:lnTo>
                  <a:lnTo>
                    <a:pt x="213" y="4"/>
                  </a:lnTo>
                  <a:lnTo>
                    <a:pt x="196" y="1"/>
                  </a:lnTo>
                  <a:lnTo>
                    <a:pt x="177" y="0"/>
                  </a:lnTo>
                  <a:close/>
                  <a:moveTo>
                    <a:pt x="240" y="253"/>
                  </a:moveTo>
                  <a:lnTo>
                    <a:pt x="234" y="258"/>
                  </a:lnTo>
                  <a:lnTo>
                    <a:pt x="230" y="263"/>
                  </a:lnTo>
                  <a:lnTo>
                    <a:pt x="226" y="269"/>
                  </a:lnTo>
                  <a:lnTo>
                    <a:pt x="226" y="276"/>
                  </a:lnTo>
                  <a:lnTo>
                    <a:pt x="226" y="320"/>
                  </a:lnTo>
                  <a:lnTo>
                    <a:pt x="129" y="320"/>
                  </a:lnTo>
                  <a:lnTo>
                    <a:pt x="129" y="276"/>
                  </a:lnTo>
                  <a:lnTo>
                    <a:pt x="128" y="269"/>
                  </a:lnTo>
                  <a:lnTo>
                    <a:pt x="126" y="263"/>
                  </a:lnTo>
                  <a:lnTo>
                    <a:pt x="121" y="258"/>
                  </a:lnTo>
                  <a:lnTo>
                    <a:pt x="115" y="253"/>
                  </a:lnTo>
                  <a:lnTo>
                    <a:pt x="102" y="246"/>
                  </a:lnTo>
                  <a:lnTo>
                    <a:pt x="92" y="236"/>
                  </a:lnTo>
                  <a:lnTo>
                    <a:pt x="82" y="225"/>
                  </a:lnTo>
                  <a:lnTo>
                    <a:pt x="75" y="214"/>
                  </a:lnTo>
                  <a:lnTo>
                    <a:pt x="68" y="202"/>
                  </a:lnTo>
                  <a:lnTo>
                    <a:pt x="62" y="189"/>
                  </a:lnTo>
                  <a:lnTo>
                    <a:pt x="60" y="176"/>
                  </a:lnTo>
                  <a:lnTo>
                    <a:pt x="59" y="162"/>
                  </a:lnTo>
                  <a:lnTo>
                    <a:pt x="59" y="150"/>
                  </a:lnTo>
                  <a:lnTo>
                    <a:pt x="61" y="139"/>
                  </a:lnTo>
                  <a:lnTo>
                    <a:pt x="64" y="129"/>
                  </a:lnTo>
                  <a:lnTo>
                    <a:pt x="68" y="119"/>
                  </a:lnTo>
                  <a:lnTo>
                    <a:pt x="73" y="110"/>
                  </a:lnTo>
                  <a:lnTo>
                    <a:pt x="79" y="101"/>
                  </a:lnTo>
                  <a:lnTo>
                    <a:pt x="86" y="93"/>
                  </a:lnTo>
                  <a:lnTo>
                    <a:pt x="93" y="86"/>
                  </a:lnTo>
                  <a:lnTo>
                    <a:pt x="102" y="79"/>
                  </a:lnTo>
                  <a:lnTo>
                    <a:pt x="111" y="72"/>
                  </a:lnTo>
                  <a:lnTo>
                    <a:pt x="121" y="66"/>
                  </a:lnTo>
                  <a:lnTo>
                    <a:pt x="131" y="62"/>
                  </a:lnTo>
                  <a:lnTo>
                    <a:pt x="143" y="58"/>
                  </a:lnTo>
                  <a:lnTo>
                    <a:pt x="154" y="56"/>
                  </a:lnTo>
                  <a:lnTo>
                    <a:pt x="165" y="54"/>
                  </a:lnTo>
                  <a:lnTo>
                    <a:pt x="177" y="53"/>
                  </a:lnTo>
                  <a:lnTo>
                    <a:pt x="189" y="54"/>
                  </a:lnTo>
                  <a:lnTo>
                    <a:pt x="202" y="56"/>
                  </a:lnTo>
                  <a:lnTo>
                    <a:pt x="213" y="58"/>
                  </a:lnTo>
                  <a:lnTo>
                    <a:pt x="224" y="62"/>
                  </a:lnTo>
                  <a:lnTo>
                    <a:pt x="234" y="66"/>
                  </a:lnTo>
                  <a:lnTo>
                    <a:pt x="244" y="72"/>
                  </a:lnTo>
                  <a:lnTo>
                    <a:pt x="253" y="79"/>
                  </a:lnTo>
                  <a:lnTo>
                    <a:pt x="261" y="86"/>
                  </a:lnTo>
                  <a:lnTo>
                    <a:pt x="269" y="93"/>
                  </a:lnTo>
                  <a:lnTo>
                    <a:pt x="275" y="101"/>
                  </a:lnTo>
                  <a:lnTo>
                    <a:pt x="282" y="110"/>
                  </a:lnTo>
                  <a:lnTo>
                    <a:pt x="287" y="119"/>
                  </a:lnTo>
                  <a:lnTo>
                    <a:pt x="291" y="129"/>
                  </a:lnTo>
                  <a:lnTo>
                    <a:pt x="293" y="139"/>
                  </a:lnTo>
                  <a:lnTo>
                    <a:pt x="296" y="150"/>
                  </a:lnTo>
                  <a:lnTo>
                    <a:pt x="297" y="162"/>
                  </a:lnTo>
                  <a:lnTo>
                    <a:pt x="296" y="176"/>
                  </a:lnTo>
                  <a:lnTo>
                    <a:pt x="292" y="189"/>
                  </a:lnTo>
                  <a:lnTo>
                    <a:pt x="288" y="202"/>
                  </a:lnTo>
                  <a:lnTo>
                    <a:pt x="281" y="214"/>
                  </a:lnTo>
                  <a:lnTo>
                    <a:pt x="272" y="225"/>
                  </a:lnTo>
                  <a:lnTo>
                    <a:pt x="263" y="236"/>
                  </a:lnTo>
                  <a:lnTo>
                    <a:pt x="252" y="246"/>
                  </a:lnTo>
                  <a:lnTo>
                    <a:pt x="240" y="253"/>
                  </a:lnTo>
                  <a:close/>
                </a:path>
              </a:pathLst>
            </a:custGeom>
            <a:solidFill>
              <a:srgbClr val="DB26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4" name="Freeform 103"/>
            <p:cNvSpPr>
              <a:spLocks noEditPoints="1"/>
            </p:cNvSpPr>
            <p:nvPr/>
          </p:nvSpPr>
          <p:spPr bwMode="auto">
            <a:xfrm>
              <a:off x="3168" y="1299"/>
              <a:ext cx="391" cy="413"/>
            </a:xfrm>
            <a:custGeom>
              <a:avLst/>
              <a:gdLst/>
              <a:ahLst/>
              <a:cxnLst>
                <a:cxn ang="0">
                  <a:pos x="1093" y="24"/>
                </a:cxn>
                <a:cxn ang="0">
                  <a:pos x="776" y="121"/>
                </a:cxn>
                <a:cxn ang="0">
                  <a:pos x="498" y="282"/>
                </a:cxn>
                <a:cxn ang="0">
                  <a:pos x="272" y="498"/>
                </a:cxn>
                <a:cxn ang="0">
                  <a:pos x="108" y="757"/>
                </a:cxn>
                <a:cxn ang="0">
                  <a:pos x="17" y="1051"/>
                </a:cxn>
                <a:cxn ang="0">
                  <a:pos x="8" y="1366"/>
                </a:cxn>
                <a:cxn ang="0">
                  <a:pos x="84" y="1666"/>
                </a:cxn>
                <a:cxn ang="0">
                  <a:pos x="234" y="1933"/>
                </a:cxn>
                <a:cxn ang="0">
                  <a:pos x="449" y="2158"/>
                </a:cxn>
                <a:cxn ang="0">
                  <a:pos x="717" y="2330"/>
                </a:cxn>
                <a:cxn ang="0">
                  <a:pos x="1026" y="2442"/>
                </a:cxn>
                <a:cxn ang="0">
                  <a:pos x="1368" y="2480"/>
                </a:cxn>
                <a:cxn ang="0">
                  <a:pos x="1710" y="2442"/>
                </a:cxn>
                <a:cxn ang="0">
                  <a:pos x="2020" y="2330"/>
                </a:cxn>
                <a:cxn ang="0">
                  <a:pos x="2288" y="2158"/>
                </a:cxn>
                <a:cxn ang="0">
                  <a:pos x="2502" y="1933"/>
                </a:cxn>
                <a:cxn ang="0">
                  <a:pos x="2653" y="1666"/>
                </a:cxn>
                <a:cxn ang="0">
                  <a:pos x="2729" y="1366"/>
                </a:cxn>
                <a:cxn ang="0">
                  <a:pos x="2720" y="1051"/>
                </a:cxn>
                <a:cxn ang="0">
                  <a:pos x="2629" y="757"/>
                </a:cxn>
                <a:cxn ang="0">
                  <a:pos x="2464" y="498"/>
                </a:cxn>
                <a:cxn ang="0">
                  <a:pos x="2238" y="282"/>
                </a:cxn>
                <a:cxn ang="0">
                  <a:pos x="1961" y="121"/>
                </a:cxn>
                <a:cxn ang="0">
                  <a:pos x="1644" y="24"/>
                </a:cxn>
                <a:cxn ang="0">
                  <a:pos x="2302" y="1327"/>
                </a:cxn>
                <a:cxn ang="0">
                  <a:pos x="1921" y="1671"/>
                </a:cxn>
                <a:cxn ang="0">
                  <a:pos x="1746" y="1828"/>
                </a:cxn>
                <a:cxn ang="0">
                  <a:pos x="1692" y="1854"/>
                </a:cxn>
                <a:cxn ang="0">
                  <a:pos x="1639" y="1861"/>
                </a:cxn>
                <a:cxn ang="0">
                  <a:pos x="1589" y="1848"/>
                </a:cxn>
                <a:cxn ang="0">
                  <a:pos x="1548" y="1820"/>
                </a:cxn>
                <a:cxn ang="0">
                  <a:pos x="1521" y="1778"/>
                </a:cxn>
                <a:cxn ang="0">
                  <a:pos x="1511" y="1724"/>
                </a:cxn>
                <a:cxn ang="0">
                  <a:pos x="618" y="1474"/>
                </a:cxn>
                <a:cxn ang="0">
                  <a:pos x="556" y="1459"/>
                </a:cxn>
                <a:cxn ang="0">
                  <a:pos x="501" y="1430"/>
                </a:cxn>
                <a:cxn ang="0">
                  <a:pos x="457" y="1391"/>
                </a:cxn>
                <a:cxn ang="0">
                  <a:pos x="422" y="1342"/>
                </a:cxn>
                <a:cxn ang="0">
                  <a:pos x="402" y="1287"/>
                </a:cxn>
                <a:cxn ang="0">
                  <a:pos x="397" y="1227"/>
                </a:cxn>
                <a:cxn ang="0">
                  <a:pos x="409" y="1169"/>
                </a:cxn>
                <a:cxn ang="0">
                  <a:pos x="434" y="1116"/>
                </a:cxn>
                <a:cxn ang="0">
                  <a:pos x="473" y="1071"/>
                </a:cxn>
                <a:cxn ang="0">
                  <a:pos x="522" y="1036"/>
                </a:cxn>
                <a:cxn ang="0">
                  <a:pos x="580" y="1012"/>
                </a:cxn>
                <a:cxn ang="0">
                  <a:pos x="645" y="1002"/>
                </a:cxn>
                <a:cxn ang="0">
                  <a:pos x="1515" y="728"/>
                </a:cxn>
                <a:cxn ang="0">
                  <a:pos x="1531" y="684"/>
                </a:cxn>
                <a:cxn ang="0">
                  <a:pos x="1565" y="650"/>
                </a:cxn>
                <a:cxn ang="0">
                  <a:pos x="1607" y="627"/>
                </a:cxn>
                <a:cxn ang="0">
                  <a:pos x="1656" y="619"/>
                </a:cxn>
                <a:cxn ang="0">
                  <a:pos x="1706" y="627"/>
                </a:cxn>
                <a:cxn ang="0">
                  <a:pos x="1751" y="655"/>
                </a:cxn>
                <a:cxn ang="0">
                  <a:pos x="2120" y="990"/>
                </a:cxn>
                <a:cxn ang="0">
                  <a:pos x="2312" y="1167"/>
                </a:cxn>
                <a:cxn ang="0">
                  <a:pos x="2338" y="1225"/>
                </a:cxn>
                <a:cxn ang="0">
                  <a:pos x="2332" y="1284"/>
                </a:cxn>
              </a:cxnLst>
              <a:rect l="0" t="0" r="r" b="b"/>
              <a:pathLst>
                <a:path w="2736" h="2480">
                  <a:moveTo>
                    <a:pt x="1368" y="0"/>
                  </a:moveTo>
                  <a:lnTo>
                    <a:pt x="1298" y="1"/>
                  </a:lnTo>
                  <a:lnTo>
                    <a:pt x="1228" y="6"/>
                  </a:lnTo>
                  <a:lnTo>
                    <a:pt x="1160" y="14"/>
                  </a:lnTo>
                  <a:lnTo>
                    <a:pt x="1093" y="24"/>
                  </a:lnTo>
                  <a:lnTo>
                    <a:pt x="1026" y="38"/>
                  </a:lnTo>
                  <a:lnTo>
                    <a:pt x="961" y="55"/>
                  </a:lnTo>
                  <a:lnTo>
                    <a:pt x="897" y="74"/>
                  </a:lnTo>
                  <a:lnTo>
                    <a:pt x="836" y="97"/>
                  </a:lnTo>
                  <a:lnTo>
                    <a:pt x="776" y="121"/>
                  </a:lnTo>
                  <a:lnTo>
                    <a:pt x="717" y="148"/>
                  </a:lnTo>
                  <a:lnTo>
                    <a:pt x="659" y="179"/>
                  </a:lnTo>
                  <a:lnTo>
                    <a:pt x="604" y="211"/>
                  </a:lnTo>
                  <a:lnTo>
                    <a:pt x="550" y="246"/>
                  </a:lnTo>
                  <a:lnTo>
                    <a:pt x="498" y="282"/>
                  </a:lnTo>
                  <a:lnTo>
                    <a:pt x="449" y="322"/>
                  </a:lnTo>
                  <a:lnTo>
                    <a:pt x="401" y="362"/>
                  </a:lnTo>
                  <a:lnTo>
                    <a:pt x="356" y="406"/>
                  </a:lnTo>
                  <a:lnTo>
                    <a:pt x="313" y="450"/>
                  </a:lnTo>
                  <a:lnTo>
                    <a:pt x="272" y="498"/>
                  </a:lnTo>
                  <a:lnTo>
                    <a:pt x="234" y="546"/>
                  </a:lnTo>
                  <a:lnTo>
                    <a:pt x="199" y="596"/>
                  </a:lnTo>
                  <a:lnTo>
                    <a:pt x="165" y="649"/>
                  </a:lnTo>
                  <a:lnTo>
                    <a:pt x="135" y="702"/>
                  </a:lnTo>
                  <a:lnTo>
                    <a:pt x="108" y="757"/>
                  </a:lnTo>
                  <a:lnTo>
                    <a:pt x="84" y="814"/>
                  </a:lnTo>
                  <a:lnTo>
                    <a:pt x="63" y="870"/>
                  </a:lnTo>
                  <a:lnTo>
                    <a:pt x="44" y="930"/>
                  </a:lnTo>
                  <a:lnTo>
                    <a:pt x="28" y="990"/>
                  </a:lnTo>
                  <a:lnTo>
                    <a:pt x="17" y="1051"/>
                  </a:lnTo>
                  <a:lnTo>
                    <a:pt x="8" y="1113"/>
                  </a:lnTo>
                  <a:lnTo>
                    <a:pt x="2" y="1176"/>
                  </a:lnTo>
                  <a:lnTo>
                    <a:pt x="0" y="1240"/>
                  </a:lnTo>
                  <a:lnTo>
                    <a:pt x="2" y="1304"/>
                  </a:lnTo>
                  <a:lnTo>
                    <a:pt x="8" y="1366"/>
                  </a:lnTo>
                  <a:lnTo>
                    <a:pt x="17" y="1428"/>
                  </a:lnTo>
                  <a:lnTo>
                    <a:pt x="28" y="1490"/>
                  </a:lnTo>
                  <a:lnTo>
                    <a:pt x="44" y="1550"/>
                  </a:lnTo>
                  <a:lnTo>
                    <a:pt x="63" y="1608"/>
                  </a:lnTo>
                  <a:lnTo>
                    <a:pt x="84" y="1666"/>
                  </a:lnTo>
                  <a:lnTo>
                    <a:pt x="108" y="1723"/>
                  </a:lnTo>
                  <a:lnTo>
                    <a:pt x="135" y="1778"/>
                  </a:lnTo>
                  <a:lnTo>
                    <a:pt x="165" y="1831"/>
                  </a:lnTo>
                  <a:lnTo>
                    <a:pt x="199" y="1883"/>
                  </a:lnTo>
                  <a:lnTo>
                    <a:pt x="234" y="1933"/>
                  </a:lnTo>
                  <a:lnTo>
                    <a:pt x="272" y="1982"/>
                  </a:lnTo>
                  <a:lnTo>
                    <a:pt x="313" y="2029"/>
                  </a:lnTo>
                  <a:lnTo>
                    <a:pt x="356" y="2074"/>
                  </a:lnTo>
                  <a:lnTo>
                    <a:pt x="401" y="2117"/>
                  </a:lnTo>
                  <a:lnTo>
                    <a:pt x="449" y="2158"/>
                  </a:lnTo>
                  <a:lnTo>
                    <a:pt x="498" y="2197"/>
                  </a:lnTo>
                  <a:lnTo>
                    <a:pt x="550" y="2234"/>
                  </a:lnTo>
                  <a:lnTo>
                    <a:pt x="604" y="2269"/>
                  </a:lnTo>
                  <a:lnTo>
                    <a:pt x="659" y="2301"/>
                  </a:lnTo>
                  <a:lnTo>
                    <a:pt x="717" y="2330"/>
                  </a:lnTo>
                  <a:lnTo>
                    <a:pt x="776" y="2358"/>
                  </a:lnTo>
                  <a:lnTo>
                    <a:pt x="836" y="2383"/>
                  </a:lnTo>
                  <a:lnTo>
                    <a:pt x="897" y="2405"/>
                  </a:lnTo>
                  <a:lnTo>
                    <a:pt x="961" y="2424"/>
                  </a:lnTo>
                  <a:lnTo>
                    <a:pt x="1026" y="2442"/>
                  </a:lnTo>
                  <a:lnTo>
                    <a:pt x="1093" y="2455"/>
                  </a:lnTo>
                  <a:lnTo>
                    <a:pt x="1160" y="2466"/>
                  </a:lnTo>
                  <a:lnTo>
                    <a:pt x="1228" y="2474"/>
                  </a:lnTo>
                  <a:lnTo>
                    <a:pt x="1298" y="2479"/>
                  </a:lnTo>
                  <a:lnTo>
                    <a:pt x="1368" y="2480"/>
                  </a:lnTo>
                  <a:lnTo>
                    <a:pt x="1439" y="2479"/>
                  </a:lnTo>
                  <a:lnTo>
                    <a:pt x="1508" y="2474"/>
                  </a:lnTo>
                  <a:lnTo>
                    <a:pt x="1576" y="2466"/>
                  </a:lnTo>
                  <a:lnTo>
                    <a:pt x="1644" y="2455"/>
                  </a:lnTo>
                  <a:lnTo>
                    <a:pt x="1710" y="2442"/>
                  </a:lnTo>
                  <a:lnTo>
                    <a:pt x="1775" y="2424"/>
                  </a:lnTo>
                  <a:lnTo>
                    <a:pt x="1838" y="2405"/>
                  </a:lnTo>
                  <a:lnTo>
                    <a:pt x="1901" y="2383"/>
                  </a:lnTo>
                  <a:lnTo>
                    <a:pt x="1961" y="2358"/>
                  </a:lnTo>
                  <a:lnTo>
                    <a:pt x="2020" y="2330"/>
                  </a:lnTo>
                  <a:lnTo>
                    <a:pt x="2077" y="2301"/>
                  </a:lnTo>
                  <a:lnTo>
                    <a:pt x="2133" y="2269"/>
                  </a:lnTo>
                  <a:lnTo>
                    <a:pt x="2187" y="2234"/>
                  </a:lnTo>
                  <a:lnTo>
                    <a:pt x="2238" y="2197"/>
                  </a:lnTo>
                  <a:lnTo>
                    <a:pt x="2288" y="2158"/>
                  </a:lnTo>
                  <a:lnTo>
                    <a:pt x="2335" y="2117"/>
                  </a:lnTo>
                  <a:lnTo>
                    <a:pt x="2381" y="2074"/>
                  </a:lnTo>
                  <a:lnTo>
                    <a:pt x="2423" y="2029"/>
                  </a:lnTo>
                  <a:lnTo>
                    <a:pt x="2464" y="1982"/>
                  </a:lnTo>
                  <a:lnTo>
                    <a:pt x="2502" y="1933"/>
                  </a:lnTo>
                  <a:lnTo>
                    <a:pt x="2538" y="1883"/>
                  </a:lnTo>
                  <a:lnTo>
                    <a:pt x="2571" y="1831"/>
                  </a:lnTo>
                  <a:lnTo>
                    <a:pt x="2601" y="1778"/>
                  </a:lnTo>
                  <a:lnTo>
                    <a:pt x="2629" y="1723"/>
                  </a:lnTo>
                  <a:lnTo>
                    <a:pt x="2653" y="1666"/>
                  </a:lnTo>
                  <a:lnTo>
                    <a:pt x="2674" y="1608"/>
                  </a:lnTo>
                  <a:lnTo>
                    <a:pt x="2692" y="1550"/>
                  </a:lnTo>
                  <a:lnTo>
                    <a:pt x="2708" y="1490"/>
                  </a:lnTo>
                  <a:lnTo>
                    <a:pt x="2720" y="1428"/>
                  </a:lnTo>
                  <a:lnTo>
                    <a:pt x="2729" y="1366"/>
                  </a:lnTo>
                  <a:lnTo>
                    <a:pt x="2733" y="1304"/>
                  </a:lnTo>
                  <a:lnTo>
                    <a:pt x="2736" y="1240"/>
                  </a:lnTo>
                  <a:lnTo>
                    <a:pt x="2733" y="1176"/>
                  </a:lnTo>
                  <a:lnTo>
                    <a:pt x="2729" y="1113"/>
                  </a:lnTo>
                  <a:lnTo>
                    <a:pt x="2720" y="1051"/>
                  </a:lnTo>
                  <a:lnTo>
                    <a:pt x="2708" y="990"/>
                  </a:lnTo>
                  <a:lnTo>
                    <a:pt x="2692" y="930"/>
                  </a:lnTo>
                  <a:lnTo>
                    <a:pt x="2674" y="870"/>
                  </a:lnTo>
                  <a:lnTo>
                    <a:pt x="2653" y="814"/>
                  </a:lnTo>
                  <a:lnTo>
                    <a:pt x="2629" y="757"/>
                  </a:lnTo>
                  <a:lnTo>
                    <a:pt x="2601" y="702"/>
                  </a:lnTo>
                  <a:lnTo>
                    <a:pt x="2571" y="649"/>
                  </a:lnTo>
                  <a:lnTo>
                    <a:pt x="2538" y="596"/>
                  </a:lnTo>
                  <a:lnTo>
                    <a:pt x="2502" y="546"/>
                  </a:lnTo>
                  <a:lnTo>
                    <a:pt x="2464" y="498"/>
                  </a:lnTo>
                  <a:lnTo>
                    <a:pt x="2423" y="450"/>
                  </a:lnTo>
                  <a:lnTo>
                    <a:pt x="2381" y="406"/>
                  </a:lnTo>
                  <a:lnTo>
                    <a:pt x="2335" y="362"/>
                  </a:lnTo>
                  <a:lnTo>
                    <a:pt x="2288" y="322"/>
                  </a:lnTo>
                  <a:lnTo>
                    <a:pt x="2238" y="282"/>
                  </a:lnTo>
                  <a:lnTo>
                    <a:pt x="2187" y="246"/>
                  </a:lnTo>
                  <a:lnTo>
                    <a:pt x="2133" y="211"/>
                  </a:lnTo>
                  <a:lnTo>
                    <a:pt x="2077" y="179"/>
                  </a:lnTo>
                  <a:lnTo>
                    <a:pt x="2020" y="148"/>
                  </a:lnTo>
                  <a:lnTo>
                    <a:pt x="1961" y="121"/>
                  </a:lnTo>
                  <a:lnTo>
                    <a:pt x="1901" y="97"/>
                  </a:lnTo>
                  <a:lnTo>
                    <a:pt x="1838" y="74"/>
                  </a:lnTo>
                  <a:lnTo>
                    <a:pt x="1775" y="55"/>
                  </a:lnTo>
                  <a:lnTo>
                    <a:pt x="1710" y="38"/>
                  </a:lnTo>
                  <a:lnTo>
                    <a:pt x="1644" y="24"/>
                  </a:lnTo>
                  <a:lnTo>
                    <a:pt x="1576" y="14"/>
                  </a:lnTo>
                  <a:lnTo>
                    <a:pt x="1508" y="6"/>
                  </a:lnTo>
                  <a:lnTo>
                    <a:pt x="1439" y="1"/>
                  </a:lnTo>
                  <a:lnTo>
                    <a:pt x="1368" y="0"/>
                  </a:lnTo>
                  <a:close/>
                  <a:moveTo>
                    <a:pt x="2302" y="1327"/>
                  </a:moveTo>
                  <a:lnTo>
                    <a:pt x="2261" y="1362"/>
                  </a:lnTo>
                  <a:lnTo>
                    <a:pt x="2193" y="1424"/>
                  </a:lnTo>
                  <a:lnTo>
                    <a:pt x="2107" y="1503"/>
                  </a:lnTo>
                  <a:lnTo>
                    <a:pt x="2012" y="1588"/>
                  </a:lnTo>
                  <a:lnTo>
                    <a:pt x="1921" y="1671"/>
                  </a:lnTo>
                  <a:lnTo>
                    <a:pt x="1842" y="1743"/>
                  </a:lnTo>
                  <a:lnTo>
                    <a:pt x="1787" y="1793"/>
                  </a:lnTo>
                  <a:lnTo>
                    <a:pt x="1767" y="1812"/>
                  </a:lnTo>
                  <a:lnTo>
                    <a:pt x="1757" y="1820"/>
                  </a:lnTo>
                  <a:lnTo>
                    <a:pt x="1746" y="1828"/>
                  </a:lnTo>
                  <a:lnTo>
                    <a:pt x="1736" y="1835"/>
                  </a:lnTo>
                  <a:lnTo>
                    <a:pt x="1724" y="1841"/>
                  </a:lnTo>
                  <a:lnTo>
                    <a:pt x="1713" y="1846"/>
                  </a:lnTo>
                  <a:lnTo>
                    <a:pt x="1703" y="1850"/>
                  </a:lnTo>
                  <a:lnTo>
                    <a:pt x="1692" y="1854"/>
                  </a:lnTo>
                  <a:lnTo>
                    <a:pt x="1681" y="1856"/>
                  </a:lnTo>
                  <a:lnTo>
                    <a:pt x="1670" y="1859"/>
                  </a:lnTo>
                  <a:lnTo>
                    <a:pt x="1660" y="1860"/>
                  </a:lnTo>
                  <a:lnTo>
                    <a:pt x="1649" y="1861"/>
                  </a:lnTo>
                  <a:lnTo>
                    <a:pt x="1639" y="1861"/>
                  </a:lnTo>
                  <a:lnTo>
                    <a:pt x="1627" y="1860"/>
                  </a:lnTo>
                  <a:lnTo>
                    <a:pt x="1617" y="1857"/>
                  </a:lnTo>
                  <a:lnTo>
                    <a:pt x="1607" y="1854"/>
                  </a:lnTo>
                  <a:lnTo>
                    <a:pt x="1598" y="1851"/>
                  </a:lnTo>
                  <a:lnTo>
                    <a:pt x="1589" y="1848"/>
                  </a:lnTo>
                  <a:lnTo>
                    <a:pt x="1580" y="1843"/>
                  </a:lnTo>
                  <a:lnTo>
                    <a:pt x="1572" y="1838"/>
                  </a:lnTo>
                  <a:lnTo>
                    <a:pt x="1564" y="1833"/>
                  </a:lnTo>
                  <a:lnTo>
                    <a:pt x="1556" y="1827"/>
                  </a:lnTo>
                  <a:lnTo>
                    <a:pt x="1548" y="1820"/>
                  </a:lnTo>
                  <a:lnTo>
                    <a:pt x="1541" y="1813"/>
                  </a:lnTo>
                  <a:lnTo>
                    <a:pt x="1536" y="1805"/>
                  </a:lnTo>
                  <a:lnTo>
                    <a:pt x="1530" y="1796"/>
                  </a:lnTo>
                  <a:lnTo>
                    <a:pt x="1525" y="1788"/>
                  </a:lnTo>
                  <a:lnTo>
                    <a:pt x="1521" y="1778"/>
                  </a:lnTo>
                  <a:lnTo>
                    <a:pt x="1517" y="1767"/>
                  </a:lnTo>
                  <a:lnTo>
                    <a:pt x="1515" y="1757"/>
                  </a:lnTo>
                  <a:lnTo>
                    <a:pt x="1512" y="1747"/>
                  </a:lnTo>
                  <a:lnTo>
                    <a:pt x="1511" y="1735"/>
                  </a:lnTo>
                  <a:lnTo>
                    <a:pt x="1511" y="1724"/>
                  </a:lnTo>
                  <a:lnTo>
                    <a:pt x="1511" y="1477"/>
                  </a:lnTo>
                  <a:lnTo>
                    <a:pt x="659" y="1477"/>
                  </a:lnTo>
                  <a:lnTo>
                    <a:pt x="645" y="1477"/>
                  </a:lnTo>
                  <a:lnTo>
                    <a:pt x="632" y="1476"/>
                  </a:lnTo>
                  <a:lnTo>
                    <a:pt x="618" y="1474"/>
                  </a:lnTo>
                  <a:lnTo>
                    <a:pt x="606" y="1472"/>
                  </a:lnTo>
                  <a:lnTo>
                    <a:pt x="593" y="1470"/>
                  </a:lnTo>
                  <a:lnTo>
                    <a:pt x="580" y="1467"/>
                  </a:lnTo>
                  <a:lnTo>
                    <a:pt x="568" y="1463"/>
                  </a:lnTo>
                  <a:lnTo>
                    <a:pt x="556" y="1459"/>
                  </a:lnTo>
                  <a:lnTo>
                    <a:pt x="545" y="1454"/>
                  </a:lnTo>
                  <a:lnTo>
                    <a:pt x="534" y="1448"/>
                  </a:lnTo>
                  <a:lnTo>
                    <a:pt x="522" y="1442"/>
                  </a:lnTo>
                  <a:lnTo>
                    <a:pt x="512" y="1436"/>
                  </a:lnTo>
                  <a:lnTo>
                    <a:pt x="501" y="1430"/>
                  </a:lnTo>
                  <a:lnTo>
                    <a:pt x="492" y="1423"/>
                  </a:lnTo>
                  <a:lnTo>
                    <a:pt x="482" y="1415"/>
                  </a:lnTo>
                  <a:lnTo>
                    <a:pt x="473" y="1407"/>
                  </a:lnTo>
                  <a:lnTo>
                    <a:pt x="464" y="1399"/>
                  </a:lnTo>
                  <a:lnTo>
                    <a:pt x="457" y="1391"/>
                  </a:lnTo>
                  <a:lnTo>
                    <a:pt x="449" y="1382"/>
                  </a:lnTo>
                  <a:lnTo>
                    <a:pt x="441" y="1373"/>
                  </a:lnTo>
                  <a:lnTo>
                    <a:pt x="434" y="1362"/>
                  </a:lnTo>
                  <a:lnTo>
                    <a:pt x="429" y="1352"/>
                  </a:lnTo>
                  <a:lnTo>
                    <a:pt x="422" y="1342"/>
                  </a:lnTo>
                  <a:lnTo>
                    <a:pt x="417" y="1332"/>
                  </a:lnTo>
                  <a:lnTo>
                    <a:pt x="412" y="1321"/>
                  </a:lnTo>
                  <a:lnTo>
                    <a:pt x="409" y="1310"/>
                  </a:lnTo>
                  <a:lnTo>
                    <a:pt x="405" y="1299"/>
                  </a:lnTo>
                  <a:lnTo>
                    <a:pt x="402" y="1287"/>
                  </a:lnTo>
                  <a:lnTo>
                    <a:pt x="400" y="1275"/>
                  </a:lnTo>
                  <a:lnTo>
                    <a:pt x="397" y="1263"/>
                  </a:lnTo>
                  <a:lnTo>
                    <a:pt x="397" y="1252"/>
                  </a:lnTo>
                  <a:lnTo>
                    <a:pt x="396" y="1239"/>
                  </a:lnTo>
                  <a:lnTo>
                    <a:pt x="397" y="1227"/>
                  </a:lnTo>
                  <a:lnTo>
                    <a:pt x="397" y="1215"/>
                  </a:lnTo>
                  <a:lnTo>
                    <a:pt x="400" y="1203"/>
                  </a:lnTo>
                  <a:lnTo>
                    <a:pt x="402" y="1191"/>
                  </a:lnTo>
                  <a:lnTo>
                    <a:pt x="405" y="1180"/>
                  </a:lnTo>
                  <a:lnTo>
                    <a:pt x="409" y="1169"/>
                  </a:lnTo>
                  <a:lnTo>
                    <a:pt x="412" y="1158"/>
                  </a:lnTo>
                  <a:lnTo>
                    <a:pt x="417" y="1147"/>
                  </a:lnTo>
                  <a:lnTo>
                    <a:pt x="422" y="1137"/>
                  </a:lnTo>
                  <a:lnTo>
                    <a:pt x="429" y="1126"/>
                  </a:lnTo>
                  <a:lnTo>
                    <a:pt x="434" y="1116"/>
                  </a:lnTo>
                  <a:lnTo>
                    <a:pt x="441" y="1106"/>
                  </a:lnTo>
                  <a:lnTo>
                    <a:pt x="449" y="1097"/>
                  </a:lnTo>
                  <a:lnTo>
                    <a:pt x="457" y="1088"/>
                  </a:lnTo>
                  <a:lnTo>
                    <a:pt x="464" y="1080"/>
                  </a:lnTo>
                  <a:lnTo>
                    <a:pt x="473" y="1071"/>
                  </a:lnTo>
                  <a:lnTo>
                    <a:pt x="482" y="1064"/>
                  </a:lnTo>
                  <a:lnTo>
                    <a:pt x="492" y="1056"/>
                  </a:lnTo>
                  <a:lnTo>
                    <a:pt x="501" y="1049"/>
                  </a:lnTo>
                  <a:lnTo>
                    <a:pt x="512" y="1042"/>
                  </a:lnTo>
                  <a:lnTo>
                    <a:pt x="522" y="1036"/>
                  </a:lnTo>
                  <a:lnTo>
                    <a:pt x="534" y="1030"/>
                  </a:lnTo>
                  <a:lnTo>
                    <a:pt x="545" y="1025"/>
                  </a:lnTo>
                  <a:lnTo>
                    <a:pt x="556" y="1020"/>
                  </a:lnTo>
                  <a:lnTo>
                    <a:pt x="568" y="1016"/>
                  </a:lnTo>
                  <a:lnTo>
                    <a:pt x="580" y="1012"/>
                  </a:lnTo>
                  <a:lnTo>
                    <a:pt x="593" y="1009"/>
                  </a:lnTo>
                  <a:lnTo>
                    <a:pt x="606" y="1007"/>
                  </a:lnTo>
                  <a:lnTo>
                    <a:pt x="618" y="1004"/>
                  </a:lnTo>
                  <a:lnTo>
                    <a:pt x="632" y="1003"/>
                  </a:lnTo>
                  <a:lnTo>
                    <a:pt x="645" y="1002"/>
                  </a:lnTo>
                  <a:lnTo>
                    <a:pt x="659" y="1002"/>
                  </a:lnTo>
                  <a:lnTo>
                    <a:pt x="1512" y="1002"/>
                  </a:lnTo>
                  <a:lnTo>
                    <a:pt x="1512" y="747"/>
                  </a:lnTo>
                  <a:lnTo>
                    <a:pt x="1512" y="737"/>
                  </a:lnTo>
                  <a:lnTo>
                    <a:pt x="1515" y="728"/>
                  </a:lnTo>
                  <a:lnTo>
                    <a:pt x="1516" y="717"/>
                  </a:lnTo>
                  <a:lnTo>
                    <a:pt x="1519" y="709"/>
                  </a:lnTo>
                  <a:lnTo>
                    <a:pt x="1522" y="700"/>
                  </a:lnTo>
                  <a:lnTo>
                    <a:pt x="1527" y="692"/>
                  </a:lnTo>
                  <a:lnTo>
                    <a:pt x="1531" y="684"/>
                  </a:lnTo>
                  <a:lnTo>
                    <a:pt x="1537" y="676"/>
                  </a:lnTo>
                  <a:lnTo>
                    <a:pt x="1544" y="669"/>
                  </a:lnTo>
                  <a:lnTo>
                    <a:pt x="1549" y="662"/>
                  </a:lnTo>
                  <a:lnTo>
                    <a:pt x="1557" y="656"/>
                  </a:lnTo>
                  <a:lnTo>
                    <a:pt x="1565" y="650"/>
                  </a:lnTo>
                  <a:lnTo>
                    <a:pt x="1573" y="645"/>
                  </a:lnTo>
                  <a:lnTo>
                    <a:pt x="1580" y="639"/>
                  </a:lnTo>
                  <a:lnTo>
                    <a:pt x="1589" y="634"/>
                  </a:lnTo>
                  <a:lnTo>
                    <a:pt x="1598" y="630"/>
                  </a:lnTo>
                  <a:lnTo>
                    <a:pt x="1607" y="627"/>
                  </a:lnTo>
                  <a:lnTo>
                    <a:pt x="1616" y="624"/>
                  </a:lnTo>
                  <a:lnTo>
                    <a:pt x="1626" y="622"/>
                  </a:lnTo>
                  <a:lnTo>
                    <a:pt x="1636" y="620"/>
                  </a:lnTo>
                  <a:lnTo>
                    <a:pt x="1646" y="619"/>
                  </a:lnTo>
                  <a:lnTo>
                    <a:pt x="1656" y="619"/>
                  </a:lnTo>
                  <a:lnTo>
                    <a:pt x="1666" y="619"/>
                  </a:lnTo>
                  <a:lnTo>
                    <a:pt x="1675" y="620"/>
                  </a:lnTo>
                  <a:lnTo>
                    <a:pt x="1685" y="622"/>
                  </a:lnTo>
                  <a:lnTo>
                    <a:pt x="1695" y="624"/>
                  </a:lnTo>
                  <a:lnTo>
                    <a:pt x="1706" y="627"/>
                  </a:lnTo>
                  <a:lnTo>
                    <a:pt x="1716" y="631"/>
                  </a:lnTo>
                  <a:lnTo>
                    <a:pt x="1724" y="636"/>
                  </a:lnTo>
                  <a:lnTo>
                    <a:pt x="1733" y="641"/>
                  </a:lnTo>
                  <a:lnTo>
                    <a:pt x="1742" y="648"/>
                  </a:lnTo>
                  <a:lnTo>
                    <a:pt x="1751" y="655"/>
                  </a:lnTo>
                  <a:lnTo>
                    <a:pt x="1798" y="697"/>
                  </a:lnTo>
                  <a:lnTo>
                    <a:pt x="1865" y="759"/>
                  </a:lnTo>
                  <a:lnTo>
                    <a:pt x="1947" y="833"/>
                  </a:lnTo>
                  <a:lnTo>
                    <a:pt x="2034" y="912"/>
                  </a:lnTo>
                  <a:lnTo>
                    <a:pt x="2120" y="990"/>
                  </a:lnTo>
                  <a:lnTo>
                    <a:pt x="2197" y="1060"/>
                  </a:lnTo>
                  <a:lnTo>
                    <a:pt x="2257" y="1113"/>
                  </a:lnTo>
                  <a:lnTo>
                    <a:pt x="2293" y="1147"/>
                  </a:lnTo>
                  <a:lnTo>
                    <a:pt x="2303" y="1156"/>
                  </a:lnTo>
                  <a:lnTo>
                    <a:pt x="2312" y="1167"/>
                  </a:lnTo>
                  <a:lnTo>
                    <a:pt x="2319" y="1178"/>
                  </a:lnTo>
                  <a:lnTo>
                    <a:pt x="2326" y="1189"/>
                  </a:lnTo>
                  <a:lnTo>
                    <a:pt x="2332" y="1200"/>
                  </a:lnTo>
                  <a:lnTo>
                    <a:pt x="2335" y="1213"/>
                  </a:lnTo>
                  <a:lnTo>
                    <a:pt x="2338" y="1225"/>
                  </a:lnTo>
                  <a:lnTo>
                    <a:pt x="2339" y="1237"/>
                  </a:lnTo>
                  <a:lnTo>
                    <a:pt x="2339" y="1249"/>
                  </a:lnTo>
                  <a:lnTo>
                    <a:pt x="2338" y="1260"/>
                  </a:lnTo>
                  <a:lnTo>
                    <a:pt x="2336" y="1272"/>
                  </a:lnTo>
                  <a:lnTo>
                    <a:pt x="2332" y="1284"/>
                  </a:lnTo>
                  <a:lnTo>
                    <a:pt x="2326" y="1296"/>
                  </a:lnTo>
                  <a:lnTo>
                    <a:pt x="2319" y="1307"/>
                  </a:lnTo>
                  <a:lnTo>
                    <a:pt x="2310" y="1317"/>
                  </a:lnTo>
                  <a:lnTo>
                    <a:pt x="2302" y="1327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2088" y="1391"/>
              <a:ext cx="107" cy="114"/>
            </a:xfrm>
            <a:custGeom>
              <a:avLst/>
              <a:gdLst/>
              <a:ahLst/>
              <a:cxnLst>
                <a:cxn ang="0">
                  <a:pos x="618" y="203"/>
                </a:cxn>
                <a:cxn ang="0">
                  <a:pos x="608" y="171"/>
                </a:cxn>
                <a:cxn ang="0">
                  <a:pos x="584" y="146"/>
                </a:cxn>
                <a:cxn ang="0">
                  <a:pos x="553" y="130"/>
                </a:cxn>
                <a:cxn ang="0">
                  <a:pos x="408" y="127"/>
                </a:cxn>
                <a:cxn ang="0">
                  <a:pos x="405" y="60"/>
                </a:cxn>
                <a:cxn ang="0">
                  <a:pos x="387" y="31"/>
                </a:cxn>
                <a:cxn ang="0">
                  <a:pos x="359" y="10"/>
                </a:cxn>
                <a:cxn ang="0">
                  <a:pos x="324" y="0"/>
                </a:cxn>
                <a:cxn ang="0">
                  <a:pos x="285" y="2"/>
                </a:cxn>
                <a:cxn ang="0">
                  <a:pos x="252" y="15"/>
                </a:cxn>
                <a:cxn ang="0">
                  <a:pos x="226" y="38"/>
                </a:cxn>
                <a:cxn ang="0">
                  <a:pos x="213" y="68"/>
                </a:cxn>
                <a:cxn ang="0">
                  <a:pos x="94" y="127"/>
                </a:cxn>
                <a:cxn ang="0">
                  <a:pos x="57" y="133"/>
                </a:cxn>
                <a:cxn ang="0">
                  <a:pos x="27" y="151"/>
                </a:cxn>
                <a:cxn ang="0">
                  <a:pos x="7" y="179"/>
                </a:cxn>
                <a:cxn ang="0">
                  <a:pos x="0" y="212"/>
                </a:cxn>
                <a:cxn ang="0">
                  <a:pos x="61" y="319"/>
                </a:cxn>
                <a:cxn ang="0">
                  <a:pos x="94" y="331"/>
                </a:cxn>
                <a:cxn ang="0">
                  <a:pos x="120" y="355"/>
                </a:cxn>
                <a:cxn ang="0">
                  <a:pos x="134" y="385"/>
                </a:cxn>
                <a:cxn ang="0">
                  <a:pos x="136" y="421"/>
                </a:cxn>
                <a:cxn ang="0">
                  <a:pos x="124" y="452"/>
                </a:cxn>
                <a:cxn ang="0">
                  <a:pos x="102" y="477"/>
                </a:cxn>
                <a:cxn ang="0">
                  <a:pos x="70" y="493"/>
                </a:cxn>
                <a:cxn ang="0">
                  <a:pos x="0" y="498"/>
                </a:cxn>
                <a:cxn ang="0">
                  <a:pos x="4" y="628"/>
                </a:cxn>
                <a:cxn ang="0">
                  <a:pos x="22" y="656"/>
                </a:cxn>
                <a:cxn ang="0">
                  <a:pos x="50" y="678"/>
                </a:cxn>
                <a:cxn ang="0">
                  <a:pos x="84" y="687"/>
                </a:cxn>
                <a:cxn ang="0">
                  <a:pos x="210" y="632"/>
                </a:cxn>
                <a:cxn ang="0">
                  <a:pos x="221" y="600"/>
                </a:cxn>
                <a:cxn ang="0">
                  <a:pos x="245" y="574"/>
                </a:cxn>
                <a:cxn ang="0">
                  <a:pos x="276" y="559"/>
                </a:cxn>
                <a:cxn ang="0">
                  <a:pos x="314" y="555"/>
                </a:cxn>
                <a:cxn ang="0">
                  <a:pos x="351" y="562"/>
                </a:cxn>
                <a:cxn ang="0">
                  <a:pos x="381" y="581"/>
                </a:cxn>
                <a:cxn ang="0">
                  <a:pos x="401" y="607"/>
                </a:cxn>
                <a:cxn ang="0">
                  <a:pos x="408" y="640"/>
                </a:cxn>
                <a:cxn ang="0">
                  <a:pos x="544" y="686"/>
                </a:cxn>
                <a:cxn ang="0">
                  <a:pos x="578" y="673"/>
                </a:cxn>
                <a:cxn ang="0">
                  <a:pos x="602" y="650"/>
                </a:cxn>
                <a:cxn ang="0">
                  <a:pos x="617" y="620"/>
                </a:cxn>
                <a:cxn ang="0">
                  <a:pos x="653" y="498"/>
                </a:cxn>
                <a:cxn ang="0">
                  <a:pos x="690" y="490"/>
                </a:cxn>
                <a:cxn ang="0">
                  <a:pos x="720" y="472"/>
                </a:cxn>
                <a:cxn ang="0">
                  <a:pos x="741" y="445"/>
                </a:cxn>
                <a:cxn ang="0">
                  <a:pos x="748" y="411"/>
                </a:cxn>
                <a:cxn ang="0">
                  <a:pos x="744" y="377"/>
                </a:cxn>
                <a:cxn ang="0">
                  <a:pos x="726" y="349"/>
                </a:cxn>
                <a:cxn ang="0">
                  <a:pos x="699" y="327"/>
                </a:cxn>
                <a:cxn ang="0">
                  <a:pos x="663" y="317"/>
                </a:cxn>
              </a:cxnLst>
              <a:rect l="0" t="0" r="r" b="b"/>
              <a:pathLst>
                <a:path w="748" h="688">
                  <a:moveTo>
                    <a:pt x="653" y="317"/>
                  </a:moveTo>
                  <a:lnTo>
                    <a:pt x="619" y="317"/>
                  </a:lnTo>
                  <a:lnTo>
                    <a:pt x="619" y="212"/>
                  </a:lnTo>
                  <a:lnTo>
                    <a:pt x="618" y="203"/>
                  </a:lnTo>
                  <a:lnTo>
                    <a:pt x="617" y="195"/>
                  </a:lnTo>
                  <a:lnTo>
                    <a:pt x="614" y="187"/>
                  </a:lnTo>
                  <a:lnTo>
                    <a:pt x="611" y="179"/>
                  </a:lnTo>
                  <a:lnTo>
                    <a:pt x="608" y="171"/>
                  </a:lnTo>
                  <a:lnTo>
                    <a:pt x="602" y="164"/>
                  </a:lnTo>
                  <a:lnTo>
                    <a:pt x="598" y="157"/>
                  </a:lnTo>
                  <a:lnTo>
                    <a:pt x="591" y="151"/>
                  </a:lnTo>
                  <a:lnTo>
                    <a:pt x="584" y="146"/>
                  </a:lnTo>
                  <a:lnTo>
                    <a:pt x="578" y="141"/>
                  </a:lnTo>
                  <a:lnTo>
                    <a:pt x="570" y="137"/>
                  </a:lnTo>
                  <a:lnTo>
                    <a:pt x="561" y="133"/>
                  </a:lnTo>
                  <a:lnTo>
                    <a:pt x="553" y="130"/>
                  </a:lnTo>
                  <a:lnTo>
                    <a:pt x="544" y="128"/>
                  </a:lnTo>
                  <a:lnTo>
                    <a:pt x="534" y="127"/>
                  </a:lnTo>
                  <a:lnTo>
                    <a:pt x="525" y="127"/>
                  </a:lnTo>
                  <a:lnTo>
                    <a:pt x="408" y="127"/>
                  </a:lnTo>
                  <a:lnTo>
                    <a:pt x="408" y="85"/>
                  </a:lnTo>
                  <a:lnTo>
                    <a:pt x="408" y="76"/>
                  </a:lnTo>
                  <a:lnTo>
                    <a:pt x="407" y="68"/>
                  </a:lnTo>
                  <a:lnTo>
                    <a:pt x="405" y="60"/>
                  </a:lnTo>
                  <a:lnTo>
                    <a:pt x="401" y="52"/>
                  </a:lnTo>
                  <a:lnTo>
                    <a:pt x="397" y="45"/>
                  </a:lnTo>
                  <a:lnTo>
                    <a:pt x="392" y="38"/>
                  </a:lnTo>
                  <a:lnTo>
                    <a:pt x="387" y="31"/>
                  </a:lnTo>
                  <a:lnTo>
                    <a:pt x="381" y="25"/>
                  </a:lnTo>
                  <a:lnTo>
                    <a:pt x="374" y="20"/>
                  </a:lnTo>
                  <a:lnTo>
                    <a:pt x="367" y="15"/>
                  </a:lnTo>
                  <a:lnTo>
                    <a:pt x="359" y="10"/>
                  </a:lnTo>
                  <a:lnTo>
                    <a:pt x="351" y="6"/>
                  </a:lnTo>
                  <a:lnTo>
                    <a:pt x="342" y="4"/>
                  </a:lnTo>
                  <a:lnTo>
                    <a:pt x="333" y="2"/>
                  </a:lnTo>
                  <a:lnTo>
                    <a:pt x="324" y="0"/>
                  </a:lnTo>
                  <a:lnTo>
                    <a:pt x="314" y="0"/>
                  </a:lnTo>
                  <a:lnTo>
                    <a:pt x="304" y="0"/>
                  </a:lnTo>
                  <a:lnTo>
                    <a:pt x="294" y="0"/>
                  </a:lnTo>
                  <a:lnTo>
                    <a:pt x="285" y="2"/>
                  </a:lnTo>
                  <a:lnTo>
                    <a:pt x="276" y="4"/>
                  </a:lnTo>
                  <a:lnTo>
                    <a:pt x="267" y="6"/>
                  </a:lnTo>
                  <a:lnTo>
                    <a:pt x="259" y="10"/>
                  </a:lnTo>
                  <a:lnTo>
                    <a:pt x="252" y="15"/>
                  </a:lnTo>
                  <a:lnTo>
                    <a:pt x="245" y="20"/>
                  </a:lnTo>
                  <a:lnTo>
                    <a:pt x="238" y="25"/>
                  </a:lnTo>
                  <a:lnTo>
                    <a:pt x="232" y="31"/>
                  </a:lnTo>
                  <a:lnTo>
                    <a:pt x="226" y="38"/>
                  </a:lnTo>
                  <a:lnTo>
                    <a:pt x="221" y="45"/>
                  </a:lnTo>
                  <a:lnTo>
                    <a:pt x="218" y="52"/>
                  </a:lnTo>
                  <a:lnTo>
                    <a:pt x="215" y="60"/>
                  </a:lnTo>
                  <a:lnTo>
                    <a:pt x="213" y="68"/>
                  </a:lnTo>
                  <a:lnTo>
                    <a:pt x="210" y="76"/>
                  </a:lnTo>
                  <a:lnTo>
                    <a:pt x="210" y="85"/>
                  </a:lnTo>
                  <a:lnTo>
                    <a:pt x="210" y="127"/>
                  </a:lnTo>
                  <a:lnTo>
                    <a:pt x="94" y="127"/>
                  </a:lnTo>
                  <a:lnTo>
                    <a:pt x="84" y="127"/>
                  </a:lnTo>
                  <a:lnTo>
                    <a:pt x="75" y="128"/>
                  </a:lnTo>
                  <a:lnTo>
                    <a:pt x="66" y="130"/>
                  </a:lnTo>
                  <a:lnTo>
                    <a:pt x="57" y="133"/>
                  </a:lnTo>
                  <a:lnTo>
                    <a:pt x="50" y="137"/>
                  </a:lnTo>
                  <a:lnTo>
                    <a:pt x="42" y="141"/>
                  </a:lnTo>
                  <a:lnTo>
                    <a:pt x="34" y="146"/>
                  </a:lnTo>
                  <a:lnTo>
                    <a:pt x="27" y="151"/>
                  </a:lnTo>
                  <a:lnTo>
                    <a:pt x="22" y="157"/>
                  </a:lnTo>
                  <a:lnTo>
                    <a:pt x="16" y="164"/>
                  </a:lnTo>
                  <a:lnTo>
                    <a:pt x="12" y="171"/>
                  </a:lnTo>
                  <a:lnTo>
                    <a:pt x="7" y="179"/>
                  </a:lnTo>
                  <a:lnTo>
                    <a:pt x="4" y="187"/>
                  </a:lnTo>
                  <a:lnTo>
                    <a:pt x="2" y="195"/>
                  </a:lnTo>
                  <a:lnTo>
                    <a:pt x="0" y="203"/>
                  </a:lnTo>
                  <a:lnTo>
                    <a:pt x="0" y="212"/>
                  </a:lnTo>
                  <a:lnTo>
                    <a:pt x="0" y="317"/>
                  </a:lnTo>
                  <a:lnTo>
                    <a:pt x="42" y="317"/>
                  </a:lnTo>
                  <a:lnTo>
                    <a:pt x="52" y="317"/>
                  </a:lnTo>
                  <a:lnTo>
                    <a:pt x="61" y="319"/>
                  </a:lnTo>
                  <a:lnTo>
                    <a:pt x="70" y="321"/>
                  </a:lnTo>
                  <a:lnTo>
                    <a:pt x="79" y="324"/>
                  </a:lnTo>
                  <a:lnTo>
                    <a:pt x="86" y="327"/>
                  </a:lnTo>
                  <a:lnTo>
                    <a:pt x="94" y="331"/>
                  </a:lnTo>
                  <a:lnTo>
                    <a:pt x="102" y="337"/>
                  </a:lnTo>
                  <a:lnTo>
                    <a:pt x="109" y="343"/>
                  </a:lnTo>
                  <a:lnTo>
                    <a:pt x="114" y="349"/>
                  </a:lnTo>
                  <a:lnTo>
                    <a:pt x="120" y="355"/>
                  </a:lnTo>
                  <a:lnTo>
                    <a:pt x="124" y="362"/>
                  </a:lnTo>
                  <a:lnTo>
                    <a:pt x="129" y="369"/>
                  </a:lnTo>
                  <a:lnTo>
                    <a:pt x="132" y="377"/>
                  </a:lnTo>
                  <a:lnTo>
                    <a:pt x="134" y="385"/>
                  </a:lnTo>
                  <a:lnTo>
                    <a:pt x="136" y="394"/>
                  </a:lnTo>
                  <a:lnTo>
                    <a:pt x="136" y="402"/>
                  </a:lnTo>
                  <a:lnTo>
                    <a:pt x="136" y="411"/>
                  </a:lnTo>
                  <a:lnTo>
                    <a:pt x="136" y="421"/>
                  </a:lnTo>
                  <a:lnTo>
                    <a:pt x="134" y="429"/>
                  </a:lnTo>
                  <a:lnTo>
                    <a:pt x="132" y="437"/>
                  </a:lnTo>
                  <a:lnTo>
                    <a:pt x="129" y="445"/>
                  </a:lnTo>
                  <a:lnTo>
                    <a:pt x="124" y="452"/>
                  </a:lnTo>
                  <a:lnTo>
                    <a:pt x="120" y="459"/>
                  </a:lnTo>
                  <a:lnTo>
                    <a:pt x="114" y="466"/>
                  </a:lnTo>
                  <a:lnTo>
                    <a:pt x="109" y="472"/>
                  </a:lnTo>
                  <a:lnTo>
                    <a:pt x="102" y="477"/>
                  </a:lnTo>
                  <a:lnTo>
                    <a:pt x="94" y="482"/>
                  </a:lnTo>
                  <a:lnTo>
                    <a:pt x="86" y="486"/>
                  </a:lnTo>
                  <a:lnTo>
                    <a:pt x="79" y="490"/>
                  </a:lnTo>
                  <a:lnTo>
                    <a:pt x="70" y="493"/>
                  </a:lnTo>
                  <a:lnTo>
                    <a:pt x="61" y="495"/>
                  </a:lnTo>
                  <a:lnTo>
                    <a:pt x="52" y="496"/>
                  </a:lnTo>
                  <a:lnTo>
                    <a:pt x="42" y="498"/>
                  </a:lnTo>
                  <a:lnTo>
                    <a:pt x="0" y="498"/>
                  </a:lnTo>
                  <a:lnTo>
                    <a:pt x="0" y="603"/>
                  </a:lnTo>
                  <a:lnTo>
                    <a:pt x="0" y="611"/>
                  </a:lnTo>
                  <a:lnTo>
                    <a:pt x="2" y="620"/>
                  </a:lnTo>
                  <a:lnTo>
                    <a:pt x="4" y="628"/>
                  </a:lnTo>
                  <a:lnTo>
                    <a:pt x="7" y="635"/>
                  </a:lnTo>
                  <a:lnTo>
                    <a:pt x="12" y="643"/>
                  </a:lnTo>
                  <a:lnTo>
                    <a:pt x="16" y="650"/>
                  </a:lnTo>
                  <a:lnTo>
                    <a:pt x="22" y="656"/>
                  </a:lnTo>
                  <a:lnTo>
                    <a:pt x="27" y="663"/>
                  </a:lnTo>
                  <a:lnTo>
                    <a:pt x="34" y="669"/>
                  </a:lnTo>
                  <a:lnTo>
                    <a:pt x="42" y="673"/>
                  </a:lnTo>
                  <a:lnTo>
                    <a:pt x="50" y="678"/>
                  </a:lnTo>
                  <a:lnTo>
                    <a:pt x="57" y="681"/>
                  </a:lnTo>
                  <a:lnTo>
                    <a:pt x="66" y="684"/>
                  </a:lnTo>
                  <a:lnTo>
                    <a:pt x="75" y="686"/>
                  </a:lnTo>
                  <a:lnTo>
                    <a:pt x="84" y="687"/>
                  </a:lnTo>
                  <a:lnTo>
                    <a:pt x="94" y="688"/>
                  </a:lnTo>
                  <a:lnTo>
                    <a:pt x="210" y="688"/>
                  </a:lnTo>
                  <a:lnTo>
                    <a:pt x="210" y="640"/>
                  </a:lnTo>
                  <a:lnTo>
                    <a:pt x="210" y="632"/>
                  </a:lnTo>
                  <a:lnTo>
                    <a:pt x="213" y="623"/>
                  </a:lnTo>
                  <a:lnTo>
                    <a:pt x="215" y="615"/>
                  </a:lnTo>
                  <a:lnTo>
                    <a:pt x="218" y="607"/>
                  </a:lnTo>
                  <a:lnTo>
                    <a:pt x="221" y="600"/>
                  </a:lnTo>
                  <a:lnTo>
                    <a:pt x="226" y="593"/>
                  </a:lnTo>
                  <a:lnTo>
                    <a:pt x="232" y="587"/>
                  </a:lnTo>
                  <a:lnTo>
                    <a:pt x="238" y="581"/>
                  </a:lnTo>
                  <a:lnTo>
                    <a:pt x="245" y="574"/>
                  </a:lnTo>
                  <a:lnTo>
                    <a:pt x="252" y="569"/>
                  </a:lnTo>
                  <a:lnTo>
                    <a:pt x="259" y="565"/>
                  </a:lnTo>
                  <a:lnTo>
                    <a:pt x="267" y="562"/>
                  </a:lnTo>
                  <a:lnTo>
                    <a:pt x="276" y="559"/>
                  </a:lnTo>
                  <a:lnTo>
                    <a:pt x="285" y="557"/>
                  </a:lnTo>
                  <a:lnTo>
                    <a:pt x="294" y="555"/>
                  </a:lnTo>
                  <a:lnTo>
                    <a:pt x="304" y="555"/>
                  </a:lnTo>
                  <a:lnTo>
                    <a:pt x="314" y="555"/>
                  </a:lnTo>
                  <a:lnTo>
                    <a:pt x="324" y="555"/>
                  </a:lnTo>
                  <a:lnTo>
                    <a:pt x="333" y="557"/>
                  </a:lnTo>
                  <a:lnTo>
                    <a:pt x="342" y="559"/>
                  </a:lnTo>
                  <a:lnTo>
                    <a:pt x="351" y="562"/>
                  </a:lnTo>
                  <a:lnTo>
                    <a:pt x="359" y="565"/>
                  </a:lnTo>
                  <a:lnTo>
                    <a:pt x="367" y="569"/>
                  </a:lnTo>
                  <a:lnTo>
                    <a:pt x="374" y="574"/>
                  </a:lnTo>
                  <a:lnTo>
                    <a:pt x="381" y="581"/>
                  </a:lnTo>
                  <a:lnTo>
                    <a:pt x="387" y="587"/>
                  </a:lnTo>
                  <a:lnTo>
                    <a:pt x="392" y="593"/>
                  </a:lnTo>
                  <a:lnTo>
                    <a:pt x="397" y="600"/>
                  </a:lnTo>
                  <a:lnTo>
                    <a:pt x="401" y="607"/>
                  </a:lnTo>
                  <a:lnTo>
                    <a:pt x="405" y="615"/>
                  </a:lnTo>
                  <a:lnTo>
                    <a:pt x="407" y="623"/>
                  </a:lnTo>
                  <a:lnTo>
                    <a:pt x="408" y="632"/>
                  </a:lnTo>
                  <a:lnTo>
                    <a:pt x="408" y="640"/>
                  </a:lnTo>
                  <a:lnTo>
                    <a:pt x="408" y="688"/>
                  </a:lnTo>
                  <a:lnTo>
                    <a:pt x="525" y="688"/>
                  </a:lnTo>
                  <a:lnTo>
                    <a:pt x="534" y="687"/>
                  </a:lnTo>
                  <a:lnTo>
                    <a:pt x="544" y="686"/>
                  </a:lnTo>
                  <a:lnTo>
                    <a:pt x="553" y="684"/>
                  </a:lnTo>
                  <a:lnTo>
                    <a:pt x="561" y="681"/>
                  </a:lnTo>
                  <a:lnTo>
                    <a:pt x="570" y="678"/>
                  </a:lnTo>
                  <a:lnTo>
                    <a:pt x="578" y="673"/>
                  </a:lnTo>
                  <a:lnTo>
                    <a:pt x="584" y="669"/>
                  </a:lnTo>
                  <a:lnTo>
                    <a:pt x="591" y="663"/>
                  </a:lnTo>
                  <a:lnTo>
                    <a:pt x="598" y="656"/>
                  </a:lnTo>
                  <a:lnTo>
                    <a:pt x="602" y="650"/>
                  </a:lnTo>
                  <a:lnTo>
                    <a:pt x="608" y="643"/>
                  </a:lnTo>
                  <a:lnTo>
                    <a:pt x="611" y="635"/>
                  </a:lnTo>
                  <a:lnTo>
                    <a:pt x="614" y="628"/>
                  </a:lnTo>
                  <a:lnTo>
                    <a:pt x="617" y="620"/>
                  </a:lnTo>
                  <a:lnTo>
                    <a:pt x="618" y="611"/>
                  </a:lnTo>
                  <a:lnTo>
                    <a:pt x="619" y="603"/>
                  </a:lnTo>
                  <a:lnTo>
                    <a:pt x="619" y="498"/>
                  </a:lnTo>
                  <a:lnTo>
                    <a:pt x="653" y="498"/>
                  </a:lnTo>
                  <a:lnTo>
                    <a:pt x="663" y="496"/>
                  </a:lnTo>
                  <a:lnTo>
                    <a:pt x="672" y="495"/>
                  </a:lnTo>
                  <a:lnTo>
                    <a:pt x="681" y="493"/>
                  </a:lnTo>
                  <a:lnTo>
                    <a:pt x="690" y="490"/>
                  </a:lnTo>
                  <a:lnTo>
                    <a:pt x="699" y="486"/>
                  </a:lnTo>
                  <a:lnTo>
                    <a:pt x="707" y="482"/>
                  </a:lnTo>
                  <a:lnTo>
                    <a:pt x="714" y="477"/>
                  </a:lnTo>
                  <a:lnTo>
                    <a:pt x="720" y="472"/>
                  </a:lnTo>
                  <a:lnTo>
                    <a:pt x="726" y="466"/>
                  </a:lnTo>
                  <a:lnTo>
                    <a:pt x="732" y="459"/>
                  </a:lnTo>
                  <a:lnTo>
                    <a:pt x="736" y="452"/>
                  </a:lnTo>
                  <a:lnTo>
                    <a:pt x="741" y="445"/>
                  </a:lnTo>
                  <a:lnTo>
                    <a:pt x="744" y="437"/>
                  </a:lnTo>
                  <a:lnTo>
                    <a:pt x="746" y="429"/>
                  </a:lnTo>
                  <a:lnTo>
                    <a:pt x="747" y="421"/>
                  </a:lnTo>
                  <a:lnTo>
                    <a:pt x="748" y="411"/>
                  </a:lnTo>
                  <a:lnTo>
                    <a:pt x="748" y="402"/>
                  </a:lnTo>
                  <a:lnTo>
                    <a:pt x="747" y="394"/>
                  </a:lnTo>
                  <a:lnTo>
                    <a:pt x="746" y="385"/>
                  </a:lnTo>
                  <a:lnTo>
                    <a:pt x="744" y="377"/>
                  </a:lnTo>
                  <a:lnTo>
                    <a:pt x="741" y="369"/>
                  </a:lnTo>
                  <a:lnTo>
                    <a:pt x="736" y="362"/>
                  </a:lnTo>
                  <a:lnTo>
                    <a:pt x="732" y="355"/>
                  </a:lnTo>
                  <a:lnTo>
                    <a:pt x="726" y="349"/>
                  </a:lnTo>
                  <a:lnTo>
                    <a:pt x="720" y="343"/>
                  </a:lnTo>
                  <a:lnTo>
                    <a:pt x="714" y="337"/>
                  </a:lnTo>
                  <a:lnTo>
                    <a:pt x="707" y="331"/>
                  </a:lnTo>
                  <a:lnTo>
                    <a:pt x="699" y="327"/>
                  </a:lnTo>
                  <a:lnTo>
                    <a:pt x="690" y="324"/>
                  </a:lnTo>
                  <a:lnTo>
                    <a:pt x="681" y="321"/>
                  </a:lnTo>
                  <a:lnTo>
                    <a:pt x="672" y="319"/>
                  </a:lnTo>
                  <a:lnTo>
                    <a:pt x="663" y="317"/>
                  </a:lnTo>
                  <a:lnTo>
                    <a:pt x="653" y="317"/>
                  </a:lnTo>
                  <a:close/>
                </a:path>
              </a:pathLst>
            </a:custGeom>
            <a:solidFill>
              <a:srgbClr val="E997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6" name="Freeform 105"/>
            <p:cNvSpPr>
              <a:spLocks noEditPoints="1"/>
            </p:cNvSpPr>
            <p:nvPr/>
          </p:nvSpPr>
          <p:spPr bwMode="auto">
            <a:xfrm>
              <a:off x="2806" y="1146"/>
              <a:ext cx="117" cy="123"/>
            </a:xfrm>
            <a:custGeom>
              <a:avLst/>
              <a:gdLst/>
              <a:ahLst/>
              <a:cxnLst>
                <a:cxn ang="0">
                  <a:pos x="345" y="4"/>
                </a:cxn>
                <a:cxn ang="0">
                  <a:pos x="266" y="23"/>
                </a:cxn>
                <a:cxn ang="0">
                  <a:pos x="196" y="53"/>
                </a:cxn>
                <a:cxn ang="0">
                  <a:pos x="133" y="95"/>
                </a:cxn>
                <a:cxn ang="0">
                  <a:pos x="80" y="148"/>
                </a:cxn>
                <a:cxn ang="0">
                  <a:pos x="40" y="209"/>
                </a:cxn>
                <a:cxn ang="0">
                  <a:pos x="12" y="277"/>
                </a:cxn>
                <a:cxn ang="0">
                  <a:pos x="0" y="351"/>
                </a:cxn>
                <a:cxn ang="0">
                  <a:pos x="4" y="425"/>
                </a:cxn>
                <a:cxn ang="0">
                  <a:pos x="24" y="496"/>
                </a:cxn>
                <a:cxn ang="0">
                  <a:pos x="59" y="560"/>
                </a:cxn>
                <a:cxn ang="0">
                  <a:pos x="106" y="618"/>
                </a:cxn>
                <a:cxn ang="0">
                  <a:pos x="163" y="665"/>
                </a:cxn>
                <a:cxn ang="0">
                  <a:pos x="231" y="702"/>
                </a:cxn>
                <a:cxn ang="0">
                  <a:pos x="304" y="727"/>
                </a:cxn>
                <a:cxn ang="0">
                  <a:pos x="386" y="738"/>
                </a:cxn>
                <a:cxn ang="0">
                  <a:pos x="469" y="734"/>
                </a:cxn>
                <a:cxn ang="0">
                  <a:pos x="547" y="716"/>
                </a:cxn>
                <a:cxn ang="0">
                  <a:pos x="618" y="685"/>
                </a:cxn>
                <a:cxn ang="0">
                  <a:pos x="681" y="642"/>
                </a:cxn>
                <a:cxn ang="0">
                  <a:pos x="733" y="591"/>
                </a:cxn>
                <a:cxn ang="0">
                  <a:pos x="773" y="529"/>
                </a:cxn>
                <a:cxn ang="0">
                  <a:pos x="801" y="462"/>
                </a:cxn>
                <a:cxn ang="0">
                  <a:pos x="813" y="388"/>
                </a:cxn>
                <a:cxn ang="0">
                  <a:pos x="809" y="313"/>
                </a:cxn>
                <a:cxn ang="0">
                  <a:pos x="789" y="242"/>
                </a:cxn>
                <a:cxn ang="0">
                  <a:pos x="755" y="177"/>
                </a:cxn>
                <a:cxn ang="0">
                  <a:pos x="708" y="121"/>
                </a:cxn>
                <a:cxn ang="0">
                  <a:pos x="650" y="73"/>
                </a:cxn>
                <a:cxn ang="0">
                  <a:pos x="583" y="37"/>
                </a:cxn>
                <a:cxn ang="0">
                  <a:pos x="509" y="11"/>
                </a:cxn>
                <a:cxn ang="0">
                  <a:pos x="427" y="0"/>
                </a:cxn>
                <a:cxn ang="0">
                  <a:pos x="490" y="362"/>
                </a:cxn>
                <a:cxn ang="0">
                  <a:pos x="486" y="391"/>
                </a:cxn>
                <a:cxn ang="0">
                  <a:pos x="471" y="417"/>
                </a:cxn>
                <a:cxn ang="0">
                  <a:pos x="446" y="436"/>
                </a:cxn>
                <a:cxn ang="0">
                  <a:pos x="415" y="444"/>
                </a:cxn>
                <a:cxn ang="0">
                  <a:pos x="385" y="442"/>
                </a:cxn>
                <a:cxn ang="0">
                  <a:pos x="359" y="431"/>
                </a:cxn>
                <a:cxn ang="0">
                  <a:pos x="339" y="412"/>
                </a:cxn>
                <a:cxn ang="0">
                  <a:pos x="327" y="389"/>
                </a:cxn>
                <a:cxn ang="0">
                  <a:pos x="163" y="289"/>
                </a:cxn>
                <a:cxn ang="0">
                  <a:pos x="154" y="253"/>
                </a:cxn>
                <a:cxn ang="0">
                  <a:pos x="175" y="221"/>
                </a:cxn>
                <a:cxn ang="0">
                  <a:pos x="214" y="212"/>
                </a:cxn>
                <a:cxn ang="0">
                  <a:pos x="386" y="296"/>
                </a:cxn>
                <a:cxn ang="0">
                  <a:pos x="421" y="295"/>
                </a:cxn>
                <a:cxn ang="0">
                  <a:pos x="629" y="128"/>
                </a:cxn>
                <a:cxn ang="0">
                  <a:pos x="660" y="129"/>
                </a:cxn>
                <a:cxn ang="0">
                  <a:pos x="683" y="150"/>
                </a:cxn>
                <a:cxn ang="0">
                  <a:pos x="683" y="178"/>
                </a:cxn>
              </a:cxnLst>
              <a:rect l="0" t="0" r="r" b="b"/>
              <a:pathLst>
                <a:path w="813" h="738">
                  <a:moveTo>
                    <a:pt x="407" y="0"/>
                  </a:moveTo>
                  <a:lnTo>
                    <a:pt x="386" y="0"/>
                  </a:lnTo>
                  <a:lnTo>
                    <a:pt x="365" y="2"/>
                  </a:lnTo>
                  <a:lnTo>
                    <a:pt x="345" y="4"/>
                  </a:lnTo>
                  <a:lnTo>
                    <a:pt x="325" y="7"/>
                  </a:lnTo>
                  <a:lnTo>
                    <a:pt x="304" y="11"/>
                  </a:lnTo>
                  <a:lnTo>
                    <a:pt x="285" y="16"/>
                  </a:lnTo>
                  <a:lnTo>
                    <a:pt x="266" y="23"/>
                  </a:lnTo>
                  <a:lnTo>
                    <a:pt x="249" y="29"/>
                  </a:lnTo>
                  <a:lnTo>
                    <a:pt x="231" y="37"/>
                  </a:lnTo>
                  <a:lnTo>
                    <a:pt x="213" y="45"/>
                  </a:lnTo>
                  <a:lnTo>
                    <a:pt x="196" y="53"/>
                  </a:lnTo>
                  <a:lnTo>
                    <a:pt x="179" y="63"/>
                  </a:lnTo>
                  <a:lnTo>
                    <a:pt x="163" y="73"/>
                  </a:lnTo>
                  <a:lnTo>
                    <a:pt x="148" y="84"/>
                  </a:lnTo>
                  <a:lnTo>
                    <a:pt x="133" y="95"/>
                  </a:lnTo>
                  <a:lnTo>
                    <a:pt x="119" y="108"/>
                  </a:lnTo>
                  <a:lnTo>
                    <a:pt x="106" y="121"/>
                  </a:lnTo>
                  <a:lnTo>
                    <a:pt x="92" y="134"/>
                  </a:lnTo>
                  <a:lnTo>
                    <a:pt x="80" y="148"/>
                  </a:lnTo>
                  <a:lnTo>
                    <a:pt x="69" y="162"/>
                  </a:lnTo>
                  <a:lnTo>
                    <a:pt x="59" y="177"/>
                  </a:lnTo>
                  <a:lnTo>
                    <a:pt x="49" y="194"/>
                  </a:lnTo>
                  <a:lnTo>
                    <a:pt x="40" y="209"/>
                  </a:lnTo>
                  <a:lnTo>
                    <a:pt x="32" y="225"/>
                  </a:lnTo>
                  <a:lnTo>
                    <a:pt x="24" y="242"/>
                  </a:lnTo>
                  <a:lnTo>
                    <a:pt x="18" y="259"/>
                  </a:lnTo>
                  <a:lnTo>
                    <a:pt x="12" y="277"/>
                  </a:lnTo>
                  <a:lnTo>
                    <a:pt x="8" y="295"/>
                  </a:lnTo>
                  <a:lnTo>
                    <a:pt x="4" y="313"/>
                  </a:lnTo>
                  <a:lnTo>
                    <a:pt x="2" y="331"/>
                  </a:lnTo>
                  <a:lnTo>
                    <a:pt x="0" y="351"/>
                  </a:lnTo>
                  <a:lnTo>
                    <a:pt x="0" y="369"/>
                  </a:lnTo>
                  <a:lnTo>
                    <a:pt x="0" y="388"/>
                  </a:lnTo>
                  <a:lnTo>
                    <a:pt x="2" y="407"/>
                  </a:lnTo>
                  <a:lnTo>
                    <a:pt x="4" y="425"/>
                  </a:lnTo>
                  <a:lnTo>
                    <a:pt x="8" y="444"/>
                  </a:lnTo>
                  <a:lnTo>
                    <a:pt x="12" y="462"/>
                  </a:lnTo>
                  <a:lnTo>
                    <a:pt x="18" y="479"/>
                  </a:lnTo>
                  <a:lnTo>
                    <a:pt x="24" y="496"/>
                  </a:lnTo>
                  <a:lnTo>
                    <a:pt x="32" y="513"/>
                  </a:lnTo>
                  <a:lnTo>
                    <a:pt x="40" y="529"/>
                  </a:lnTo>
                  <a:lnTo>
                    <a:pt x="49" y="545"/>
                  </a:lnTo>
                  <a:lnTo>
                    <a:pt x="59" y="560"/>
                  </a:lnTo>
                  <a:lnTo>
                    <a:pt x="69" y="575"/>
                  </a:lnTo>
                  <a:lnTo>
                    <a:pt x="80" y="591"/>
                  </a:lnTo>
                  <a:lnTo>
                    <a:pt x="92" y="604"/>
                  </a:lnTo>
                  <a:lnTo>
                    <a:pt x="106" y="618"/>
                  </a:lnTo>
                  <a:lnTo>
                    <a:pt x="119" y="630"/>
                  </a:lnTo>
                  <a:lnTo>
                    <a:pt x="133" y="642"/>
                  </a:lnTo>
                  <a:lnTo>
                    <a:pt x="148" y="654"/>
                  </a:lnTo>
                  <a:lnTo>
                    <a:pt x="163" y="665"/>
                  </a:lnTo>
                  <a:lnTo>
                    <a:pt x="179" y="676"/>
                  </a:lnTo>
                  <a:lnTo>
                    <a:pt x="196" y="685"/>
                  </a:lnTo>
                  <a:lnTo>
                    <a:pt x="213" y="694"/>
                  </a:lnTo>
                  <a:lnTo>
                    <a:pt x="231" y="702"/>
                  </a:lnTo>
                  <a:lnTo>
                    <a:pt x="249" y="709"/>
                  </a:lnTo>
                  <a:lnTo>
                    <a:pt x="266" y="716"/>
                  </a:lnTo>
                  <a:lnTo>
                    <a:pt x="285" y="722"/>
                  </a:lnTo>
                  <a:lnTo>
                    <a:pt x="304" y="727"/>
                  </a:lnTo>
                  <a:lnTo>
                    <a:pt x="325" y="731"/>
                  </a:lnTo>
                  <a:lnTo>
                    <a:pt x="345" y="734"/>
                  </a:lnTo>
                  <a:lnTo>
                    <a:pt x="365" y="736"/>
                  </a:lnTo>
                  <a:lnTo>
                    <a:pt x="386" y="738"/>
                  </a:lnTo>
                  <a:lnTo>
                    <a:pt x="407" y="738"/>
                  </a:lnTo>
                  <a:lnTo>
                    <a:pt x="427" y="738"/>
                  </a:lnTo>
                  <a:lnTo>
                    <a:pt x="448" y="736"/>
                  </a:lnTo>
                  <a:lnTo>
                    <a:pt x="469" y="734"/>
                  </a:lnTo>
                  <a:lnTo>
                    <a:pt x="489" y="731"/>
                  </a:lnTo>
                  <a:lnTo>
                    <a:pt x="509" y="727"/>
                  </a:lnTo>
                  <a:lnTo>
                    <a:pt x="528" y="722"/>
                  </a:lnTo>
                  <a:lnTo>
                    <a:pt x="547" y="716"/>
                  </a:lnTo>
                  <a:lnTo>
                    <a:pt x="566" y="709"/>
                  </a:lnTo>
                  <a:lnTo>
                    <a:pt x="583" y="702"/>
                  </a:lnTo>
                  <a:lnTo>
                    <a:pt x="600" y="694"/>
                  </a:lnTo>
                  <a:lnTo>
                    <a:pt x="618" y="685"/>
                  </a:lnTo>
                  <a:lnTo>
                    <a:pt x="635" y="676"/>
                  </a:lnTo>
                  <a:lnTo>
                    <a:pt x="650" y="665"/>
                  </a:lnTo>
                  <a:lnTo>
                    <a:pt x="666" y="654"/>
                  </a:lnTo>
                  <a:lnTo>
                    <a:pt x="681" y="642"/>
                  </a:lnTo>
                  <a:lnTo>
                    <a:pt x="695" y="630"/>
                  </a:lnTo>
                  <a:lnTo>
                    <a:pt x="708" y="618"/>
                  </a:lnTo>
                  <a:lnTo>
                    <a:pt x="721" y="604"/>
                  </a:lnTo>
                  <a:lnTo>
                    <a:pt x="733" y="591"/>
                  </a:lnTo>
                  <a:lnTo>
                    <a:pt x="744" y="575"/>
                  </a:lnTo>
                  <a:lnTo>
                    <a:pt x="755" y="560"/>
                  </a:lnTo>
                  <a:lnTo>
                    <a:pt x="764" y="545"/>
                  </a:lnTo>
                  <a:lnTo>
                    <a:pt x="773" y="529"/>
                  </a:lnTo>
                  <a:lnTo>
                    <a:pt x="782" y="513"/>
                  </a:lnTo>
                  <a:lnTo>
                    <a:pt x="789" y="496"/>
                  </a:lnTo>
                  <a:lnTo>
                    <a:pt x="796" y="479"/>
                  </a:lnTo>
                  <a:lnTo>
                    <a:pt x="801" y="462"/>
                  </a:lnTo>
                  <a:lnTo>
                    <a:pt x="806" y="444"/>
                  </a:lnTo>
                  <a:lnTo>
                    <a:pt x="809" y="425"/>
                  </a:lnTo>
                  <a:lnTo>
                    <a:pt x="811" y="407"/>
                  </a:lnTo>
                  <a:lnTo>
                    <a:pt x="813" y="388"/>
                  </a:lnTo>
                  <a:lnTo>
                    <a:pt x="813" y="369"/>
                  </a:lnTo>
                  <a:lnTo>
                    <a:pt x="813" y="351"/>
                  </a:lnTo>
                  <a:lnTo>
                    <a:pt x="811" y="331"/>
                  </a:lnTo>
                  <a:lnTo>
                    <a:pt x="809" y="313"/>
                  </a:lnTo>
                  <a:lnTo>
                    <a:pt x="806" y="295"/>
                  </a:lnTo>
                  <a:lnTo>
                    <a:pt x="801" y="277"/>
                  </a:lnTo>
                  <a:lnTo>
                    <a:pt x="796" y="259"/>
                  </a:lnTo>
                  <a:lnTo>
                    <a:pt x="789" y="242"/>
                  </a:lnTo>
                  <a:lnTo>
                    <a:pt x="782" y="225"/>
                  </a:lnTo>
                  <a:lnTo>
                    <a:pt x="773" y="209"/>
                  </a:lnTo>
                  <a:lnTo>
                    <a:pt x="764" y="194"/>
                  </a:lnTo>
                  <a:lnTo>
                    <a:pt x="755" y="177"/>
                  </a:lnTo>
                  <a:lnTo>
                    <a:pt x="744" y="162"/>
                  </a:lnTo>
                  <a:lnTo>
                    <a:pt x="733" y="148"/>
                  </a:lnTo>
                  <a:lnTo>
                    <a:pt x="721" y="134"/>
                  </a:lnTo>
                  <a:lnTo>
                    <a:pt x="708" y="121"/>
                  </a:lnTo>
                  <a:lnTo>
                    <a:pt x="695" y="108"/>
                  </a:lnTo>
                  <a:lnTo>
                    <a:pt x="681" y="95"/>
                  </a:lnTo>
                  <a:lnTo>
                    <a:pt x="666" y="84"/>
                  </a:lnTo>
                  <a:lnTo>
                    <a:pt x="650" y="73"/>
                  </a:lnTo>
                  <a:lnTo>
                    <a:pt x="635" y="63"/>
                  </a:lnTo>
                  <a:lnTo>
                    <a:pt x="618" y="53"/>
                  </a:lnTo>
                  <a:lnTo>
                    <a:pt x="600" y="45"/>
                  </a:lnTo>
                  <a:lnTo>
                    <a:pt x="583" y="37"/>
                  </a:lnTo>
                  <a:lnTo>
                    <a:pt x="566" y="29"/>
                  </a:lnTo>
                  <a:lnTo>
                    <a:pt x="547" y="23"/>
                  </a:lnTo>
                  <a:lnTo>
                    <a:pt x="528" y="16"/>
                  </a:lnTo>
                  <a:lnTo>
                    <a:pt x="509" y="11"/>
                  </a:lnTo>
                  <a:lnTo>
                    <a:pt x="489" y="7"/>
                  </a:lnTo>
                  <a:lnTo>
                    <a:pt x="469" y="4"/>
                  </a:lnTo>
                  <a:lnTo>
                    <a:pt x="448" y="2"/>
                  </a:lnTo>
                  <a:lnTo>
                    <a:pt x="427" y="0"/>
                  </a:lnTo>
                  <a:lnTo>
                    <a:pt x="407" y="0"/>
                  </a:lnTo>
                  <a:close/>
                  <a:moveTo>
                    <a:pt x="673" y="191"/>
                  </a:moveTo>
                  <a:lnTo>
                    <a:pt x="487" y="355"/>
                  </a:lnTo>
                  <a:lnTo>
                    <a:pt x="490" y="362"/>
                  </a:lnTo>
                  <a:lnTo>
                    <a:pt x="490" y="369"/>
                  </a:lnTo>
                  <a:lnTo>
                    <a:pt x="490" y="377"/>
                  </a:lnTo>
                  <a:lnTo>
                    <a:pt x="487" y="384"/>
                  </a:lnTo>
                  <a:lnTo>
                    <a:pt x="486" y="391"/>
                  </a:lnTo>
                  <a:lnTo>
                    <a:pt x="483" y="398"/>
                  </a:lnTo>
                  <a:lnTo>
                    <a:pt x="480" y="405"/>
                  </a:lnTo>
                  <a:lnTo>
                    <a:pt x="475" y="411"/>
                  </a:lnTo>
                  <a:lnTo>
                    <a:pt x="471" y="417"/>
                  </a:lnTo>
                  <a:lnTo>
                    <a:pt x="465" y="422"/>
                  </a:lnTo>
                  <a:lnTo>
                    <a:pt x="460" y="428"/>
                  </a:lnTo>
                  <a:lnTo>
                    <a:pt x="453" y="432"/>
                  </a:lnTo>
                  <a:lnTo>
                    <a:pt x="446" y="436"/>
                  </a:lnTo>
                  <a:lnTo>
                    <a:pt x="439" y="439"/>
                  </a:lnTo>
                  <a:lnTo>
                    <a:pt x="432" y="441"/>
                  </a:lnTo>
                  <a:lnTo>
                    <a:pt x="424" y="443"/>
                  </a:lnTo>
                  <a:lnTo>
                    <a:pt x="415" y="444"/>
                  </a:lnTo>
                  <a:lnTo>
                    <a:pt x="407" y="445"/>
                  </a:lnTo>
                  <a:lnTo>
                    <a:pt x="399" y="444"/>
                  </a:lnTo>
                  <a:lnTo>
                    <a:pt x="392" y="443"/>
                  </a:lnTo>
                  <a:lnTo>
                    <a:pt x="385" y="442"/>
                  </a:lnTo>
                  <a:lnTo>
                    <a:pt x="378" y="440"/>
                  </a:lnTo>
                  <a:lnTo>
                    <a:pt x="371" y="437"/>
                  </a:lnTo>
                  <a:lnTo>
                    <a:pt x="365" y="434"/>
                  </a:lnTo>
                  <a:lnTo>
                    <a:pt x="359" y="431"/>
                  </a:lnTo>
                  <a:lnTo>
                    <a:pt x="354" y="427"/>
                  </a:lnTo>
                  <a:lnTo>
                    <a:pt x="348" y="422"/>
                  </a:lnTo>
                  <a:lnTo>
                    <a:pt x="344" y="417"/>
                  </a:lnTo>
                  <a:lnTo>
                    <a:pt x="339" y="412"/>
                  </a:lnTo>
                  <a:lnTo>
                    <a:pt x="335" y="406"/>
                  </a:lnTo>
                  <a:lnTo>
                    <a:pt x="331" y="401"/>
                  </a:lnTo>
                  <a:lnTo>
                    <a:pt x="329" y="395"/>
                  </a:lnTo>
                  <a:lnTo>
                    <a:pt x="327" y="389"/>
                  </a:lnTo>
                  <a:lnTo>
                    <a:pt x="326" y="382"/>
                  </a:lnTo>
                  <a:lnTo>
                    <a:pt x="178" y="302"/>
                  </a:lnTo>
                  <a:lnTo>
                    <a:pt x="171" y="296"/>
                  </a:lnTo>
                  <a:lnTo>
                    <a:pt x="163" y="289"/>
                  </a:lnTo>
                  <a:lnTo>
                    <a:pt x="158" y="281"/>
                  </a:lnTo>
                  <a:lnTo>
                    <a:pt x="155" y="272"/>
                  </a:lnTo>
                  <a:lnTo>
                    <a:pt x="153" y="262"/>
                  </a:lnTo>
                  <a:lnTo>
                    <a:pt x="154" y="253"/>
                  </a:lnTo>
                  <a:lnTo>
                    <a:pt x="156" y="243"/>
                  </a:lnTo>
                  <a:lnTo>
                    <a:pt x="160" y="235"/>
                  </a:lnTo>
                  <a:lnTo>
                    <a:pt x="167" y="227"/>
                  </a:lnTo>
                  <a:lnTo>
                    <a:pt x="175" y="221"/>
                  </a:lnTo>
                  <a:lnTo>
                    <a:pt x="184" y="216"/>
                  </a:lnTo>
                  <a:lnTo>
                    <a:pt x="194" y="213"/>
                  </a:lnTo>
                  <a:lnTo>
                    <a:pt x="204" y="212"/>
                  </a:lnTo>
                  <a:lnTo>
                    <a:pt x="214" y="212"/>
                  </a:lnTo>
                  <a:lnTo>
                    <a:pt x="224" y="214"/>
                  </a:lnTo>
                  <a:lnTo>
                    <a:pt x="234" y="219"/>
                  </a:lnTo>
                  <a:lnTo>
                    <a:pt x="379" y="298"/>
                  </a:lnTo>
                  <a:lnTo>
                    <a:pt x="386" y="296"/>
                  </a:lnTo>
                  <a:lnTo>
                    <a:pt x="393" y="295"/>
                  </a:lnTo>
                  <a:lnTo>
                    <a:pt x="399" y="294"/>
                  </a:lnTo>
                  <a:lnTo>
                    <a:pt x="407" y="294"/>
                  </a:lnTo>
                  <a:lnTo>
                    <a:pt x="421" y="295"/>
                  </a:lnTo>
                  <a:lnTo>
                    <a:pt x="433" y="298"/>
                  </a:lnTo>
                  <a:lnTo>
                    <a:pt x="615" y="136"/>
                  </a:lnTo>
                  <a:lnTo>
                    <a:pt x="621" y="132"/>
                  </a:lnTo>
                  <a:lnTo>
                    <a:pt x="629" y="128"/>
                  </a:lnTo>
                  <a:lnTo>
                    <a:pt x="637" y="126"/>
                  </a:lnTo>
                  <a:lnTo>
                    <a:pt x="645" y="126"/>
                  </a:lnTo>
                  <a:lnTo>
                    <a:pt x="653" y="127"/>
                  </a:lnTo>
                  <a:lnTo>
                    <a:pt x="660" y="129"/>
                  </a:lnTo>
                  <a:lnTo>
                    <a:pt x="667" y="132"/>
                  </a:lnTo>
                  <a:lnTo>
                    <a:pt x="674" y="137"/>
                  </a:lnTo>
                  <a:lnTo>
                    <a:pt x="679" y="143"/>
                  </a:lnTo>
                  <a:lnTo>
                    <a:pt x="683" y="150"/>
                  </a:lnTo>
                  <a:lnTo>
                    <a:pt x="685" y="156"/>
                  </a:lnTo>
                  <a:lnTo>
                    <a:pt x="686" y="164"/>
                  </a:lnTo>
                  <a:lnTo>
                    <a:pt x="685" y="171"/>
                  </a:lnTo>
                  <a:lnTo>
                    <a:pt x="683" y="178"/>
                  </a:lnTo>
                  <a:lnTo>
                    <a:pt x="678" y="185"/>
                  </a:lnTo>
                  <a:lnTo>
                    <a:pt x="673" y="19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7" name="Freeform 106"/>
            <p:cNvSpPr>
              <a:spLocks noEditPoints="1"/>
            </p:cNvSpPr>
            <p:nvPr/>
          </p:nvSpPr>
          <p:spPr bwMode="auto">
            <a:xfrm>
              <a:off x="2467" y="1431"/>
              <a:ext cx="129" cy="121"/>
            </a:xfrm>
            <a:custGeom>
              <a:avLst/>
              <a:gdLst/>
              <a:ahLst/>
              <a:cxnLst>
                <a:cxn ang="0">
                  <a:pos x="473" y="408"/>
                </a:cxn>
                <a:cxn ang="0">
                  <a:pos x="500" y="419"/>
                </a:cxn>
                <a:cxn ang="0">
                  <a:pos x="523" y="436"/>
                </a:cxn>
                <a:cxn ang="0">
                  <a:pos x="843" y="199"/>
                </a:cxn>
                <a:cxn ang="0">
                  <a:pos x="802" y="176"/>
                </a:cxn>
                <a:cxn ang="0">
                  <a:pos x="773" y="166"/>
                </a:cxn>
                <a:cxn ang="0">
                  <a:pos x="743" y="162"/>
                </a:cxn>
                <a:cxn ang="0">
                  <a:pos x="637" y="86"/>
                </a:cxn>
                <a:cxn ang="0">
                  <a:pos x="632" y="61"/>
                </a:cxn>
                <a:cxn ang="0">
                  <a:pos x="620" y="38"/>
                </a:cxn>
                <a:cxn ang="0">
                  <a:pos x="602" y="20"/>
                </a:cxn>
                <a:cxn ang="0">
                  <a:pos x="579" y="6"/>
                </a:cxn>
                <a:cxn ang="0">
                  <a:pos x="551" y="0"/>
                </a:cxn>
                <a:cxn ang="0">
                  <a:pos x="353" y="0"/>
                </a:cxn>
                <a:cxn ang="0">
                  <a:pos x="326" y="6"/>
                </a:cxn>
                <a:cxn ang="0">
                  <a:pos x="302" y="20"/>
                </a:cxn>
                <a:cxn ang="0">
                  <a:pos x="284" y="38"/>
                </a:cxn>
                <a:cxn ang="0">
                  <a:pos x="272" y="61"/>
                </a:cxn>
                <a:cxn ang="0">
                  <a:pos x="267" y="86"/>
                </a:cxn>
                <a:cxn ang="0">
                  <a:pos x="161" y="162"/>
                </a:cxn>
                <a:cxn ang="0">
                  <a:pos x="131" y="166"/>
                </a:cxn>
                <a:cxn ang="0">
                  <a:pos x="103" y="176"/>
                </a:cxn>
                <a:cxn ang="0">
                  <a:pos x="62" y="199"/>
                </a:cxn>
                <a:cxn ang="0">
                  <a:pos x="381" y="436"/>
                </a:cxn>
                <a:cxn ang="0">
                  <a:pos x="403" y="419"/>
                </a:cxn>
                <a:cxn ang="0">
                  <a:pos x="431" y="408"/>
                </a:cxn>
                <a:cxn ang="0">
                  <a:pos x="336" y="86"/>
                </a:cxn>
                <a:cxn ang="0">
                  <a:pos x="341" y="73"/>
                </a:cxn>
                <a:cxn ang="0">
                  <a:pos x="353" y="64"/>
                </a:cxn>
                <a:cxn ang="0">
                  <a:pos x="541" y="63"/>
                </a:cxn>
                <a:cxn ang="0">
                  <a:pos x="556" y="67"/>
                </a:cxn>
                <a:cxn ang="0">
                  <a:pos x="565" y="77"/>
                </a:cxn>
                <a:cxn ang="0">
                  <a:pos x="567" y="162"/>
                </a:cxn>
                <a:cxn ang="0">
                  <a:pos x="899" y="282"/>
                </a:cxn>
                <a:cxn ang="0">
                  <a:pos x="543" y="513"/>
                </a:cxn>
                <a:cxn ang="0">
                  <a:pos x="533" y="535"/>
                </a:cxn>
                <a:cxn ang="0">
                  <a:pos x="516" y="553"/>
                </a:cxn>
                <a:cxn ang="0">
                  <a:pos x="495" y="566"/>
                </a:cxn>
                <a:cxn ang="0">
                  <a:pos x="470" y="574"/>
                </a:cxn>
                <a:cxn ang="0">
                  <a:pos x="442" y="575"/>
                </a:cxn>
                <a:cxn ang="0">
                  <a:pos x="417" y="570"/>
                </a:cxn>
                <a:cxn ang="0">
                  <a:pos x="394" y="558"/>
                </a:cxn>
                <a:cxn ang="0">
                  <a:pos x="377" y="541"/>
                </a:cxn>
                <a:cxn ang="0">
                  <a:pos x="364" y="521"/>
                </a:cxn>
                <a:cxn ang="0">
                  <a:pos x="359" y="496"/>
                </a:cxn>
                <a:cxn ang="0">
                  <a:pos x="2" y="299"/>
                </a:cxn>
                <a:cxn ang="0">
                  <a:pos x="0" y="570"/>
                </a:cxn>
                <a:cxn ang="0">
                  <a:pos x="8" y="617"/>
                </a:cxn>
                <a:cxn ang="0">
                  <a:pos x="31" y="657"/>
                </a:cxn>
                <a:cxn ang="0">
                  <a:pos x="63" y="690"/>
                </a:cxn>
                <a:cxn ang="0">
                  <a:pos x="105" y="713"/>
                </a:cxn>
                <a:cxn ang="0">
                  <a:pos x="154" y="725"/>
                </a:cxn>
                <a:cxn ang="0">
                  <a:pos x="749" y="725"/>
                </a:cxn>
                <a:cxn ang="0">
                  <a:pos x="799" y="713"/>
                </a:cxn>
                <a:cxn ang="0">
                  <a:pos x="841" y="690"/>
                </a:cxn>
                <a:cxn ang="0">
                  <a:pos x="874" y="657"/>
                </a:cxn>
                <a:cxn ang="0">
                  <a:pos x="896" y="617"/>
                </a:cxn>
                <a:cxn ang="0">
                  <a:pos x="903" y="570"/>
                </a:cxn>
                <a:cxn ang="0">
                  <a:pos x="902" y="299"/>
                </a:cxn>
              </a:cxnLst>
              <a:rect l="0" t="0" r="r" b="b"/>
              <a:pathLst>
                <a:path w="903" h="725">
                  <a:moveTo>
                    <a:pt x="453" y="406"/>
                  </a:moveTo>
                  <a:lnTo>
                    <a:pt x="463" y="406"/>
                  </a:lnTo>
                  <a:lnTo>
                    <a:pt x="473" y="408"/>
                  </a:lnTo>
                  <a:lnTo>
                    <a:pt x="483" y="410"/>
                  </a:lnTo>
                  <a:lnTo>
                    <a:pt x="492" y="413"/>
                  </a:lnTo>
                  <a:lnTo>
                    <a:pt x="500" y="419"/>
                  </a:lnTo>
                  <a:lnTo>
                    <a:pt x="508" y="424"/>
                  </a:lnTo>
                  <a:lnTo>
                    <a:pt x="516" y="429"/>
                  </a:lnTo>
                  <a:lnTo>
                    <a:pt x="523" y="436"/>
                  </a:lnTo>
                  <a:lnTo>
                    <a:pt x="869" y="224"/>
                  </a:lnTo>
                  <a:lnTo>
                    <a:pt x="857" y="211"/>
                  </a:lnTo>
                  <a:lnTo>
                    <a:pt x="843" y="199"/>
                  </a:lnTo>
                  <a:lnTo>
                    <a:pt x="828" y="188"/>
                  </a:lnTo>
                  <a:lnTo>
                    <a:pt x="810" y="179"/>
                  </a:lnTo>
                  <a:lnTo>
                    <a:pt x="802" y="176"/>
                  </a:lnTo>
                  <a:lnTo>
                    <a:pt x="792" y="171"/>
                  </a:lnTo>
                  <a:lnTo>
                    <a:pt x="783" y="168"/>
                  </a:lnTo>
                  <a:lnTo>
                    <a:pt x="773" y="166"/>
                  </a:lnTo>
                  <a:lnTo>
                    <a:pt x="763" y="164"/>
                  </a:lnTo>
                  <a:lnTo>
                    <a:pt x="753" y="163"/>
                  </a:lnTo>
                  <a:lnTo>
                    <a:pt x="743" y="162"/>
                  </a:lnTo>
                  <a:lnTo>
                    <a:pt x="733" y="162"/>
                  </a:lnTo>
                  <a:lnTo>
                    <a:pt x="637" y="162"/>
                  </a:lnTo>
                  <a:lnTo>
                    <a:pt x="637" y="86"/>
                  </a:lnTo>
                  <a:lnTo>
                    <a:pt x="637" y="78"/>
                  </a:lnTo>
                  <a:lnTo>
                    <a:pt x="634" y="69"/>
                  </a:lnTo>
                  <a:lnTo>
                    <a:pt x="632" y="61"/>
                  </a:lnTo>
                  <a:lnTo>
                    <a:pt x="629" y="53"/>
                  </a:lnTo>
                  <a:lnTo>
                    <a:pt x="626" y="46"/>
                  </a:lnTo>
                  <a:lnTo>
                    <a:pt x="620" y="38"/>
                  </a:lnTo>
                  <a:lnTo>
                    <a:pt x="615" y="32"/>
                  </a:lnTo>
                  <a:lnTo>
                    <a:pt x="609" y="26"/>
                  </a:lnTo>
                  <a:lnTo>
                    <a:pt x="602" y="20"/>
                  </a:lnTo>
                  <a:lnTo>
                    <a:pt x="594" y="15"/>
                  </a:lnTo>
                  <a:lnTo>
                    <a:pt x="586" y="10"/>
                  </a:lnTo>
                  <a:lnTo>
                    <a:pt x="579" y="6"/>
                  </a:lnTo>
                  <a:lnTo>
                    <a:pt x="570" y="4"/>
                  </a:lnTo>
                  <a:lnTo>
                    <a:pt x="561" y="1"/>
                  </a:lnTo>
                  <a:lnTo>
                    <a:pt x="551" y="0"/>
                  </a:lnTo>
                  <a:lnTo>
                    <a:pt x="541" y="0"/>
                  </a:lnTo>
                  <a:lnTo>
                    <a:pt x="363" y="0"/>
                  </a:lnTo>
                  <a:lnTo>
                    <a:pt x="353" y="0"/>
                  </a:lnTo>
                  <a:lnTo>
                    <a:pt x="344" y="1"/>
                  </a:lnTo>
                  <a:lnTo>
                    <a:pt x="335" y="4"/>
                  </a:lnTo>
                  <a:lnTo>
                    <a:pt x="326" y="6"/>
                  </a:lnTo>
                  <a:lnTo>
                    <a:pt x="317" y="10"/>
                  </a:lnTo>
                  <a:lnTo>
                    <a:pt x="310" y="15"/>
                  </a:lnTo>
                  <a:lnTo>
                    <a:pt x="302" y="20"/>
                  </a:lnTo>
                  <a:lnTo>
                    <a:pt x="295" y="26"/>
                  </a:lnTo>
                  <a:lnTo>
                    <a:pt x="290" y="32"/>
                  </a:lnTo>
                  <a:lnTo>
                    <a:pt x="284" y="38"/>
                  </a:lnTo>
                  <a:lnTo>
                    <a:pt x="279" y="46"/>
                  </a:lnTo>
                  <a:lnTo>
                    <a:pt x="275" y="53"/>
                  </a:lnTo>
                  <a:lnTo>
                    <a:pt x="272" y="61"/>
                  </a:lnTo>
                  <a:lnTo>
                    <a:pt x="269" y="69"/>
                  </a:lnTo>
                  <a:lnTo>
                    <a:pt x="268" y="78"/>
                  </a:lnTo>
                  <a:lnTo>
                    <a:pt x="267" y="86"/>
                  </a:lnTo>
                  <a:lnTo>
                    <a:pt x="267" y="162"/>
                  </a:lnTo>
                  <a:lnTo>
                    <a:pt x="172" y="162"/>
                  </a:lnTo>
                  <a:lnTo>
                    <a:pt x="161" y="162"/>
                  </a:lnTo>
                  <a:lnTo>
                    <a:pt x="151" y="163"/>
                  </a:lnTo>
                  <a:lnTo>
                    <a:pt x="141" y="164"/>
                  </a:lnTo>
                  <a:lnTo>
                    <a:pt x="131" y="166"/>
                  </a:lnTo>
                  <a:lnTo>
                    <a:pt x="122" y="168"/>
                  </a:lnTo>
                  <a:lnTo>
                    <a:pt x="112" y="171"/>
                  </a:lnTo>
                  <a:lnTo>
                    <a:pt x="103" y="176"/>
                  </a:lnTo>
                  <a:lnTo>
                    <a:pt x="94" y="179"/>
                  </a:lnTo>
                  <a:lnTo>
                    <a:pt x="77" y="188"/>
                  </a:lnTo>
                  <a:lnTo>
                    <a:pt x="62" y="199"/>
                  </a:lnTo>
                  <a:lnTo>
                    <a:pt x="47" y="211"/>
                  </a:lnTo>
                  <a:lnTo>
                    <a:pt x="35" y="224"/>
                  </a:lnTo>
                  <a:lnTo>
                    <a:pt x="381" y="436"/>
                  </a:lnTo>
                  <a:lnTo>
                    <a:pt x="388" y="429"/>
                  </a:lnTo>
                  <a:lnTo>
                    <a:pt x="396" y="424"/>
                  </a:lnTo>
                  <a:lnTo>
                    <a:pt x="403" y="419"/>
                  </a:lnTo>
                  <a:lnTo>
                    <a:pt x="412" y="413"/>
                  </a:lnTo>
                  <a:lnTo>
                    <a:pt x="422" y="410"/>
                  </a:lnTo>
                  <a:lnTo>
                    <a:pt x="431" y="408"/>
                  </a:lnTo>
                  <a:lnTo>
                    <a:pt x="441" y="406"/>
                  </a:lnTo>
                  <a:lnTo>
                    <a:pt x="453" y="406"/>
                  </a:lnTo>
                  <a:close/>
                  <a:moveTo>
                    <a:pt x="336" y="86"/>
                  </a:moveTo>
                  <a:lnTo>
                    <a:pt x="338" y="82"/>
                  </a:lnTo>
                  <a:lnTo>
                    <a:pt x="339" y="77"/>
                  </a:lnTo>
                  <a:lnTo>
                    <a:pt x="341" y="73"/>
                  </a:lnTo>
                  <a:lnTo>
                    <a:pt x="344" y="70"/>
                  </a:lnTo>
                  <a:lnTo>
                    <a:pt x="349" y="67"/>
                  </a:lnTo>
                  <a:lnTo>
                    <a:pt x="353" y="64"/>
                  </a:lnTo>
                  <a:lnTo>
                    <a:pt x="358" y="63"/>
                  </a:lnTo>
                  <a:lnTo>
                    <a:pt x="363" y="63"/>
                  </a:lnTo>
                  <a:lnTo>
                    <a:pt x="541" y="63"/>
                  </a:lnTo>
                  <a:lnTo>
                    <a:pt x="546" y="63"/>
                  </a:lnTo>
                  <a:lnTo>
                    <a:pt x="552" y="64"/>
                  </a:lnTo>
                  <a:lnTo>
                    <a:pt x="556" y="67"/>
                  </a:lnTo>
                  <a:lnTo>
                    <a:pt x="560" y="70"/>
                  </a:lnTo>
                  <a:lnTo>
                    <a:pt x="563" y="73"/>
                  </a:lnTo>
                  <a:lnTo>
                    <a:pt x="565" y="77"/>
                  </a:lnTo>
                  <a:lnTo>
                    <a:pt x="567" y="82"/>
                  </a:lnTo>
                  <a:lnTo>
                    <a:pt x="567" y="86"/>
                  </a:lnTo>
                  <a:lnTo>
                    <a:pt x="567" y="162"/>
                  </a:lnTo>
                  <a:lnTo>
                    <a:pt x="336" y="162"/>
                  </a:lnTo>
                  <a:lnTo>
                    <a:pt x="336" y="86"/>
                  </a:lnTo>
                  <a:close/>
                  <a:moveTo>
                    <a:pt x="899" y="282"/>
                  </a:moveTo>
                  <a:lnTo>
                    <a:pt x="545" y="496"/>
                  </a:lnTo>
                  <a:lnTo>
                    <a:pt x="545" y="505"/>
                  </a:lnTo>
                  <a:lnTo>
                    <a:pt x="543" y="513"/>
                  </a:lnTo>
                  <a:lnTo>
                    <a:pt x="540" y="521"/>
                  </a:lnTo>
                  <a:lnTo>
                    <a:pt x="536" y="528"/>
                  </a:lnTo>
                  <a:lnTo>
                    <a:pt x="533" y="535"/>
                  </a:lnTo>
                  <a:lnTo>
                    <a:pt x="527" y="541"/>
                  </a:lnTo>
                  <a:lnTo>
                    <a:pt x="523" y="547"/>
                  </a:lnTo>
                  <a:lnTo>
                    <a:pt x="516" y="553"/>
                  </a:lnTo>
                  <a:lnTo>
                    <a:pt x="509" y="558"/>
                  </a:lnTo>
                  <a:lnTo>
                    <a:pt x="503" y="562"/>
                  </a:lnTo>
                  <a:lnTo>
                    <a:pt x="495" y="566"/>
                  </a:lnTo>
                  <a:lnTo>
                    <a:pt x="487" y="570"/>
                  </a:lnTo>
                  <a:lnTo>
                    <a:pt x="479" y="572"/>
                  </a:lnTo>
                  <a:lnTo>
                    <a:pt x="470" y="574"/>
                  </a:lnTo>
                  <a:lnTo>
                    <a:pt x="461" y="575"/>
                  </a:lnTo>
                  <a:lnTo>
                    <a:pt x="453" y="576"/>
                  </a:lnTo>
                  <a:lnTo>
                    <a:pt x="442" y="575"/>
                  </a:lnTo>
                  <a:lnTo>
                    <a:pt x="434" y="574"/>
                  </a:lnTo>
                  <a:lnTo>
                    <a:pt x="426" y="572"/>
                  </a:lnTo>
                  <a:lnTo>
                    <a:pt x="417" y="570"/>
                  </a:lnTo>
                  <a:lnTo>
                    <a:pt x="409" y="566"/>
                  </a:lnTo>
                  <a:lnTo>
                    <a:pt x="401" y="562"/>
                  </a:lnTo>
                  <a:lnTo>
                    <a:pt x="394" y="558"/>
                  </a:lnTo>
                  <a:lnTo>
                    <a:pt x="388" y="553"/>
                  </a:lnTo>
                  <a:lnTo>
                    <a:pt x="382" y="547"/>
                  </a:lnTo>
                  <a:lnTo>
                    <a:pt x="377" y="541"/>
                  </a:lnTo>
                  <a:lnTo>
                    <a:pt x="372" y="535"/>
                  </a:lnTo>
                  <a:lnTo>
                    <a:pt x="368" y="528"/>
                  </a:lnTo>
                  <a:lnTo>
                    <a:pt x="364" y="521"/>
                  </a:lnTo>
                  <a:lnTo>
                    <a:pt x="362" y="513"/>
                  </a:lnTo>
                  <a:lnTo>
                    <a:pt x="360" y="505"/>
                  </a:lnTo>
                  <a:lnTo>
                    <a:pt x="359" y="496"/>
                  </a:lnTo>
                  <a:lnTo>
                    <a:pt x="6" y="282"/>
                  </a:lnTo>
                  <a:lnTo>
                    <a:pt x="4" y="290"/>
                  </a:lnTo>
                  <a:lnTo>
                    <a:pt x="2" y="299"/>
                  </a:lnTo>
                  <a:lnTo>
                    <a:pt x="2" y="308"/>
                  </a:lnTo>
                  <a:lnTo>
                    <a:pt x="0" y="317"/>
                  </a:lnTo>
                  <a:lnTo>
                    <a:pt x="0" y="570"/>
                  </a:lnTo>
                  <a:lnTo>
                    <a:pt x="2" y="587"/>
                  </a:lnTo>
                  <a:lnTo>
                    <a:pt x="5" y="602"/>
                  </a:lnTo>
                  <a:lnTo>
                    <a:pt x="8" y="617"/>
                  </a:lnTo>
                  <a:lnTo>
                    <a:pt x="14" y="631"/>
                  </a:lnTo>
                  <a:lnTo>
                    <a:pt x="22" y="644"/>
                  </a:lnTo>
                  <a:lnTo>
                    <a:pt x="31" y="657"/>
                  </a:lnTo>
                  <a:lnTo>
                    <a:pt x="40" y="670"/>
                  </a:lnTo>
                  <a:lnTo>
                    <a:pt x="51" y="680"/>
                  </a:lnTo>
                  <a:lnTo>
                    <a:pt x="63" y="690"/>
                  </a:lnTo>
                  <a:lnTo>
                    <a:pt x="76" y="699"/>
                  </a:lnTo>
                  <a:lnTo>
                    <a:pt x="91" y="707"/>
                  </a:lnTo>
                  <a:lnTo>
                    <a:pt x="105" y="713"/>
                  </a:lnTo>
                  <a:lnTo>
                    <a:pt x="121" y="718"/>
                  </a:lnTo>
                  <a:lnTo>
                    <a:pt x="138" y="722"/>
                  </a:lnTo>
                  <a:lnTo>
                    <a:pt x="154" y="725"/>
                  </a:lnTo>
                  <a:lnTo>
                    <a:pt x="172" y="725"/>
                  </a:lnTo>
                  <a:lnTo>
                    <a:pt x="733" y="725"/>
                  </a:lnTo>
                  <a:lnTo>
                    <a:pt x="749" y="725"/>
                  </a:lnTo>
                  <a:lnTo>
                    <a:pt x="767" y="722"/>
                  </a:lnTo>
                  <a:lnTo>
                    <a:pt x="783" y="718"/>
                  </a:lnTo>
                  <a:lnTo>
                    <a:pt x="799" y="713"/>
                  </a:lnTo>
                  <a:lnTo>
                    <a:pt x="814" y="707"/>
                  </a:lnTo>
                  <a:lnTo>
                    <a:pt x="828" y="699"/>
                  </a:lnTo>
                  <a:lnTo>
                    <a:pt x="841" y="690"/>
                  </a:lnTo>
                  <a:lnTo>
                    <a:pt x="853" y="680"/>
                  </a:lnTo>
                  <a:lnTo>
                    <a:pt x="864" y="670"/>
                  </a:lnTo>
                  <a:lnTo>
                    <a:pt x="874" y="657"/>
                  </a:lnTo>
                  <a:lnTo>
                    <a:pt x="883" y="644"/>
                  </a:lnTo>
                  <a:lnTo>
                    <a:pt x="890" y="631"/>
                  </a:lnTo>
                  <a:lnTo>
                    <a:pt x="896" y="617"/>
                  </a:lnTo>
                  <a:lnTo>
                    <a:pt x="900" y="602"/>
                  </a:lnTo>
                  <a:lnTo>
                    <a:pt x="902" y="587"/>
                  </a:lnTo>
                  <a:lnTo>
                    <a:pt x="903" y="570"/>
                  </a:lnTo>
                  <a:lnTo>
                    <a:pt x="903" y="317"/>
                  </a:lnTo>
                  <a:lnTo>
                    <a:pt x="903" y="308"/>
                  </a:lnTo>
                  <a:lnTo>
                    <a:pt x="902" y="299"/>
                  </a:lnTo>
                  <a:lnTo>
                    <a:pt x="901" y="290"/>
                  </a:lnTo>
                  <a:lnTo>
                    <a:pt x="899" y="282"/>
                  </a:lnTo>
                  <a:close/>
                </a:path>
              </a:pathLst>
            </a:custGeom>
            <a:solidFill>
              <a:srgbClr val="E14D5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8" name="Freeform 107"/>
            <p:cNvSpPr>
              <a:spLocks noEditPoints="1"/>
            </p:cNvSpPr>
            <p:nvPr/>
          </p:nvSpPr>
          <p:spPr bwMode="auto">
            <a:xfrm>
              <a:off x="1990" y="1371"/>
              <a:ext cx="93" cy="125"/>
            </a:xfrm>
            <a:custGeom>
              <a:avLst/>
              <a:gdLst/>
              <a:ahLst/>
              <a:cxnLst>
                <a:cxn ang="0">
                  <a:pos x="342" y="13"/>
                </a:cxn>
                <a:cxn ang="0">
                  <a:pos x="301" y="31"/>
                </a:cxn>
                <a:cxn ang="0">
                  <a:pos x="242" y="78"/>
                </a:cxn>
                <a:cxn ang="0">
                  <a:pos x="200" y="150"/>
                </a:cxn>
                <a:cxn ang="0">
                  <a:pos x="189" y="200"/>
                </a:cxn>
                <a:cxn ang="0">
                  <a:pos x="192" y="244"/>
                </a:cxn>
                <a:cxn ang="0">
                  <a:pos x="212" y="305"/>
                </a:cxn>
                <a:cxn ang="0">
                  <a:pos x="144" y="425"/>
                </a:cxn>
                <a:cxn ang="0">
                  <a:pos x="28" y="583"/>
                </a:cxn>
                <a:cxn ang="0">
                  <a:pos x="5" y="619"/>
                </a:cxn>
                <a:cxn ang="0">
                  <a:pos x="0" y="650"/>
                </a:cxn>
                <a:cxn ang="0">
                  <a:pos x="8" y="684"/>
                </a:cxn>
                <a:cxn ang="0">
                  <a:pos x="32" y="717"/>
                </a:cxn>
                <a:cxn ang="0">
                  <a:pos x="68" y="739"/>
                </a:cxn>
                <a:cxn ang="0">
                  <a:pos x="99" y="748"/>
                </a:cxn>
                <a:cxn ang="0">
                  <a:pos x="146" y="743"/>
                </a:cxn>
                <a:cxn ang="0">
                  <a:pos x="187" y="722"/>
                </a:cxn>
                <a:cxn ang="0">
                  <a:pos x="203" y="690"/>
                </a:cxn>
                <a:cxn ang="0">
                  <a:pos x="200" y="651"/>
                </a:cxn>
                <a:cxn ang="0">
                  <a:pos x="200" y="628"/>
                </a:cxn>
                <a:cxn ang="0">
                  <a:pos x="212" y="611"/>
                </a:cxn>
                <a:cxn ang="0">
                  <a:pos x="239" y="603"/>
                </a:cxn>
                <a:cxn ang="0">
                  <a:pos x="265" y="591"/>
                </a:cxn>
                <a:cxn ang="0">
                  <a:pos x="272" y="573"/>
                </a:cxn>
                <a:cxn ang="0">
                  <a:pos x="261" y="540"/>
                </a:cxn>
                <a:cxn ang="0">
                  <a:pos x="265" y="522"/>
                </a:cxn>
                <a:cxn ang="0">
                  <a:pos x="293" y="510"/>
                </a:cxn>
                <a:cxn ang="0">
                  <a:pos x="343" y="494"/>
                </a:cxn>
                <a:cxn ang="0">
                  <a:pos x="370" y="474"/>
                </a:cxn>
                <a:cxn ang="0">
                  <a:pos x="396" y="435"/>
                </a:cxn>
                <a:cxn ang="0">
                  <a:pos x="452" y="423"/>
                </a:cxn>
                <a:cxn ang="0">
                  <a:pos x="503" y="412"/>
                </a:cxn>
                <a:cxn ang="0">
                  <a:pos x="546" y="394"/>
                </a:cxn>
                <a:cxn ang="0">
                  <a:pos x="605" y="347"/>
                </a:cxn>
                <a:cxn ang="0">
                  <a:pos x="647" y="275"/>
                </a:cxn>
                <a:cxn ang="0">
                  <a:pos x="657" y="225"/>
                </a:cxn>
                <a:cxn ang="0">
                  <a:pos x="655" y="182"/>
                </a:cxn>
                <a:cxn ang="0">
                  <a:pos x="643" y="140"/>
                </a:cxn>
                <a:cxn ang="0">
                  <a:pos x="623" y="102"/>
                </a:cxn>
                <a:cxn ang="0">
                  <a:pos x="571" y="48"/>
                </a:cxn>
                <a:cxn ang="0">
                  <a:pos x="492" y="9"/>
                </a:cxn>
                <a:cxn ang="0">
                  <a:pos x="436" y="0"/>
                </a:cxn>
                <a:cxn ang="0">
                  <a:pos x="389" y="2"/>
                </a:cxn>
                <a:cxn ang="0">
                  <a:pos x="514" y="155"/>
                </a:cxn>
                <a:cxn ang="0">
                  <a:pos x="492" y="185"/>
                </a:cxn>
                <a:cxn ang="0">
                  <a:pos x="451" y="193"/>
                </a:cxn>
                <a:cxn ang="0">
                  <a:pos x="416" y="172"/>
                </a:cxn>
                <a:cxn ang="0">
                  <a:pos x="408" y="135"/>
                </a:cxn>
                <a:cxn ang="0">
                  <a:pos x="431" y="104"/>
                </a:cxn>
                <a:cxn ang="0">
                  <a:pos x="472" y="96"/>
                </a:cxn>
                <a:cxn ang="0">
                  <a:pos x="506" y="117"/>
                </a:cxn>
              </a:cxnLst>
              <a:rect l="0" t="0" r="r" b="b"/>
              <a:pathLst>
                <a:path w="657" h="748">
                  <a:moveTo>
                    <a:pt x="377" y="4"/>
                  </a:moveTo>
                  <a:lnTo>
                    <a:pt x="366" y="7"/>
                  </a:lnTo>
                  <a:lnTo>
                    <a:pt x="354" y="10"/>
                  </a:lnTo>
                  <a:lnTo>
                    <a:pt x="342" y="13"/>
                  </a:lnTo>
                  <a:lnTo>
                    <a:pt x="332" y="17"/>
                  </a:lnTo>
                  <a:lnTo>
                    <a:pt x="321" y="21"/>
                  </a:lnTo>
                  <a:lnTo>
                    <a:pt x="311" y="26"/>
                  </a:lnTo>
                  <a:lnTo>
                    <a:pt x="301" y="31"/>
                  </a:lnTo>
                  <a:lnTo>
                    <a:pt x="291" y="36"/>
                  </a:lnTo>
                  <a:lnTo>
                    <a:pt x="273" y="50"/>
                  </a:lnTo>
                  <a:lnTo>
                    <a:pt x="256" y="63"/>
                  </a:lnTo>
                  <a:lnTo>
                    <a:pt x="242" y="78"/>
                  </a:lnTo>
                  <a:lnTo>
                    <a:pt x="229" y="95"/>
                  </a:lnTo>
                  <a:lnTo>
                    <a:pt x="216" y="112"/>
                  </a:lnTo>
                  <a:lnTo>
                    <a:pt x="207" y="131"/>
                  </a:lnTo>
                  <a:lnTo>
                    <a:pt x="200" y="150"/>
                  </a:lnTo>
                  <a:lnTo>
                    <a:pt x="194" y="170"/>
                  </a:lnTo>
                  <a:lnTo>
                    <a:pt x="192" y="180"/>
                  </a:lnTo>
                  <a:lnTo>
                    <a:pt x="191" y="190"/>
                  </a:lnTo>
                  <a:lnTo>
                    <a:pt x="189" y="200"/>
                  </a:lnTo>
                  <a:lnTo>
                    <a:pt x="188" y="212"/>
                  </a:lnTo>
                  <a:lnTo>
                    <a:pt x="189" y="222"/>
                  </a:lnTo>
                  <a:lnTo>
                    <a:pt x="189" y="233"/>
                  </a:lnTo>
                  <a:lnTo>
                    <a:pt x="192" y="244"/>
                  </a:lnTo>
                  <a:lnTo>
                    <a:pt x="194" y="254"/>
                  </a:lnTo>
                  <a:lnTo>
                    <a:pt x="198" y="271"/>
                  </a:lnTo>
                  <a:lnTo>
                    <a:pt x="204" y="288"/>
                  </a:lnTo>
                  <a:lnTo>
                    <a:pt x="212" y="305"/>
                  </a:lnTo>
                  <a:lnTo>
                    <a:pt x="221" y="320"/>
                  </a:lnTo>
                  <a:lnTo>
                    <a:pt x="202" y="346"/>
                  </a:lnTo>
                  <a:lnTo>
                    <a:pt x="175" y="383"/>
                  </a:lnTo>
                  <a:lnTo>
                    <a:pt x="144" y="425"/>
                  </a:lnTo>
                  <a:lnTo>
                    <a:pt x="110" y="471"/>
                  </a:lnTo>
                  <a:lnTo>
                    <a:pt x="78" y="514"/>
                  </a:lnTo>
                  <a:lnTo>
                    <a:pt x="50" y="553"/>
                  </a:lnTo>
                  <a:lnTo>
                    <a:pt x="28" y="583"/>
                  </a:lnTo>
                  <a:lnTo>
                    <a:pt x="15" y="599"/>
                  </a:lnTo>
                  <a:lnTo>
                    <a:pt x="12" y="605"/>
                  </a:lnTo>
                  <a:lnTo>
                    <a:pt x="9" y="611"/>
                  </a:lnTo>
                  <a:lnTo>
                    <a:pt x="5" y="619"/>
                  </a:lnTo>
                  <a:lnTo>
                    <a:pt x="3" y="626"/>
                  </a:lnTo>
                  <a:lnTo>
                    <a:pt x="1" y="634"/>
                  </a:lnTo>
                  <a:lnTo>
                    <a:pt x="0" y="642"/>
                  </a:lnTo>
                  <a:lnTo>
                    <a:pt x="0" y="650"/>
                  </a:lnTo>
                  <a:lnTo>
                    <a:pt x="1" y="659"/>
                  </a:lnTo>
                  <a:lnTo>
                    <a:pt x="2" y="667"/>
                  </a:lnTo>
                  <a:lnTo>
                    <a:pt x="4" y="676"/>
                  </a:lnTo>
                  <a:lnTo>
                    <a:pt x="8" y="684"/>
                  </a:lnTo>
                  <a:lnTo>
                    <a:pt x="12" y="693"/>
                  </a:lnTo>
                  <a:lnTo>
                    <a:pt x="16" y="702"/>
                  </a:lnTo>
                  <a:lnTo>
                    <a:pt x="23" y="710"/>
                  </a:lnTo>
                  <a:lnTo>
                    <a:pt x="32" y="717"/>
                  </a:lnTo>
                  <a:lnTo>
                    <a:pt x="41" y="724"/>
                  </a:lnTo>
                  <a:lnTo>
                    <a:pt x="50" y="730"/>
                  </a:lnTo>
                  <a:lnTo>
                    <a:pt x="59" y="735"/>
                  </a:lnTo>
                  <a:lnTo>
                    <a:pt x="68" y="739"/>
                  </a:lnTo>
                  <a:lnTo>
                    <a:pt x="76" y="742"/>
                  </a:lnTo>
                  <a:lnTo>
                    <a:pt x="83" y="745"/>
                  </a:lnTo>
                  <a:lnTo>
                    <a:pt x="91" y="747"/>
                  </a:lnTo>
                  <a:lnTo>
                    <a:pt x="99" y="748"/>
                  </a:lnTo>
                  <a:lnTo>
                    <a:pt x="106" y="748"/>
                  </a:lnTo>
                  <a:lnTo>
                    <a:pt x="120" y="748"/>
                  </a:lnTo>
                  <a:lnTo>
                    <a:pt x="134" y="746"/>
                  </a:lnTo>
                  <a:lnTo>
                    <a:pt x="146" y="743"/>
                  </a:lnTo>
                  <a:lnTo>
                    <a:pt x="158" y="739"/>
                  </a:lnTo>
                  <a:lnTo>
                    <a:pt x="169" y="735"/>
                  </a:lnTo>
                  <a:lnTo>
                    <a:pt x="179" y="729"/>
                  </a:lnTo>
                  <a:lnTo>
                    <a:pt x="187" y="722"/>
                  </a:lnTo>
                  <a:lnTo>
                    <a:pt x="193" y="714"/>
                  </a:lnTo>
                  <a:lnTo>
                    <a:pt x="197" y="706"/>
                  </a:lnTo>
                  <a:lnTo>
                    <a:pt x="201" y="699"/>
                  </a:lnTo>
                  <a:lnTo>
                    <a:pt x="203" y="690"/>
                  </a:lnTo>
                  <a:lnTo>
                    <a:pt x="204" y="684"/>
                  </a:lnTo>
                  <a:lnTo>
                    <a:pt x="204" y="673"/>
                  </a:lnTo>
                  <a:lnTo>
                    <a:pt x="202" y="662"/>
                  </a:lnTo>
                  <a:lnTo>
                    <a:pt x="200" y="651"/>
                  </a:lnTo>
                  <a:lnTo>
                    <a:pt x="197" y="642"/>
                  </a:lnTo>
                  <a:lnTo>
                    <a:pt x="197" y="637"/>
                  </a:lnTo>
                  <a:lnTo>
                    <a:pt x="197" y="632"/>
                  </a:lnTo>
                  <a:lnTo>
                    <a:pt x="200" y="628"/>
                  </a:lnTo>
                  <a:lnTo>
                    <a:pt x="202" y="623"/>
                  </a:lnTo>
                  <a:lnTo>
                    <a:pt x="204" y="619"/>
                  </a:lnTo>
                  <a:lnTo>
                    <a:pt x="208" y="615"/>
                  </a:lnTo>
                  <a:lnTo>
                    <a:pt x="212" y="611"/>
                  </a:lnTo>
                  <a:lnTo>
                    <a:pt x="217" y="609"/>
                  </a:lnTo>
                  <a:lnTo>
                    <a:pt x="220" y="608"/>
                  </a:lnTo>
                  <a:lnTo>
                    <a:pt x="227" y="606"/>
                  </a:lnTo>
                  <a:lnTo>
                    <a:pt x="239" y="603"/>
                  </a:lnTo>
                  <a:lnTo>
                    <a:pt x="251" y="599"/>
                  </a:lnTo>
                  <a:lnTo>
                    <a:pt x="256" y="597"/>
                  </a:lnTo>
                  <a:lnTo>
                    <a:pt x="261" y="595"/>
                  </a:lnTo>
                  <a:lnTo>
                    <a:pt x="265" y="591"/>
                  </a:lnTo>
                  <a:lnTo>
                    <a:pt x="269" y="587"/>
                  </a:lnTo>
                  <a:lnTo>
                    <a:pt x="271" y="583"/>
                  </a:lnTo>
                  <a:lnTo>
                    <a:pt x="272" y="578"/>
                  </a:lnTo>
                  <a:lnTo>
                    <a:pt x="272" y="573"/>
                  </a:lnTo>
                  <a:lnTo>
                    <a:pt x="271" y="567"/>
                  </a:lnTo>
                  <a:lnTo>
                    <a:pt x="266" y="556"/>
                  </a:lnTo>
                  <a:lnTo>
                    <a:pt x="262" y="544"/>
                  </a:lnTo>
                  <a:lnTo>
                    <a:pt x="261" y="540"/>
                  </a:lnTo>
                  <a:lnTo>
                    <a:pt x="261" y="535"/>
                  </a:lnTo>
                  <a:lnTo>
                    <a:pt x="261" y="530"/>
                  </a:lnTo>
                  <a:lnTo>
                    <a:pt x="263" y="526"/>
                  </a:lnTo>
                  <a:lnTo>
                    <a:pt x="265" y="522"/>
                  </a:lnTo>
                  <a:lnTo>
                    <a:pt x="270" y="519"/>
                  </a:lnTo>
                  <a:lnTo>
                    <a:pt x="274" y="516"/>
                  </a:lnTo>
                  <a:lnTo>
                    <a:pt x="280" y="514"/>
                  </a:lnTo>
                  <a:lnTo>
                    <a:pt x="293" y="510"/>
                  </a:lnTo>
                  <a:lnTo>
                    <a:pt x="308" y="506"/>
                  </a:lnTo>
                  <a:lnTo>
                    <a:pt x="321" y="502"/>
                  </a:lnTo>
                  <a:lnTo>
                    <a:pt x="333" y="498"/>
                  </a:lnTo>
                  <a:lnTo>
                    <a:pt x="343" y="494"/>
                  </a:lnTo>
                  <a:lnTo>
                    <a:pt x="355" y="488"/>
                  </a:lnTo>
                  <a:lnTo>
                    <a:pt x="360" y="484"/>
                  </a:lnTo>
                  <a:lnTo>
                    <a:pt x="366" y="479"/>
                  </a:lnTo>
                  <a:lnTo>
                    <a:pt x="370" y="474"/>
                  </a:lnTo>
                  <a:lnTo>
                    <a:pt x="375" y="467"/>
                  </a:lnTo>
                  <a:lnTo>
                    <a:pt x="380" y="458"/>
                  </a:lnTo>
                  <a:lnTo>
                    <a:pt x="388" y="446"/>
                  </a:lnTo>
                  <a:lnTo>
                    <a:pt x="396" y="435"/>
                  </a:lnTo>
                  <a:lnTo>
                    <a:pt x="403" y="424"/>
                  </a:lnTo>
                  <a:lnTo>
                    <a:pt x="419" y="425"/>
                  </a:lnTo>
                  <a:lnTo>
                    <a:pt x="435" y="425"/>
                  </a:lnTo>
                  <a:lnTo>
                    <a:pt x="452" y="423"/>
                  </a:lnTo>
                  <a:lnTo>
                    <a:pt x="469" y="421"/>
                  </a:lnTo>
                  <a:lnTo>
                    <a:pt x="481" y="418"/>
                  </a:lnTo>
                  <a:lnTo>
                    <a:pt x="492" y="415"/>
                  </a:lnTo>
                  <a:lnTo>
                    <a:pt x="503" y="412"/>
                  </a:lnTo>
                  <a:lnTo>
                    <a:pt x="514" y="408"/>
                  </a:lnTo>
                  <a:lnTo>
                    <a:pt x="525" y="404"/>
                  </a:lnTo>
                  <a:lnTo>
                    <a:pt x="535" y="399"/>
                  </a:lnTo>
                  <a:lnTo>
                    <a:pt x="546" y="394"/>
                  </a:lnTo>
                  <a:lnTo>
                    <a:pt x="554" y="389"/>
                  </a:lnTo>
                  <a:lnTo>
                    <a:pt x="573" y="376"/>
                  </a:lnTo>
                  <a:lnTo>
                    <a:pt x="589" y="362"/>
                  </a:lnTo>
                  <a:lnTo>
                    <a:pt x="605" y="347"/>
                  </a:lnTo>
                  <a:lnTo>
                    <a:pt x="618" y="330"/>
                  </a:lnTo>
                  <a:lnTo>
                    <a:pt x="629" y="313"/>
                  </a:lnTo>
                  <a:lnTo>
                    <a:pt x="639" y="295"/>
                  </a:lnTo>
                  <a:lnTo>
                    <a:pt x="647" y="275"/>
                  </a:lnTo>
                  <a:lnTo>
                    <a:pt x="653" y="255"/>
                  </a:lnTo>
                  <a:lnTo>
                    <a:pt x="655" y="245"/>
                  </a:lnTo>
                  <a:lnTo>
                    <a:pt x="656" y="235"/>
                  </a:lnTo>
                  <a:lnTo>
                    <a:pt x="657" y="225"/>
                  </a:lnTo>
                  <a:lnTo>
                    <a:pt x="657" y="214"/>
                  </a:lnTo>
                  <a:lnTo>
                    <a:pt x="657" y="203"/>
                  </a:lnTo>
                  <a:lnTo>
                    <a:pt x="656" y="192"/>
                  </a:lnTo>
                  <a:lnTo>
                    <a:pt x="655" y="182"/>
                  </a:lnTo>
                  <a:lnTo>
                    <a:pt x="653" y="171"/>
                  </a:lnTo>
                  <a:lnTo>
                    <a:pt x="650" y="160"/>
                  </a:lnTo>
                  <a:lnTo>
                    <a:pt x="647" y="150"/>
                  </a:lnTo>
                  <a:lnTo>
                    <a:pt x="643" y="140"/>
                  </a:lnTo>
                  <a:lnTo>
                    <a:pt x="639" y="130"/>
                  </a:lnTo>
                  <a:lnTo>
                    <a:pt x="634" y="120"/>
                  </a:lnTo>
                  <a:lnTo>
                    <a:pt x="629" y="111"/>
                  </a:lnTo>
                  <a:lnTo>
                    <a:pt x="623" y="102"/>
                  </a:lnTo>
                  <a:lnTo>
                    <a:pt x="617" y="93"/>
                  </a:lnTo>
                  <a:lnTo>
                    <a:pt x="604" y="77"/>
                  </a:lnTo>
                  <a:lnTo>
                    <a:pt x="588" y="62"/>
                  </a:lnTo>
                  <a:lnTo>
                    <a:pt x="571" y="48"/>
                  </a:lnTo>
                  <a:lnTo>
                    <a:pt x="553" y="35"/>
                  </a:lnTo>
                  <a:lnTo>
                    <a:pt x="533" y="25"/>
                  </a:lnTo>
                  <a:lnTo>
                    <a:pt x="513" y="16"/>
                  </a:lnTo>
                  <a:lnTo>
                    <a:pt x="492" y="9"/>
                  </a:lnTo>
                  <a:lnTo>
                    <a:pt x="470" y="4"/>
                  </a:lnTo>
                  <a:lnTo>
                    <a:pt x="458" y="3"/>
                  </a:lnTo>
                  <a:lnTo>
                    <a:pt x="447" y="1"/>
                  </a:lnTo>
                  <a:lnTo>
                    <a:pt x="436" y="0"/>
                  </a:lnTo>
                  <a:lnTo>
                    <a:pt x="424" y="0"/>
                  </a:lnTo>
                  <a:lnTo>
                    <a:pt x="413" y="0"/>
                  </a:lnTo>
                  <a:lnTo>
                    <a:pt x="400" y="1"/>
                  </a:lnTo>
                  <a:lnTo>
                    <a:pt x="389" y="2"/>
                  </a:lnTo>
                  <a:lnTo>
                    <a:pt x="377" y="4"/>
                  </a:lnTo>
                  <a:close/>
                  <a:moveTo>
                    <a:pt x="514" y="135"/>
                  </a:moveTo>
                  <a:lnTo>
                    <a:pt x="515" y="145"/>
                  </a:lnTo>
                  <a:lnTo>
                    <a:pt x="514" y="155"/>
                  </a:lnTo>
                  <a:lnTo>
                    <a:pt x="512" y="164"/>
                  </a:lnTo>
                  <a:lnTo>
                    <a:pt x="506" y="172"/>
                  </a:lnTo>
                  <a:lnTo>
                    <a:pt x="500" y="179"/>
                  </a:lnTo>
                  <a:lnTo>
                    <a:pt x="492" y="185"/>
                  </a:lnTo>
                  <a:lnTo>
                    <a:pt x="483" y="190"/>
                  </a:lnTo>
                  <a:lnTo>
                    <a:pt x="472" y="193"/>
                  </a:lnTo>
                  <a:lnTo>
                    <a:pt x="461" y="194"/>
                  </a:lnTo>
                  <a:lnTo>
                    <a:pt x="451" y="193"/>
                  </a:lnTo>
                  <a:lnTo>
                    <a:pt x="441" y="190"/>
                  </a:lnTo>
                  <a:lnTo>
                    <a:pt x="431" y="186"/>
                  </a:lnTo>
                  <a:lnTo>
                    <a:pt x="423" y="180"/>
                  </a:lnTo>
                  <a:lnTo>
                    <a:pt x="416" y="172"/>
                  </a:lnTo>
                  <a:lnTo>
                    <a:pt x="412" y="164"/>
                  </a:lnTo>
                  <a:lnTo>
                    <a:pt x="408" y="155"/>
                  </a:lnTo>
                  <a:lnTo>
                    <a:pt x="407" y="145"/>
                  </a:lnTo>
                  <a:lnTo>
                    <a:pt x="408" y="135"/>
                  </a:lnTo>
                  <a:lnTo>
                    <a:pt x="410" y="125"/>
                  </a:lnTo>
                  <a:lnTo>
                    <a:pt x="416" y="117"/>
                  </a:lnTo>
                  <a:lnTo>
                    <a:pt x="423" y="110"/>
                  </a:lnTo>
                  <a:lnTo>
                    <a:pt x="431" y="104"/>
                  </a:lnTo>
                  <a:lnTo>
                    <a:pt x="441" y="99"/>
                  </a:lnTo>
                  <a:lnTo>
                    <a:pt x="451" y="96"/>
                  </a:lnTo>
                  <a:lnTo>
                    <a:pt x="462" y="95"/>
                  </a:lnTo>
                  <a:lnTo>
                    <a:pt x="472" y="96"/>
                  </a:lnTo>
                  <a:lnTo>
                    <a:pt x="482" y="99"/>
                  </a:lnTo>
                  <a:lnTo>
                    <a:pt x="492" y="103"/>
                  </a:lnTo>
                  <a:lnTo>
                    <a:pt x="500" y="109"/>
                  </a:lnTo>
                  <a:lnTo>
                    <a:pt x="506" y="117"/>
                  </a:lnTo>
                  <a:lnTo>
                    <a:pt x="512" y="125"/>
                  </a:lnTo>
                  <a:lnTo>
                    <a:pt x="514" y="135"/>
                  </a:lnTo>
                  <a:close/>
                </a:path>
              </a:pathLst>
            </a:custGeom>
            <a:solidFill>
              <a:srgbClr val="39803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9" name="Freeform 108"/>
            <p:cNvSpPr>
              <a:spLocks noEditPoints="1"/>
            </p:cNvSpPr>
            <p:nvPr/>
          </p:nvSpPr>
          <p:spPr bwMode="auto">
            <a:xfrm>
              <a:off x="2518" y="2950"/>
              <a:ext cx="118" cy="145"/>
            </a:xfrm>
            <a:custGeom>
              <a:avLst/>
              <a:gdLst/>
              <a:ahLst/>
              <a:cxnLst>
                <a:cxn ang="0">
                  <a:pos x="261" y="214"/>
                </a:cxn>
                <a:cxn ang="0">
                  <a:pos x="284" y="175"/>
                </a:cxn>
                <a:cxn ang="0">
                  <a:pos x="322" y="147"/>
                </a:cxn>
                <a:cxn ang="0">
                  <a:pos x="369" y="134"/>
                </a:cxn>
                <a:cxn ang="0">
                  <a:pos x="455" y="135"/>
                </a:cxn>
                <a:cxn ang="0">
                  <a:pos x="500" y="153"/>
                </a:cxn>
                <a:cxn ang="0">
                  <a:pos x="534" y="183"/>
                </a:cxn>
                <a:cxn ang="0">
                  <a:pos x="554" y="225"/>
                </a:cxn>
                <a:cxn ang="0">
                  <a:pos x="703" y="352"/>
                </a:cxn>
                <a:cxn ang="0">
                  <a:pos x="699" y="210"/>
                </a:cxn>
                <a:cxn ang="0">
                  <a:pos x="686" y="163"/>
                </a:cxn>
                <a:cxn ang="0">
                  <a:pos x="663" y="119"/>
                </a:cxn>
                <a:cxn ang="0">
                  <a:pos x="631" y="82"/>
                </a:cxn>
                <a:cxn ang="0">
                  <a:pos x="592" y="49"/>
                </a:cxn>
                <a:cxn ang="0">
                  <a:pos x="548" y="25"/>
                </a:cxn>
                <a:cxn ang="0">
                  <a:pos x="497" y="8"/>
                </a:cxn>
                <a:cxn ang="0">
                  <a:pos x="443" y="1"/>
                </a:cxn>
                <a:cxn ang="0">
                  <a:pos x="354" y="2"/>
                </a:cxn>
                <a:cxn ang="0">
                  <a:pos x="301" y="11"/>
                </a:cxn>
                <a:cxn ang="0">
                  <a:pos x="252" y="30"/>
                </a:cxn>
                <a:cxn ang="0">
                  <a:pos x="208" y="57"/>
                </a:cxn>
                <a:cxn ang="0">
                  <a:pos x="171" y="91"/>
                </a:cxn>
                <a:cxn ang="0">
                  <a:pos x="142" y="130"/>
                </a:cxn>
                <a:cxn ang="0">
                  <a:pos x="121" y="175"/>
                </a:cxn>
                <a:cxn ang="0">
                  <a:pos x="110" y="223"/>
                </a:cxn>
                <a:cxn ang="0">
                  <a:pos x="255" y="352"/>
                </a:cxn>
                <a:cxn ang="0">
                  <a:pos x="1" y="720"/>
                </a:cxn>
                <a:cxn ang="0">
                  <a:pos x="22" y="782"/>
                </a:cxn>
                <a:cxn ang="0">
                  <a:pos x="66" y="830"/>
                </a:cxn>
                <a:cxn ang="0">
                  <a:pos x="128" y="860"/>
                </a:cxn>
                <a:cxn ang="0">
                  <a:pos x="645" y="869"/>
                </a:cxn>
                <a:cxn ang="0">
                  <a:pos x="716" y="855"/>
                </a:cxn>
                <a:cxn ang="0">
                  <a:pos x="774" y="820"/>
                </a:cxn>
                <a:cxn ang="0">
                  <a:pos x="813" y="767"/>
                </a:cxn>
                <a:cxn ang="0">
                  <a:pos x="828" y="703"/>
                </a:cxn>
                <a:cxn ang="0">
                  <a:pos x="473" y="716"/>
                </a:cxn>
                <a:cxn ang="0">
                  <a:pos x="464" y="740"/>
                </a:cxn>
                <a:cxn ang="0">
                  <a:pos x="431" y="761"/>
                </a:cxn>
                <a:cxn ang="0">
                  <a:pos x="408" y="763"/>
                </a:cxn>
                <a:cxn ang="0">
                  <a:pos x="380" y="755"/>
                </a:cxn>
                <a:cxn ang="0">
                  <a:pos x="357" y="726"/>
                </a:cxn>
                <a:cxn ang="0">
                  <a:pos x="353" y="625"/>
                </a:cxn>
                <a:cxn ang="0">
                  <a:pos x="359" y="604"/>
                </a:cxn>
                <a:cxn ang="0">
                  <a:pos x="390" y="575"/>
                </a:cxn>
                <a:cxn ang="0">
                  <a:pos x="414" y="571"/>
                </a:cxn>
                <a:cxn ang="0">
                  <a:pos x="437" y="575"/>
                </a:cxn>
                <a:cxn ang="0">
                  <a:pos x="468" y="604"/>
                </a:cxn>
                <a:cxn ang="0">
                  <a:pos x="474" y="625"/>
                </a:cxn>
              </a:cxnLst>
              <a:rect l="0" t="0" r="r" b="b"/>
              <a:pathLst>
                <a:path w="828" h="869">
                  <a:moveTo>
                    <a:pt x="255" y="248"/>
                  </a:moveTo>
                  <a:lnTo>
                    <a:pt x="255" y="237"/>
                  </a:lnTo>
                  <a:lnTo>
                    <a:pt x="257" y="225"/>
                  </a:lnTo>
                  <a:lnTo>
                    <a:pt x="261" y="214"/>
                  </a:lnTo>
                  <a:lnTo>
                    <a:pt x="265" y="203"/>
                  </a:lnTo>
                  <a:lnTo>
                    <a:pt x="270" y="193"/>
                  </a:lnTo>
                  <a:lnTo>
                    <a:pt x="276" y="183"/>
                  </a:lnTo>
                  <a:lnTo>
                    <a:pt x="284" y="175"/>
                  </a:lnTo>
                  <a:lnTo>
                    <a:pt x="292" y="167"/>
                  </a:lnTo>
                  <a:lnTo>
                    <a:pt x="301" y="159"/>
                  </a:lnTo>
                  <a:lnTo>
                    <a:pt x="311" y="153"/>
                  </a:lnTo>
                  <a:lnTo>
                    <a:pt x="322" y="147"/>
                  </a:lnTo>
                  <a:lnTo>
                    <a:pt x="333" y="142"/>
                  </a:lnTo>
                  <a:lnTo>
                    <a:pt x="344" y="138"/>
                  </a:lnTo>
                  <a:lnTo>
                    <a:pt x="357" y="135"/>
                  </a:lnTo>
                  <a:lnTo>
                    <a:pt x="369" y="134"/>
                  </a:lnTo>
                  <a:lnTo>
                    <a:pt x="382" y="133"/>
                  </a:lnTo>
                  <a:lnTo>
                    <a:pt x="429" y="133"/>
                  </a:lnTo>
                  <a:lnTo>
                    <a:pt x="442" y="134"/>
                  </a:lnTo>
                  <a:lnTo>
                    <a:pt x="455" y="135"/>
                  </a:lnTo>
                  <a:lnTo>
                    <a:pt x="467" y="138"/>
                  </a:lnTo>
                  <a:lnTo>
                    <a:pt x="478" y="142"/>
                  </a:lnTo>
                  <a:lnTo>
                    <a:pt x="489" y="147"/>
                  </a:lnTo>
                  <a:lnTo>
                    <a:pt x="500" y="153"/>
                  </a:lnTo>
                  <a:lnTo>
                    <a:pt x="510" y="159"/>
                  </a:lnTo>
                  <a:lnTo>
                    <a:pt x="519" y="167"/>
                  </a:lnTo>
                  <a:lnTo>
                    <a:pt x="527" y="175"/>
                  </a:lnTo>
                  <a:lnTo>
                    <a:pt x="534" y="183"/>
                  </a:lnTo>
                  <a:lnTo>
                    <a:pt x="541" y="193"/>
                  </a:lnTo>
                  <a:lnTo>
                    <a:pt x="546" y="203"/>
                  </a:lnTo>
                  <a:lnTo>
                    <a:pt x="551" y="214"/>
                  </a:lnTo>
                  <a:lnTo>
                    <a:pt x="554" y="225"/>
                  </a:lnTo>
                  <a:lnTo>
                    <a:pt x="555" y="237"/>
                  </a:lnTo>
                  <a:lnTo>
                    <a:pt x="556" y="248"/>
                  </a:lnTo>
                  <a:lnTo>
                    <a:pt x="556" y="352"/>
                  </a:lnTo>
                  <a:lnTo>
                    <a:pt x="703" y="352"/>
                  </a:lnTo>
                  <a:lnTo>
                    <a:pt x="703" y="248"/>
                  </a:lnTo>
                  <a:lnTo>
                    <a:pt x="702" y="236"/>
                  </a:lnTo>
                  <a:lnTo>
                    <a:pt x="700" y="223"/>
                  </a:lnTo>
                  <a:lnTo>
                    <a:pt x="699" y="210"/>
                  </a:lnTo>
                  <a:lnTo>
                    <a:pt x="697" y="198"/>
                  </a:lnTo>
                  <a:lnTo>
                    <a:pt x="694" y="186"/>
                  </a:lnTo>
                  <a:lnTo>
                    <a:pt x="690" y="174"/>
                  </a:lnTo>
                  <a:lnTo>
                    <a:pt x="686" y="163"/>
                  </a:lnTo>
                  <a:lnTo>
                    <a:pt x="680" y="152"/>
                  </a:lnTo>
                  <a:lnTo>
                    <a:pt x="675" y="141"/>
                  </a:lnTo>
                  <a:lnTo>
                    <a:pt x="669" y="130"/>
                  </a:lnTo>
                  <a:lnTo>
                    <a:pt x="663" y="119"/>
                  </a:lnTo>
                  <a:lnTo>
                    <a:pt x="656" y="109"/>
                  </a:lnTo>
                  <a:lnTo>
                    <a:pt x="648" y="100"/>
                  </a:lnTo>
                  <a:lnTo>
                    <a:pt x="640" y="91"/>
                  </a:lnTo>
                  <a:lnTo>
                    <a:pt x="631" y="82"/>
                  </a:lnTo>
                  <a:lnTo>
                    <a:pt x="622" y="73"/>
                  </a:lnTo>
                  <a:lnTo>
                    <a:pt x="612" y="65"/>
                  </a:lnTo>
                  <a:lnTo>
                    <a:pt x="602" y="57"/>
                  </a:lnTo>
                  <a:lnTo>
                    <a:pt x="592" y="49"/>
                  </a:lnTo>
                  <a:lnTo>
                    <a:pt x="582" y="42"/>
                  </a:lnTo>
                  <a:lnTo>
                    <a:pt x="571" y="36"/>
                  </a:lnTo>
                  <a:lnTo>
                    <a:pt x="559" y="30"/>
                  </a:lnTo>
                  <a:lnTo>
                    <a:pt x="548" y="25"/>
                  </a:lnTo>
                  <a:lnTo>
                    <a:pt x="535" y="20"/>
                  </a:lnTo>
                  <a:lnTo>
                    <a:pt x="523" y="15"/>
                  </a:lnTo>
                  <a:lnTo>
                    <a:pt x="510" y="11"/>
                  </a:lnTo>
                  <a:lnTo>
                    <a:pt x="497" y="8"/>
                  </a:lnTo>
                  <a:lnTo>
                    <a:pt x="484" y="5"/>
                  </a:lnTo>
                  <a:lnTo>
                    <a:pt x="471" y="3"/>
                  </a:lnTo>
                  <a:lnTo>
                    <a:pt x="457" y="2"/>
                  </a:lnTo>
                  <a:lnTo>
                    <a:pt x="443" y="1"/>
                  </a:lnTo>
                  <a:lnTo>
                    <a:pt x="429" y="0"/>
                  </a:lnTo>
                  <a:lnTo>
                    <a:pt x="382" y="0"/>
                  </a:lnTo>
                  <a:lnTo>
                    <a:pt x="368" y="1"/>
                  </a:lnTo>
                  <a:lnTo>
                    <a:pt x="354" y="2"/>
                  </a:lnTo>
                  <a:lnTo>
                    <a:pt x="341" y="3"/>
                  </a:lnTo>
                  <a:lnTo>
                    <a:pt x="328" y="5"/>
                  </a:lnTo>
                  <a:lnTo>
                    <a:pt x="314" y="8"/>
                  </a:lnTo>
                  <a:lnTo>
                    <a:pt x="301" y="11"/>
                  </a:lnTo>
                  <a:lnTo>
                    <a:pt x="289" y="15"/>
                  </a:lnTo>
                  <a:lnTo>
                    <a:pt x="276" y="20"/>
                  </a:lnTo>
                  <a:lnTo>
                    <a:pt x="264" y="25"/>
                  </a:lnTo>
                  <a:lnTo>
                    <a:pt x="252" y="30"/>
                  </a:lnTo>
                  <a:lnTo>
                    <a:pt x="241" y="36"/>
                  </a:lnTo>
                  <a:lnTo>
                    <a:pt x="229" y="42"/>
                  </a:lnTo>
                  <a:lnTo>
                    <a:pt x="218" y="49"/>
                  </a:lnTo>
                  <a:lnTo>
                    <a:pt x="208" y="57"/>
                  </a:lnTo>
                  <a:lnTo>
                    <a:pt x="198" y="65"/>
                  </a:lnTo>
                  <a:lnTo>
                    <a:pt x="189" y="73"/>
                  </a:lnTo>
                  <a:lnTo>
                    <a:pt x="180" y="82"/>
                  </a:lnTo>
                  <a:lnTo>
                    <a:pt x="171" y="91"/>
                  </a:lnTo>
                  <a:lnTo>
                    <a:pt x="164" y="100"/>
                  </a:lnTo>
                  <a:lnTo>
                    <a:pt x="156" y="109"/>
                  </a:lnTo>
                  <a:lnTo>
                    <a:pt x="149" y="119"/>
                  </a:lnTo>
                  <a:lnTo>
                    <a:pt x="142" y="130"/>
                  </a:lnTo>
                  <a:lnTo>
                    <a:pt x="136" y="141"/>
                  </a:lnTo>
                  <a:lnTo>
                    <a:pt x="130" y="152"/>
                  </a:lnTo>
                  <a:lnTo>
                    <a:pt x="126" y="163"/>
                  </a:lnTo>
                  <a:lnTo>
                    <a:pt x="121" y="175"/>
                  </a:lnTo>
                  <a:lnTo>
                    <a:pt x="118" y="186"/>
                  </a:lnTo>
                  <a:lnTo>
                    <a:pt x="114" y="198"/>
                  </a:lnTo>
                  <a:lnTo>
                    <a:pt x="112" y="210"/>
                  </a:lnTo>
                  <a:lnTo>
                    <a:pt x="110" y="223"/>
                  </a:lnTo>
                  <a:lnTo>
                    <a:pt x="109" y="236"/>
                  </a:lnTo>
                  <a:lnTo>
                    <a:pt x="109" y="248"/>
                  </a:lnTo>
                  <a:lnTo>
                    <a:pt x="109" y="352"/>
                  </a:lnTo>
                  <a:lnTo>
                    <a:pt x="255" y="352"/>
                  </a:lnTo>
                  <a:lnTo>
                    <a:pt x="255" y="248"/>
                  </a:lnTo>
                  <a:close/>
                  <a:moveTo>
                    <a:pt x="0" y="415"/>
                  </a:moveTo>
                  <a:lnTo>
                    <a:pt x="0" y="703"/>
                  </a:lnTo>
                  <a:lnTo>
                    <a:pt x="1" y="720"/>
                  </a:lnTo>
                  <a:lnTo>
                    <a:pt x="4" y="736"/>
                  </a:lnTo>
                  <a:lnTo>
                    <a:pt x="8" y="752"/>
                  </a:lnTo>
                  <a:lnTo>
                    <a:pt x="14" y="767"/>
                  </a:lnTo>
                  <a:lnTo>
                    <a:pt x="22" y="782"/>
                  </a:lnTo>
                  <a:lnTo>
                    <a:pt x="31" y="796"/>
                  </a:lnTo>
                  <a:lnTo>
                    <a:pt x="42" y="808"/>
                  </a:lnTo>
                  <a:lnTo>
                    <a:pt x="53" y="820"/>
                  </a:lnTo>
                  <a:lnTo>
                    <a:pt x="66" y="830"/>
                  </a:lnTo>
                  <a:lnTo>
                    <a:pt x="80" y="840"/>
                  </a:lnTo>
                  <a:lnTo>
                    <a:pt x="96" y="848"/>
                  </a:lnTo>
                  <a:lnTo>
                    <a:pt x="111" y="855"/>
                  </a:lnTo>
                  <a:lnTo>
                    <a:pt x="128" y="860"/>
                  </a:lnTo>
                  <a:lnTo>
                    <a:pt x="146" y="865"/>
                  </a:lnTo>
                  <a:lnTo>
                    <a:pt x="164" y="868"/>
                  </a:lnTo>
                  <a:lnTo>
                    <a:pt x="183" y="869"/>
                  </a:lnTo>
                  <a:lnTo>
                    <a:pt x="645" y="869"/>
                  </a:lnTo>
                  <a:lnTo>
                    <a:pt x="664" y="868"/>
                  </a:lnTo>
                  <a:lnTo>
                    <a:pt x="681" y="865"/>
                  </a:lnTo>
                  <a:lnTo>
                    <a:pt x="699" y="860"/>
                  </a:lnTo>
                  <a:lnTo>
                    <a:pt x="716" y="855"/>
                  </a:lnTo>
                  <a:lnTo>
                    <a:pt x="732" y="848"/>
                  </a:lnTo>
                  <a:lnTo>
                    <a:pt x="747" y="840"/>
                  </a:lnTo>
                  <a:lnTo>
                    <a:pt x="761" y="830"/>
                  </a:lnTo>
                  <a:lnTo>
                    <a:pt x="774" y="820"/>
                  </a:lnTo>
                  <a:lnTo>
                    <a:pt x="786" y="808"/>
                  </a:lnTo>
                  <a:lnTo>
                    <a:pt x="796" y="796"/>
                  </a:lnTo>
                  <a:lnTo>
                    <a:pt x="805" y="782"/>
                  </a:lnTo>
                  <a:lnTo>
                    <a:pt x="813" y="767"/>
                  </a:lnTo>
                  <a:lnTo>
                    <a:pt x="820" y="752"/>
                  </a:lnTo>
                  <a:lnTo>
                    <a:pt x="824" y="736"/>
                  </a:lnTo>
                  <a:lnTo>
                    <a:pt x="827" y="720"/>
                  </a:lnTo>
                  <a:lnTo>
                    <a:pt x="828" y="703"/>
                  </a:lnTo>
                  <a:lnTo>
                    <a:pt x="828" y="415"/>
                  </a:lnTo>
                  <a:lnTo>
                    <a:pt x="0" y="415"/>
                  </a:lnTo>
                  <a:close/>
                  <a:moveTo>
                    <a:pt x="474" y="710"/>
                  </a:moveTo>
                  <a:lnTo>
                    <a:pt x="473" y="716"/>
                  </a:lnTo>
                  <a:lnTo>
                    <a:pt x="473" y="721"/>
                  </a:lnTo>
                  <a:lnTo>
                    <a:pt x="471" y="726"/>
                  </a:lnTo>
                  <a:lnTo>
                    <a:pt x="468" y="731"/>
                  </a:lnTo>
                  <a:lnTo>
                    <a:pt x="464" y="740"/>
                  </a:lnTo>
                  <a:lnTo>
                    <a:pt x="456" y="748"/>
                  </a:lnTo>
                  <a:lnTo>
                    <a:pt x="447" y="755"/>
                  </a:lnTo>
                  <a:lnTo>
                    <a:pt x="437" y="760"/>
                  </a:lnTo>
                  <a:lnTo>
                    <a:pt x="431" y="761"/>
                  </a:lnTo>
                  <a:lnTo>
                    <a:pt x="426" y="763"/>
                  </a:lnTo>
                  <a:lnTo>
                    <a:pt x="420" y="763"/>
                  </a:lnTo>
                  <a:lnTo>
                    <a:pt x="414" y="764"/>
                  </a:lnTo>
                  <a:lnTo>
                    <a:pt x="408" y="763"/>
                  </a:lnTo>
                  <a:lnTo>
                    <a:pt x="401" y="763"/>
                  </a:lnTo>
                  <a:lnTo>
                    <a:pt x="396" y="761"/>
                  </a:lnTo>
                  <a:lnTo>
                    <a:pt x="390" y="760"/>
                  </a:lnTo>
                  <a:lnTo>
                    <a:pt x="380" y="755"/>
                  </a:lnTo>
                  <a:lnTo>
                    <a:pt x="371" y="748"/>
                  </a:lnTo>
                  <a:lnTo>
                    <a:pt x="364" y="740"/>
                  </a:lnTo>
                  <a:lnTo>
                    <a:pt x="359" y="731"/>
                  </a:lnTo>
                  <a:lnTo>
                    <a:pt x="357" y="726"/>
                  </a:lnTo>
                  <a:lnTo>
                    <a:pt x="356" y="721"/>
                  </a:lnTo>
                  <a:lnTo>
                    <a:pt x="354" y="716"/>
                  </a:lnTo>
                  <a:lnTo>
                    <a:pt x="353" y="710"/>
                  </a:lnTo>
                  <a:lnTo>
                    <a:pt x="353" y="625"/>
                  </a:lnTo>
                  <a:lnTo>
                    <a:pt x="354" y="620"/>
                  </a:lnTo>
                  <a:lnTo>
                    <a:pt x="356" y="614"/>
                  </a:lnTo>
                  <a:lnTo>
                    <a:pt x="357" y="609"/>
                  </a:lnTo>
                  <a:lnTo>
                    <a:pt x="359" y="604"/>
                  </a:lnTo>
                  <a:lnTo>
                    <a:pt x="364" y="595"/>
                  </a:lnTo>
                  <a:lnTo>
                    <a:pt x="371" y="587"/>
                  </a:lnTo>
                  <a:lnTo>
                    <a:pt x="380" y="580"/>
                  </a:lnTo>
                  <a:lnTo>
                    <a:pt x="390" y="575"/>
                  </a:lnTo>
                  <a:lnTo>
                    <a:pt x="396" y="573"/>
                  </a:lnTo>
                  <a:lnTo>
                    <a:pt x="401" y="572"/>
                  </a:lnTo>
                  <a:lnTo>
                    <a:pt x="408" y="571"/>
                  </a:lnTo>
                  <a:lnTo>
                    <a:pt x="414" y="571"/>
                  </a:lnTo>
                  <a:lnTo>
                    <a:pt x="420" y="571"/>
                  </a:lnTo>
                  <a:lnTo>
                    <a:pt x="426" y="572"/>
                  </a:lnTo>
                  <a:lnTo>
                    <a:pt x="431" y="573"/>
                  </a:lnTo>
                  <a:lnTo>
                    <a:pt x="437" y="575"/>
                  </a:lnTo>
                  <a:lnTo>
                    <a:pt x="447" y="580"/>
                  </a:lnTo>
                  <a:lnTo>
                    <a:pt x="456" y="587"/>
                  </a:lnTo>
                  <a:lnTo>
                    <a:pt x="464" y="595"/>
                  </a:lnTo>
                  <a:lnTo>
                    <a:pt x="468" y="604"/>
                  </a:lnTo>
                  <a:lnTo>
                    <a:pt x="471" y="609"/>
                  </a:lnTo>
                  <a:lnTo>
                    <a:pt x="473" y="614"/>
                  </a:lnTo>
                  <a:lnTo>
                    <a:pt x="473" y="620"/>
                  </a:lnTo>
                  <a:lnTo>
                    <a:pt x="474" y="625"/>
                  </a:lnTo>
                  <a:lnTo>
                    <a:pt x="474" y="710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0" name="Freeform 109"/>
            <p:cNvSpPr>
              <a:spLocks noEditPoints="1"/>
            </p:cNvSpPr>
            <p:nvPr/>
          </p:nvSpPr>
          <p:spPr bwMode="auto">
            <a:xfrm>
              <a:off x="2868" y="1281"/>
              <a:ext cx="70" cy="74"/>
            </a:xfrm>
            <a:custGeom>
              <a:avLst/>
              <a:gdLst/>
              <a:ahLst/>
              <a:cxnLst>
                <a:cxn ang="0">
                  <a:pos x="340" y="430"/>
                </a:cxn>
                <a:cxn ang="0">
                  <a:pos x="355" y="440"/>
                </a:cxn>
                <a:cxn ang="0">
                  <a:pos x="373" y="446"/>
                </a:cxn>
                <a:cxn ang="0">
                  <a:pos x="392" y="447"/>
                </a:cxn>
                <a:cxn ang="0">
                  <a:pos x="411" y="443"/>
                </a:cxn>
                <a:cxn ang="0">
                  <a:pos x="428" y="434"/>
                </a:cxn>
                <a:cxn ang="0">
                  <a:pos x="441" y="419"/>
                </a:cxn>
                <a:cxn ang="0">
                  <a:pos x="450" y="404"/>
                </a:cxn>
                <a:cxn ang="0">
                  <a:pos x="452" y="387"/>
                </a:cxn>
                <a:cxn ang="0">
                  <a:pos x="450" y="370"/>
                </a:cxn>
                <a:cxn ang="0">
                  <a:pos x="441" y="354"/>
                </a:cxn>
                <a:cxn ang="0">
                  <a:pos x="340" y="259"/>
                </a:cxn>
                <a:cxn ang="0">
                  <a:pos x="48" y="41"/>
                </a:cxn>
                <a:cxn ang="0">
                  <a:pos x="32" y="37"/>
                </a:cxn>
                <a:cxn ang="0">
                  <a:pos x="14" y="41"/>
                </a:cxn>
                <a:cxn ang="0">
                  <a:pos x="3" y="54"/>
                </a:cxn>
                <a:cxn ang="0">
                  <a:pos x="0" y="70"/>
                </a:cxn>
                <a:cxn ang="0">
                  <a:pos x="9" y="84"/>
                </a:cxn>
                <a:cxn ang="0">
                  <a:pos x="490" y="108"/>
                </a:cxn>
                <a:cxn ang="0">
                  <a:pos x="417" y="142"/>
                </a:cxn>
                <a:cxn ang="0">
                  <a:pos x="402" y="149"/>
                </a:cxn>
                <a:cxn ang="0">
                  <a:pos x="369" y="152"/>
                </a:cxn>
                <a:cxn ang="0">
                  <a:pos x="347" y="145"/>
                </a:cxn>
                <a:cxn ang="0">
                  <a:pos x="334" y="134"/>
                </a:cxn>
                <a:cxn ang="0">
                  <a:pos x="325" y="120"/>
                </a:cxn>
                <a:cxn ang="0">
                  <a:pos x="322" y="90"/>
                </a:cxn>
                <a:cxn ang="0">
                  <a:pos x="331" y="71"/>
                </a:cxn>
                <a:cxn ang="0">
                  <a:pos x="389" y="16"/>
                </a:cxn>
                <a:cxn ang="0">
                  <a:pos x="346" y="1"/>
                </a:cxn>
                <a:cxn ang="0">
                  <a:pos x="312" y="12"/>
                </a:cxn>
                <a:cxn ang="0">
                  <a:pos x="280" y="33"/>
                </a:cxn>
                <a:cxn ang="0">
                  <a:pos x="264" y="51"/>
                </a:cxn>
                <a:cxn ang="0">
                  <a:pos x="248" y="84"/>
                </a:cxn>
                <a:cxn ang="0">
                  <a:pos x="246" y="128"/>
                </a:cxn>
                <a:cxn ang="0">
                  <a:pos x="30" y="341"/>
                </a:cxn>
                <a:cxn ang="0">
                  <a:pos x="22" y="355"/>
                </a:cxn>
                <a:cxn ang="0">
                  <a:pos x="18" y="385"/>
                </a:cxn>
                <a:cxn ang="0">
                  <a:pos x="27" y="404"/>
                </a:cxn>
                <a:cxn ang="0">
                  <a:pos x="39" y="416"/>
                </a:cxn>
                <a:cxn ang="0">
                  <a:pos x="54" y="424"/>
                </a:cxn>
                <a:cxn ang="0">
                  <a:pos x="87" y="428"/>
                </a:cxn>
                <a:cxn ang="0">
                  <a:pos x="109" y="419"/>
                </a:cxn>
                <a:cxn ang="0">
                  <a:pos x="333" y="218"/>
                </a:cxn>
                <a:cxn ang="0">
                  <a:pos x="381" y="222"/>
                </a:cxn>
                <a:cxn ang="0">
                  <a:pos x="427" y="209"/>
                </a:cxn>
                <a:cxn ang="0">
                  <a:pos x="448" y="196"/>
                </a:cxn>
                <a:cxn ang="0">
                  <a:pos x="470" y="171"/>
                </a:cxn>
                <a:cxn ang="0">
                  <a:pos x="486" y="141"/>
                </a:cxn>
                <a:cxn ang="0">
                  <a:pos x="490" y="108"/>
                </a:cxn>
              </a:cxnLst>
              <a:rect l="0" t="0" r="r" b="b"/>
              <a:pathLst>
                <a:path w="490" h="447">
                  <a:moveTo>
                    <a:pt x="340" y="259"/>
                  </a:moveTo>
                  <a:lnTo>
                    <a:pt x="246" y="344"/>
                  </a:lnTo>
                  <a:lnTo>
                    <a:pt x="340" y="430"/>
                  </a:lnTo>
                  <a:lnTo>
                    <a:pt x="344" y="434"/>
                  </a:lnTo>
                  <a:lnTo>
                    <a:pt x="350" y="437"/>
                  </a:lnTo>
                  <a:lnTo>
                    <a:pt x="355" y="440"/>
                  </a:lnTo>
                  <a:lnTo>
                    <a:pt x="361" y="443"/>
                  </a:lnTo>
                  <a:lnTo>
                    <a:pt x="368" y="445"/>
                  </a:lnTo>
                  <a:lnTo>
                    <a:pt x="373" y="446"/>
                  </a:lnTo>
                  <a:lnTo>
                    <a:pt x="380" y="447"/>
                  </a:lnTo>
                  <a:lnTo>
                    <a:pt x="387" y="447"/>
                  </a:lnTo>
                  <a:lnTo>
                    <a:pt x="392" y="447"/>
                  </a:lnTo>
                  <a:lnTo>
                    <a:pt x="399" y="446"/>
                  </a:lnTo>
                  <a:lnTo>
                    <a:pt x="405" y="445"/>
                  </a:lnTo>
                  <a:lnTo>
                    <a:pt x="411" y="443"/>
                  </a:lnTo>
                  <a:lnTo>
                    <a:pt x="417" y="440"/>
                  </a:lnTo>
                  <a:lnTo>
                    <a:pt x="422" y="437"/>
                  </a:lnTo>
                  <a:lnTo>
                    <a:pt x="428" y="434"/>
                  </a:lnTo>
                  <a:lnTo>
                    <a:pt x="433" y="430"/>
                  </a:lnTo>
                  <a:lnTo>
                    <a:pt x="438" y="424"/>
                  </a:lnTo>
                  <a:lnTo>
                    <a:pt x="441" y="419"/>
                  </a:lnTo>
                  <a:lnTo>
                    <a:pt x="445" y="414"/>
                  </a:lnTo>
                  <a:lnTo>
                    <a:pt x="448" y="409"/>
                  </a:lnTo>
                  <a:lnTo>
                    <a:pt x="450" y="404"/>
                  </a:lnTo>
                  <a:lnTo>
                    <a:pt x="451" y="398"/>
                  </a:lnTo>
                  <a:lnTo>
                    <a:pt x="452" y="392"/>
                  </a:lnTo>
                  <a:lnTo>
                    <a:pt x="452" y="387"/>
                  </a:lnTo>
                  <a:lnTo>
                    <a:pt x="452" y="381"/>
                  </a:lnTo>
                  <a:lnTo>
                    <a:pt x="451" y="375"/>
                  </a:lnTo>
                  <a:lnTo>
                    <a:pt x="450" y="370"/>
                  </a:lnTo>
                  <a:lnTo>
                    <a:pt x="448" y="364"/>
                  </a:lnTo>
                  <a:lnTo>
                    <a:pt x="445" y="359"/>
                  </a:lnTo>
                  <a:lnTo>
                    <a:pt x="441" y="354"/>
                  </a:lnTo>
                  <a:lnTo>
                    <a:pt x="438" y="349"/>
                  </a:lnTo>
                  <a:lnTo>
                    <a:pt x="433" y="344"/>
                  </a:lnTo>
                  <a:lnTo>
                    <a:pt x="340" y="259"/>
                  </a:lnTo>
                  <a:close/>
                  <a:moveTo>
                    <a:pt x="179" y="159"/>
                  </a:moveTo>
                  <a:lnTo>
                    <a:pt x="53" y="45"/>
                  </a:lnTo>
                  <a:lnTo>
                    <a:pt x="48" y="41"/>
                  </a:lnTo>
                  <a:lnTo>
                    <a:pt x="43" y="39"/>
                  </a:lnTo>
                  <a:lnTo>
                    <a:pt x="37" y="37"/>
                  </a:lnTo>
                  <a:lnTo>
                    <a:pt x="32" y="37"/>
                  </a:lnTo>
                  <a:lnTo>
                    <a:pt x="25" y="37"/>
                  </a:lnTo>
                  <a:lnTo>
                    <a:pt x="19" y="39"/>
                  </a:lnTo>
                  <a:lnTo>
                    <a:pt x="14" y="41"/>
                  </a:lnTo>
                  <a:lnTo>
                    <a:pt x="9" y="45"/>
                  </a:lnTo>
                  <a:lnTo>
                    <a:pt x="6" y="49"/>
                  </a:lnTo>
                  <a:lnTo>
                    <a:pt x="3" y="54"/>
                  </a:lnTo>
                  <a:lnTo>
                    <a:pt x="0" y="59"/>
                  </a:lnTo>
                  <a:lnTo>
                    <a:pt x="0" y="65"/>
                  </a:lnTo>
                  <a:lnTo>
                    <a:pt x="0" y="70"/>
                  </a:lnTo>
                  <a:lnTo>
                    <a:pt x="3" y="75"/>
                  </a:lnTo>
                  <a:lnTo>
                    <a:pt x="6" y="80"/>
                  </a:lnTo>
                  <a:lnTo>
                    <a:pt x="9" y="84"/>
                  </a:lnTo>
                  <a:lnTo>
                    <a:pt x="135" y="199"/>
                  </a:lnTo>
                  <a:lnTo>
                    <a:pt x="179" y="159"/>
                  </a:lnTo>
                  <a:close/>
                  <a:moveTo>
                    <a:pt x="490" y="108"/>
                  </a:moveTo>
                  <a:lnTo>
                    <a:pt x="472" y="91"/>
                  </a:lnTo>
                  <a:lnTo>
                    <a:pt x="421" y="138"/>
                  </a:lnTo>
                  <a:lnTo>
                    <a:pt x="417" y="142"/>
                  </a:lnTo>
                  <a:lnTo>
                    <a:pt x="412" y="145"/>
                  </a:lnTo>
                  <a:lnTo>
                    <a:pt x="407" y="147"/>
                  </a:lnTo>
                  <a:lnTo>
                    <a:pt x="402" y="149"/>
                  </a:lnTo>
                  <a:lnTo>
                    <a:pt x="391" y="152"/>
                  </a:lnTo>
                  <a:lnTo>
                    <a:pt x="380" y="153"/>
                  </a:lnTo>
                  <a:lnTo>
                    <a:pt x="369" y="152"/>
                  </a:lnTo>
                  <a:lnTo>
                    <a:pt x="358" y="149"/>
                  </a:lnTo>
                  <a:lnTo>
                    <a:pt x="352" y="147"/>
                  </a:lnTo>
                  <a:lnTo>
                    <a:pt x="347" y="145"/>
                  </a:lnTo>
                  <a:lnTo>
                    <a:pt x="342" y="142"/>
                  </a:lnTo>
                  <a:lnTo>
                    <a:pt x="337" y="138"/>
                  </a:lnTo>
                  <a:lnTo>
                    <a:pt x="334" y="134"/>
                  </a:lnTo>
                  <a:lnTo>
                    <a:pt x="331" y="130"/>
                  </a:lnTo>
                  <a:lnTo>
                    <a:pt x="327" y="125"/>
                  </a:lnTo>
                  <a:lnTo>
                    <a:pt x="325" y="120"/>
                  </a:lnTo>
                  <a:lnTo>
                    <a:pt x="322" y="111"/>
                  </a:lnTo>
                  <a:lnTo>
                    <a:pt x="321" y="100"/>
                  </a:lnTo>
                  <a:lnTo>
                    <a:pt x="322" y="90"/>
                  </a:lnTo>
                  <a:lnTo>
                    <a:pt x="325" y="80"/>
                  </a:lnTo>
                  <a:lnTo>
                    <a:pt x="327" y="75"/>
                  </a:lnTo>
                  <a:lnTo>
                    <a:pt x="331" y="71"/>
                  </a:lnTo>
                  <a:lnTo>
                    <a:pt x="334" y="66"/>
                  </a:lnTo>
                  <a:lnTo>
                    <a:pt x="337" y="62"/>
                  </a:lnTo>
                  <a:lnTo>
                    <a:pt x="389" y="16"/>
                  </a:lnTo>
                  <a:lnTo>
                    <a:pt x="371" y="0"/>
                  </a:lnTo>
                  <a:lnTo>
                    <a:pt x="359" y="0"/>
                  </a:lnTo>
                  <a:lnTo>
                    <a:pt x="346" y="1"/>
                  </a:lnTo>
                  <a:lnTo>
                    <a:pt x="335" y="3"/>
                  </a:lnTo>
                  <a:lnTo>
                    <a:pt x="323" y="7"/>
                  </a:lnTo>
                  <a:lnTo>
                    <a:pt x="312" y="12"/>
                  </a:lnTo>
                  <a:lnTo>
                    <a:pt x="301" y="17"/>
                  </a:lnTo>
                  <a:lnTo>
                    <a:pt x="291" y="25"/>
                  </a:lnTo>
                  <a:lnTo>
                    <a:pt x="280" y="33"/>
                  </a:lnTo>
                  <a:lnTo>
                    <a:pt x="275" y="38"/>
                  </a:lnTo>
                  <a:lnTo>
                    <a:pt x="269" y="44"/>
                  </a:lnTo>
                  <a:lnTo>
                    <a:pt x="264" y="51"/>
                  </a:lnTo>
                  <a:lnTo>
                    <a:pt x="260" y="57"/>
                  </a:lnTo>
                  <a:lnTo>
                    <a:pt x="253" y="70"/>
                  </a:lnTo>
                  <a:lnTo>
                    <a:pt x="248" y="84"/>
                  </a:lnTo>
                  <a:lnTo>
                    <a:pt x="245" y="99"/>
                  </a:lnTo>
                  <a:lnTo>
                    <a:pt x="245" y="114"/>
                  </a:lnTo>
                  <a:lnTo>
                    <a:pt x="246" y="128"/>
                  </a:lnTo>
                  <a:lnTo>
                    <a:pt x="249" y="143"/>
                  </a:lnTo>
                  <a:lnTo>
                    <a:pt x="35" y="337"/>
                  </a:lnTo>
                  <a:lnTo>
                    <a:pt x="30" y="341"/>
                  </a:lnTo>
                  <a:lnTo>
                    <a:pt x="27" y="345"/>
                  </a:lnTo>
                  <a:lnTo>
                    <a:pt x="24" y="351"/>
                  </a:lnTo>
                  <a:lnTo>
                    <a:pt x="22" y="355"/>
                  </a:lnTo>
                  <a:lnTo>
                    <a:pt x="18" y="365"/>
                  </a:lnTo>
                  <a:lnTo>
                    <a:pt x="17" y="375"/>
                  </a:lnTo>
                  <a:lnTo>
                    <a:pt x="18" y="385"/>
                  </a:lnTo>
                  <a:lnTo>
                    <a:pt x="22" y="395"/>
                  </a:lnTo>
                  <a:lnTo>
                    <a:pt x="24" y="400"/>
                  </a:lnTo>
                  <a:lnTo>
                    <a:pt x="27" y="404"/>
                  </a:lnTo>
                  <a:lnTo>
                    <a:pt x="30" y="408"/>
                  </a:lnTo>
                  <a:lnTo>
                    <a:pt x="35" y="412"/>
                  </a:lnTo>
                  <a:lnTo>
                    <a:pt x="39" y="416"/>
                  </a:lnTo>
                  <a:lnTo>
                    <a:pt x="44" y="419"/>
                  </a:lnTo>
                  <a:lnTo>
                    <a:pt x="49" y="422"/>
                  </a:lnTo>
                  <a:lnTo>
                    <a:pt x="54" y="424"/>
                  </a:lnTo>
                  <a:lnTo>
                    <a:pt x="65" y="428"/>
                  </a:lnTo>
                  <a:lnTo>
                    <a:pt x="76" y="429"/>
                  </a:lnTo>
                  <a:lnTo>
                    <a:pt x="87" y="428"/>
                  </a:lnTo>
                  <a:lnTo>
                    <a:pt x="99" y="424"/>
                  </a:lnTo>
                  <a:lnTo>
                    <a:pt x="104" y="422"/>
                  </a:lnTo>
                  <a:lnTo>
                    <a:pt x="109" y="419"/>
                  </a:lnTo>
                  <a:lnTo>
                    <a:pt x="113" y="416"/>
                  </a:lnTo>
                  <a:lnTo>
                    <a:pt x="118" y="412"/>
                  </a:lnTo>
                  <a:lnTo>
                    <a:pt x="333" y="218"/>
                  </a:lnTo>
                  <a:lnTo>
                    <a:pt x="349" y="221"/>
                  </a:lnTo>
                  <a:lnTo>
                    <a:pt x="364" y="223"/>
                  </a:lnTo>
                  <a:lnTo>
                    <a:pt x="381" y="222"/>
                  </a:lnTo>
                  <a:lnTo>
                    <a:pt x="397" y="219"/>
                  </a:lnTo>
                  <a:lnTo>
                    <a:pt x="412" y="215"/>
                  </a:lnTo>
                  <a:lnTo>
                    <a:pt x="427" y="209"/>
                  </a:lnTo>
                  <a:lnTo>
                    <a:pt x="435" y="205"/>
                  </a:lnTo>
                  <a:lnTo>
                    <a:pt x="441" y="201"/>
                  </a:lnTo>
                  <a:lnTo>
                    <a:pt x="448" y="196"/>
                  </a:lnTo>
                  <a:lnTo>
                    <a:pt x="455" y="190"/>
                  </a:lnTo>
                  <a:lnTo>
                    <a:pt x="462" y="181"/>
                  </a:lnTo>
                  <a:lnTo>
                    <a:pt x="470" y="171"/>
                  </a:lnTo>
                  <a:lnTo>
                    <a:pt x="477" y="162"/>
                  </a:lnTo>
                  <a:lnTo>
                    <a:pt x="481" y="151"/>
                  </a:lnTo>
                  <a:lnTo>
                    <a:pt x="486" y="141"/>
                  </a:lnTo>
                  <a:lnTo>
                    <a:pt x="488" y="130"/>
                  </a:lnTo>
                  <a:lnTo>
                    <a:pt x="490" y="119"/>
                  </a:lnTo>
                  <a:lnTo>
                    <a:pt x="490" y="108"/>
                  </a:lnTo>
                  <a:close/>
                </a:path>
              </a:pathLst>
            </a:custGeom>
            <a:solidFill>
              <a:srgbClr val="E14D5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1" name="Freeform 110"/>
            <p:cNvSpPr>
              <a:spLocks noEditPoints="1"/>
            </p:cNvSpPr>
            <p:nvPr/>
          </p:nvSpPr>
          <p:spPr bwMode="auto">
            <a:xfrm>
              <a:off x="3358" y="1753"/>
              <a:ext cx="148" cy="181"/>
            </a:xfrm>
            <a:custGeom>
              <a:avLst/>
              <a:gdLst/>
              <a:ahLst/>
              <a:cxnLst>
                <a:cxn ang="0">
                  <a:pos x="0" y="897"/>
                </a:cxn>
                <a:cxn ang="0">
                  <a:pos x="5" y="936"/>
                </a:cxn>
                <a:cxn ang="0">
                  <a:pos x="17" y="971"/>
                </a:cxn>
                <a:cxn ang="0">
                  <a:pos x="36" y="1004"/>
                </a:cxn>
                <a:cxn ang="0">
                  <a:pos x="62" y="1032"/>
                </a:cxn>
                <a:cxn ang="0">
                  <a:pos x="93" y="1055"/>
                </a:cxn>
                <a:cxn ang="0">
                  <a:pos x="129" y="1073"/>
                </a:cxn>
                <a:cxn ang="0">
                  <a:pos x="168" y="1084"/>
                </a:cxn>
                <a:cxn ang="0">
                  <a:pos x="210" y="1088"/>
                </a:cxn>
                <a:cxn ang="0">
                  <a:pos x="849" y="1087"/>
                </a:cxn>
                <a:cxn ang="0">
                  <a:pos x="890" y="1079"/>
                </a:cxn>
                <a:cxn ang="0">
                  <a:pos x="928" y="1065"/>
                </a:cxn>
                <a:cxn ang="0">
                  <a:pos x="960" y="1044"/>
                </a:cxn>
                <a:cxn ang="0">
                  <a:pos x="989" y="1019"/>
                </a:cxn>
                <a:cxn ang="0">
                  <a:pos x="1012" y="988"/>
                </a:cxn>
                <a:cxn ang="0">
                  <a:pos x="1027" y="954"/>
                </a:cxn>
                <a:cxn ang="0">
                  <a:pos x="1036" y="916"/>
                </a:cxn>
                <a:cxn ang="0">
                  <a:pos x="1037" y="886"/>
                </a:cxn>
                <a:cxn ang="0">
                  <a:pos x="917" y="452"/>
                </a:cxn>
                <a:cxn ang="0">
                  <a:pos x="719" y="182"/>
                </a:cxn>
                <a:cxn ang="0">
                  <a:pos x="715" y="145"/>
                </a:cxn>
                <a:cxn ang="0">
                  <a:pos x="704" y="112"/>
                </a:cxn>
                <a:cxn ang="0">
                  <a:pos x="685" y="80"/>
                </a:cxn>
                <a:cxn ang="0">
                  <a:pos x="660" y="54"/>
                </a:cxn>
                <a:cxn ang="0">
                  <a:pos x="631" y="32"/>
                </a:cxn>
                <a:cxn ang="0">
                  <a:pos x="597" y="14"/>
                </a:cxn>
                <a:cxn ang="0">
                  <a:pos x="560" y="4"/>
                </a:cxn>
                <a:cxn ang="0">
                  <a:pos x="518" y="0"/>
                </a:cxn>
                <a:cxn ang="0">
                  <a:pos x="478" y="4"/>
                </a:cxn>
                <a:cxn ang="0">
                  <a:pos x="441" y="14"/>
                </a:cxn>
                <a:cxn ang="0">
                  <a:pos x="407" y="32"/>
                </a:cxn>
                <a:cxn ang="0">
                  <a:pos x="378" y="54"/>
                </a:cxn>
                <a:cxn ang="0">
                  <a:pos x="353" y="80"/>
                </a:cxn>
                <a:cxn ang="0">
                  <a:pos x="334" y="112"/>
                </a:cxn>
                <a:cxn ang="0">
                  <a:pos x="323" y="145"/>
                </a:cxn>
                <a:cxn ang="0">
                  <a:pos x="319" y="182"/>
                </a:cxn>
                <a:cxn ang="0">
                  <a:pos x="121" y="452"/>
                </a:cxn>
                <a:cxn ang="0">
                  <a:pos x="917" y="452"/>
                </a:cxn>
              </a:cxnLst>
              <a:rect l="0" t="0" r="r" b="b"/>
              <a:pathLst>
                <a:path w="1037" h="1088">
                  <a:moveTo>
                    <a:pt x="0" y="886"/>
                  </a:moveTo>
                  <a:lnTo>
                    <a:pt x="0" y="897"/>
                  </a:lnTo>
                  <a:lnTo>
                    <a:pt x="2" y="916"/>
                  </a:lnTo>
                  <a:lnTo>
                    <a:pt x="5" y="936"/>
                  </a:lnTo>
                  <a:lnTo>
                    <a:pt x="9" y="954"/>
                  </a:lnTo>
                  <a:lnTo>
                    <a:pt x="17" y="971"/>
                  </a:lnTo>
                  <a:lnTo>
                    <a:pt x="26" y="988"/>
                  </a:lnTo>
                  <a:lnTo>
                    <a:pt x="36" y="1004"/>
                  </a:lnTo>
                  <a:lnTo>
                    <a:pt x="48" y="1019"/>
                  </a:lnTo>
                  <a:lnTo>
                    <a:pt x="62" y="1032"/>
                  </a:lnTo>
                  <a:lnTo>
                    <a:pt x="76" y="1044"/>
                  </a:lnTo>
                  <a:lnTo>
                    <a:pt x="93" y="1055"/>
                  </a:lnTo>
                  <a:lnTo>
                    <a:pt x="110" y="1065"/>
                  </a:lnTo>
                  <a:lnTo>
                    <a:pt x="129" y="1073"/>
                  </a:lnTo>
                  <a:lnTo>
                    <a:pt x="148" y="1079"/>
                  </a:lnTo>
                  <a:lnTo>
                    <a:pt x="168" y="1084"/>
                  </a:lnTo>
                  <a:lnTo>
                    <a:pt x="189" y="1087"/>
                  </a:lnTo>
                  <a:lnTo>
                    <a:pt x="210" y="1088"/>
                  </a:lnTo>
                  <a:lnTo>
                    <a:pt x="828" y="1088"/>
                  </a:lnTo>
                  <a:lnTo>
                    <a:pt x="849" y="1087"/>
                  </a:lnTo>
                  <a:lnTo>
                    <a:pt x="870" y="1084"/>
                  </a:lnTo>
                  <a:lnTo>
                    <a:pt x="890" y="1079"/>
                  </a:lnTo>
                  <a:lnTo>
                    <a:pt x="909" y="1072"/>
                  </a:lnTo>
                  <a:lnTo>
                    <a:pt x="928" y="1065"/>
                  </a:lnTo>
                  <a:lnTo>
                    <a:pt x="945" y="1055"/>
                  </a:lnTo>
                  <a:lnTo>
                    <a:pt x="960" y="1044"/>
                  </a:lnTo>
                  <a:lnTo>
                    <a:pt x="976" y="1032"/>
                  </a:lnTo>
                  <a:lnTo>
                    <a:pt x="989" y="1019"/>
                  </a:lnTo>
                  <a:lnTo>
                    <a:pt x="1002" y="1004"/>
                  </a:lnTo>
                  <a:lnTo>
                    <a:pt x="1012" y="988"/>
                  </a:lnTo>
                  <a:lnTo>
                    <a:pt x="1021" y="971"/>
                  </a:lnTo>
                  <a:lnTo>
                    <a:pt x="1027" y="954"/>
                  </a:lnTo>
                  <a:lnTo>
                    <a:pt x="1033" y="936"/>
                  </a:lnTo>
                  <a:lnTo>
                    <a:pt x="1036" y="916"/>
                  </a:lnTo>
                  <a:lnTo>
                    <a:pt x="1037" y="897"/>
                  </a:lnTo>
                  <a:lnTo>
                    <a:pt x="1037" y="886"/>
                  </a:lnTo>
                  <a:lnTo>
                    <a:pt x="0" y="886"/>
                  </a:lnTo>
                  <a:close/>
                  <a:moveTo>
                    <a:pt x="917" y="452"/>
                  </a:moveTo>
                  <a:lnTo>
                    <a:pt x="719" y="452"/>
                  </a:lnTo>
                  <a:lnTo>
                    <a:pt x="719" y="182"/>
                  </a:lnTo>
                  <a:lnTo>
                    <a:pt x="718" y="163"/>
                  </a:lnTo>
                  <a:lnTo>
                    <a:pt x="715" y="145"/>
                  </a:lnTo>
                  <a:lnTo>
                    <a:pt x="710" y="128"/>
                  </a:lnTo>
                  <a:lnTo>
                    <a:pt x="704" y="112"/>
                  </a:lnTo>
                  <a:lnTo>
                    <a:pt x="695" y="95"/>
                  </a:lnTo>
                  <a:lnTo>
                    <a:pt x="685" y="80"/>
                  </a:lnTo>
                  <a:lnTo>
                    <a:pt x="674" y="66"/>
                  </a:lnTo>
                  <a:lnTo>
                    <a:pt x="660" y="54"/>
                  </a:lnTo>
                  <a:lnTo>
                    <a:pt x="647" y="42"/>
                  </a:lnTo>
                  <a:lnTo>
                    <a:pt x="631" y="32"/>
                  </a:lnTo>
                  <a:lnTo>
                    <a:pt x="614" y="22"/>
                  </a:lnTo>
                  <a:lnTo>
                    <a:pt x="597" y="14"/>
                  </a:lnTo>
                  <a:lnTo>
                    <a:pt x="579" y="8"/>
                  </a:lnTo>
                  <a:lnTo>
                    <a:pt x="560" y="4"/>
                  </a:lnTo>
                  <a:lnTo>
                    <a:pt x="540" y="1"/>
                  </a:lnTo>
                  <a:lnTo>
                    <a:pt x="518" y="0"/>
                  </a:lnTo>
                  <a:lnTo>
                    <a:pt x="498" y="1"/>
                  </a:lnTo>
                  <a:lnTo>
                    <a:pt x="478" y="4"/>
                  </a:lnTo>
                  <a:lnTo>
                    <a:pt x="459" y="8"/>
                  </a:lnTo>
                  <a:lnTo>
                    <a:pt x="441" y="14"/>
                  </a:lnTo>
                  <a:lnTo>
                    <a:pt x="424" y="22"/>
                  </a:lnTo>
                  <a:lnTo>
                    <a:pt x="407" y="32"/>
                  </a:lnTo>
                  <a:lnTo>
                    <a:pt x="391" y="42"/>
                  </a:lnTo>
                  <a:lnTo>
                    <a:pt x="378" y="54"/>
                  </a:lnTo>
                  <a:lnTo>
                    <a:pt x="364" y="66"/>
                  </a:lnTo>
                  <a:lnTo>
                    <a:pt x="353" y="80"/>
                  </a:lnTo>
                  <a:lnTo>
                    <a:pt x="343" y="95"/>
                  </a:lnTo>
                  <a:lnTo>
                    <a:pt x="334" y="112"/>
                  </a:lnTo>
                  <a:lnTo>
                    <a:pt x="328" y="128"/>
                  </a:lnTo>
                  <a:lnTo>
                    <a:pt x="323" y="145"/>
                  </a:lnTo>
                  <a:lnTo>
                    <a:pt x="320" y="163"/>
                  </a:lnTo>
                  <a:lnTo>
                    <a:pt x="319" y="182"/>
                  </a:lnTo>
                  <a:lnTo>
                    <a:pt x="319" y="452"/>
                  </a:lnTo>
                  <a:lnTo>
                    <a:pt x="121" y="452"/>
                  </a:lnTo>
                  <a:lnTo>
                    <a:pt x="518" y="869"/>
                  </a:lnTo>
                  <a:lnTo>
                    <a:pt x="917" y="452"/>
                  </a:lnTo>
                  <a:close/>
                </a:path>
              </a:pathLst>
            </a:custGeom>
            <a:solidFill>
              <a:srgbClr val="DB671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2" name="Freeform 111"/>
            <p:cNvSpPr>
              <a:spLocks noEditPoints="1"/>
            </p:cNvSpPr>
            <p:nvPr/>
          </p:nvSpPr>
          <p:spPr bwMode="auto">
            <a:xfrm>
              <a:off x="2440" y="3415"/>
              <a:ext cx="47" cy="42"/>
            </a:xfrm>
            <a:custGeom>
              <a:avLst/>
              <a:gdLst/>
              <a:ahLst/>
              <a:cxnLst>
                <a:cxn ang="0">
                  <a:pos x="48" y="95"/>
                </a:cxn>
                <a:cxn ang="0">
                  <a:pos x="12" y="97"/>
                </a:cxn>
                <a:cxn ang="0">
                  <a:pos x="5" y="100"/>
                </a:cxn>
                <a:cxn ang="0">
                  <a:pos x="1" y="106"/>
                </a:cxn>
                <a:cxn ang="0">
                  <a:pos x="0" y="113"/>
                </a:cxn>
                <a:cxn ang="0">
                  <a:pos x="37" y="213"/>
                </a:cxn>
                <a:cxn ang="0">
                  <a:pos x="43" y="224"/>
                </a:cxn>
                <a:cxn ang="0">
                  <a:pos x="50" y="231"/>
                </a:cxn>
                <a:cxn ang="0">
                  <a:pos x="58" y="234"/>
                </a:cxn>
                <a:cxn ang="0">
                  <a:pos x="66" y="234"/>
                </a:cxn>
                <a:cxn ang="0">
                  <a:pos x="70" y="233"/>
                </a:cxn>
                <a:cxn ang="0">
                  <a:pos x="60" y="224"/>
                </a:cxn>
                <a:cxn ang="0">
                  <a:pos x="53" y="214"/>
                </a:cxn>
                <a:cxn ang="0">
                  <a:pos x="49" y="203"/>
                </a:cxn>
                <a:cxn ang="0">
                  <a:pos x="48" y="190"/>
                </a:cxn>
                <a:cxn ang="0">
                  <a:pos x="265" y="87"/>
                </a:cxn>
                <a:cxn ang="0">
                  <a:pos x="253" y="90"/>
                </a:cxn>
                <a:cxn ang="0">
                  <a:pos x="244" y="98"/>
                </a:cxn>
                <a:cxn ang="0">
                  <a:pos x="235" y="106"/>
                </a:cxn>
                <a:cxn ang="0">
                  <a:pos x="223" y="110"/>
                </a:cxn>
                <a:cxn ang="0">
                  <a:pos x="163" y="111"/>
                </a:cxn>
                <a:cxn ang="0">
                  <a:pos x="153" y="114"/>
                </a:cxn>
                <a:cxn ang="0">
                  <a:pos x="144" y="120"/>
                </a:cxn>
                <a:cxn ang="0">
                  <a:pos x="137" y="128"/>
                </a:cxn>
                <a:cxn ang="0">
                  <a:pos x="99" y="229"/>
                </a:cxn>
                <a:cxn ang="0">
                  <a:pos x="95" y="237"/>
                </a:cxn>
                <a:cxn ang="0">
                  <a:pos x="88" y="244"/>
                </a:cxn>
                <a:cxn ang="0">
                  <a:pos x="79" y="249"/>
                </a:cxn>
                <a:cxn ang="0">
                  <a:pos x="67" y="251"/>
                </a:cxn>
                <a:cxn ang="0">
                  <a:pos x="222" y="251"/>
                </a:cxn>
                <a:cxn ang="0">
                  <a:pos x="254" y="251"/>
                </a:cxn>
                <a:cxn ang="0">
                  <a:pos x="264" y="248"/>
                </a:cxn>
                <a:cxn ang="0">
                  <a:pos x="273" y="242"/>
                </a:cxn>
                <a:cxn ang="0">
                  <a:pos x="280" y="234"/>
                </a:cxn>
                <a:cxn ang="0">
                  <a:pos x="327" y="110"/>
                </a:cxn>
                <a:cxn ang="0">
                  <a:pos x="328" y="101"/>
                </a:cxn>
                <a:cxn ang="0">
                  <a:pos x="326" y="93"/>
                </a:cxn>
                <a:cxn ang="0">
                  <a:pos x="319" y="88"/>
                </a:cxn>
                <a:cxn ang="0">
                  <a:pos x="310" y="87"/>
                </a:cxn>
                <a:cxn ang="0">
                  <a:pos x="117" y="127"/>
                </a:cxn>
                <a:cxn ang="0">
                  <a:pos x="125" y="113"/>
                </a:cxn>
                <a:cxn ang="0">
                  <a:pos x="137" y="102"/>
                </a:cxn>
                <a:cxn ang="0">
                  <a:pos x="152" y="94"/>
                </a:cxn>
                <a:cxn ang="0">
                  <a:pos x="168" y="92"/>
                </a:cxn>
                <a:cxn ang="0">
                  <a:pos x="225" y="90"/>
                </a:cxn>
                <a:cxn ang="0">
                  <a:pos x="234" y="81"/>
                </a:cxn>
                <a:cxn ang="0">
                  <a:pos x="249" y="72"/>
                </a:cxn>
                <a:cxn ang="0">
                  <a:pos x="257" y="38"/>
                </a:cxn>
                <a:cxn ang="0">
                  <a:pos x="253" y="24"/>
                </a:cxn>
                <a:cxn ang="0">
                  <a:pos x="244" y="11"/>
                </a:cxn>
                <a:cxn ang="0">
                  <a:pos x="232" y="3"/>
                </a:cxn>
                <a:cxn ang="0">
                  <a:pos x="215" y="0"/>
                </a:cxn>
                <a:cxn ang="0">
                  <a:pos x="100" y="0"/>
                </a:cxn>
                <a:cxn ang="0">
                  <a:pos x="86" y="6"/>
                </a:cxn>
                <a:cxn ang="0">
                  <a:pos x="75" y="17"/>
                </a:cxn>
                <a:cxn ang="0">
                  <a:pos x="68" y="31"/>
                </a:cxn>
                <a:cxn ang="0">
                  <a:pos x="67" y="190"/>
                </a:cxn>
                <a:cxn ang="0">
                  <a:pos x="71" y="207"/>
                </a:cxn>
                <a:cxn ang="0">
                  <a:pos x="82" y="219"/>
                </a:cxn>
              </a:cxnLst>
              <a:rect l="0" t="0" r="r" b="b"/>
              <a:pathLst>
                <a:path w="328" h="251">
                  <a:moveTo>
                    <a:pt x="48" y="190"/>
                  </a:moveTo>
                  <a:lnTo>
                    <a:pt x="48" y="95"/>
                  </a:lnTo>
                  <a:lnTo>
                    <a:pt x="17" y="95"/>
                  </a:lnTo>
                  <a:lnTo>
                    <a:pt x="12" y="97"/>
                  </a:lnTo>
                  <a:lnTo>
                    <a:pt x="9" y="98"/>
                  </a:lnTo>
                  <a:lnTo>
                    <a:pt x="5" y="100"/>
                  </a:lnTo>
                  <a:lnTo>
                    <a:pt x="2" y="103"/>
                  </a:lnTo>
                  <a:lnTo>
                    <a:pt x="1" y="106"/>
                  </a:lnTo>
                  <a:lnTo>
                    <a:pt x="0" y="109"/>
                  </a:lnTo>
                  <a:lnTo>
                    <a:pt x="0" y="113"/>
                  </a:lnTo>
                  <a:lnTo>
                    <a:pt x="1" y="117"/>
                  </a:lnTo>
                  <a:lnTo>
                    <a:pt x="37" y="213"/>
                  </a:lnTo>
                  <a:lnTo>
                    <a:pt x="40" y="219"/>
                  </a:lnTo>
                  <a:lnTo>
                    <a:pt x="43" y="224"/>
                  </a:lnTo>
                  <a:lnTo>
                    <a:pt x="47" y="228"/>
                  </a:lnTo>
                  <a:lnTo>
                    <a:pt x="50" y="231"/>
                  </a:lnTo>
                  <a:lnTo>
                    <a:pt x="53" y="233"/>
                  </a:lnTo>
                  <a:lnTo>
                    <a:pt x="58" y="234"/>
                  </a:lnTo>
                  <a:lnTo>
                    <a:pt x="61" y="234"/>
                  </a:lnTo>
                  <a:lnTo>
                    <a:pt x="66" y="234"/>
                  </a:lnTo>
                  <a:lnTo>
                    <a:pt x="68" y="233"/>
                  </a:lnTo>
                  <a:lnTo>
                    <a:pt x="70" y="233"/>
                  </a:lnTo>
                  <a:lnTo>
                    <a:pt x="65" y="229"/>
                  </a:lnTo>
                  <a:lnTo>
                    <a:pt x="60" y="224"/>
                  </a:lnTo>
                  <a:lnTo>
                    <a:pt x="57" y="220"/>
                  </a:lnTo>
                  <a:lnTo>
                    <a:pt x="53" y="214"/>
                  </a:lnTo>
                  <a:lnTo>
                    <a:pt x="51" y="209"/>
                  </a:lnTo>
                  <a:lnTo>
                    <a:pt x="49" y="203"/>
                  </a:lnTo>
                  <a:lnTo>
                    <a:pt x="48" y="197"/>
                  </a:lnTo>
                  <a:lnTo>
                    <a:pt x="48" y="190"/>
                  </a:lnTo>
                  <a:close/>
                  <a:moveTo>
                    <a:pt x="310" y="87"/>
                  </a:moveTo>
                  <a:lnTo>
                    <a:pt x="265" y="87"/>
                  </a:lnTo>
                  <a:lnTo>
                    <a:pt x="260" y="87"/>
                  </a:lnTo>
                  <a:lnTo>
                    <a:pt x="253" y="90"/>
                  </a:lnTo>
                  <a:lnTo>
                    <a:pt x="249" y="93"/>
                  </a:lnTo>
                  <a:lnTo>
                    <a:pt x="244" y="98"/>
                  </a:lnTo>
                  <a:lnTo>
                    <a:pt x="241" y="103"/>
                  </a:lnTo>
                  <a:lnTo>
                    <a:pt x="235" y="106"/>
                  </a:lnTo>
                  <a:lnTo>
                    <a:pt x="230" y="109"/>
                  </a:lnTo>
                  <a:lnTo>
                    <a:pt x="223" y="110"/>
                  </a:lnTo>
                  <a:lnTo>
                    <a:pt x="168" y="110"/>
                  </a:lnTo>
                  <a:lnTo>
                    <a:pt x="163" y="111"/>
                  </a:lnTo>
                  <a:lnTo>
                    <a:pt x="158" y="112"/>
                  </a:lnTo>
                  <a:lnTo>
                    <a:pt x="153" y="114"/>
                  </a:lnTo>
                  <a:lnTo>
                    <a:pt x="148" y="117"/>
                  </a:lnTo>
                  <a:lnTo>
                    <a:pt x="144" y="120"/>
                  </a:lnTo>
                  <a:lnTo>
                    <a:pt x="140" y="124"/>
                  </a:lnTo>
                  <a:lnTo>
                    <a:pt x="137" y="128"/>
                  </a:lnTo>
                  <a:lnTo>
                    <a:pt x="135" y="132"/>
                  </a:lnTo>
                  <a:lnTo>
                    <a:pt x="99" y="229"/>
                  </a:lnTo>
                  <a:lnTo>
                    <a:pt x="98" y="233"/>
                  </a:lnTo>
                  <a:lnTo>
                    <a:pt x="95" y="237"/>
                  </a:lnTo>
                  <a:lnTo>
                    <a:pt x="92" y="241"/>
                  </a:lnTo>
                  <a:lnTo>
                    <a:pt x="88" y="244"/>
                  </a:lnTo>
                  <a:lnTo>
                    <a:pt x="84" y="247"/>
                  </a:lnTo>
                  <a:lnTo>
                    <a:pt x="79" y="249"/>
                  </a:lnTo>
                  <a:lnTo>
                    <a:pt x="73" y="251"/>
                  </a:lnTo>
                  <a:lnTo>
                    <a:pt x="67" y="251"/>
                  </a:lnTo>
                  <a:lnTo>
                    <a:pt x="195" y="251"/>
                  </a:lnTo>
                  <a:lnTo>
                    <a:pt x="222" y="251"/>
                  </a:lnTo>
                  <a:lnTo>
                    <a:pt x="250" y="251"/>
                  </a:lnTo>
                  <a:lnTo>
                    <a:pt x="254" y="251"/>
                  </a:lnTo>
                  <a:lnTo>
                    <a:pt x="260" y="250"/>
                  </a:lnTo>
                  <a:lnTo>
                    <a:pt x="264" y="248"/>
                  </a:lnTo>
                  <a:lnTo>
                    <a:pt x="269" y="245"/>
                  </a:lnTo>
                  <a:lnTo>
                    <a:pt x="273" y="242"/>
                  </a:lnTo>
                  <a:lnTo>
                    <a:pt x="278" y="238"/>
                  </a:lnTo>
                  <a:lnTo>
                    <a:pt x="280" y="234"/>
                  </a:lnTo>
                  <a:lnTo>
                    <a:pt x="282" y="229"/>
                  </a:lnTo>
                  <a:lnTo>
                    <a:pt x="327" y="110"/>
                  </a:lnTo>
                  <a:lnTo>
                    <a:pt x="328" y="105"/>
                  </a:lnTo>
                  <a:lnTo>
                    <a:pt x="328" y="101"/>
                  </a:lnTo>
                  <a:lnTo>
                    <a:pt x="327" y="97"/>
                  </a:lnTo>
                  <a:lnTo>
                    <a:pt x="326" y="93"/>
                  </a:lnTo>
                  <a:lnTo>
                    <a:pt x="322" y="90"/>
                  </a:lnTo>
                  <a:lnTo>
                    <a:pt x="319" y="88"/>
                  </a:lnTo>
                  <a:lnTo>
                    <a:pt x="315" y="87"/>
                  </a:lnTo>
                  <a:lnTo>
                    <a:pt x="310" y="87"/>
                  </a:lnTo>
                  <a:close/>
                  <a:moveTo>
                    <a:pt x="82" y="219"/>
                  </a:moveTo>
                  <a:lnTo>
                    <a:pt x="117" y="127"/>
                  </a:lnTo>
                  <a:lnTo>
                    <a:pt x="120" y="120"/>
                  </a:lnTo>
                  <a:lnTo>
                    <a:pt x="125" y="113"/>
                  </a:lnTo>
                  <a:lnTo>
                    <a:pt x="130" y="107"/>
                  </a:lnTo>
                  <a:lnTo>
                    <a:pt x="137" y="102"/>
                  </a:lnTo>
                  <a:lnTo>
                    <a:pt x="144" y="98"/>
                  </a:lnTo>
                  <a:lnTo>
                    <a:pt x="152" y="94"/>
                  </a:lnTo>
                  <a:lnTo>
                    <a:pt x="159" y="92"/>
                  </a:lnTo>
                  <a:lnTo>
                    <a:pt x="168" y="92"/>
                  </a:lnTo>
                  <a:lnTo>
                    <a:pt x="223" y="92"/>
                  </a:lnTo>
                  <a:lnTo>
                    <a:pt x="225" y="90"/>
                  </a:lnTo>
                  <a:lnTo>
                    <a:pt x="229" y="87"/>
                  </a:lnTo>
                  <a:lnTo>
                    <a:pt x="234" y="81"/>
                  </a:lnTo>
                  <a:lnTo>
                    <a:pt x="241" y="76"/>
                  </a:lnTo>
                  <a:lnTo>
                    <a:pt x="249" y="72"/>
                  </a:lnTo>
                  <a:lnTo>
                    <a:pt x="257" y="70"/>
                  </a:lnTo>
                  <a:lnTo>
                    <a:pt x="257" y="38"/>
                  </a:lnTo>
                  <a:lnTo>
                    <a:pt x="257" y="31"/>
                  </a:lnTo>
                  <a:lnTo>
                    <a:pt x="253" y="24"/>
                  </a:lnTo>
                  <a:lnTo>
                    <a:pt x="250" y="17"/>
                  </a:lnTo>
                  <a:lnTo>
                    <a:pt x="244" y="11"/>
                  </a:lnTo>
                  <a:lnTo>
                    <a:pt x="239" y="6"/>
                  </a:lnTo>
                  <a:lnTo>
                    <a:pt x="232" y="3"/>
                  </a:lnTo>
                  <a:lnTo>
                    <a:pt x="223" y="0"/>
                  </a:lnTo>
                  <a:lnTo>
                    <a:pt x="215" y="0"/>
                  </a:lnTo>
                  <a:lnTo>
                    <a:pt x="109" y="0"/>
                  </a:lnTo>
                  <a:lnTo>
                    <a:pt x="100" y="0"/>
                  </a:lnTo>
                  <a:lnTo>
                    <a:pt x="92" y="3"/>
                  </a:lnTo>
                  <a:lnTo>
                    <a:pt x="86" y="6"/>
                  </a:lnTo>
                  <a:lnTo>
                    <a:pt x="79" y="11"/>
                  </a:lnTo>
                  <a:lnTo>
                    <a:pt x="75" y="17"/>
                  </a:lnTo>
                  <a:lnTo>
                    <a:pt x="70" y="24"/>
                  </a:lnTo>
                  <a:lnTo>
                    <a:pt x="68" y="31"/>
                  </a:lnTo>
                  <a:lnTo>
                    <a:pt x="67" y="38"/>
                  </a:lnTo>
                  <a:lnTo>
                    <a:pt x="67" y="190"/>
                  </a:lnTo>
                  <a:lnTo>
                    <a:pt x="68" y="199"/>
                  </a:lnTo>
                  <a:lnTo>
                    <a:pt x="71" y="207"/>
                  </a:lnTo>
                  <a:lnTo>
                    <a:pt x="76" y="214"/>
                  </a:lnTo>
                  <a:lnTo>
                    <a:pt x="82" y="219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3" name="Freeform 112"/>
            <p:cNvSpPr>
              <a:spLocks noEditPoints="1"/>
            </p:cNvSpPr>
            <p:nvPr/>
          </p:nvSpPr>
          <p:spPr bwMode="auto">
            <a:xfrm>
              <a:off x="2597" y="2315"/>
              <a:ext cx="270" cy="286"/>
            </a:xfrm>
            <a:custGeom>
              <a:avLst/>
              <a:gdLst/>
              <a:ahLst/>
              <a:cxnLst>
                <a:cxn ang="0">
                  <a:pos x="1690" y="349"/>
                </a:cxn>
                <a:cxn ang="0">
                  <a:pos x="1580" y="223"/>
                </a:cxn>
                <a:cxn ang="0">
                  <a:pos x="1412" y="163"/>
                </a:cxn>
                <a:cxn ang="0">
                  <a:pos x="1090" y="28"/>
                </a:cxn>
                <a:cxn ang="0">
                  <a:pos x="915" y="1"/>
                </a:cxn>
                <a:cxn ang="0">
                  <a:pos x="747" y="59"/>
                </a:cxn>
                <a:cxn ang="0">
                  <a:pos x="416" y="175"/>
                </a:cxn>
                <a:cxn ang="0">
                  <a:pos x="266" y="262"/>
                </a:cxn>
                <a:cxn ang="0">
                  <a:pos x="185" y="407"/>
                </a:cxn>
                <a:cxn ang="0">
                  <a:pos x="47" y="702"/>
                </a:cxn>
                <a:cxn ang="0">
                  <a:pos x="0" y="859"/>
                </a:cxn>
                <a:cxn ang="0">
                  <a:pos x="47" y="1015"/>
                </a:cxn>
                <a:cxn ang="0">
                  <a:pos x="185" y="1311"/>
                </a:cxn>
                <a:cxn ang="0">
                  <a:pos x="266" y="1457"/>
                </a:cxn>
                <a:cxn ang="0">
                  <a:pos x="416" y="1544"/>
                </a:cxn>
                <a:cxn ang="0">
                  <a:pos x="747" y="1659"/>
                </a:cxn>
                <a:cxn ang="0">
                  <a:pos x="915" y="1717"/>
                </a:cxn>
                <a:cxn ang="0">
                  <a:pos x="1090" y="1691"/>
                </a:cxn>
                <a:cxn ang="0">
                  <a:pos x="1412" y="1556"/>
                </a:cxn>
                <a:cxn ang="0">
                  <a:pos x="1580" y="1496"/>
                </a:cxn>
                <a:cxn ang="0">
                  <a:pos x="1690" y="1370"/>
                </a:cxn>
                <a:cxn ang="0">
                  <a:pos x="1808" y="1065"/>
                </a:cxn>
                <a:cxn ang="0">
                  <a:pos x="1889" y="918"/>
                </a:cxn>
                <a:cxn ang="0">
                  <a:pos x="1876" y="757"/>
                </a:cxn>
                <a:cxn ang="0">
                  <a:pos x="545" y="1348"/>
                </a:cxn>
                <a:cxn ang="0">
                  <a:pos x="430" y="1271"/>
                </a:cxn>
                <a:cxn ang="0">
                  <a:pos x="450" y="1141"/>
                </a:cxn>
                <a:cxn ang="0">
                  <a:pos x="587" y="1097"/>
                </a:cxn>
                <a:cxn ang="0">
                  <a:pos x="693" y="1183"/>
                </a:cxn>
                <a:cxn ang="0">
                  <a:pos x="657" y="1312"/>
                </a:cxn>
                <a:cxn ang="0">
                  <a:pos x="698" y="927"/>
                </a:cxn>
                <a:cxn ang="0">
                  <a:pos x="600" y="1024"/>
                </a:cxn>
                <a:cxn ang="0">
                  <a:pos x="458" y="993"/>
                </a:cxn>
                <a:cxn ang="0">
                  <a:pos x="420" y="473"/>
                </a:cxn>
                <a:cxn ang="0">
                  <a:pos x="517" y="375"/>
                </a:cxn>
                <a:cxn ang="0">
                  <a:pos x="660" y="407"/>
                </a:cxn>
                <a:cxn ang="0">
                  <a:pos x="933" y="1348"/>
                </a:cxn>
                <a:cxn ang="0">
                  <a:pos x="818" y="1271"/>
                </a:cxn>
                <a:cxn ang="0">
                  <a:pos x="839" y="1141"/>
                </a:cxn>
                <a:cxn ang="0">
                  <a:pos x="976" y="1097"/>
                </a:cxn>
                <a:cxn ang="0">
                  <a:pos x="1082" y="1183"/>
                </a:cxn>
                <a:cxn ang="0">
                  <a:pos x="1047" y="1312"/>
                </a:cxn>
                <a:cxn ang="0">
                  <a:pos x="1087" y="927"/>
                </a:cxn>
                <a:cxn ang="0">
                  <a:pos x="990" y="1024"/>
                </a:cxn>
                <a:cxn ang="0">
                  <a:pos x="847" y="993"/>
                </a:cxn>
                <a:cxn ang="0">
                  <a:pos x="808" y="473"/>
                </a:cxn>
                <a:cxn ang="0">
                  <a:pos x="905" y="375"/>
                </a:cxn>
                <a:cxn ang="0">
                  <a:pos x="1048" y="407"/>
                </a:cxn>
                <a:cxn ang="0">
                  <a:pos x="1322" y="1348"/>
                </a:cxn>
                <a:cxn ang="0">
                  <a:pos x="1207" y="1271"/>
                </a:cxn>
                <a:cxn ang="0">
                  <a:pos x="1228" y="1141"/>
                </a:cxn>
                <a:cxn ang="0">
                  <a:pos x="1364" y="1097"/>
                </a:cxn>
                <a:cxn ang="0">
                  <a:pos x="1470" y="1183"/>
                </a:cxn>
                <a:cxn ang="0">
                  <a:pos x="1435" y="1312"/>
                </a:cxn>
                <a:cxn ang="0">
                  <a:pos x="1476" y="927"/>
                </a:cxn>
                <a:cxn ang="0">
                  <a:pos x="1378" y="1024"/>
                </a:cxn>
                <a:cxn ang="0">
                  <a:pos x="1236" y="993"/>
                </a:cxn>
                <a:cxn ang="0">
                  <a:pos x="1197" y="473"/>
                </a:cxn>
                <a:cxn ang="0">
                  <a:pos x="1294" y="375"/>
                </a:cxn>
                <a:cxn ang="0">
                  <a:pos x="1436" y="407"/>
                </a:cxn>
              </a:cxnLst>
              <a:rect l="0" t="0" r="r" b="b"/>
              <a:pathLst>
                <a:path w="1895" h="1719">
                  <a:moveTo>
                    <a:pt x="1796" y="642"/>
                  </a:moveTo>
                  <a:lnTo>
                    <a:pt x="1717" y="570"/>
                  </a:lnTo>
                  <a:lnTo>
                    <a:pt x="1717" y="469"/>
                  </a:lnTo>
                  <a:lnTo>
                    <a:pt x="1717" y="453"/>
                  </a:lnTo>
                  <a:lnTo>
                    <a:pt x="1716" y="437"/>
                  </a:lnTo>
                  <a:lnTo>
                    <a:pt x="1713" y="422"/>
                  </a:lnTo>
                  <a:lnTo>
                    <a:pt x="1710" y="407"/>
                  </a:lnTo>
                  <a:lnTo>
                    <a:pt x="1707" y="392"/>
                  </a:lnTo>
                  <a:lnTo>
                    <a:pt x="1702" y="377"/>
                  </a:lnTo>
                  <a:lnTo>
                    <a:pt x="1697" y="363"/>
                  </a:lnTo>
                  <a:lnTo>
                    <a:pt x="1690" y="349"/>
                  </a:lnTo>
                  <a:lnTo>
                    <a:pt x="1683" y="335"/>
                  </a:lnTo>
                  <a:lnTo>
                    <a:pt x="1676" y="322"/>
                  </a:lnTo>
                  <a:lnTo>
                    <a:pt x="1668" y="310"/>
                  </a:lnTo>
                  <a:lnTo>
                    <a:pt x="1659" y="296"/>
                  </a:lnTo>
                  <a:lnTo>
                    <a:pt x="1650" y="284"/>
                  </a:lnTo>
                  <a:lnTo>
                    <a:pt x="1640" y="273"/>
                  </a:lnTo>
                  <a:lnTo>
                    <a:pt x="1628" y="262"/>
                  </a:lnTo>
                  <a:lnTo>
                    <a:pt x="1617" y="251"/>
                  </a:lnTo>
                  <a:lnTo>
                    <a:pt x="1606" y="241"/>
                  </a:lnTo>
                  <a:lnTo>
                    <a:pt x="1594" y="232"/>
                  </a:lnTo>
                  <a:lnTo>
                    <a:pt x="1580" y="223"/>
                  </a:lnTo>
                  <a:lnTo>
                    <a:pt x="1567" y="213"/>
                  </a:lnTo>
                  <a:lnTo>
                    <a:pt x="1554" y="205"/>
                  </a:lnTo>
                  <a:lnTo>
                    <a:pt x="1539" y="198"/>
                  </a:lnTo>
                  <a:lnTo>
                    <a:pt x="1525" y="191"/>
                  </a:lnTo>
                  <a:lnTo>
                    <a:pt x="1510" y="185"/>
                  </a:lnTo>
                  <a:lnTo>
                    <a:pt x="1495" y="180"/>
                  </a:lnTo>
                  <a:lnTo>
                    <a:pt x="1479" y="175"/>
                  </a:lnTo>
                  <a:lnTo>
                    <a:pt x="1462" y="171"/>
                  </a:lnTo>
                  <a:lnTo>
                    <a:pt x="1447" y="168"/>
                  </a:lnTo>
                  <a:lnTo>
                    <a:pt x="1430" y="165"/>
                  </a:lnTo>
                  <a:lnTo>
                    <a:pt x="1412" y="163"/>
                  </a:lnTo>
                  <a:lnTo>
                    <a:pt x="1395" y="162"/>
                  </a:lnTo>
                  <a:lnTo>
                    <a:pt x="1377" y="161"/>
                  </a:lnTo>
                  <a:lnTo>
                    <a:pt x="1266" y="161"/>
                  </a:lnTo>
                  <a:lnTo>
                    <a:pt x="1188" y="90"/>
                  </a:lnTo>
                  <a:lnTo>
                    <a:pt x="1174" y="79"/>
                  </a:lnTo>
                  <a:lnTo>
                    <a:pt x="1162" y="69"/>
                  </a:lnTo>
                  <a:lnTo>
                    <a:pt x="1149" y="59"/>
                  </a:lnTo>
                  <a:lnTo>
                    <a:pt x="1134" y="50"/>
                  </a:lnTo>
                  <a:lnTo>
                    <a:pt x="1119" y="42"/>
                  </a:lnTo>
                  <a:lnTo>
                    <a:pt x="1105" y="34"/>
                  </a:lnTo>
                  <a:lnTo>
                    <a:pt x="1090" y="28"/>
                  </a:lnTo>
                  <a:lnTo>
                    <a:pt x="1075" y="22"/>
                  </a:lnTo>
                  <a:lnTo>
                    <a:pt x="1059" y="17"/>
                  </a:lnTo>
                  <a:lnTo>
                    <a:pt x="1044" y="12"/>
                  </a:lnTo>
                  <a:lnTo>
                    <a:pt x="1028" y="8"/>
                  </a:lnTo>
                  <a:lnTo>
                    <a:pt x="1012" y="5"/>
                  </a:lnTo>
                  <a:lnTo>
                    <a:pt x="996" y="3"/>
                  </a:lnTo>
                  <a:lnTo>
                    <a:pt x="980" y="1"/>
                  </a:lnTo>
                  <a:lnTo>
                    <a:pt x="963" y="0"/>
                  </a:lnTo>
                  <a:lnTo>
                    <a:pt x="948" y="0"/>
                  </a:lnTo>
                  <a:lnTo>
                    <a:pt x="931" y="0"/>
                  </a:lnTo>
                  <a:lnTo>
                    <a:pt x="915" y="1"/>
                  </a:lnTo>
                  <a:lnTo>
                    <a:pt x="899" y="3"/>
                  </a:lnTo>
                  <a:lnTo>
                    <a:pt x="883" y="5"/>
                  </a:lnTo>
                  <a:lnTo>
                    <a:pt x="866" y="8"/>
                  </a:lnTo>
                  <a:lnTo>
                    <a:pt x="851" y="12"/>
                  </a:lnTo>
                  <a:lnTo>
                    <a:pt x="835" y="17"/>
                  </a:lnTo>
                  <a:lnTo>
                    <a:pt x="819" y="22"/>
                  </a:lnTo>
                  <a:lnTo>
                    <a:pt x="805" y="28"/>
                  </a:lnTo>
                  <a:lnTo>
                    <a:pt x="789" y="34"/>
                  </a:lnTo>
                  <a:lnTo>
                    <a:pt x="775" y="42"/>
                  </a:lnTo>
                  <a:lnTo>
                    <a:pt x="761" y="50"/>
                  </a:lnTo>
                  <a:lnTo>
                    <a:pt x="747" y="59"/>
                  </a:lnTo>
                  <a:lnTo>
                    <a:pt x="733" y="69"/>
                  </a:lnTo>
                  <a:lnTo>
                    <a:pt x="720" y="79"/>
                  </a:lnTo>
                  <a:lnTo>
                    <a:pt x="708" y="90"/>
                  </a:lnTo>
                  <a:lnTo>
                    <a:pt x="628" y="161"/>
                  </a:lnTo>
                  <a:lnTo>
                    <a:pt x="517" y="161"/>
                  </a:lnTo>
                  <a:lnTo>
                    <a:pt x="500" y="162"/>
                  </a:lnTo>
                  <a:lnTo>
                    <a:pt x="482" y="163"/>
                  </a:lnTo>
                  <a:lnTo>
                    <a:pt x="465" y="165"/>
                  </a:lnTo>
                  <a:lnTo>
                    <a:pt x="449" y="168"/>
                  </a:lnTo>
                  <a:lnTo>
                    <a:pt x="432" y="171"/>
                  </a:lnTo>
                  <a:lnTo>
                    <a:pt x="416" y="175"/>
                  </a:lnTo>
                  <a:lnTo>
                    <a:pt x="401" y="180"/>
                  </a:lnTo>
                  <a:lnTo>
                    <a:pt x="385" y="185"/>
                  </a:lnTo>
                  <a:lnTo>
                    <a:pt x="371" y="191"/>
                  </a:lnTo>
                  <a:lnTo>
                    <a:pt x="355" y="198"/>
                  </a:lnTo>
                  <a:lnTo>
                    <a:pt x="342" y="205"/>
                  </a:lnTo>
                  <a:lnTo>
                    <a:pt x="327" y="213"/>
                  </a:lnTo>
                  <a:lnTo>
                    <a:pt x="314" y="223"/>
                  </a:lnTo>
                  <a:lnTo>
                    <a:pt x="301" y="232"/>
                  </a:lnTo>
                  <a:lnTo>
                    <a:pt x="289" y="241"/>
                  </a:lnTo>
                  <a:lnTo>
                    <a:pt x="277" y="251"/>
                  </a:lnTo>
                  <a:lnTo>
                    <a:pt x="266" y="262"/>
                  </a:lnTo>
                  <a:lnTo>
                    <a:pt x="256" y="273"/>
                  </a:lnTo>
                  <a:lnTo>
                    <a:pt x="246" y="284"/>
                  </a:lnTo>
                  <a:lnTo>
                    <a:pt x="236" y="296"/>
                  </a:lnTo>
                  <a:lnTo>
                    <a:pt x="227" y="310"/>
                  </a:lnTo>
                  <a:lnTo>
                    <a:pt x="219" y="322"/>
                  </a:lnTo>
                  <a:lnTo>
                    <a:pt x="211" y="335"/>
                  </a:lnTo>
                  <a:lnTo>
                    <a:pt x="204" y="349"/>
                  </a:lnTo>
                  <a:lnTo>
                    <a:pt x="199" y="363"/>
                  </a:lnTo>
                  <a:lnTo>
                    <a:pt x="193" y="377"/>
                  </a:lnTo>
                  <a:lnTo>
                    <a:pt x="189" y="392"/>
                  </a:lnTo>
                  <a:lnTo>
                    <a:pt x="185" y="407"/>
                  </a:lnTo>
                  <a:lnTo>
                    <a:pt x="182" y="422"/>
                  </a:lnTo>
                  <a:lnTo>
                    <a:pt x="180" y="437"/>
                  </a:lnTo>
                  <a:lnTo>
                    <a:pt x="179" y="453"/>
                  </a:lnTo>
                  <a:lnTo>
                    <a:pt x="177" y="469"/>
                  </a:lnTo>
                  <a:lnTo>
                    <a:pt x="177" y="570"/>
                  </a:lnTo>
                  <a:lnTo>
                    <a:pt x="99" y="642"/>
                  </a:lnTo>
                  <a:lnTo>
                    <a:pt x="87" y="653"/>
                  </a:lnTo>
                  <a:lnTo>
                    <a:pt x="76" y="665"/>
                  </a:lnTo>
                  <a:lnTo>
                    <a:pt x="65" y="677"/>
                  </a:lnTo>
                  <a:lnTo>
                    <a:pt x="56" y="689"/>
                  </a:lnTo>
                  <a:lnTo>
                    <a:pt x="47" y="702"/>
                  </a:lnTo>
                  <a:lnTo>
                    <a:pt x="38" y="716"/>
                  </a:lnTo>
                  <a:lnTo>
                    <a:pt x="31" y="730"/>
                  </a:lnTo>
                  <a:lnTo>
                    <a:pt x="25" y="743"/>
                  </a:lnTo>
                  <a:lnTo>
                    <a:pt x="19" y="757"/>
                  </a:lnTo>
                  <a:lnTo>
                    <a:pt x="13" y="771"/>
                  </a:lnTo>
                  <a:lnTo>
                    <a:pt x="9" y="785"/>
                  </a:lnTo>
                  <a:lnTo>
                    <a:pt x="6" y="801"/>
                  </a:lnTo>
                  <a:lnTo>
                    <a:pt x="3" y="815"/>
                  </a:lnTo>
                  <a:lnTo>
                    <a:pt x="1" y="830"/>
                  </a:lnTo>
                  <a:lnTo>
                    <a:pt x="0" y="844"/>
                  </a:lnTo>
                  <a:lnTo>
                    <a:pt x="0" y="859"/>
                  </a:lnTo>
                  <a:lnTo>
                    <a:pt x="0" y="874"/>
                  </a:lnTo>
                  <a:lnTo>
                    <a:pt x="1" y="889"/>
                  </a:lnTo>
                  <a:lnTo>
                    <a:pt x="3" y="903"/>
                  </a:lnTo>
                  <a:lnTo>
                    <a:pt x="6" y="918"/>
                  </a:lnTo>
                  <a:lnTo>
                    <a:pt x="9" y="932"/>
                  </a:lnTo>
                  <a:lnTo>
                    <a:pt x="13" y="946"/>
                  </a:lnTo>
                  <a:lnTo>
                    <a:pt x="19" y="961"/>
                  </a:lnTo>
                  <a:lnTo>
                    <a:pt x="25" y="975"/>
                  </a:lnTo>
                  <a:lnTo>
                    <a:pt x="31" y="989"/>
                  </a:lnTo>
                  <a:lnTo>
                    <a:pt x="38" y="1002"/>
                  </a:lnTo>
                  <a:lnTo>
                    <a:pt x="47" y="1015"/>
                  </a:lnTo>
                  <a:lnTo>
                    <a:pt x="56" y="1028"/>
                  </a:lnTo>
                  <a:lnTo>
                    <a:pt x="65" y="1041"/>
                  </a:lnTo>
                  <a:lnTo>
                    <a:pt x="76" y="1054"/>
                  </a:lnTo>
                  <a:lnTo>
                    <a:pt x="87" y="1065"/>
                  </a:lnTo>
                  <a:lnTo>
                    <a:pt x="99" y="1077"/>
                  </a:lnTo>
                  <a:lnTo>
                    <a:pt x="177" y="1148"/>
                  </a:lnTo>
                  <a:lnTo>
                    <a:pt x="177" y="1249"/>
                  </a:lnTo>
                  <a:lnTo>
                    <a:pt x="179" y="1265"/>
                  </a:lnTo>
                  <a:lnTo>
                    <a:pt x="180" y="1281"/>
                  </a:lnTo>
                  <a:lnTo>
                    <a:pt x="182" y="1297"/>
                  </a:lnTo>
                  <a:lnTo>
                    <a:pt x="185" y="1311"/>
                  </a:lnTo>
                  <a:lnTo>
                    <a:pt x="189" y="1326"/>
                  </a:lnTo>
                  <a:lnTo>
                    <a:pt x="193" y="1341"/>
                  </a:lnTo>
                  <a:lnTo>
                    <a:pt x="199" y="1356"/>
                  </a:lnTo>
                  <a:lnTo>
                    <a:pt x="204" y="1370"/>
                  </a:lnTo>
                  <a:lnTo>
                    <a:pt x="211" y="1383"/>
                  </a:lnTo>
                  <a:lnTo>
                    <a:pt x="219" y="1396"/>
                  </a:lnTo>
                  <a:lnTo>
                    <a:pt x="227" y="1409"/>
                  </a:lnTo>
                  <a:lnTo>
                    <a:pt x="236" y="1421"/>
                  </a:lnTo>
                  <a:lnTo>
                    <a:pt x="246" y="1433"/>
                  </a:lnTo>
                  <a:lnTo>
                    <a:pt x="256" y="1446"/>
                  </a:lnTo>
                  <a:lnTo>
                    <a:pt x="266" y="1457"/>
                  </a:lnTo>
                  <a:lnTo>
                    <a:pt x="277" y="1467"/>
                  </a:lnTo>
                  <a:lnTo>
                    <a:pt x="289" y="1477"/>
                  </a:lnTo>
                  <a:lnTo>
                    <a:pt x="301" y="1487"/>
                  </a:lnTo>
                  <a:lnTo>
                    <a:pt x="314" y="1496"/>
                  </a:lnTo>
                  <a:lnTo>
                    <a:pt x="327" y="1504"/>
                  </a:lnTo>
                  <a:lnTo>
                    <a:pt x="342" y="1512"/>
                  </a:lnTo>
                  <a:lnTo>
                    <a:pt x="355" y="1521"/>
                  </a:lnTo>
                  <a:lnTo>
                    <a:pt x="371" y="1527"/>
                  </a:lnTo>
                  <a:lnTo>
                    <a:pt x="385" y="1533"/>
                  </a:lnTo>
                  <a:lnTo>
                    <a:pt x="401" y="1539"/>
                  </a:lnTo>
                  <a:lnTo>
                    <a:pt x="416" y="1544"/>
                  </a:lnTo>
                  <a:lnTo>
                    <a:pt x="432" y="1548"/>
                  </a:lnTo>
                  <a:lnTo>
                    <a:pt x="449" y="1551"/>
                  </a:lnTo>
                  <a:lnTo>
                    <a:pt x="465" y="1554"/>
                  </a:lnTo>
                  <a:lnTo>
                    <a:pt x="482" y="1556"/>
                  </a:lnTo>
                  <a:lnTo>
                    <a:pt x="500" y="1557"/>
                  </a:lnTo>
                  <a:lnTo>
                    <a:pt x="517" y="1557"/>
                  </a:lnTo>
                  <a:lnTo>
                    <a:pt x="628" y="1557"/>
                  </a:lnTo>
                  <a:lnTo>
                    <a:pt x="708" y="1629"/>
                  </a:lnTo>
                  <a:lnTo>
                    <a:pt x="720" y="1640"/>
                  </a:lnTo>
                  <a:lnTo>
                    <a:pt x="733" y="1650"/>
                  </a:lnTo>
                  <a:lnTo>
                    <a:pt x="747" y="1659"/>
                  </a:lnTo>
                  <a:lnTo>
                    <a:pt x="761" y="1668"/>
                  </a:lnTo>
                  <a:lnTo>
                    <a:pt x="775" y="1676"/>
                  </a:lnTo>
                  <a:lnTo>
                    <a:pt x="789" y="1684"/>
                  </a:lnTo>
                  <a:lnTo>
                    <a:pt x="805" y="1691"/>
                  </a:lnTo>
                  <a:lnTo>
                    <a:pt x="819" y="1697"/>
                  </a:lnTo>
                  <a:lnTo>
                    <a:pt x="835" y="1702"/>
                  </a:lnTo>
                  <a:lnTo>
                    <a:pt x="851" y="1706"/>
                  </a:lnTo>
                  <a:lnTo>
                    <a:pt x="866" y="1710"/>
                  </a:lnTo>
                  <a:lnTo>
                    <a:pt x="883" y="1713"/>
                  </a:lnTo>
                  <a:lnTo>
                    <a:pt x="899" y="1716"/>
                  </a:lnTo>
                  <a:lnTo>
                    <a:pt x="915" y="1717"/>
                  </a:lnTo>
                  <a:lnTo>
                    <a:pt x="931" y="1718"/>
                  </a:lnTo>
                  <a:lnTo>
                    <a:pt x="948" y="1719"/>
                  </a:lnTo>
                  <a:lnTo>
                    <a:pt x="963" y="1718"/>
                  </a:lnTo>
                  <a:lnTo>
                    <a:pt x="980" y="1717"/>
                  </a:lnTo>
                  <a:lnTo>
                    <a:pt x="996" y="1716"/>
                  </a:lnTo>
                  <a:lnTo>
                    <a:pt x="1012" y="1713"/>
                  </a:lnTo>
                  <a:lnTo>
                    <a:pt x="1028" y="1710"/>
                  </a:lnTo>
                  <a:lnTo>
                    <a:pt x="1044" y="1706"/>
                  </a:lnTo>
                  <a:lnTo>
                    <a:pt x="1059" y="1702"/>
                  </a:lnTo>
                  <a:lnTo>
                    <a:pt x="1075" y="1697"/>
                  </a:lnTo>
                  <a:lnTo>
                    <a:pt x="1090" y="1691"/>
                  </a:lnTo>
                  <a:lnTo>
                    <a:pt x="1105" y="1684"/>
                  </a:lnTo>
                  <a:lnTo>
                    <a:pt x="1119" y="1676"/>
                  </a:lnTo>
                  <a:lnTo>
                    <a:pt x="1134" y="1668"/>
                  </a:lnTo>
                  <a:lnTo>
                    <a:pt x="1149" y="1659"/>
                  </a:lnTo>
                  <a:lnTo>
                    <a:pt x="1162" y="1650"/>
                  </a:lnTo>
                  <a:lnTo>
                    <a:pt x="1174" y="1640"/>
                  </a:lnTo>
                  <a:lnTo>
                    <a:pt x="1188" y="1629"/>
                  </a:lnTo>
                  <a:lnTo>
                    <a:pt x="1266" y="1557"/>
                  </a:lnTo>
                  <a:lnTo>
                    <a:pt x="1377" y="1557"/>
                  </a:lnTo>
                  <a:lnTo>
                    <a:pt x="1395" y="1557"/>
                  </a:lnTo>
                  <a:lnTo>
                    <a:pt x="1412" y="1556"/>
                  </a:lnTo>
                  <a:lnTo>
                    <a:pt x="1430" y="1554"/>
                  </a:lnTo>
                  <a:lnTo>
                    <a:pt x="1447" y="1551"/>
                  </a:lnTo>
                  <a:lnTo>
                    <a:pt x="1462" y="1548"/>
                  </a:lnTo>
                  <a:lnTo>
                    <a:pt x="1479" y="1544"/>
                  </a:lnTo>
                  <a:lnTo>
                    <a:pt x="1495" y="1539"/>
                  </a:lnTo>
                  <a:lnTo>
                    <a:pt x="1510" y="1533"/>
                  </a:lnTo>
                  <a:lnTo>
                    <a:pt x="1525" y="1527"/>
                  </a:lnTo>
                  <a:lnTo>
                    <a:pt x="1539" y="1521"/>
                  </a:lnTo>
                  <a:lnTo>
                    <a:pt x="1554" y="1512"/>
                  </a:lnTo>
                  <a:lnTo>
                    <a:pt x="1567" y="1504"/>
                  </a:lnTo>
                  <a:lnTo>
                    <a:pt x="1580" y="1496"/>
                  </a:lnTo>
                  <a:lnTo>
                    <a:pt x="1594" y="1487"/>
                  </a:lnTo>
                  <a:lnTo>
                    <a:pt x="1606" y="1477"/>
                  </a:lnTo>
                  <a:lnTo>
                    <a:pt x="1617" y="1467"/>
                  </a:lnTo>
                  <a:lnTo>
                    <a:pt x="1628" y="1457"/>
                  </a:lnTo>
                  <a:lnTo>
                    <a:pt x="1640" y="1446"/>
                  </a:lnTo>
                  <a:lnTo>
                    <a:pt x="1650" y="1433"/>
                  </a:lnTo>
                  <a:lnTo>
                    <a:pt x="1659" y="1421"/>
                  </a:lnTo>
                  <a:lnTo>
                    <a:pt x="1668" y="1409"/>
                  </a:lnTo>
                  <a:lnTo>
                    <a:pt x="1676" y="1396"/>
                  </a:lnTo>
                  <a:lnTo>
                    <a:pt x="1683" y="1383"/>
                  </a:lnTo>
                  <a:lnTo>
                    <a:pt x="1690" y="1370"/>
                  </a:lnTo>
                  <a:lnTo>
                    <a:pt x="1697" y="1356"/>
                  </a:lnTo>
                  <a:lnTo>
                    <a:pt x="1702" y="1341"/>
                  </a:lnTo>
                  <a:lnTo>
                    <a:pt x="1707" y="1326"/>
                  </a:lnTo>
                  <a:lnTo>
                    <a:pt x="1710" y="1311"/>
                  </a:lnTo>
                  <a:lnTo>
                    <a:pt x="1713" y="1297"/>
                  </a:lnTo>
                  <a:lnTo>
                    <a:pt x="1716" y="1281"/>
                  </a:lnTo>
                  <a:lnTo>
                    <a:pt x="1717" y="1265"/>
                  </a:lnTo>
                  <a:lnTo>
                    <a:pt x="1717" y="1249"/>
                  </a:lnTo>
                  <a:lnTo>
                    <a:pt x="1717" y="1148"/>
                  </a:lnTo>
                  <a:lnTo>
                    <a:pt x="1796" y="1077"/>
                  </a:lnTo>
                  <a:lnTo>
                    <a:pt x="1808" y="1065"/>
                  </a:lnTo>
                  <a:lnTo>
                    <a:pt x="1819" y="1054"/>
                  </a:lnTo>
                  <a:lnTo>
                    <a:pt x="1829" y="1041"/>
                  </a:lnTo>
                  <a:lnTo>
                    <a:pt x="1839" y="1028"/>
                  </a:lnTo>
                  <a:lnTo>
                    <a:pt x="1848" y="1015"/>
                  </a:lnTo>
                  <a:lnTo>
                    <a:pt x="1856" y="1002"/>
                  </a:lnTo>
                  <a:lnTo>
                    <a:pt x="1864" y="989"/>
                  </a:lnTo>
                  <a:lnTo>
                    <a:pt x="1871" y="975"/>
                  </a:lnTo>
                  <a:lnTo>
                    <a:pt x="1876" y="961"/>
                  </a:lnTo>
                  <a:lnTo>
                    <a:pt x="1881" y="946"/>
                  </a:lnTo>
                  <a:lnTo>
                    <a:pt x="1885" y="932"/>
                  </a:lnTo>
                  <a:lnTo>
                    <a:pt x="1889" y="918"/>
                  </a:lnTo>
                  <a:lnTo>
                    <a:pt x="1892" y="903"/>
                  </a:lnTo>
                  <a:lnTo>
                    <a:pt x="1894" y="889"/>
                  </a:lnTo>
                  <a:lnTo>
                    <a:pt x="1895" y="874"/>
                  </a:lnTo>
                  <a:lnTo>
                    <a:pt x="1895" y="859"/>
                  </a:lnTo>
                  <a:lnTo>
                    <a:pt x="1895" y="844"/>
                  </a:lnTo>
                  <a:lnTo>
                    <a:pt x="1894" y="830"/>
                  </a:lnTo>
                  <a:lnTo>
                    <a:pt x="1892" y="815"/>
                  </a:lnTo>
                  <a:lnTo>
                    <a:pt x="1889" y="801"/>
                  </a:lnTo>
                  <a:lnTo>
                    <a:pt x="1885" y="785"/>
                  </a:lnTo>
                  <a:lnTo>
                    <a:pt x="1881" y="771"/>
                  </a:lnTo>
                  <a:lnTo>
                    <a:pt x="1876" y="757"/>
                  </a:lnTo>
                  <a:lnTo>
                    <a:pt x="1871" y="743"/>
                  </a:lnTo>
                  <a:lnTo>
                    <a:pt x="1864" y="730"/>
                  </a:lnTo>
                  <a:lnTo>
                    <a:pt x="1856" y="716"/>
                  </a:lnTo>
                  <a:lnTo>
                    <a:pt x="1848" y="702"/>
                  </a:lnTo>
                  <a:lnTo>
                    <a:pt x="1839" y="689"/>
                  </a:lnTo>
                  <a:lnTo>
                    <a:pt x="1829" y="677"/>
                  </a:lnTo>
                  <a:lnTo>
                    <a:pt x="1819" y="665"/>
                  </a:lnTo>
                  <a:lnTo>
                    <a:pt x="1808" y="653"/>
                  </a:lnTo>
                  <a:lnTo>
                    <a:pt x="1796" y="642"/>
                  </a:lnTo>
                  <a:close/>
                  <a:moveTo>
                    <a:pt x="558" y="1349"/>
                  </a:moveTo>
                  <a:lnTo>
                    <a:pt x="545" y="1348"/>
                  </a:lnTo>
                  <a:lnTo>
                    <a:pt x="530" y="1346"/>
                  </a:lnTo>
                  <a:lnTo>
                    <a:pt x="517" y="1343"/>
                  </a:lnTo>
                  <a:lnTo>
                    <a:pt x="505" y="1339"/>
                  </a:lnTo>
                  <a:lnTo>
                    <a:pt x="492" y="1333"/>
                  </a:lnTo>
                  <a:lnTo>
                    <a:pt x="480" y="1327"/>
                  </a:lnTo>
                  <a:lnTo>
                    <a:pt x="469" y="1320"/>
                  </a:lnTo>
                  <a:lnTo>
                    <a:pt x="460" y="1312"/>
                  </a:lnTo>
                  <a:lnTo>
                    <a:pt x="450" y="1303"/>
                  </a:lnTo>
                  <a:lnTo>
                    <a:pt x="442" y="1293"/>
                  </a:lnTo>
                  <a:lnTo>
                    <a:pt x="435" y="1283"/>
                  </a:lnTo>
                  <a:lnTo>
                    <a:pt x="430" y="1271"/>
                  </a:lnTo>
                  <a:lnTo>
                    <a:pt x="424" y="1259"/>
                  </a:lnTo>
                  <a:lnTo>
                    <a:pt x="421" y="1247"/>
                  </a:lnTo>
                  <a:lnTo>
                    <a:pt x="419" y="1235"/>
                  </a:lnTo>
                  <a:lnTo>
                    <a:pt x="419" y="1222"/>
                  </a:lnTo>
                  <a:lnTo>
                    <a:pt x="419" y="1209"/>
                  </a:lnTo>
                  <a:lnTo>
                    <a:pt x="421" y="1196"/>
                  </a:lnTo>
                  <a:lnTo>
                    <a:pt x="424" y="1183"/>
                  </a:lnTo>
                  <a:lnTo>
                    <a:pt x="430" y="1172"/>
                  </a:lnTo>
                  <a:lnTo>
                    <a:pt x="435" y="1161"/>
                  </a:lnTo>
                  <a:lnTo>
                    <a:pt x="442" y="1150"/>
                  </a:lnTo>
                  <a:lnTo>
                    <a:pt x="450" y="1141"/>
                  </a:lnTo>
                  <a:lnTo>
                    <a:pt x="460" y="1132"/>
                  </a:lnTo>
                  <a:lnTo>
                    <a:pt x="469" y="1124"/>
                  </a:lnTo>
                  <a:lnTo>
                    <a:pt x="480" y="1116"/>
                  </a:lnTo>
                  <a:lnTo>
                    <a:pt x="492" y="1109"/>
                  </a:lnTo>
                  <a:lnTo>
                    <a:pt x="505" y="1104"/>
                  </a:lnTo>
                  <a:lnTo>
                    <a:pt x="517" y="1100"/>
                  </a:lnTo>
                  <a:lnTo>
                    <a:pt x="530" y="1097"/>
                  </a:lnTo>
                  <a:lnTo>
                    <a:pt x="545" y="1095"/>
                  </a:lnTo>
                  <a:lnTo>
                    <a:pt x="558" y="1094"/>
                  </a:lnTo>
                  <a:lnTo>
                    <a:pt x="573" y="1095"/>
                  </a:lnTo>
                  <a:lnTo>
                    <a:pt x="587" y="1097"/>
                  </a:lnTo>
                  <a:lnTo>
                    <a:pt x="600" y="1100"/>
                  </a:lnTo>
                  <a:lnTo>
                    <a:pt x="613" y="1104"/>
                  </a:lnTo>
                  <a:lnTo>
                    <a:pt x="625" y="1109"/>
                  </a:lnTo>
                  <a:lnTo>
                    <a:pt x="637" y="1116"/>
                  </a:lnTo>
                  <a:lnTo>
                    <a:pt x="648" y="1124"/>
                  </a:lnTo>
                  <a:lnTo>
                    <a:pt x="657" y="1132"/>
                  </a:lnTo>
                  <a:lnTo>
                    <a:pt x="667" y="1141"/>
                  </a:lnTo>
                  <a:lnTo>
                    <a:pt x="675" y="1150"/>
                  </a:lnTo>
                  <a:lnTo>
                    <a:pt x="682" y="1161"/>
                  </a:lnTo>
                  <a:lnTo>
                    <a:pt x="688" y="1172"/>
                  </a:lnTo>
                  <a:lnTo>
                    <a:pt x="693" y="1183"/>
                  </a:lnTo>
                  <a:lnTo>
                    <a:pt x="696" y="1196"/>
                  </a:lnTo>
                  <a:lnTo>
                    <a:pt x="699" y="1209"/>
                  </a:lnTo>
                  <a:lnTo>
                    <a:pt x="699" y="1222"/>
                  </a:lnTo>
                  <a:lnTo>
                    <a:pt x="699" y="1235"/>
                  </a:lnTo>
                  <a:lnTo>
                    <a:pt x="696" y="1247"/>
                  </a:lnTo>
                  <a:lnTo>
                    <a:pt x="693" y="1259"/>
                  </a:lnTo>
                  <a:lnTo>
                    <a:pt x="688" y="1271"/>
                  </a:lnTo>
                  <a:lnTo>
                    <a:pt x="682" y="1283"/>
                  </a:lnTo>
                  <a:lnTo>
                    <a:pt x="675" y="1293"/>
                  </a:lnTo>
                  <a:lnTo>
                    <a:pt x="667" y="1303"/>
                  </a:lnTo>
                  <a:lnTo>
                    <a:pt x="657" y="1312"/>
                  </a:lnTo>
                  <a:lnTo>
                    <a:pt x="648" y="1320"/>
                  </a:lnTo>
                  <a:lnTo>
                    <a:pt x="637" y="1327"/>
                  </a:lnTo>
                  <a:lnTo>
                    <a:pt x="625" y="1333"/>
                  </a:lnTo>
                  <a:lnTo>
                    <a:pt x="613" y="1339"/>
                  </a:lnTo>
                  <a:lnTo>
                    <a:pt x="600" y="1343"/>
                  </a:lnTo>
                  <a:lnTo>
                    <a:pt x="587" y="1346"/>
                  </a:lnTo>
                  <a:lnTo>
                    <a:pt x="573" y="1348"/>
                  </a:lnTo>
                  <a:lnTo>
                    <a:pt x="558" y="1349"/>
                  </a:lnTo>
                  <a:close/>
                  <a:moveTo>
                    <a:pt x="701" y="902"/>
                  </a:moveTo>
                  <a:lnTo>
                    <a:pt x="700" y="915"/>
                  </a:lnTo>
                  <a:lnTo>
                    <a:pt x="698" y="927"/>
                  </a:lnTo>
                  <a:lnTo>
                    <a:pt x="694" y="940"/>
                  </a:lnTo>
                  <a:lnTo>
                    <a:pt x="690" y="952"/>
                  </a:lnTo>
                  <a:lnTo>
                    <a:pt x="684" y="963"/>
                  </a:lnTo>
                  <a:lnTo>
                    <a:pt x="676" y="974"/>
                  </a:lnTo>
                  <a:lnTo>
                    <a:pt x="669" y="984"/>
                  </a:lnTo>
                  <a:lnTo>
                    <a:pt x="660" y="993"/>
                  </a:lnTo>
                  <a:lnTo>
                    <a:pt x="650" y="1001"/>
                  </a:lnTo>
                  <a:lnTo>
                    <a:pt x="638" y="1008"/>
                  </a:lnTo>
                  <a:lnTo>
                    <a:pt x="626" y="1015"/>
                  </a:lnTo>
                  <a:lnTo>
                    <a:pt x="614" y="1020"/>
                  </a:lnTo>
                  <a:lnTo>
                    <a:pt x="600" y="1024"/>
                  </a:lnTo>
                  <a:lnTo>
                    <a:pt x="587" y="1028"/>
                  </a:lnTo>
                  <a:lnTo>
                    <a:pt x="574" y="1031"/>
                  </a:lnTo>
                  <a:lnTo>
                    <a:pt x="558" y="1031"/>
                  </a:lnTo>
                  <a:lnTo>
                    <a:pt x="544" y="1031"/>
                  </a:lnTo>
                  <a:lnTo>
                    <a:pt x="530" y="1028"/>
                  </a:lnTo>
                  <a:lnTo>
                    <a:pt x="517" y="1024"/>
                  </a:lnTo>
                  <a:lnTo>
                    <a:pt x="503" y="1020"/>
                  </a:lnTo>
                  <a:lnTo>
                    <a:pt x="491" y="1015"/>
                  </a:lnTo>
                  <a:lnTo>
                    <a:pt x="479" y="1008"/>
                  </a:lnTo>
                  <a:lnTo>
                    <a:pt x="468" y="1001"/>
                  </a:lnTo>
                  <a:lnTo>
                    <a:pt x="458" y="993"/>
                  </a:lnTo>
                  <a:lnTo>
                    <a:pt x="449" y="984"/>
                  </a:lnTo>
                  <a:lnTo>
                    <a:pt x="441" y="974"/>
                  </a:lnTo>
                  <a:lnTo>
                    <a:pt x="433" y="963"/>
                  </a:lnTo>
                  <a:lnTo>
                    <a:pt x="427" y="952"/>
                  </a:lnTo>
                  <a:lnTo>
                    <a:pt x="423" y="940"/>
                  </a:lnTo>
                  <a:lnTo>
                    <a:pt x="420" y="927"/>
                  </a:lnTo>
                  <a:lnTo>
                    <a:pt x="417" y="915"/>
                  </a:lnTo>
                  <a:lnTo>
                    <a:pt x="416" y="902"/>
                  </a:lnTo>
                  <a:lnTo>
                    <a:pt x="416" y="498"/>
                  </a:lnTo>
                  <a:lnTo>
                    <a:pt x="417" y="485"/>
                  </a:lnTo>
                  <a:lnTo>
                    <a:pt x="420" y="473"/>
                  </a:lnTo>
                  <a:lnTo>
                    <a:pt x="423" y="460"/>
                  </a:lnTo>
                  <a:lnTo>
                    <a:pt x="427" y="448"/>
                  </a:lnTo>
                  <a:lnTo>
                    <a:pt x="433" y="437"/>
                  </a:lnTo>
                  <a:lnTo>
                    <a:pt x="441" y="426"/>
                  </a:lnTo>
                  <a:lnTo>
                    <a:pt x="449" y="416"/>
                  </a:lnTo>
                  <a:lnTo>
                    <a:pt x="458" y="407"/>
                  </a:lnTo>
                  <a:lnTo>
                    <a:pt x="468" y="399"/>
                  </a:lnTo>
                  <a:lnTo>
                    <a:pt x="479" y="392"/>
                  </a:lnTo>
                  <a:lnTo>
                    <a:pt x="491" y="385"/>
                  </a:lnTo>
                  <a:lnTo>
                    <a:pt x="503" y="379"/>
                  </a:lnTo>
                  <a:lnTo>
                    <a:pt x="517" y="375"/>
                  </a:lnTo>
                  <a:lnTo>
                    <a:pt x="530" y="372"/>
                  </a:lnTo>
                  <a:lnTo>
                    <a:pt x="544" y="370"/>
                  </a:lnTo>
                  <a:lnTo>
                    <a:pt x="558" y="369"/>
                  </a:lnTo>
                  <a:lnTo>
                    <a:pt x="574" y="370"/>
                  </a:lnTo>
                  <a:lnTo>
                    <a:pt x="587" y="372"/>
                  </a:lnTo>
                  <a:lnTo>
                    <a:pt x="600" y="375"/>
                  </a:lnTo>
                  <a:lnTo>
                    <a:pt x="614" y="379"/>
                  </a:lnTo>
                  <a:lnTo>
                    <a:pt x="626" y="385"/>
                  </a:lnTo>
                  <a:lnTo>
                    <a:pt x="638" y="392"/>
                  </a:lnTo>
                  <a:lnTo>
                    <a:pt x="650" y="399"/>
                  </a:lnTo>
                  <a:lnTo>
                    <a:pt x="660" y="407"/>
                  </a:lnTo>
                  <a:lnTo>
                    <a:pt x="669" y="416"/>
                  </a:lnTo>
                  <a:lnTo>
                    <a:pt x="676" y="426"/>
                  </a:lnTo>
                  <a:lnTo>
                    <a:pt x="684" y="437"/>
                  </a:lnTo>
                  <a:lnTo>
                    <a:pt x="690" y="448"/>
                  </a:lnTo>
                  <a:lnTo>
                    <a:pt x="694" y="460"/>
                  </a:lnTo>
                  <a:lnTo>
                    <a:pt x="698" y="473"/>
                  </a:lnTo>
                  <a:lnTo>
                    <a:pt x="700" y="485"/>
                  </a:lnTo>
                  <a:lnTo>
                    <a:pt x="701" y="498"/>
                  </a:lnTo>
                  <a:lnTo>
                    <a:pt x="701" y="902"/>
                  </a:lnTo>
                  <a:close/>
                  <a:moveTo>
                    <a:pt x="948" y="1349"/>
                  </a:moveTo>
                  <a:lnTo>
                    <a:pt x="933" y="1348"/>
                  </a:lnTo>
                  <a:lnTo>
                    <a:pt x="919" y="1346"/>
                  </a:lnTo>
                  <a:lnTo>
                    <a:pt x="905" y="1343"/>
                  </a:lnTo>
                  <a:lnTo>
                    <a:pt x="893" y="1339"/>
                  </a:lnTo>
                  <a:lnTo>
                    <a:pt x="881" y="1333"/>
                  </a:lnTo>
                  <a:lnTo>
                    <a:pt x="868" y="1327"/>
                  </a:lnTo>
                  <a:lnTo>
                    <a:pt x="858" y="1320"/>
                  </a:lnTo>
                  <a:lnTo>
                    <a:pt x="848" y="1312"/>
                  </a:lnTo>
                  <a:lnTo>
                    <a:pt x="839" y="1303"/>
                  </a:lnTo>
                  <a:lnTo>
                    <a:pt x="830" y="1293"/>
                  </a:lnTo>
                  <a:lnTo>
                    <a:pt x="824" y="1283"/>
                  </a:lnTo>
                  <a:lnTo>
                    <a:pt x="818" y="1271"/>
                  </a:lnTo>
                  <a:lnTo>
                    <a:pt x="814" y="1259"/>
                  </a:lnTo>
                  <a:lnTo>
                    <a:pt x="810" y="1247"/>
                  </a:lnTo>
                  <a:lnTo>
                    <a:pt x="808" y="1235"/>
                  </a:lnTo>
                  <a:lnTo>
                    <a:pt x="807" y="1222"/>
                  </a:lnTo>
                  <a:lnTo>
                    <a:pt x="808" y="1209"/>
                  </a:lnTo>
                  <a:lnTo>
                    <a:pt x="810" y="1196"/>
                  </a:lnTo>
                  <a:lnTo>
                    <a:pt x="814" y="1183"/>
                  </a:lnTo>
                  <a:lnTo>
                    <a:pt x="818" y="1172"/>
                  </a:lnTo>
                  <a:lnTo>
                    <a:pt x="824" y="1161"/>
                  </a:lnTo>
                  <a:lnTo>
                    <a:pt x="830" y="1150"/>
                  </a:lnTo>
                  <a:lnTo>
                    <a:pt x="839" y="1141"/>
                  </a:lnTo>
                  <a:lnTo>
                    <a:pt x="848" y="1132"/>
                  </a:lnTo>
                  <a:lnTo>
                    <a:pt x="858" y="1124"/>
                  </a:lnTo>
                  <a:lnTo>
                    <a:pt x="868" y="1116"/>
                  </a:lnTo>
                  <a:lnTo>
                    <a:pt x="881" y="1109"/>
                  </a:lnTo>
                  <a:lnTo>
                    <a:pt x="893" y="1104"/>
                  </a:lnTo>
                  <a:lnTo>
                    <a:pt x="905" y="1100"/>
                  </a:lnTo>
                  <a:lnTo>
                    <a:pt x="919" y="1097"/>
                  </a:lnTo>
                  <a:lnTo>
                    <a:pt x="933" y="1095"/>
                  </a:lnTo>
                  <a:lnTo>
                    <a:pt x="948" y="1094"/>
                  </a:lnTo>
                  <a:lnTo>
                    <a:pt x="962" y="1095"/>
                  </a:lnTo>
                  <a:lnTo>
                    <a:pt x="976" y="1097"/>
                  </a:lnTo>
                  <a:lnTo>
                    <a:pt x="989" y="1100"/>
                  </a:lnTo>
                  <a:lnTo>
                    <a:pt x="1002" y="1104"/>
                  </a:lnTo>
                  <a:lnTo>
                    <a:pt x="1015" y="1109"/>
                  </a:lnTo>
                  <a:lnTo>
                    <a:pt x="1026" y="1116"/>
                  </a:lnTo>
                  <a:lnTo>
                    <a:pt x="1037" y="1124"/>
                  </a:lnTo>
                  <a:lnTo>
                    <a:pt x="1047" y="1132"/>
                  </a:lnTo>
                  <a:lnTo>
                    <a:pt x="1056" y="1141"/>
                  </a:lnTo>
                  <a:lnTo>
                    <a:pt x="1064" y="1150"/>
                  </a:lnTo>
                  <a:lnTo>
                    <a:pt x="1070" y="1161"/>
                  </a:lnTo>
                  <a:lnTo>
                    <a:pt x="1077" y="1172"/>
                  </a:lnTo>
                  <a:lnTo>
                    <a:pt x="1082" y="1183"/>
                  </a:lnTo>
                  <a:lnTo>
                    <a:pt x="1085" y="1196"/>
                  </a:lnTo>
                  <a:lnTo>
                    <a:pt x="1087" y="1209"/>
                  </a:lnTo>
                  <a:lnTo>
                    <a:pt x="1088" y="1222"/>
                  </a:lnTo>
                  <a:lnTo>
                    <a:pt x="1087" y="1235"/>
                  </a:lnTo>
                  <a:lnTo>
                    <a:pt x="1085" y="1247"/>
                  </a:lnTo>
                  <a:lnTo>
                    <a:pt x="1082" y="1259"/>
                  </a:lnTo>
                  <a:lnTo>
                    <a:pt x="1077" y="1271"/>
                  </a:lnTo>
                  <a:lnTo>
                    <a:pt x="1070" y="1283"/>
                  </a:lnTo>
                  <a:lnTo>
                    <a:pt x="1064" y="1293"/>
                  </a:lnTo>
                  <a:lnTo>
                    <a:pt x="1056" y="1303"/>
                  </a:lnTo>
                  <a:lnTo>
                    <a:pt x="1047" y="1312"/>
                  </a:lnTo>
                  <a:lnTo>
                    <a:pt x="1037" y="1320"/>
                  </a:lnTo>
                  <a:lnTo>
                    <a:pt x="1026" y="1327"/>
                  </a:lnTo>
                  <a:lnTo>
                    <a:pt x="1015" y="1333"/>
                  </a:lnTo>
                  <a:lnTo>
                    <a:pt x="1002" y="1339"/>
                  </a:lnTo>
                  <a:lnTo>
                    <a:pt x="989" y="1343"/>
                  </a:lnTo>
                  <a:lnTo>
                    <a:pt x="976" y="1346"/>
                  </a:lnTo>
                  <a:lnTo>
                    <a:pt x="962" y="1348"/>
                  </a:lnTo>
                  <a:lnTo>
                    <a:pt x="948" y="1349"/>
                  </a:lnTo>
                  <a:close/>
                  <a:moveTo>
                    <a:pt x="1089" y="902"/>
                  </a:moveTo>
                  <a:lnTo>
                    <a:pt x="1089" y="915"/>
                  </a:lnTo>
                  <a:lnTo>
                    <a:pt x="1087" y="927"/>
                  </a:lnTo>
                  <a:lnTo>
                    <a:pt x="1084" y="940"/>
                  </a:lnTo>
                  <a:lnTo>
                    <a:pt x="1078" y="952"/>
                  </a:lnTo>
                  <a:lnTo>
                    <a:pt x="1073" y="963"/>
                  </a:lnTo>
                  <a:lnTo>
                    <a:pt x="1066" y="974"/>
                  </a:lnTo>
                  <a:lnTo>
                    <a:pt x="1057" y="984"/>
                  </a:lnTo>
                  <a:lnTo>
                    <a:pt x="1048" y="993"/>
                  </a:lnTo>
                  <a:lnTo>
                    <a:pt x="1038" y="1001"/>
                  </a:lnTo>
                  <a:lnTo>
                    <a:pt x="1027" y="1008"/>
                  </a:lnTo>
                  <a:lnTo>
                    <a:pt x="1016" y="1015"/>
                  </a:lnTo>
                  <a:lnTo>
                    <a:pt x="1002" y="1020"/>
                  </a:lnTo>
                  <a:lnTo>
                    <a:pt x="990" y="1024"/>
                  </a:lnTo>
                  <a:lnTo>
                    <a:pt x="976" y="1028"/>
                  </a:lnTo>
                  <a:lnTo>
                    <a:pt x="962" y="1031"/>
                  </a:lnTo>
                  <a:lnTo>
                    <a:pt x="948" y="1031"/>
                  </a:lnTo>
                  <a:lnTo>
                    <a:pt x="933" y="1031"/>
                  </a:lnTo>
                  <a:lnTo>
                    <a:pt x="919" y="1028"/>
                  </a:lnTo>
                  <a:lnTo>
                    <a:pt x="905" y="1024"/>
                  </a:lnTo>
                  <a:lnTo>
                    <a:pt x="892" y="1020"/>
                  </a:lnTo>
                  <a:lnTo>
                    <a:pt x="880" y="1015"/>
                  </a:lnTo>
                  <a:lnTo>
                    <a:pt x="868" y="1008"/>
                  </a:lnTo>
                  <a:lnTo>
                    <a:pt x="857" y="1001"/>
                  </a:lnTo>
                  <a:lnTo>
                    <a:pt x="847" y="993"/>
                  </a:lnTo>
                  <a:lnTo>
                    <a:pt x="837" y="984"/>
                  </a:lnTo>
                  <a:lnTo>
                    <a:pt x="829" y="974"/>
                  </a:lnTo>
                  <a:lnTo>
                    <a:pt x="823" y="963"/>
                  </a:lnTo>
                  <a:lnTo>
                    <a:pt x="816" y="952"/>
                  </a:lnTo>
                  <a:lnTo>
                    <a:pt x="811" y="940"/>
                  </a:lnTo>
                  <a:lnTo>
                    <a:pt x="808" y="927"/>
                  </a:lnTo>
                  <a:lnTo>
                    <a:pt x="806" y="915"/>
                  </a:lnTo>
                  <a:lnTo>
                    <a:pt x="805" y="902"/>
                  </a:lnTo>
                  <a:lnTo>
                    <a:pt x="805" y="498"/>
                  </a:lnTo>
                  <a:lnTo>
                    <a:pt x="806" y="485"/>
                  </a:lnTo>
                  <a:lnTo>
                    <a:pt x="808" y="473"/>
                  </a:lnTo>
                  <a:lnTo>
                    <a:pt x="811" y="460"/>
                  </a:lnTo>
                  <a:lnTo>
                    <a:pt x="816" y="448"/>
                  </a:lnTo>
                  <a:lnTo>
                    <a:pt x="823" y="437"/>
                  </a:lnTo>
                  <a:lnTo>
                    <a:pt x="829" y="426"/>
                  </a:lnTo>
                  <a:lnTo>
                    <a:pt x="837" y="416"/>
                  </a:lnTo>
                  <a:lnTo>
                    <a:pt x="847" y="407"/>
                  </a:lnTo>
                  <a:lnTo>
                    <a:pt x="857" y="399"/>
                  </a:lnTo>
                  <a:lnTo>
                    <a:pt x="868" y="392"/>
                  </a:lnTo>
                  <a:lnTo>
                    <a:pt x="880" y="385"/>
                  </a:lnTo>
                  <a:lnTo>
                    <a:pt x="892" y="379"/>
                  </a:lnTo>
                  <a:lnTo>
                    <a:pt x="905" y="375"/>
                  </a:lnTo>
                  <a:lnTo>
                    <a:pt x="919" y="372"/>
                  </a:lnTo>
                  <a:lnTo>
                    <a:pt x="933" y="370"/>
                  </a:lnTo>
                  <a:lnTo>
                    <a:pt x="948" y="369"/>
                  </a:lnTo>
                  <a:lnTo>
                    <a:pt x="962" y="370"/>
                  </a:lnTo>
                  <a:lnTo>
                    <a:pt x="976" y="372"/>
                  </a:lnTo>
                  <a:lnTo>
                    <a:pt x="990" y="375"/>
                  </a:lnTo>
                  <a:lnTo>
                    <a:pt x="1002" y="379"/>
                  </a:lnTo>
                  <a:lnTo>
                    <a:pt x="1016" y="385"/>
                  </a:lnTo>
                  <a:lnTo>
                    <a:pt x="1027" y="392"/>
                  </a:lnTo>
                  <a:lnTo>
                    <a:pt x="1038" y="399"/>
                  </a:lnTo>
                  <a:lnTo>
                    <a:pt x="1048" y="407"/>
                  </a:lnTo>
                  <a:lnTo>
                    <a:pt x="1057" y="416"/>
                  </a:lnTo>
                  <a:lnTo>
                    <a:pt x="1066" y="426"/>
                  </a:lnTo>
                  <a:lnTo>
                    <a:pt x="1073" y="437"/>
                  </a:lnTo>
                  <a:lnTo>
                    <a:pt x="1078" y="448"/>
                  </a:lnTo>
                  <a:lnTo>
                    <a:pt x="1084" y="460"/>
                  </a:lnTo>
                  <a:lnTo>
                    <a:pt x="1087" y="473"/>
                  </a:lnTo>
                  <a:lnTo>
                    <a:pt x="1089" y="485"/>
                  </a:lnTo>
                  <a:lnTo>
                    <a:pt x="1089" y="498"/>
                  </a:lnTo>
                  <a:lnTo>
                    <a:pt x="1089" y="902"/>
                  </a:lnTo>
                  <a:close/>
                  <a:moveTo>
                    <a:pt x="1336" y="1349"/>
                  </a:moveTo>
                  <a:lnTo>
                    <a:pt x="1322" y="1348"/>
                  </a:lnTo>
                  <a:lnTo>
                    <a:pt x="1308" y="1346"/>
                  </a:lnTo>
                  <a:lnTo>
                    <a:pt x="1295" y="1343"/>
                  </a:lnTo>
                  <a:lnTo>
                    <a:pt x="1281" y="1339"/>
                  </a:lnTo>
                  <a:lnTo>
                    <a:pt x="1269" y="1333"/>
                  </a:lnTo>
                  <a:lnTo>
                    <a:pt x="1258" y="1327"/>
                  </a:lnTo>
                  <a:lnTo>
                    <a:pt x="1247" y="1320"/>
                  </a:lnTo>
                  <a:lnTo>
                    <a:pt x="1237" y="1312"/>
                  </a:lnTo>
                  <a:lnTo>
                    <a:pt x="1228" y="1303"/>
                  </a:lnTo>
                  <a:lnTo>
                    <a:pt x="1220" y="1293"/>
                  </a:lnTo>
                  <a:lnTo>
                    <a:pt x="1212" y="1283"/>
                  </a:lnTo>
                  <a:lnTo>
                    <a:pt x="1207" y="1271"/>
                  </a:lnTo>
                  <a:lnTo>
                    <a:pt x="1202" y="1259"/>
                  </a:lnTo>
                  <a:lnTo>
                    <a:pt x="1199" y="1247"/>
                  </a:lnTo>
                  <a:lnTo>
                    <a:pt x="1197" y="1235"/>
                  </a:lnTo>
                  <a:lnTo>
                    <a:pt x="1195" y="1222"/>
                  </a:lnTo>
                  <a:lnTo>
                    <a:pt x="1197" y="1209"/>
                  </a:lnTo>
                  <a:lnTo>
                    <a:pt x="1199" y="1196"/>
                  </a:lnTo>
                  <a:lnTo>
                    <a:pt x="1202" y="1183"/>
                  </a:lnTo>
                  <a:lnTo>
                    <a:pt x="1207" y="1172"/>
                  </a:lnTo>
                  <a:lnTo>
                    <a:pt x="1212" y="1161"/>
                  </a:lnTo>
                  <a:lnTo>
                    <a:pt x="1220" y="1150"/>
                  </a:lnTo>
                  <a:lnTo>
                    <a:pt x="1228" y="1141"/>
                  </a:lnTo>
                  <a:lnTo>
                    <a:pt x="1237" y="1132"/>
                  </a:lnTo>
                  <a:lnTo>
                    <a:pt x="1247" y="1124"/>
                  </a:lnTo>
                  <a:lnTo>
                    <a:pt x="1258" y="1116"/>
                  </a:lnTo>
                  <a:lnTo>
                    <a:pt x="1269" y="1109"/>
                  </a:lnTo>
                  <a:lnTo>
                    <a:pt x="1281" y="1104"/>
                  </a:lnTo>
                  <a:lnTo>
                    <a:pt x="1295" y="1100"/>
                  </a:lnTo>
                  <a:lnTo>
                    <a:pt x="1308" y="1097"/>
                  </a:lnTo>
                  <a:lnTo>
                    <a:pt x="1322" y="1095"/>
                  </a:lnTo>
                  <a:lnTo>
                    <a:pt x="1336" y="1094"/>
                  </a:lnTo>
                  <a:lnTo>
                    <a:pt x="1351" y="1095"/>
                  </a:lnTo>
                  <a:lnTo>
                    <a:pt x="1364" y="1097"/>
                  </a:lnTo>
                  <a:lnTo>
                    <a:pt x="1377" y="1100"/>
                  </a:lnTo>
                  <a:lnTo>
                    <a:pt x="1391" y="1104"/>
                  </a:lnTo>
                  <a:lnTo>
                    <a:pt x="1403" y="1109"/>
                  </a:lnTo>
                  <a:lnTo>
                    <a:pt x="1414" y="1116"/>
                  </a:lnTo>
                  <a:lnTo>
                    <a:pt x="1425" y="1124"/>
                  </a:lnTo>
                  <a:lnTo>
                    <a:pt x="1435" y="1132"/>
                  </a:lnTo>
                  <a:lnTo>
                    <a:pt x="1444" y="1141"/>
                  </a:lnTo>
                  <a:lnTo>
                    <a:pt x="1452" y="1150"/>
                  </a:lnTo>
                  <a:lnTo>
                    <a:pt x="1460" y="1161"/>
                  </a:lnTo>
                  <a:lnTo>
                    <a:pt x="1466" y="1172"/>
                  </a:lnTo>
                  <a:lnTo>
                    <a:pt x="1470" y="1183"/>
                  </a:lnTo>
                  <a:lnTo>
                    <a:pt x="1473" y="1196"/>
                  </a:lnTo>
                  <a:lnTo>
                    <a:pt x="1476" y="1209"/>
                  </a:lnTo>
                  <a:lnTo>
                    <a:pt x="1477" y="1222"/>
                  </a:lnTo>
                  <a:lnTo>
                    <a:pt x="1476" y="1235"/>
                  </a:lnTo>
                  <a:lnTo>
                    <a:pt x="1473" y="1247"/>
                  </a:lnTo>
                  <a:lnTo>
                    <a:pt x="1470" y="1259"/>
                  </a:lnTo>
                  <a:lnTo>
                    <a:pt x="1466" y="1271"/>
                  </a:lnTo>
                  <a:lnTo>
                    <a:pt x="1460" y="1283"/>
                  </a:lnTo>
                  <a:lnTo>
                    <a:pt x="1452" y="1293"/>
                  </a:lnTo>
                  <a:lnTo>
                    <a:pt x="1444" y="1303"/>
                  </a:lnTo>
                  <a:lnTo>
                    <a:pt x="1435" y="1312"/>
                  </a:lnTo>
                  <a:lnTo>
                    <a:pt x="1425" y="1320"/>
                  </a:lnTo>
                  <a:lnTo>
                    <a:pt x="1414" y="1327"/>
                  </a:lnTo>
                  <a:lnTo>
                    <a:pt x="1403" y="1333"/>
                  </a:lnTo>
                  <a:lnTo>
                    <a:pt x="1391" y="1339"/>
                  </a:lnTo>
                  <a:lnTo>
                    <a:pt x="1377" y="1343"/>
                  </a:lnTo>
                  <a:lnTo>
                    <a:pt x="1364" y="1346"/>
                  </a:lnTo>
                  <a:lnTo>
                    <a:pt x="1351" y="1348"/>
                  </a:lnTo>
                  <a:lnTo>
                    <a:pt x="1336" y="1349"/>
                  </a:lnTo>
                  <a:close/>
                  <a:moveTo>
                    <a:pt x="1479" y="902"/>
                  </a:moveTo>
                  <a:lnTo>
                    <a:pt x="1478" y="915"/>
                  </a:lnTo>
                  <a:lnTo>
                    <a:pt x="1476" y="927"/>
                  </a:lnTo>
                  <a:lnTo>
                    <a:pt x="1472" y="940"/>
                  </a:lnTo>
                  <a:lnTo>
                    <a:pt x="1468" y="952"/>
                  </a:lnTo>
                  <a:lnTo>
                    <a:pt x="1461" y="963"/>
                  </a:lnTo>
                  <a:lnTo>
                    <a:pt x="1454" y="974"/>
                  </a:lnTo>
                  <a:lnTo>
                    <a:pt x="1445" y="984"/>
                  </a:lnTo>
                  <a:lnTo>
                    <a:pt x="1436" y="993"/>
                  </a:lnTo>
                  <a:lnTo>
                    <a:pt x="1426" y="1001"/>
                  </a:lnTo>
                  <a:lnTo>
                    <a:pt x="1415" y="1008"/>
                  </a:lnTo>
                  <a:lnTo>
                    <a:pt x="1404" y="1015"/>
                  </a:lnTo>
                  <a:lnTo>
                    <a:pt x="1392" y="1020"/>
                  </a:lnTo>
                  <a:lnTo>
                    <a:pt x="1378" y="1024"/>
                  </a:lnTo>
                  <a:lnTo>
                    <a:pt x="1365" y="1028"/>
                  </a:lnTo>
                  <a:lnTo>
                    <a:pt x="1351" y="1031"/>
                  </a:lnTo>
                  <a:lnTo>
                    <a:pt x="1336" y="1031"/>
                  </a:lnTo>
                  <a:lnTo>
                    <a:pt x="1322" y="1031"/>
                  </a:lnTo>
                  <a:lnTo>
                    <a:pt x="1307" y="1028"/>
                  </a:lnTo>
                  <a:lnTo>
                    <a:pt x="1294" y="1024"/>
                  </a:lnTo>
                  <a:lnTo>
                    <a:pt x="1280" y="1020"/>
                  </a:lnTo>
                  <a:lnTo>
                    <a:pt x="1268" y="1015"/>
                  </a:lnTo>
                  <a:lnTo>
                    <a:pt x="1257" y="1008"/>
                  </a:lnTo>
                  <a:lnTo>
                    <a:pt x="1246" y="1001"/>
                  </a:lnTo>
                  <a:lnTo>
                    <a:pt x="1236" y="993"/>
                  </a:lnTo>
                  <a:lnTo>
                    <a:pt x="1227" y="984"/>
                  </a:lnTo>
                  <a:lnTo>
                    <a:pt x="1218" y="974"/>
                  </a:lnTo>
                  <a:lnTo>
                    <a:pt x="1211" y="963"/>
                  </a:lnTo>
                  <a:lnTo>
                    <a:pt x="1205" y="952"/>
                  </a:lnTo>
                  <a:lnTo>
                    <a:pt x="1200" y="940"/>
                  </a:lnTo>
                  <a:lnTo>
                    <a:pt x="1197" y="927"/>
                  </a:lnTo>
                  <a:lnTo>
                    <a:pt x="1194" y="915"/>
                  </a:lnTo>
                  <a:lnTo>
                    <a:pt x="1194" y="902"/>
                  </a:lnTo>
                  <a:lnTo>
                    <a:pt x="1194" y="498"/>
                  </a:lnTo>
                  <a:lnTo>
                    <a:pt x="1194" y="485"/>
                  </a:lnTo>
                  <a:lnTo>
                    <a:pt x="1197" y="473"/>
                  </a:lnTo>
                  <a:lnTo>
                    <a:pt x="1200" y="460"/>
                  </a:lnTo>
                  <a:lnTo>
                    <a:pt x="1205" y="448"/>
                  </a:lnTo>
                  <a:lnTo>
                    <a:pt x="1211" y="437"/>
                  </a:lnTo>
                  <a:lnTo>
                    <a:pt x="1218" y="426"/>
                  </a:lnTo>
                  <a:lnTo>
                    <a:pt x="1227" y="416"/>
                  </a:lnTo>
                  <a:lnTo>
                    <a:pt x="1236" y="407"/>
                  </a:lnTo>
                  <a:lnTo>
                    <a:pt x="1246" y="399"/>
                  </a:lnTo>
                  <a:lnTo>
                    <a:pt x="1257" y="392"/>
                  </a:lnTo>
                  <a:lnTo>
                    <a:pt x="1268" y="385"/>
                  </a:lnTo>
                  <a:lnTo>
                    <a:pt x="1280" y="379"/>
                  </a:lnTo>
                  <a:lnTo>
                    <a:pt x="1294" y="375"/>
                  </a:lnTo>
                  <a:lnTo>
                    <a:pt x="1307" y="372"/>
                  </a:lnTo>
                  <a:lnTo>
                    <a:pt x="1322" y="370"/>
                  </a:lnTo>
                  <a:lnTo>
                    <a:pt x="1336" y="369"/>
                  </a:lnTo>
                  <a:lnTo>
                    <a:pt x="1351" y="370"/>
                  </a:lnTo>
                  <a:lnTo>
                    <a:pt x="1365" y="372"/>
                  </a:lnTo>
                  <a:lnTo>
                    <a:pt x="1378" y="375"/>
                  </a:lnTo>
                  <a:lnTo>
                    <a:pt x="1392" y="379"/>
                  </a:lnTo>
                  <a:lnTo>
                    <a:pt x="1404" y="385"/>
                  </a:lnTo>
                  <a:lnTo>
                    <a:pt x="1415" y="392"/>
                  </a:lnTo>
                  <a:lnTo>
                    <a:pt x="1426" y="399"/>
                  </a:lnTo>
                  <a:lnTo>
                    <a:pt x="1436" y="407"/>
                  </a:lnTo>
                  <a:lnTo>
                    <a:pt x="1445" y="416"/>
                  </a:lnTo>
                  <a:lnTo>
                    <a:pt x="1454" y="426"/>
                  </a:lnTo>
                  <a:lnTo>
                    <a:pt x="1461" y="437"/>
                  </a:lnTo>
                  <a:lnTo>
                    <a:pt x="1468" y="448"/>
                  </a:lnTo>
                  <a:lnTo>
                    <a:pt x="1472" y="460"/>
                  </a:lnTo>
                  <a:lnTo>
                    <a:pt x="1476" y="473"/>
                  </a:lnTo>
                  <a:lnTo>
                    <a:pt x="1478" y="485"/>
                  </a:lnTo>
                  <a:lnTo>
                    <a:pt x="1479" y="498"/>
                  </a:lnTo>
                  <a:lnTo>
                    <a:pt x="1479" y="902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4" name="Freeform 113"/>
            <p:cNvSpPr>
              <a:spLocks noEditPoints="1"/>
            </p:cNvSpPr>
            <p:nvPr/>
          </p:nvSpPr>
          <p:spPr bwMode="auto">
            <a:xfrm>
              <a:off x="2685" y="2086"/>
              <a:ext cx="123" cy="107"/>
            </a:xfrm>
            <a:custGeom>
              <a:avLst/>
              <a:gdLst/>
              <a:ahLst/>
              <a:cxnLst>
                <a:cxn ang="0">
                  <a:pos x="90" y="144"/>
                </a:cxn>
                <a:cxn ang="0">
                  <a:pos x="39" y="183"/>
                </a:cxn>
                <a:cxn ang="0">
                  <a:pos x="7" y="239"/>
                </a:cxn>
                <a:cxn ang="0">
                  <a:pos x="1" y="303"/>
                </a:cxn>
                <a:cxn ang="0">
                  <a:pos x="22" y="365"/>
                </a:cxn>
                <a:cxn ang="0">
                  <a:pos x="64" y="415"/>
                </a:cxn>
                <a:cxn ang="0">
                  <a:pos x="123" y="444"/>
                </a:cxn>
                <a:cxn ang="0">
                  <a:pos x="192" y="451"/>
                </a:cxn>
                <a:cxn ang="0">
                  <a:pos x="230" y="438"/>
                </a:cxn>
                <a:cxn ang="0">
                  <a:pos x="247" y="405"/>
                </a:cxn>
                <a:cxn ang="0">
                  <a:pos x="254" y="354"/>
                </a:cxn>
                <a:cxn ang="0">
                  <a:pos x="250" y="292"/>
                </a:cxn>
                <a:cxn ang="0">
                  <a:pos x="233" y="229"/>
                </a:cxn>
                <a:cxn ang="0">
                  <a:pos x="207" y="176"/>
                </a:cxn>
                <a:cxn ang="0">
                  <a:pos x="178" y="141"/>
                </a:cxn>
                <a:cxn ang="0">
                  <a:pos x="147" y="126"/>
                </a:cxn>
                <a:cxn ang="0">
                  <a:pos x="675" y="376"/>
                </a:cxn>
                <a:cxn ang="0">
                  <a:pos x="724" y="365"/>
                </a:cxn>
                <a:cxn ang="0">
                  <a:pos x="790" y="333"/>
                </a:cxn>
                <a:cxn ang="0">
                  <a:pos x="837" y="282"/>
                </a:cxn>
                <a:cxn ang="0">
                  <a:pos x="858" y="219"/>
                </a:cxn>
                <a:cxn ang="0">
                  <a:pos x="851" y="150"/>
                </a:cxn>
                <a:cxn ang="0">
                  <a:pos x="815" y="90"/>
                </a:cxn>
                <a:cxn ang="0">
                  <a:pos x="759" y="47"/>
                </a:cxn>
                <a:cxn ang="0">
                  <a:pos x="689" y="28"/>
                </a:cxn>
                <a:cxn ang="0">
                  <a:pos x="629" y="30"/>
                </a:cxn>
                <a:cxn ang="0">
                  <a:pos x="550" y="44"/>
                </a:cxn>
                <a:cxn ang="0">
                  <a:pos x="444" y="61"/>
                </a:cxn>
                <a:cxn ang="0">
                  <a:pos x="342" y="55"/>
                </a:cxn>
                <a:cxn ang="0">
                  <a:pos x="248" y="23"/>
                </a:cxn>
                <a:cxn ang="0">
                  <a:pos x="209" y="2"/>
                </a:cxn>
                <a:cxn ang="0">
                  <a:pos x="173" y="3"/>
                </a:cxn>
                <a:cxn ang="0">
                  <a:pos x="141" y="25"/>
                </a:cxn>
                <a:cxn ang="0">
                  <a:pos x="123" y="57"/>
                </a:cxn>
                <a:cxn ang="0">
                  <a:pos x="147" y="53"/>
                </a:cxn>
                <a:cxn ang="0">
                  <a:pos x="174" y="58"/>
                </a:cxn>
                <a:cxn ang="0">
                  <a:pos x="214" y="81"/>
                </a:cxn>
                <a:cxn ang="0">
                  <a:pos x="262" y="138"/>
                </a:cxn>
                <a:cxn ang="0">
                  <a:pos x="299" y="218"/>
                </a:cxn>
                <a:cxn ang="0">
                  <a:pos x="319" y="312"/>
                </a:cxn>
                <a:cxn ang="0">
                  <a:pos x="318" y="398"/>
                </a:cxn>
                <a:cxn ang="0">
                  <a:pos x="298" y="467"/>
                </a:cxn>
                <a:cxn ang="0">
                  <a:pos x="271" y="502"/>
                </a:cxn>
                <a:cxn ang="0">
                  <a:pos x="248" y="516"/>
                </a:cxn>
                <a:cxn ang="0">
                  <a:pos x="225" y="520"/>
                </a:cxn>
                <a:cxn ang="0">
                  <a:pos x="254" y="543"/>
                </a:cxn>
                <a:cxn ang="0">
                  <a:pos x="292" y="553"/>
                </a:cxn>
                <a:cxn ang="0">
                  <a:pos x="327" y="541"/>
                </a:cxn>
                <a:cxn ang="0">
                  <a:pos x="355" y="508"/>
                </a:cxn>
                <a:cxn ang="0">
                  <a:pos x="409" y="460"/>
                </a:cxn>
                <a:cxn ang="0">
                  <a:pos x="485" y="418"/>
                </a:cxn>
                <a:cxn ang="0">
                  <a:pos x="503" y="583"/>
                </a:cxn>
                <a:cxn ang="0">
                  <a:pos x="513" y="607"/>
                </a:cxn>
                <a:cxn ang="0">
                  <a:pos x="533" y="627"/>
                </a:cxn>
                <a:cxn ang="0">
                  <a:pos x="560" y="637"/>
                </a:cxn>
                <a:cxn ang="0">
                  <a:pos x="590" y="638"/>
                </a:cxn>
                <a:cxn ang="0">
                  <a:pos x="617" y="628"/>
                </a:cxn>
                <a:cxn ang="0">
                  <a:pos x="637" y="609"/>
                </a:cxn>
                <a:cxn ang="0">
                  <a:pos x="648" y="586"/>
                </a:cxn>
              </a:cxnLst>
              <a:rect l="0" t="0" r="r" b="b"/>
              <a:pathLst>
                <a:path w="859" h="639">
                  <a:moveTo>
                    <a:pt x="139" y="127"/>
                  </a:moveTo>
                  <a:lnTo>
                    <a:pt x="121" y="132"/>
                  </a:lnTo>
                  <a:lnTo>
                    <a:pt x="106" y="137"/>
                  </a:lnTo>
                  <a:lnTo>
                    <a:pt x="90" y="144"/>
                  </a:lnTo>
                  <a:lnTo>
                    <a:pt x="75" y="152"/>
                  </a:lnTo>
                  <a:lnTo>
                    <a:pt x="62" y="162"/>
                  </a:lnTo>
                  <a:lnTo>
                    <a:pt x="50" y="172"/>
                  </a:lnTo>
                  <a:lnTo>
                    <a:pt x="39" y="183"/>
                  </a:lnTo>
                  <a:lnTo>
                    <a:pt x="29" y="196"/>
                  </a:lnTo>
                  <a:lnTo>
                    <a:pt x="20" y="209"/>
                  </a:lnTo>
                  <a:lnTo>
                    <a:pt x="13" y="224"/>
                  </a:lnTo>
                  <a:lnTo>
                    <a:pt x="7" y="239"/>
                  </a:lnTo>
                  <a:lnTo>
                    <a:pt x="3" y="254"/>
                  </a:lnTo>
                  <a:lnTo>
                    <a:pt x="1" y="270"/>
                  </a:lnTo>
                  <a:lnTo>
                    <a:pt x="0" y="286"/>
                  </a:lnTo>
                  <a:lnTo>
                    <a:pt x="1" y="303"/>
                  </a:lnTo>
                  <a:lnTo>
                    <a:pt x="3" y="319"/>
                  </a:lnTo>
                  <a:lnTo>
                    <a:pt x="7" y="335"/>
                  </a:lnTo>
                  <a:lnTo>
                    <a:pt x="14" y="351"/>
                  </a:lnTo>
                  <a:lnTo>
                    <a:pt x="22" y="365"/>
                  </a:lnTo>
                  <a:lnTo>
                    <a:pt x="31" y="380"/>
                  </a:lnTo>
                  <a:lnTo>
                    <a:pt x="41" y="392"/>
                  </a:lnTo>
                  <a:lnTo>
                    <a:pt x="52" y="404"/>
                  </a:lnTo>
                  <a:lnTo>
                    <a:pt x="64" y="415"/>
                  </a:lnTo>
                  <a:lnTo>
                    <a:pt x="78" y="424"/>
                  </a:lnTo>
                  <a:lnTo>
                    <a:pt x="92" y="432"/>
                  </a:lnTo>
                  <a:lnTo>
                    <a:pt x="108" y="439"/>
                  </a:lnTo>
                  <a:lnTo>
                    <a:pt x="123" y="444"/>
                  </a:lnTo>
                  <a:lnTo>
                    <a:pt x="140" y="448"/>
                  </a:lnTo>
                  <a:lnTo>
                    <a:pt x="157" y="451"/>
                  </a:lnTo>
                  <a:lnTo>
                    <a:pt x="174" y="452"/>
                  </a:lnTo>
                  <a:lnTo>
                    <a:pt x="192" y="451"/>
                  </a:lnTo>
                  <a:lnTo>
                    <a:pt x="209" y="449"/>
                  </a:lnTo>
                  <a:lnTo>
                    <a:pt x="216" y="447"/>
                  </a:lnTo>
                  <a:lnTo>
                    <a:pt x="223" y="443"/>
                  </a:lnTo>
                  <a:lnTo>
                    <a:pt x="230" y="438"/>
                  </a:lnTo>
                  <a:lnTo>
                    <a:pt x="235" y="432"/>
                  </a:lnTo>
                  <a:lnTo>
                    <a:pt x="240" y="424"/>
                  </a:lnTo>
                  <a:lnTo>
                    <a:pt x="244" y="415"/>
                  </a:lnTo>
                  <a:lnTo>
                    <a:pt x="247" y="405"/>
                  </a:lnTo>
                  <a:lnTo>
                    <a:pt x="250" y="394"/>
                  </a:lnTo>
                  <a:lnTo>
                    <a:pt x="252" y="381"/>
                  </a:lnTo>
                  <a:lnTo>
                    <a:pt x="253" y="367"/>
                  </a:lnTo>
                  <a:lnTo>
                    <a:pt x="254" y="354"/>
                  </a:lnTo>
                  <a:lnTo>
                    <a:pt x="254" y="339"/>
                  </a:lnTo>
                  <a:lnTo>
                    <a:pt x="253" y="324"/>
                  </a:lnTo>
                  <a:lnTo>
                    <a:pt x="252" y="309"/>
                  </a:lnTo>
                  <a:lnTo>
                    <a:pt x="250" y="292"/>
                  </a:lnTo>
                  <a:lnTo>
                    <a:pt x="246" y="275"/>
                  </a:lnTo>
                  <a:lnTo>
                    <a:pt x="242" y="259"/>
                  </a:lnTo>
                  <a:lnTo>
                    <a:pt x="237" y="244"/>
                  </a:lnTo>
                  <a:lnTo>
                    <a:pt x="233" y="229"/>
                  </a:lnTo>
                  <a:lnTo>
                    <a:pt x="227" y="214"/>
                  </a:lnTo>
                  <a:lnTo>
                    <a:pt x="221" y="200"/>
                  </a:lnTo>
                  <a:lnTo>
                    <a:pt x="214" y="187"/>
                  </a:lnTo>
                  <a:lnTo>
                    <a:pt x="207" y="176"/>
                  </a:lnTo>
                  <a:lnTo>
                    <a:pt x="200" y="165"/>
                  </a:lnTo>
                  <a:lnTo>
                    <a:pt x="193" y="156"/>
                  </a:lnTo>
                  <a:lnTo>
                    <a:pt x="186" y="148"/>
                  </a:lnTo>
                  <a:lnTo>
                    <a:pt x="178" y="141"/>
                  </a:lnTo>
                  <a:lnTo>
                    <a:pt x="170" y="135"/>
                  </a:lnTo>
                  <a:lnTo>
                    <a:pt x="163" y="130"/>
                  </a:lnTo>
                  <a:lnTo>
                    <a:pt x="155" y="128"/>
                  </a:lnTo>
                  <a:lnTo>
                    <a:pt x="147" y="126"/>
                  </a:lnTo>
                  <a:lnTo>
                    <a:pt x="139" y="127"/>
                  </a:lnTo>
                  <a:close/>
                  <a:moveTo>
                    <a:pt x="650" y="572"/>
                  </a:moveTo>
                  <a:lnTo>
                    <a:pt x="654" y="379"/>
                  </a:lnTo>
                  <a:lnTo>
                    <a:pt x="675" y="376"/>
                  </a:lnTo>
                  <a:lnTo>
                    <a:pt x="692" y="372"/>
                  </a:lnTo>
                  <a:lnTo>
                    <a:pt x="702" y="370"/>
                  </a:lnTo>
                  <a:lnTo>
                    <a:pt x="705" y="369"/>
                  </a:lnTo>
                  <a:lnTo>
                    <a:pt x="724" y="365"/>
                  </a:lnTo>
                  <a:lnTo>
                    <a:pt x="742" y="359"/>
                  </a:lnTo>
                  <a:lnTo>
                    <a:pt x="760" y="352"/>
                  </a:lnTo>
                  <a:lnTo>
                    <a:pt x="775" y="343"/>
                  </a:lnTo>
                  <a:lnTo>
                    <a:pt x="790" y="333"/>
                  </a:lnTo>
                  <a:lnTo>
                    <a:pt x="803" y="322"/>
                  </a:lnTo>
                  <a:lnTo>
                    <a:pt x="815" y="310"/>
                  </a:lnTo>
                  <a:lnTo>
                    <a:pt x="827" y="297"/>
                  </a:lnTo>
                  <a:lnTo>
                    <a:pt x="837" y="282"/>
                  </a:lnTo>
                  <a:lnTo>
                    <a:pt x="845" y="267"/>
                  </a:lnTo>
                  <a:lnTo>
                    <a:pt x="850" y="251"/>
                  </a:lnTo>
                  <a:lnTo>
                    <a:pt x="856" y="235"/>
                  </a:lnTo>
                  <a:lnTo>
                    <a:pt x="858" y="219"/>
                  </a:lnTo>
                  <a:lnTo>
                    <a:pt x="859" y="201"/>
                  </a:lnTo>
                  <a:lnTo>
                    <a:pt x="858" y="184"/>
                  </a:lnTo>
                  <a:lnTo>
                    <a:pt x="856" y="166"/>
                  </a:lnTo>
                  <a:lnTo>
                    <a:pt x="851" y="150"/>
                  </a:lnTo>
                  <a:lnTo>
                    <a:pt x="845" y="133"/>
                  </a:lnTo>
                  <a:lnTo>
                    <a:pt x="837" y="117"/>
                  </a:lnTo>
                  <a:lnTo>
                    <a:pt x="827" y="103"/>
                  </a:lnTo>
                  <a:lnTo>
                    <a:pt x="815" y="90"/>
                  </a:lnTo>
                  <a:lnTo>
                    <a:pt x="803" y="77"/>
                  </a:lnTo>
                  <a:lnTo>
                    <a:pt x="790" y="66"/>
                  </a:lnTo>
                  <a:lnTo>
                    <a:pt x="774" y="57"/>
                  </a:lnTo>
                  <a:lnTo>
                    <a:pt x="759" y="47"/>
                  </a:lnTo>
                  <a:lnTo>
                    <a:pt x="743" y="40"/>
                  </a:lnTo>
                  <a:lnTo>
                    <a:pt x="725" y="34"/>
                  </a:lnTo>
                  <a:lnTo>
                    <a:pt x="707" y="30"/>
                  </a:lnTo>
                  <a:lnTo>
                    <a:pt x="689" y="28"/>
                  </a:lnTo>
                  <a:lnTo>
                    <a:pt x="670" y="27"/>
                  </a:lnTo>
                  <a:lnTo>
                    <a:pt x="650" y="27"/>
                  </a:lnTo>
                  <a:lnTo>
                    <a:pt x="631" y="30"/>
                  </a:lnTo>
                  <a:lnTo>
                    <a:pt x="629" y="30"/>
                  </a:lnTo>
                  <a:lnTo>
                    <a:pt x="624" y="31"/>
                  </a:lnTo>
                  <a:lnTo>
                    <a:pt x="617" y="33"/>
                  </a:lnTo>
                  <a:lnTo>
                    <a:pt x="593" y="37"/>
                  </a:lnTo>
                  <a:lnTo>
                    <a:pt x="550" y="44"/>
                  </a:lnTo>
                  <a:lnTo>
                    <a:pt x="482" y="57"/>
                  </a:lnTo>
                  <a:lnTo>
                    <a:pt x="469" y="59"/>
                  </a:lnTo>
                  <a:lnTo>
                    <a:pt x="457" y="61"/>
                  </a:lnTo>
                  <a:lnTo>
                    <a:pt x="444" y="61"/>
                  </a:lnTo>
                  <a:lnTo>
                    <a:pt x="430" y="62"/>
                  </a:lnTo>
                  <a:lnTo>
                    <a:pt x="401" y="61"/>
                  </a:lnTo>
                  <a:lnTo>
                    <a:pt x="372" y="59"/>
                  </a:lnTo>
                  <a:lnTo>
                    <a:pt x="342" y="55"/>
                  </a:lnTo>
                  <a:lnTo>
                    <a:pt x="313" y="48"/>
                  </a:lnTo>
                  <a:lnTo>
                    <a:pt x="284" y="40"/>
                  </a:lnTo>
                  <a:lnTo>
                    <a:pt x="259" y="31"/>
                  </a:lnTo>
                  <a:lnTo>
                    <a:pt x="248" y="23"/>
                  </a:lnTo>
                  <a:lnTo>
                    <a:pt x="240" y="16"/>
                  </a:lnTo>
                  <a:lnTo>
                    <a:pt x="230" y="10"/>
                  </a:lnTo>
                  <a:lnTo>
                    <a:pt x="219" y="6"/>
                  </a:lnTo>
                  <a:lnTo>
                    <a:pt x="209" y="2"/>
                  </a:lnTo>
                  <a:lnTo>
                    <a:pt x="200" y="1"/>
                  </a:lnTo>
                  <a:lnTo>
                    <a:pt x="190" y="0"/>
                  </a:lnTo>
                  <a:lnTo>
                    <a:pt x="182" y="1"/>
                  </a:lnTo>
                  <a:lnTo>
                    <a:pt x="173" y="3"/>
                  </a:lnTo>
                  <a:lnTo>
                    <a:pt x="164" y="7"/>
                  </a:lnTo>
                  <a:lnTo>
                    <a:pt x="156" y="12"/>
                  </a:lnTo>
                  <a:lnTo>
                    <a:pt x="148" y="18"/>
                  </a:lnTo>
                  <a:lnTo>
                    <a:pt x="141" y="25"/>
                  </a:lnTo>
                  <a:lnTo>
                    <a:pt x="135" y="34"/>
                  </a:lnTo>
                  <a:lnTo>
                    <a:pt x="129" y="43"/>
                  </a:lnTo>
                  <a:lnTo>
                    <a:pt x="123" y="55"/>
                  </a:lnTo>
                  <a:lnTo>
                    <a:pt x="123" y="57"/>
                  </a:lnTo>
                  <a:lnTo>
                    <a:pt x="129" y="55"/>
                  </a:lnTo>
                  <a:lnTo>
                    <a:pt x="134" y="54"/>
                  </a:lnTo>
                  <a:lnTo>
                    <a:pt x="140" y="53"/>
                  </a:lnTo>
                  <a:lnTo>
                    <a:pt x="147" y="53"/>
                  </a:lnTo>
                  <a:lnTo>
                    <a:pt x="154" y="53"/>
                  </a:lnTo>
                  <a:lnTo>
                    <a:pt x="160" y="54"/>
                  </a:lnTo>
                  <a:lnTo>
                    <a:pt x="167" y="56"/>
                  </a:lnTo>
                  <a:lnTo>
                    <a:pt x="174" y="58"/>
                  </a:lnTo>
                  <a:lnTo>
                    <a:pt x="180" y="60"/>
                  </a:lnTo>
                  <a:lnTo>
                    <a:pt x="187" y="63"/>
                  </a:lnTo>
                  <a:lnTo>
                    <a:pt x="200" y="71"/>
                  </a:lnTo>
                  <a:lnTo>
                    <a:pt x="214" y="81"/>
                  </a:lnTo>
                  <a:lnTo>
                    <a:pt x="226" y="92"/>
                  </a:lnTo>
                  <a:lnTo>
                    <a:pt x="238" y="106"/>
                  </a:lnTo>
                  <a:lnTo>
                    <a:pt x="251" y="120"/>
                  </a:lnTo>
                  <a:lnTo>
                    <a:pt x="262" y="138"/>
                  </a:lnTo>
                  <a:lnTo>
                    <a:pt x="272" y="156"/>
                  </a:lnTo>
                  <a:lnTo>
                    <a:pt x="282" y="175"/>
                  </a:lnTo>
                  <a:lnTo>
                    <a:pt x="291" y="195"/>
                  </a:lnTo>
                  <a:lnTo>
                    <a:pt x="299" y="218"/>
                  </a:lnTo>
                  <a:lnTo>
                    <a:pt x="305" y="240"/>
                  </a:lnTo>
                  <a:lnTo>
                    <a:pt x="311" y="264"/>
                  </a:lnTo>
                  <a:lnTo>
                    <a:pt x="315" y="287"/>
                  </a:lnTo>
                  <a:lnTo>
                    <a:pt x="319" y="312"/>
                  </a:lnTo>
                  <a:lnTo>
                    <a:pt x="321" y="334"/>
                  </a:lnTo>
                  <a:lnTo>
                    <a:pt x="321" y="356"/>
                  </a:lnTo>
                  <a:lnTo>
                    <a:pt x="320" y="378"/>
                  </a:lnTo>
                  <a:lnTo>
                    <a:pt x="318" y="398"/>
                  </a:lnTo>
                  <a:lnTo>
                    <a:pt x="314" y="417"/>
                  </a:lnTo>
                  <a:lnTo>
                    <a:pt x="310" y="435"/>
                  </a:lnTo>
                  <a:lnTo>
                    <a:pt x="304" y="451"/>
                  </a:lnTo>
                  <a:lnTo>
                    <a:pt x="298" y="467"/>
                  </a:lnTo>
                  <a:lnTo>
                    <a:pt x="290" y="481"/>
                  </a:lnTo>
                  <a:lnTo>
                    <a:pt x="281" y="493"/>
                  </a:lnTo>
                  <a:lnTo>
                    <a:pt x="276" y="498"/>
                  </a:lnTo>
                  <a:lnTo>
                    <a:pt x="271" y="502"/>
                  </a:lnTo>
                  <a:lnTo>
                    <a:pt x="265" y="506"/>
                  </a:lnTo>
                  <a:lnTo>
                    <a:pt x="260" y="510"/>
                  </a:lnTo>
                  <a:lnTo>
                    <a:pt x="254" y="513"/>
                  </a:lnTo>
                  <a:lnTo>
                    <a:pt x="248" y="516"/>
                  </a:lnTo>
                  <a:lnTo>
                    <a:pt x="242" y="518"/>
                  </a:lnTo>
                  <a:lnTo>
                    <a:pt x="235" y="519"/>
                  </a:lnTo>
                  <a:lnTo>
                    <a:pt x="230" y="520"/>
                  </a:lnTo>
                  <a:lnTo>
                    <a:pt x="225" y="520"/>
                  </a:lnTo>
                  <a:lnTo>
                    <a:pt x="225" y="522"/>
                  </a:lnTo>
                  <a:lnTo>
                    <a:pt x="235" y="530"/>
                  </a:lnTo>
                  <a:lnTo>
                    <a:pt x="244" y="538"/>
                  </a:lnTo>
                  <a:lnTo>
                    <a:pt x="254" y="543"/>
                  </a:lnTo>
                  <a:lnTo>
                    <a:pt x="263" y="548"/>
                  </a:lnTo>
                  <a:lnTo>
                    <a:pt x="273" y="551"/>
                  </a:lnTo>
                  <a:lnTo>
                    <a:pt x="282" y="553"/>
                  </a:lnTo>
                  <a:lnTo>
                    <a:pt x="292" y="553"/>
                  </a:lnTo>
                  <a:lnTo>
                    <a:pt x="301" y="552"/>
                  </a:lnTo>
                  <a:lnTo>
                    <a:pt x="310" y="550"/>
                  </a:lnTo>
                  <a:lnTo>
                    <a:pt x="319" y="546"/>
                  </a:lnTo>
                  <a:lnTo>
                    <a:pt x="327" y="541"/>
                  </a:lnTo>
                  <a:lnTo>
                    <a:pt x="334" y="534"/>
                  </a:lnTo>
                  <a:lnTo>
                    <a:pt x="342" y="526"/>
                  </a:lnTo>
                  <a:lnTo>
                    <a:pt x="348" y="518"/>
                  </a:lnTo>
                  <a:lnTo>
                    <a:pt x="355" y="508"/>
                  </a:lnTo>
                  <a:lnTo>
                    <a:pt x="360" y="497"/>
                  </a:lnTo>
                  <a:lnTo>
                    <a:pt x="375" y="484"/>
                  </a:lnTo>
                  <a:lnTo>
                    <a:pt x="391" y="472"/>
                  </a:lnTo>
                  <a:lnTo>
                    <a:pt x="409" y="460"/>
                  </a:lnTo>
                  <a:lnTo>
                    <a:pt x="427" y="447"/>
                  </a:lnTo>
                  <a:lnTo>
                    <a:pt x="446" y="437"/>
                  </a:lnTo>
                  <a:lnTo>
                    <a:pt x="466" y="427"/>
                  </a:lnTo>
                  <a:lnTo>
                    <a:pt x="485" y="418"/>
                  </a:lnTo>
                  <a:lnTo>
                    <a:pt x="504" y="411"/>
                  </a:lnTo>
                  <a:lnTo>
                    <a:pt x="502" y="570"/>
                  </a:lnTo>
                  <a:lnTo>
                    <a:pt x="502" y="577"/>
                  </a:lnTo>
                  <a:lnTo>
                    <a:pt x="503" y="583"/>
                  </a:lnTo>
                  <a:lnTo>
                    <a:pt x="504" y="590"/>
                  </a:lnTo>
                  <a:lnTo>
                    <a:pt x="507" y="596"/>
                  </a:lnTo>
                  <a:lnTo>
                    <a:pt x="510" y="602"/>
                  </a:lnTo>
                  <a:lnTo>
                    <a:pt x="513" y="607"/>
                  </a:lnTo>
                  <a:lnTo>
                    <a:pt x="517" y="613"/>
                  </a:lnTo>
                  <a:lnTo>
                    <a:pt x="522" y="618"/>
                  </a:lnTo>
                  <a:lnTo>
                    <a:pt x="528" y="623"/>
                  </a:lnTo>
                  <a:lnTo>
                    <a:pt x="533" y="627"/>
                  </a:lnTo>
                  <a:lnTo>
                    <a:pt x="540" y="630"/>
                  </a:lnTo>
                  <a:lnTo>
                    <a:pt x="545" y="633"/>
                  </a:lnTo>
                  <a:lnTo>
                    <a:pt x="552" y="635"/>
                  </a:lnTo>
                  <a:lnTo>
                    <a:pt x="560" y="637"/>
                  </a:lnTo>
                  <a:lnTo>
                    <a:pt x="567" y="638"/>
                  </a:lnTo>
                  <a:lnTo>
                    <a:pt x="574" y="639"/>
                  </a:lnTo>
                  <a:lnTo>
                    <a:pt x="582" y="638"/>
                  </a:lnTo>
                  <a:lnTo>
                    <a:pt x="590" y="638"/>
                  </a:lnTo>
                  <a:lnTo>
                    <a:pt x="597" y="636"/>
                  </a:lnTo>
                  <a:lnTo>
                    <a:pt x="603" y="634"/>
                  </a:lnTo>
                  <a:lnTo>
                    <a:pt x="610" y="631"/>
                  </a:lnTo>
                  <a:lnTo>
                    <a:pt x="617" y="628"/>
                  </a:lnTo>
                  <a:lnTo>
                    <a:pt x="622" y="624"/>
                  </a:lnTo>
                  <a:lnTo>
                    <a:pt x="628" y="620"/>
                  </a:lnTo>
                  <a:lnTo>
                    <a:pt x="632" y="614"/>
                  </a:lnTo>
                  <a:lnTo>
                    <a:pt x="637" y="609"/>
                  </a:lnTo>
                  <a:lnTo>
                    <a:pt x="640" y="604"/>
                  </a:lnTo>
                  <a:lnTo>
                    <a:pt x="644" y="598"/>
                  </a:lnTo>
                  <a:lnTo>
                    <a:pt x="646" y="592"/>
                  </a:lnTo>
                  <a:lnTo>
                    <a:pt x="648" y="586"/>
                  </a:lnTo>
                  <a:lnTo>
                    <a:pt x="649" y="579"/>
                  </a:lnTo>
                  <a:lnTo>
                    <a:pt x="650" y="572"/>
                  </a:lnTo>
                  <a:close/>
                </a:path>
              </a:pathLst>
            </a:custGeom>
            <a:solidFill>
              <a:srgbClr val="E14D5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3210" y="1170"/>
              <a:ext cx="176" cy="129"/>
            </a:xfrm>
            <a:custGeom>
              <a:avLst/>
              <a:gdLst/>
              <a:ahLst/>
              <a:cxnLst>
                <a:cxn ang="0">
                  <a:pos x="1224" y="276"/>
                </a:cxn>
                <a:cxn ang="0">
                  <a:pos x="1223" y="162"/>
                </a:cxn>
                <a:cxn ang="0">
                  <a:pos x="1154" y="126"/>
                </a:cxn>
                <a:cxn ang="0">
                  <a:pos x="1134" y="59"/>
                </a:cxn>
                <a:cxn ang="0">
                  <a:pos x="1023" y="2"/>
                </a:cxn>
                <a:cxn ang="0">
                  <a:pos x="955" y="38"/>
                </a:cxn>
                <a:cxn ang="0">
                  <a:pos x="881" y="20"/>
                </a:cxn>
                <a:cxn ang="0">
                  <a:pos x="772" y="79"/>
                </a:cxn>
                <a:cxn ang="0">
                  <a:pos x="772" y="151"/>
                </a:cxn>
                <a:cxn ang="0">
                  <a:pos x="718" y="200"/>
                </a:cxn>
                <a:cxn ang="0">
                  <a:pos x="719" y="315"/>
                </a:cxn>
                <a:cxn ang="0">
                  <a:pos x="789" y="351"/>
                </a:cxn>
                <a:cxn ang="0">
                  <a:pos x="808" y="418"/>
                </a:cxn>
                <a:cxn ang="0">
                  <a:pos x="918" y="475"/>
                </a:cxn>
                <a:cxn ang="0">
                  <a:pos x="987" y="438"/>
                </a:cxn>
                <a:cxn ang="0">
                  <a:pos x="1061" y="457"/>
                </a:cxn>
                <a:cxn ang="0">
                  <a:pos x="1170" y="398"/>
                </a:cxn>
                <a:cxn ang="0">
                  <a:pos x="1169" y="326"/>
                </a:cxn>
                <a:cxn ang="0">
                  <a:pos x="905" y="277"/>
                </a:cxn>
                <a:cxn ang="0">
                  <a:pos x="894" y="224"/>
                </a:cxn>
                <a:cxn ang="0">
                  <a:pos x="928" y="178"/>
                </a:cxn>
                <a:cxn ang="0">
                  <a:pos x="986" y="168"/>
                </a:cxn>
                <a:cxn ang="0">
                  <a:pos x="1038" y="199"/>
                </a:cxn>
                <a:cxn ang="0">
                  <a:pos x="1049" y="253"/>
                </a:cxn>
                <a:cxn ang="0">
                  <a:pos x="1014" y="299"/>
                </a:cxn>
                <a:cxn ang="0">
                  <a:pos x="955" y="309"/>
                </a:cxn>
                <a:cxn ang="0">
                  <a:pos x="366" y="381"/>
                </a:cxn>
                <a:cxn ang="0">
                  <a:pos x="322" y="416"/>
                </a:cxn>
                <a:cxn ang="0">
                  <a:pos x="340" y="471"/>
                </a:cxn>
                <a:cxn ang="0">
                  <a:pos x="388" y="483"/>
                </a:cxn>
                <a:cxn ang="0">
                  <a:pos x="432" y="448"/>
                </a:cxn>
                <a:cxn ang="0">
                  <a:pos x="414" y="393"/>
                </a:cxn>
                <a:cxn ang="0">
                  <a:pos x="751" y="388"/>
                </a:cxn>
                <a:cxn ang="0">
                  <a:pos x="666" y="326"/>
                </a:cxn>
                <a:cxn ang="0">
                  <a:pos x="680" y="230"/>
                </a:cxn>
                <a:cxn ang="0">
                  <a:pos x="555" y="179"/>
                </a:cxn>
                <a:cxn ang="0">
                  <a:pos x="455" y="140"/>
                </a:cxn>
                <a:cxn ang="0">
                  <a:pos x="328" y="93"/>
                </a:cxn>
                <a:cxn ang="0">
                  <a:pos x="261" y="169"/>
                </a:cxn>
                <a:cxn ang="0">
                  <a:pos x="154" y="157"/>
                </a:cxn>
                <a:cxn ang="0">
                  <a:pos x="98" y="270"/>
                </a:cxn>
                <a:cxn ang="0">
                  <a:pos x="55" y="361"/>
                </a:cxn>
                <a:cxn ang="0">
                  <a:pos x="3" y="476"/>
                </a:cxn>
                <a:cxn ang="0">
                  <a:pos x="88" y="538"/>
                </a:cxn>
                <a:cxn ang="0">
                  <a:pos x="73" y="634"/>
                </a:cxn>
                <a:cxn ang="0">
                  <a:pos x="198" y="684"/>
                </a:cxn>
                <a:cxn ang="0">
                  <a:pos x="299" y="724"/>
                </a:cxn>
                <a:cxn ang="0">
                  <a:pos x="426" y="771"/>
                </a:cxn>
                <a:cxn ang="0">
                  <a:pos x="493" y="695"/>
                </a:cxn>
                <a:cxn ang="0">
                  <a:pos x="600" y="707"/>
                </a:cxn>
                <a:cxn ang="0">
                  <a:pos x="656" y="593"/>
                </a:cxn>
                <a:cxn ang="0">
                  <a:pos x="698" y="502"/>
                </a:cxn>
                <a:cxn ang="0">
                  <a:pos x="286" y="528"/>
                </a:cxn>
                <a:cxn ang="0">
                  <a:pos x="238" y="443"/>
                </a:cxn>
                <a:cxn ang="0">
                  <a:pos x="271" y="350"/>
                </a:cxn>
                <a:cxn ang="0">
                  <a:pos x="363" y="307"/>
                </a:cxn>
                <a:cxn ang="0">
                  <a:pos x="467" y="336"/>
                </a:cxn>
                <a:cxn ang="0">
                  <a:pos x="515" y="420"/>
                </a:cxn>
                <a:cxn ang="0">
                  <a:pos x="483" y="513"/>
                </a:cxn>
                <a:cxn ang="0">
                  <a:pos x="390" y="557"/>
                </a:cxn>
              </a:cxnLst>
              <a:rect l="0" t="0" r="r" b="b"/>
              <a:pathLst>
                <a:path w="1236" h="774">
                  <a:moveTo>
                    <a:pt x="1173" y="317"/>
                  </a:moveTo>
                  <a:lnTo>
                    <a:pt x="1178" y="308"/>
                  </a:lnTo>
                  <a:lnTo>
                    <a:pt x="1184" y="301"/>
                  </a:lnTo>
                  <a:lnTo>
                    <a:pt x="1191" y="294"/>
                  </a:lnTo>
                  <a:lnTo>
                    <a:pt x="1198" y="289"/>
                  </a:lnTo>
                  <a:lnTo>
                    <a:pt x="1206" y="283"/>
                  </a:lnTo>
                  <a:lnTo>
                    <a:pt x="1215" y="279"/>
                  </a:lnTo>
                  <a:lnTo>
                    <a:pt x="1224" y="276"/>
                  </a:lnTo>
                  <a:lnTo>
                    <a:pt x="1234" y="274"/>
                  </a:lnTo>
                  <a:lnTo>
                    <a:pt x="1235" y="258"/>
                  </a:lnTo>
                  <a:lnTo>
                    <a:pt x="1236" y="242"/>
                  </a:lnTo>
                  <a:lnTo>
                    <a:pt x="1236" y="225"/>
                  </a:lnTo>
                  <a:lnTo>
                    <a:pt x="1234" y="209"/>
                  </a:lnTo>
                  <a:lnTo>
                    <a:pt x="1232" y="193"/>
                  </a:lnTo>
                  <a:lnTo>
                    <a:pt x="1227" y="177"/>
                  </a:lnTo>
                  <a:lnTo>
                    <a:pt x="1223" y="162"/>
                  </a:lnTo>
                  <a:lnTo>
                    <a:pt x="1216" y="146"/>
                  </a:lnTo>
                  <a:lnTo>
                    <a:pt x="1206" y="147"/>
                  </a:lnTo>
                  <a:lnTo>
                    <a:pt x="1197" y="146"/>
                  </a:lnTo>
                  <a:lnTo>
                    <a:pt x="1187" y="144"/>
                  </a:lnTo>
                  <a:lnTo>
                    <a:pt x="1178" y="141"/>
                  </a:lnTo>
                  <a:lnTo>
                    <a:pt x="1169" y="137"/>
                  </a:lnTo>
                  <a:lnTo>
                    <a:pt x="1161" y="132"/>
                  </a:lnTo>
                  <a:lnTo>
                    <a:pt x="1154" y="126"/>
                  </a:lnTo>
                  <a:lnTo>
                    <a:pt x="1147" y="118"/>
                  </a:lnTo>
                  <a:lnTo>
                    <a:pt x="1141" y="110"/>
                  </a:lnTo>
                  <a:lnTo>
                    <a:pt x="1137" y="102"/>
                  </a:lnTo>
                  <a:lnTo>
                    <a:pt x="1134" y="94"/>
                  </a:lnTo>
                  <a:lnTo>
                    <a:pt x="1131" y="85"/>
                  </a:lnTo>
                  <a:lnTo>
                    <a:pt x="1131" y="76"/>
                  </a:lnTo>
                  <a:lnTo>
                    <a:pt x="1132" y="68"/>
                  </a:lnTo>
                  <a:lnTo>
                    <a:pt x="1134" y="59"/>
                  </a:lnTo>
                  <a:lnTo>
                    <a:pt x="1137" y="51"/>
                  </a:lnTo>
                  <a:lnTo>
                    <a:pt x="1122" y="40"/>
                  </a:lnTo>
                  <a:lnTo>
                    <a:pt x="1108" y="31"/>
                  </a:lnTo>
                  <a:lnTo>
                    <a:pt x="1092" y="24"/>
                  </a:lnTo>
                  <a:lnTo>
                    <a:pt x="1076" y="17"/>
                  </a:lnTo>
                  <a:lnTo>
                    <a:pt x="1058" y="11"/>
                  </a:lnTo>
                  <a:lnTo>
                    <a:pt x="1041" y="6"/>
                  </a:lnTo>
                  <a:lnTo>
                    <a:pt x="1023" y="2"/>
                  </a:lnTo>
                  <a:lnTo>
                    <a:pt x="1005" y="0"/>
                  </a:lnTo>
                  <a:lnTo>
                    <a:pt x="1001" y="7"/>
                  </a:lnTo>
                  <a:lnTo>
                    <a:pt x="995" y="14"/>
                  </a:lnTo>
                  <a:lnTo>
                    <a:pt x="988" y="21"/>
                  </a:lnTo>
                  <a:lnTo>
                    <a:pt x="982" y="27"/>
                  </a:lnTo>
                  <a:lnTo>
                    <a:pt x="973" y="31"/>
                  </a:lnTo>
                  <a:lnTo>
                    <a:pt x="964" y="35"/>
                  </a:lnTo>
                  <a:lnTo>
                    <a:pt x="955" y="38"/>
                  </a:lnTo>
                  <a:lnTo>
                    <a:pt x="945" y="40"/>
                  </a:lnTo>
                  <a:lnTo>
                    <a:pt x="934" y="40"/>
                  </a:lnTo>
                  <a:lnTo>
                    <a:pt x="924" y="40"/>
                  </a:lnTo>
                  <a:lnTo>
                    <a:pt x="915" y="38"/>
                  </a:lnTo>
                  <a:lnTo>
                    <a:pt x="905" y="35"/>
                  </a:lnTo>
                  <a:lnTo>
                    <a:pt x="897" y="31"/>
                  </a:lnTo>
                  <a:lnTo>
                    <a:pt x="888" y="26"/>
                  </a:lnTo>
                  <a:lnTo>
                    <a:pt x="881" y="20"/>
                  </a:lnTo>
                  <a:lnTo>
                    <a:pt x="875" y="14"/>
                  </a:lnTo>
                  <a:lnTo>
                    <a:pt x="858" y="20"/>
                  </a:lnTo>
                  <a:lnTo>
                    <a:pt x="842" y="27"/>
                  </a:lnTo>
                  <a:lnTo>
                    <a:pt x="827" y="36"/>
                  </a:lnTo>
                  <a:lnTo>
                    <a:pt x="812" y="46"/>
                  </a:lnTo>
                  <a:lnTo>
                    <a:pt x="798" y="56"/>
                  </a:lnTo>
                  <a:lnTo>
                    <a:pt x="784" y="67"/>
                  </a:lnTo>
                  <a:lnTo>
                    <a:pt x="772" y="79"/>
                  </a:lnTo>
                  <a:lnTo>
                    <a:pt x="761" y="91"/>
                  </a:lnTo>
                  <a:lnTo>
                    <a:pt x="765" y="99"/>
                  </a:lnTo>
                  <a:lnTo>
                    <a:pt x="770" y="107"/>
                  </a:lnTo>
                  <a:lnTo>
                    <a:pt x="773" y="115"/>
                  </a:lnTo>
                  <a:lnTo>
                    <a:pt x="774" y="125"/>
                  </a:lnTo>
                  <a:lnTo>
                    <a:pt x="775" y="134"/>
                  </a:lnTo>
                  <a:lnTo>
                    <a:pt x="774" y="142"/>
                  </a:lnTo>
                  <a:lnTo>
                    <a:pt x="772" y="151"/>
                  </a:lnTo>
                  <a:lnTo>
                    <a:pt x="769" y="160"/>
                  </a:lnTo>
                  <a:lnTo>
                    <a:pt x="764" y="168"/>
                  </a:lnTo>
                  <a:lnTo>
                    <a:pt x="759" y="176"/>
                  </a:lnTo>
                  <a:lnTo>
                    <a:pt x="752" y="183"/>
                  </a:lnTo>
                  <a:lnTo>
                    <a:pt x="744" y="188"/>
                  </a:lnTo>
                  <a:lnTo>
                    <a:pt x="736" y="193"/>
                  </a:lnTo>
                  <a:lnTo>
                    <a:pt x="727" y="197"/>
                  </a:lnTo>
                  <a:lnTo>
                    <a:pt x="718" y="200"/>
                  </a:lnTo>
                  <a:lnTo>
                    <a:pt x="708" y="202"/>
                  </a:lnTo>
                  <a:lnTo>
                    <a:pt x="706" y="219"/>
                  </a:lnTo>
                  <a:lnTo>
                    <a:pt x="705" y="235"/>
                  </a:lnTo>
                  <a:lnTo>
                    <a:pt x="706" y="251"/>
                  </a:lnTo>
                  <a:lnTo>
                    <a:pt x="707" y="267"/>
                  </a:lnTo>
                  <a:lnTo>
                    <a:pt x="711" y="283"/>
                  </a:lnTo>
                  <a:lnTo>
                    <a:pt x="714" y="300"/>
                  </a:lnTo>
                  <a:lnTo>
                    <a:pt x="719" y="315"/>
                  </a:lnTo>
                  <a:lnTo>
                    <a:pt x="725" y="330"/>
                  </a:lnTo>
                  <a:lnTo>
                    <a:pt x="735" y="330"/>
                  </a:lnTo>
                  <a:lnTo>
                    <a:pt x="745" y="331"/>
                  </a:lnTo>
                  <a:lnTo>
                    <a:pt x="754" y="333"/>
                  </a:lnTo>
                  <a:lnTo>
                    <a:pt x="764" y="336"/>
                  </a:lnTo>
                  <a:lnTo>
                    <a:pt x="773" y="340"/>
                  </a:lnTo>
                  <a:lnTo>
                    <a:pt x="781" y="345"/>
                  </a:lnTo>
                  <a:lnTo>
                    <a:pt x="789" y="351"/>
                  </a:lnTo>
                  <a:lnTo>
                    <a:pt x="795" y="358"/>
                  </a:lnTo>
                  <a:lnTo>
                    <a:pt x="801" y="366"/>
                  </a:lnTo>
                  <a:lnTo>
                    <a:pt x="805" y="375"/>
                  </a:lnTo>
                  <a:lnTo>
                    <a:pt x="809" y="383"/>
                  </a:lnTo>
                  <a:lnTo>
                    <a:pt x="810" y="392"/>
                  </a:lnTo>
                  <a:lnTo>
                    <a:pt x="811" y="401"/>
                  </a:lnTo>
                  <a:lnTo>
                    <a:pt x="810" y="409"/>
                  </a:lnTo>
                  <a:lnTo>
                    <a:pt x="808" y="418"/>
                  </a:lnTo>
                  <a:lnTo>
                    <a:pt x="805" y="426"/>
                  </a:lnTo>
                  <a:lnTo>
                    <a:pt x="819" y="436"/>
                  </a:lnTo>
                  <a:lnTo>
                    <a:pt x="834" y="444"/>
                  </a:lnTo>
                  <a:lnTo>
                    <a:pt x="850" y="453"/>
                  </a:lnTo>
                  <a:lnTo>
                    <a:pt x="867" y="460"/>
                  </a:lnTo>
                  <a:lnTo>
                    <a:pt x="884" y="466"/>
                  </a:lnTo>
                  <a:lnTo>
                    <a:pt x="901" y="471"/>
                  </a:lnTo>
                  <a:lnTo>
                    <a:pt x="918" y="475"/>
                  </a:lnTo>
                  <a:lnTo>
                    <a:pt x="936" y="477"/>
                  </a:lnTo>
                  <a:lnTo>
                    <a:pt x="940" y="470"/>
                  </a:lnTo>
                  <a:lnTo>
                    <a:pt x="946" y="462"/>
                  </a:lnTo>
                  <a:lnTo>
                    <a:pt x="953" y="456"/>
                  </a:lnTo>
                  <a:lnTo>
                    <a:pt x="961" y="450"/>
                  </a:lnTo>
                  <a:lnTo>
                    <a:pt x="968" y="444"/>
                  </a:lnTo>
                  <a:lnTo>
                    <a:pt x="977" y="441"/>
                  </a:lnTo>
                  <a:lnTo>
                    <a:pt x="987" y="438"/>
                  </a:lnTo>
                  <a:lnTo>
                    <a:pt x="997" y="436"/>
                  </a:lnTo>
                  <a:lnTo>
                    <a:pt x="1007" y="435"/>
                  </a:lnTo>
                  <a:lnTo>
                    <a:pt x="1018" y="436"/>
                  </a:lnTo>
                  <a:lnTo>
                    <a:pt x="1028" y="438"/>
                  </a:lnTo>
                  <a:lnTo>
                    <a:pt x="1036" y="441"/>
                  </a:lnTo>
                  <a:lnTo>
                    <a:pt x="1045" y="445"/>
                  </a:lnTo>
                  <a:lnTo>
                    <a:pt x="1053" y="451"/>
                  </a:lnTo>
                  <a:lnTo>
                    <a:pt x="1061" y="457"/>
                  </a:lnTo>
                  <a:lnTo>
                    <a:pt x="1068" y="463"/>
                  </a:lnTo>
                  <a:lnTo>
                    <a:pt x="1083" y="457"/>
                  </a:lnTo>
                  <a:lnTo>
                    <a:pt x="1100" y="449"/>
                  </a:lnTo>
                  <a:lnTo>
                    <a:pt x="1116" y="440"/>
                  </a:lnTo>
                  <a:lnTo>
                    <a:pt x="1130" y="431"/>
                  </a:lnTo>
                  <a:lnTo>
                    <a:pt x="1144" y="421"/>
                  </a:lnTo>
                  <a:lnTo>
                    <a:pt x="1157" y="410"/>
                  </a:lnTo>
                  <a:lnTo>
                    <a:pt x="1170" y="398"/>
                  </a:lnTo>
                  <a:lnTo>
                    <a:pt x="1182" y="385"/>
                  </a:lnTo>
                  <a:lnTo>
                    <a:pt x="1176" y="378"/>
                  </a:lnTo>
                  <a:lnTo>
                    <a:pt x="1173" y="370"/>
                  </a:lnTo>
                  <a:lnTo>
                    <a:pt x="1169" y="361"/>
                  </a:lnTo>
                  <a:lnTo>
                    <a:pt x="1167" y="352"/>
                  </a:lnTo>
                  <a:lnTo>
                    <a:pt x="1167" y="343"/>
                  </a:lnTo>
                  <a:lnTo>
                    <a:pt x="1168" y="334"/>
                  </a:lnTo>
                  <a:lnTo>
                    <a:pt x="1169" y="326"/>
                  </a:lnTo>
                  <a:lnTo>
                    <a:pt x="1173" y="317"/>
                  </a:lnTo>
                  <a:close/>
                  <a:moveTo>
                    <a:pt x="940" y="305"/>
                  </a:moveTo>
                  <a:lnTo>
                    <a:pt x="933" y="301"/>
                  </a:lnTo>
                  <a:lnTo>
                    <a:pt x="926" y="298"/>
                  </a:lnTo>
                  <a:lnTo>
                    <a:pt x="919" y="293"/>
                  </a:lnTo>
                  <a:lnTo>
                    <a:pt x="914" y="289"/>
                  </a:lnTo>
                  <a:lnTo>
                    <a:pt x="909" y="282"/>
                  </a:lnTo>
                  <a:lnTo>
                    <a:pt x="905" y="277"/>
                  </a:lnTo>
                  <a:lnTo>
                    <a:pt x="901" y="271"/>
                  </a:lnTo>
                  <a:lnTo>
                    <a:pt x="898" y="265"/>
                  </a:lnTo>
                  <a:lnTo>
                    <a:pt x="895" y="258"/>
                  </a:lnTo>
                  <a:lnTo>
                    <a:pt x="894" y="252"/>
                  </a:lnTo>
                  <a:lnTo>
                    <a:pt x="892" y="245"/>
                  </a:lnTo>
                  <a:lnTo>
                    <a:pt x="892" y="238"/>
                  </a:lnTo>
                  <a:lnTo>
                    <a:pt x="892" y="231"/>
                  </a:lnTo>
                  <a:lnTo>
                    <a:pt x="894" y="224"/>
                  </a:lnTo>
                  <a:lnTo>
                    <a:pt x="896" y="217"/>
                  </a:lnTo>
                  <a:lnTo>
                    <a:pt x="898" y="211"/>
                  </a:lnTo>
                  <a:lnTo>
                    <a:pt x="901" y="204"/>
                  </a:lnTo>
                  <a:lnTo>
                    <a:pt x="906" y="197"/>
                  </a:lnTo>
                  <a:lnTo>
                    <a:pt x="910" y="192"/>
                  </a:lnTo>
                  <a:lnTo>
                    <a:pt x="916" y="187"/>
                  </a:lnTo>
                  <a:lnTo>
                    <a:pt x="922" y="182"/>
                  </a:lnTo>
                  <a:lnTo>
                    <a:pt x="928" y="178"/>
                  </a:lnTo>
                  <a:lnTo>
                    <a:pt x="935" y="175"/>
                  </a:lnTo>
                  <a:lnTo>
                    <a:pt x="942" y="172"/>
                  </a:lnTo>
                  <a:lnTo>
                    <a:pt x="948" y="170"/>
                  </a:lnTo>
                  <a:lnTo>
                    <a:pt x="956" y="168"/>
                  </a:lnTo>
                  <a:lnTo>
                    <a:pt x="964" y="167"/>
                  </a:lnTo>
                  <a:lnTo>
                    <a:pt x="972" y="167"/>
                  </a:lnTo>
                  <a:lnTo>
                    <a:pt x="978" y="167"/>
                  </a:lnTo>
                  <a:lnTo>
                    <a:pt x="986" y="168"/>
                  </a:lnTo>
                  <a:lnTo>
                    <a:pt x="994" y="170"/>
                  </a:lnTo>
                  <a:lnTo>
                    <a:pt x="1002" y="172"/>
                  </a:lnTo>
                  <a:lnTo>
                    <a:pt x="1010" y="176"/>
                  </a:lnTo>
                  <a:lnTo>
                    <a:pt x="1016" y="179"/>
                  </a:lnTo>
                  <a:lnTo>
                    <a:pt x="1022" y="184"/>
                  </a:lnTo>
                  <a:lnTo>
                    <a:pt x="1028" y="188"/>
                  </a:lnTo>
                  <a:lnTo>
                    <a:pt x="1033" y="193"/>
                  </a:lnTo>
                  <a:lnTo>
                    <a:pt x="1038" y="199"/>
                  </a:lnTo>
                  <a:lnTo>
                    <a:pt x="1041" y="206"/>
                  </a:lnTo>
                  <a:lnTo>
                    <a:pt x="1044" y="212"/>
                  </a:lnTo>
                  <a:lnTo>
                    <a:pt x="1047" y="218"/>
                  </a:lnTo>
                  <a:lnTo>
                    <a:pt x="1049" y="225"/>
                  </a:lnTo>
                  <a:lnTo>
                    <a:pt x="1050" y="232"/>
                  </a:lnTo>
                  <a:lnTo>
                    <a:pt x="1050" y="239"/>
                  </a:lnTo>
                  <a:lnTo>
                    <a:pt x="1050" y="246"/>
                  </a:lnTo>
                  <a:lnTo>
                    <a:pt x="1049" y="253"/>
                  </a:lnTo>
                  <a:lnTo>
                    <a:pt x="1047" y="259"/>
                  </a:lnTo>
                  <a:lnTo>
                    <a:pt x="1043" y="266"/>
                  </a:lnTo>
                  <a:lnTo>
                    <a:pt x="1040" y="273"/>
                  </a:lnTo>
                  <a:lnTo>
                    <a:pt x="1035" y="279"/>
                  </a:lnTo>
                  <a:lnTo>
                    <a:pt x="1031" y="285"/>
                  </a:lnTo>
                  <a:lnTo>
                    <a:pt x="1025" y="290"/>
                  </a:lnTo>
                  <a:lnTo>
                    <a:pt x="1020" y="295"/>
                  </a:lnTo>
                  <a:lnTo>
                    <a:pt x="1014" y="299"/>
                  </a:lnTo>
                  <a:lnTo>
                    <a:pt x="1007" y="302"/>
                  </a:lnTo>
                  <a:lnTo>
                    <a:pt x="1001" y="305"/>
                  </a:lnTo>
                  <a:lnTo>
                    <a:pt x="993" y="307"/>
                  </a:lnTo>
                  <a:lnTo>
                    <a:pt x="986" y="309"/>
                  </a:lnTo>
                  <a:lnTo>
                    <a:pt x="978" y="310"/>
                  </a:lnTo>
                  <a:lnTo>
                    <a:pt x="971" y="310"/>
                  </a:lnTo>
                  <a:lnTo>
                    <a:pt x="963" y="310"/>
                  </a:lnTo>
                  <a:lnTo>
                    <a:pt x="955" y="309"/>
                  </a:lnTo>
                  <a:lnTo>
                    <a:pt x="947" y="307"/>
                  </a:lnTo>
                  <a:lnTo>
                    <a:pt x="940" y="305"/>
                  </a:lnTo>
                  <a:close/>
                  <a:moveTo>
                    <a:pt x="399" y="385"/>
                  </a:moveTo>
                  <a:lnTo>
                    <a:pt x="394" y="383"/>
                  </a:lnTo>
                  <a:lnTo>
                    <a:pt x="388" y="382"/>
                  </a:lnTo>
                  <a:lnTo>
                    <a:pt x="382" y="381"/>
                  </a:lnTo>
                  <a:lnTo>
                    <a:pt x="377" y="380"/>
                  </a:lnTo>
                  <a:lnTo>
                    <a:pt x="366" y="381"/>
                  </a:lnTo>
                  <a:lnTo>
                    <a:pt x="356" y="384"/>
                  </a:lnTo>
                  <a:lnTo>
                    <a:pt x="346" y="389"/>
                  </a:lnTo>
                  <a:lnTo>
                    <a:pt x="338" y="395"/>
                  </a:lnTo>
                  <a:lnTo>
                    <a:pt x="333" y="398"/>
                  </a:lnTo>
                  <a:lnTo>
                    <a:pt x="330" y="402"/>
                  </a:lnTo>
                  <a:lnTo>
                    <a:pt x="327" y="407"/>
                  </a:lnTo>
                  <a:lnTo>
                    <a:pt x="324" y="411"/>
                  </a:lnTo>
                  <a:lnTo>
                    <a:pt x="322" y="416"/>
                  </a:lnTo>
                  <a:lnTo>
                    <a:pt x="321" y="421"/>
                  </a:lnTo>
                  <a:lnTo>
                    <a:pt x="320" y="426"/>
                  </a:lnTo>
                  <a:lnTo>
                    <a:pt x="320" y="431"/>
                  </a:lnTo>
                  <a:lnTo>
                    <a:pt x="321" y="441"/>
                  </a:lnTo>
                  <a:lnTo>
                    <a:pt x="324" y="452"/>
                  </a:lnTo>
                  <a:lnTo>
                    <a:pt x="329" y="460"/>
                  </a:lnTo>
                  <a:lnTo>
                    <a:pt x="336" y="468"/>
                  </a:lnTo>
                  <a:lnTo>
                    <a:pt x="340" y="471"/>
                  </a:lnTo>
                  <a:lnTo>
                    <a:pt x="344" y="474"/>
                  </a:lnTo>
                  <a:lnTo>
                    <a:pt x="349" y="477"/>
                  </a:lnTo>
                  <a:lnTo>
                    <a:pt x="355" y="479"/>
                  </a:lnTo>
                  <a:lnTo>
                    <a:pt x="360" y="481"/>
                  </a:lnTo>
                  <a:lnTo>
                    <a:pt x="366" y="483"/>
                  </a:lnTo>
                  <a:lnTo>
                    <a:pt x="371" y="483"/>
                  </a:lnTo>
                  <a:lnTo>
                    <a:pt x="377" y="484"/>
                  </a:lnTo>
                  <a:lnTo>
                    <a:pt x="388" y="483"/>
                  </a:lnTo>
                  <a:lnTo>
                    <a:pt x="398" y="480"/>
                  </a:lnTo>
                  <a:lnTo>
                    <a:pt x="408" y="475"/>
                  </a:lnTo>
                  <a:lnTo>
                    <a:pt x="416" y="469"/>
                  </a:lnTo>
                  <a:lnTo>
                    <a:pt x="420" y="466"/>
                  </a:lnTo>
                  <a:lnTo>
                    <a:pt x="424" y="462"/>
                  </a:lnTo>
                  <a:lnTo>
                    <a:pt x="427" y="457"/>
                  </a:lnTo>
                  <a:lnTo>
                    <a:pt x="429" y="453"/>
                  </a:lnTo>
                  <a:lnTo>
                    <a:pt x="432" y="448"/>
                  </a:lnTo>
                  <a:lnTo>
                    <a:pt x="433" y="442"/>
                  </a:lnTo>
                  <a:lnTo>
                    <a:pt x="434" y="437"/>
                  </a:lnTo>
                  <a:lnTo>
                    <a:pt x="434" y="432"/>
                  </a:lnTo>
                  <a:lnTo>
                    <a:pt x="433" y="422"/>
                  </a:lnTo>
                  <a:lnTo>
                    <a:pt x="429" y="412"/>
                  </a:lnTo>
                  <a:lnTo>
                    <a:pt x="425" y="404"/>
                  </a:lnTo>
                  <a:lnTo>
                    <a:pt x="418" y="396"/>
                  </a:lnTo>
                  <a:lnTo>
                    <a:pt x="414" y="393"/>
                  </a:lnTo>
                  <a:lnTo>
                    <a:pt x="409" y="390"/>
                  </a:lnTo>
                  <a:lnTo>
                    <a:pt x="405" y="387"/>
                  </a:lnTo>
                  <a:lnTo>
                    <a:pt x="399" y="385"/>
                  </a:lnTo>
                  <a:close/>
                  <a:moveTo>
                    <a:pt x="750" y="483"/>
                  </a:moveTo>
                  <a:lnTo>
                    <a:pt x="752" y="460"/>
                  </a:lnTo>
                  <a:lnTo>
                    <a:pt x="754" y="435"/>
                  </a:lnTo>
                  <a:lnTo>
                    <a:pt x="753" y="411"/>
                  </a:lnTo>
                  <a:lnTo>
                    <a:pt x="751" y="388"/>
                  </a:lnTo>
                  <a:lnTo>
                    <a:pt x="737" y="385"/>
                  </a:lnTo>
                  <a:lnTo>
                    <a:pt x="724" y="381"/>
                  </a:lnTo>
                  <a:lnTo>
                    <a:pt x="712" y="375"/>
                  </a:lnTo>
                  <a:lnTo>
                    <a:pt x="701" y="368"/>
                  </a:lnTo>
                  <a:lnTo>
                    <a:pt x="689" y="358"/>
                  </a:lnTo>
                  <a:lnTo>
                    <a:pt x="680" y="349"/>
                  </a:lnTo>
                  <a:lnTo>
                    <a:pt x="673" y="338"/>
                  </a:lnTo>
                  <a:lnTo>
                    <a:pt x="666" y="326"/>
                  </a:lnTo>
                  <a:lnTo>
                    <a:pt x="661" y="314"/>
                  </a:lnTo>
                  <a:lnTo>
                    <a:pt x="659" y="301"/>
                  </a:lnTo>
                  <a:lnTo>
                    <a:pt x="658" y="289"/>
                  </a:lnTo>
                  <a:lnTo>
                    <a:pt x="659" y="275"/>
                  </a:lnTo>
                  <a:lnTo>
                    <a:pt x="663" y="263"/>
                  </a:lnTo>
                  <a:lnTo>
                    <a:pt x="667" y="251"/>
                  </a:lnTo>
                  <a:lnTo>
                    <a:pt x="673" y="240"/>
                  </a:lnTo>
                  <a:lnTo>
                    <a:pt x="680" y="230"/>
                  </a:lnTo>
                  <a:lnTo>
                    <a:pt x="664" y="211"/>
                  </a:lnTo>
                  <a:lnTo>
                    <a:pt x="646" y="193"/>
                  </a:lnTo>
                  <a:lnTo>
                    <a:pt x="627" y="176"/>
                  </a:lnTo>
                  <a:lnTo>
                    <a:pt x="607" y="161"/>
                  </a:lnTo>
                  <a:lnTo>
                    <a:pt x="594" y="167"/>
                  </a:lnTo>
                  <a:lnTo>
                    <a:pt x="582" y="173"/>
                  </a:lnTo>
                  <a:lnTo>
                    <a:pt x="569" y="176"/>
                  </a:lnTo>
                  <a:lnTo>
                    <a:pt x="555" y="179"/>
                  </a:lnTo>
                  <a:lnTo>
                    <a:pt x="541" y="179"/>
                  </a:lnTo>
                  <a:lnTo>
                    <a:pt x="528" y="178"/>
                  </a:lnTo>
                  <a:lnTo>
                    <a:pt x="513" y="176"/>
                  </a:lnTo>
                  <a:lnTo>
                    <a:pt x="500" y="172"/>
                  </a:lnTo>
                  <a:lnTo>
                    <a:pt x="486" y="166"/>
                  </a:lnTo>
                  <a:lnTo>
                    <a:pt x="474" y="158"/>
                  </a:lnTo>
                  <a:lnTo>
                    <a:pt x="464" y="150"/>
                  </a:lnTo>
                  <a:lnTo>
                    <a:pt x="455" y="140"/>
                  </a:lnTo>
                  <a:lnTo>
                    <a:pt x="447" y="130"/>
                  </a:lnTo>
                  <a:lnTo>
                    <a:pt x="440" y="118"/>
                  </a:lnTo>
                  <a:lnTo>
                    <a:pt x="436" y="106"/>
                  </a:lnTo>
                  <a:lnTo>
                    <a:pt x="434" y="94"/>
                  </a:lnTo>
                  <a:lnTo>
                    <a:pt x="407" y="91"/>
                  </a:lnTo>
                  <a:lnTo>
                    <a:pt x="380" y="90"/>
                  </a:lnTo>
                  <a:lnTo>
                    <a:pt x="355" y="91"/>
                  </a:lnTo>
                  <a:lnTo>
                    <a:pt x="328" y="93"/>
                  </a:lnTo>
                  <a:lnTo>
                    <a:pt x="324" y="105"/>
                  </a:lnTo>
                  <a:lnTo>
                    <a:pt x="320" y="117"/>
                  </a:lnTo>
                  <a:lnTo>
                    <a:pt x="313" y="129"/>
                  </a:lnTo>
                  <a:lnTo>
                    <a:pt x="305" y="139"/>
                  </a:lnTo>
                  <a:lnTo>
                    <a:pt x="296" y="148"/>
                  </a:lnTo>
                  <a:lnTo>
                    <a:pt x="285" y="156"/>
                  </a:lnTo>
                  <a:lnTo>
                    <a:pt x="274" y="164"/>
                  </a:lnTo>
                  <a:lnTo>
                    <a:pt x="261" y="169"/>
                  </a:lnTo>
                  <a:lnTo>
                    <a:pt x="246" y="173"/>
                  </a:lnTo>
                  <a:lnTo>
                    <a:pt x="233" y="176"/>
                  </a:lnTo>
                  <a:lnTo>
                    <a:pt x="218" y="176"/>
                  </a:lnTo>
                  <a:lnTo>
                    <a:pt x="205" y="175"/>
                  </a:lnTo>
                  <a:lnTo>
                    <a:pt x="190" y="173"/>
                  </a:lnTo>
                  <a:lnTo>
                    <a:pt x="178" y="169"/>
                  </a:lnTo>
                  <a:lnTo>
                    <a:pt x="166" y="163"/>
                  </a:lnTo>
                  <a:lnTo>
                    <a:pt x="154" y="157"/>
                  </a:lnTo>
                  <a:lnTo>
                    <a:pt x="134" y="171"/>
                  </a:lnTo>
                  <a:lnTo>
                    <a:pt x="113" y="187"/>
                  </a:lnTo>
                  <a:lnTo>
                    <a:pt x="96" y="205"/>
                  </a:lnTo>
                  <a:lnTo>
                    <a:pt x="78" y="224"/>
                  </a:lnTo>
                  <a:lnTo>
                    <a:pt x="86" y="234"/>
                  </a:lnTo>
                  <a:lnTo>
                    <a:pt x="91" y="246"/>
                  </a:lnTo>
                  <a:lnTo>
                    <a:pt x="96" y="257"/>
                  </a:lnTo>
                  <a:lnTo>
                    <a:pt x="98" y="270"/>
                  </a:lnTo>
                  <a:lnTo>
                    <a:pt x="99" y="282"/>
                  </a:lnTo>
                  <a:lnTo>
                    <a:pt x="98" y="296"/>
                  </a:lnTo>
                  <a:lnTo>
                    <a:pt x="94" y="308"/>
                  </a:lnTo>
                  <a:lnTo>
                    <a:pt x="90" y="321"/>
                  </a:lnTo>
                  <a:lnTo>
                    <a:pt x="83" y="333"/>
                  </a:lnTo>
                  <a:lnTo>
                    <a:pt x="75" y="343"/>
                  </a:lnTo>
                  <a:lnTo>
                    <a:pt x="65" y="353"/>
                  </a:lnTo>
                  <a:lnTo>
                    <a:pt x="55" y="361"/>
                  </a:lnTo>
                  <a:lnTo>
                    <a:pt x="43" y="369"/>
                  </a:lnTo>
                  <a:lnTo>
                    <a:pt x="31" y="374"/>
                  </a:lnTo>
                  <a:lnTo>
                    <a:pt x="17" y="378"/>
                  </a:lnTo>
                  <a:lnTo>
                    <a:pt x="4" y="381"/>
                  </a:lnTo>
                  <a:lnTo>
                    <a:pt x="1" y="404"/>
                  </a:lnTo>
                  <a:lnTo>
                    <a:pt x="0" y="428"/>
                  </a:lnTo>
                  <a:lnTo>
                    <a:pt x="1" y="453"/>
                  </a:lnTo>
                  <a:lnTo>
                    <a:pt x="3" y="476"/>
                  </a:lnTo>
                  <a:lnTo>
                    <a:pt x="16" y="479"/>
                  </a:lnTo>
                  <a:lnTo>
                    <a:pt x="30" y="483"/>
                  </a:lnTo>
                  <a:lnTo>
                    <a:pt x="42" y="489"/>
                  </a:lnTo>
                  <a:lnTo>
                    <a:pt x="53" y="496"/>
                  </a:lnTo>
                  <a:lnTo>
                    <a:pt x="64" y="504"/>
                  </a:lnTo>
                  <a:lnTo>
                    <a:pt x="73" y="514"/>
                  </a:lnTo>
                  <a:lnTo>
                    <a:pt x="81" y="525"/>
                  </a:lnTo>
                  <a:lnTo>
                    <a:pt x="88" y="538"/>
                  </a:lnTo>
                  <a:lnTo>
                    <a:pt x="92" y="550"/>
                  </a:lnTo>
                  <a:lnTo>
                    <a:pt x="94" y="563"/>
                  </a:lnTo>
                  <a:lnTo>
                    <a:pt x="96" y="575"/>
                  </a:lnTo>
                  <a:lnTo>
                    <a:pt x="94" y="588"/>
                  </a:lnTo>
                  <a:lnTo>
                    <a:pt x="91" y="600"/>
                  </a:lnTo>
                  <a:lnTo>
                    <a:pt x="87" y="613"/>
                  </a:lnTo>
                  <a:lnTo>
                    <a:pt x="81" y="624"/>
                  </a:lnTo>
                  <a:lnTo>
                    <a:pt x="73" y="634"/>
                  </a:lnTo>
                  <a:lnTo>
                    <a:pt x="90" y="653"/>
                  </a:lnTo>
                  <a:lnTo>
                    <a:pt x="108" y="670"/>
                  </a:lnTo>
                  <a:lnTo>
                    <a:pt x="127" y="687"/>
                  </a:lnTo>
                  <a:lnTo>
                    <a:pt x="147" y="703"/>
                  </a:lnTo>
                  <a:lnTo>
                    <a:pt x="159" y="697"/>
                  </a:lnTo>
                  <a:lnTo>
                    <a:pt x="171" y="691"/>
                  </a:lnTo>
                  <a:lnTo>
                    <a:pt x="185" y="687"/>
                  </a:lnTo>
                  <a:lnTo>
                    <a:pt x="198" y="684"/>
                  </a:lnTo>
                  <a:lnTo>
                    <a:pt x="213" y="684"/>
                  </a:lnTo>
                  <a:lnTo>
                    <a:pt x="226" y="685"/>
                  </a:lnTo>
                  <a:lnTo>
                    <a:pt x="241" y="687"/>
                  </a:lnTo>
                  <a:lnTo>
                    <a:pt x="254" y="692"/>
                  </a:lnTo>
                  <a:lnTo>
                    <a:pt x="267" y="698"/>
                  </a:lnTo>
                  <a:lnTo>
                    <a:pt x="280" y="706"/>
                  </a:lnTo>
                  <a:lnTo>
                    <a:pt x="290" y="714"/>
                  </a:lnTo>
                  <a:lnTo>
                    <a:pt x="299" y="724"/>
                  </a:lnTo>
                  <a:lnTo>
                    <a:pt x="307" y="734"/>
                  </a:lnTo>
                  <a:lnTo>
                    <a:pt x="312" y="745"/>
                  </a:lnTo>
                  <a:lnTo>
                    <a:pt x="317" y="757"/>
                  </a:lnTo>
                  <a:lnTo>
                    <a:pt x="320" y="769"/>
                  </a:lnTo>
                  <a:lnTo>
                    <a:pt x="347" y="773"/>
                  </a:lnTo>
                  <a:lnTo>
                    <a:pt x="373" y="774"/>
                  </a:lnTo>
                  <a:lnTo>
                    <a:pt x="399" y="773"/>
                  </a:lnTo>
                  <a:lnTo>
                    <a:pt x="426" y="771"/>
                  </a:lnTo>
                  <a:lnTo>
                    <a:pt x="429" y="758"/>
                  </a:lnTo>
                  <a:lnTo>
                    <a:pt x="434" y="746"/>
                  </a:lnTo>
                  <a:lnTo>
                    <a:pt x="440" y="735"/>
                  </a:lnTo>
                  <a:lnTo>
                    <a:pt x="448" y="725"/>
                  </a:lnTo>
                  <a:lnTo>
                    <a:pt x="457" y="716"/>
                  </a:lnTo>
                  <a:lnTo>
                    <a:pt x="468" y="708"/>
                  </a:lnTo>
                  <a:lnTo>
                    <a:pt x="480" y="700"/>
                  </a:lnTo>
                  <a:lnTo>
                    <a:pt x="493" y="695"/>
                  </a:lnTo>
                  <a:lnTo>
                    <a:pt x="507" y="691"/>
                  </a:lnTo>
                  <a:lnTo>
                    <a:pt x="521" y="687"/>
                  </a:lnTo>
                  <a:lnTo>
                    <a:pt x="535" y="687"/>
                  </a:lnTo>
                  <a:lnTo>
                    <a:pt x="549" y="688"/>
                  </a:lnTo>
                  <a:lnTo>
                    <a:pt x="563" y="691"/>
                  </a:lnTo>
                  <a:lnTo>
                    <a:pt x="576" y="695"/>
                  </a:lnTo>
                  <a:lnTo>
                    <a:pt x="588" y="701"/>
                  </a:lnTo>
                  <a:lnTo>
                    <a:pt x="600" y="707"/>
                  </a:lnTo>
                  <a:lnTo>
                    <a:pt x="620" y="693"/>
                  </a:lnTo>
                  <a:lnTo>
                    <a:pt x="640" y="676"/>
                  </a:lnTo>
                  <a:lnTo>
                    <a:pt x="658" y="659"/>
                  </a:lnTo>
                  <a:lnTo>
                    <a:pt x="676" y="640"/>
                  </a:lnTo>
                  <a:lnTo>
                    <a:pt x="668" y="630"/>
                  </a:lnTo>
                  <a:lnTo>
                    <a:pt x="663" y="618"/>
                  </a:lnTo>
                  <a:lnTo>
                    <a:pt x="658" y="606"/>
                  </a:lnTo>
                  <a:lnTo>
                    <a:pt x="656" y="593"/>
                  </a:lnTo>
                  <a:lnTo>
                    <a:pt x="655" y="581"/>
                  </a:lnTo>
                  <a:lnTo>
                    <a:pt x="656" y="568"/>
                  </a:lnTo>
                  <a:lnTo>
                    <a:pt x="659" y="556"/>
                  </a:lnTo>
                  <a:lnTo>
                    <a:pt x="664" y="543"/>
                  </a:lnTo>
                  <a:lnTo>
                    <a:pt x="670" y="531"/>
                  </a:lnTo>
                  <a:lnTo>
                    <a:pt x="678" y="520"/>
                  </a:lnTo>
                  <a:lnTo>
                    <a:pt x="688" y="510"/>
                  </a:lnTo>
                  <a:lnTo>
                    <a:pt x="698" y="502"/>
                  </a:lnTo>
                  <a:lnTo>
                    <a:pt x="711" y="495"/>
                  </a:lnTo>
                  <a:lnTo>
                    <a:pt x="723" y="490"/>
                  </a:lnTo>
                  <a:lnTo>
                    <a:pt x="736" y="486"/>
                  </a:lnTo>
                  <a:lnTo>
                    <a:pt x="750" y="483"/>
                  </a:lnTo>
                  <a:close/>
                  <a:moveTo>
                    <a:pt x="322" y="548"/>
                  </a:moveTo>
                  <a:lnTo>
                    <a:pt x="310" y="542"/>
                  </a:lnTo>
                  <a:lnTo>
                    <a:pt x="298" y="536"/>
                  </a:lnTo>
                  <a:lnTo>
                    <a:pt x="286" y="528"/>
                  </a:lnTo>
                  <a:lnTo>
                    <a:pt x="278" y="519"/>
                  </a:lnTo>
                  <a:lnTo>
                    <a:pt x="269" y="510"/>
                  </a:lnTo>
                  <a:lnTo>
                    <a:pt x="261" y="500"/>
                  </a:lnTo>
                  <a:lnTo>
                    <a:pt x="254" y="490"/>
                  </a:lnTo>
                  <a:lnTo>
                    <a:pt x="248" y="479"/>
                  </a:lnTo>
                  <a:lnTo>
                    <a:pt x="244" y="468"/>
                  </a:lnTo>
                  <a:lnTo>
                    <a:pt x="241" y="456"/>
                  </a:lnTo>
                  <a:lnTo>
                    <a:pt x="238" y="443"/>
                  </a:lnTo>
                  <a:lnTo>
                    <a:pt x="238" y="431"/>
                  </a:lnTo>
                  <a:lnTo>
                    <a:pt x="238" y="419"/>
                  </a:lnTo>
                  <a:lnTo>
                    <a:pt x="241" y="407"/>
                  </a:lnTo>
                  <a:lnTo>
                    <a:pt x="244" y="395"/>
                  </a:lnTo>
                  <a:lnTo>
                    <a:pt x="250" y="383"/>
                  </a:lnTo>
                  <a:lnTo>
                    <a:pt x="255" y="371"/>
                  </a:lnTo>
                  <a:lnTo>
                    <a:pt x="263" y="360"/>
                  </a:lnTo>
                  <a:lnTo>
                    <a:pt x="271" y="350"/>
                  </a:lnTo>
                  <a:lnTo>
                    <a:pt x="281" y="341"/>
                  </a:lnTo>
                  <a:lnTo>
                    <a:pt x="291" y="333"/>
                  </a:lnTo>
                  <a:lnTo>
                    <a:pt x="301" y="326"/>
                  </a:lnTo>
                  <a:lnTo>
                    <a:pt x="313" y="320"/>
                  </a:lnTo>
                  <a:lnTo>
                    <a:pt x="325" y="315"/>
                  </a:lnTo>
                  <a:lnTo>
                    <a:pt x="338" y="311"/>
                  </a:lnTo>
                  <a:lnTo>
                    <a:pt x="351" y="308"/>
                  </a:lnTo>
                  <a:lnTo>
                    <a:pt x="363" y="307"/>
                  </a:lnTo>
                  <a:lnTo>
                    <a:pt x="377" y="306"/>
                  </a:lnTo>
                  <a:lnTo>
                    <a:pt x="391" y="307"/>
                  </a:lnTo>
                  <a:lnTo>
                    <a:pt x="405" y="309"/>
                  </a:lnTo>
                  <a:lnTo>
                    <a:pt x="418" y="312"/>
                  </a:lnTo>
                  <a:lnTo>
                    <a:pt x="432" y="316"/>
                  </a:lnTo>
                  <a:lnTo>
                    <a:pt x="444" y="322"/>
                  </a:lnTo>
                  <a:lnTo>
                    <a:pt x="456" y="328"/>
                  </a:lnTo>
                  <a:lnTo>
                    <a:pt x="467" y="336"/>
                  </a:lnTo>
                  <a:lnTo>
                    <a:pt x="476" y="344"/>
                  </a:lnTo>
                  <a:lnTo>
                    <a:pt x="485" y="353"/>
                  </a:lnTo>
                  <a:lnTo>
                    <a:pt x="493" y="363"/>
                  </a:lnTo>
                  <a:lnTo>
                    <a:pt x="500" y="374"/>
                  </a:lnTo>
                  <a:lnTo>
                    <a:pt x="505" y="385"/>
                  </a:lnTo>
                  <a:lnTo>
                    <a:pt x="510" y="396"/>
                  </a:lnTo>
                  <a:lnTo>
                    <a:pt x="513" y="408"/>
                  </a:lnTo>
                  <a:lnTo>
                    <a:pt x="515" y="420"/>
                  </a:lnTo>
                  <a:lnTo>
                    <a:pt x="515" y="432"/>
                  </a:lnTo>
                  <a:lnTo>
                    <a:pt x="515" y="444"/>
                  </a:lnTo>
                  <a:lnTo>
                    <a:pt x="513" y="457"/>
                  </a:lnTo>
                  <a:lnTo>
                    <a:pt x="510" y="469"/>
                  </a:lnTo>
                  <a:lnTo>
                    <a:pt x="504" y="481"/>
                  </a:lnTo>
                  <a:lnTo>
                    <a:pt x="499" y="493"/>
                  </a:lnTo>
                  <a:lnTo>
                    <a:pt x="491" y="503"/>
                  </a:lnTo>
                  <a:lnTo>
                    <a:pt x="483" y="513"/>
                  </a:lnTo>
                  <a:lnTo>
                    <a:pt x="473" y="522"/>
                  </a:lnTo>
                  <a:lnTo>
                    <a:pt x="463" y="531"/>
                  </a:lnTo>
                  <a:lnTo>
                    <a:pt x="453" y="538"/>
                  </a:lnTo>
                  <a:lnTo>
                    <a:pt x="440" y="544"/>
                  </a:lnTo>
                  <a:lnTo>
                    <a:pt x="428" y="549"/>
                  </a:lnTo>
                  <a:lnTo>
                    <a:pt x="416" y="553"/>
                  </a:lnTo>
                  <a:lnTo>
                    <a:pt x="403" y="556"/>
                  </a:lnTo>
                  <a:lnTo>
                    <a:pt x="390" y="557"/>
                  </a:lnTo>
                  <a:lnTo>
                    <a:pt x="377" y="558"/>
                  </a:lnTo>
                  <a:lnTo>
                    <a:pt x="362" y="557"/>
                  </a:lnTo>
                  <a:lnTo>
                    <a:pt x="349" y="555"/>
                  </a:lnTo>
                  <a:lnTo>
                    <a:pt x="336" y="552"/>
                  </a:lnTo>
                  <a:lnTo>
                    <a:pt x="322" y="548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6" name="Freeform 115"/>
            <p:cNvSpPr>
              <a:spLocks noEditPoints="1"/>
            </p:cNvSpPr>
            <p:nvPr/>
          </p:nvSpPr>
          <p:spPr bwMode="auto">
            <a:xfrm>
              <a:off x="3210" y="2178"/>
              <a:ext cx="133" cy="119"/>
            </a:xfrm>
            <a:custGeom>
              <a:avLst/>
              <a:gdLst/>
              <a:ahLst/>
              <a:cxnLst>
                <a:cxn ang="0">
                  <a:pos x="41" y="272"/>
                </a:cxn>
                <a:cxn ang="0">
                  <a:pos x="19" y="279"/>
                </a:cxn>
                <a:cxn ang="0">
                  <a:pos x="4" y="293"/>
                </a:cxn>
                <a:cxn ang="0">
                  <a:pos x="0" y="314"/>
                </a:cxn>
                <a:cxn ang="0">
                  <a:pos x="103" y="603"/>
                </a:cxn>
                <a:cxn ang="0">
                  <a:pos x="132" y="647"/>
                </a:cxn>
                <a:cxn ang="0">
                  <a:pos x="152" y="660"/>
                </a:cxn>
                <a:cxn ang="0">
                  <a:pos x="187" y="663"/>
                </a:cxn>
                <a:cxn ang="0">
                  <a:pos x="172" y="637"/>
                </a:cxn>
                <a:cxn ang="0">
                  <a:pos x="139" y="575"/>
                </a:cxn>
                <a:cxn ang="0">
                  <a:pos x="135" y="538"/>
                </a:cxn>
                <a:cxn ang="0">
                  <a:pos x="735" y="249"/>
                </a:cxn>
                <a:cxn ang="0">
                  <a:pos x="705" y="265"/>
                </a:cxn>
                <a:cxn ang="0">
                  <a:pos x="682" y="290"/>
                </a:cxn>
                <a:cxn ang="0">
                  <a:pos x="651" y="309"/>
                </a:cxn>
                <a:cxn ang="0">
                  <a:pos x="470" y="312"/>
                </a:cxn>
                <a:cxn ang="0">
                  <a:pos x="434" y="323"/>
                </a:cxn>
                <a:cxn ang="0">
                  <a:pos x="394" y="356"/>
                </a:cxn>
                <a:cxn ang="0">
                  <a:pos x="282" y="651"/>
                </a:cxn>
                <a:cxn ang="0">
                  <a:pos x="251" y="692"/>
                </a:cxn>
                <a:cxn ang="0">
                  <a:pos x="224" y="706"/>
                </a:cxn>
                <a:cxn ang="0">
                  <a:pos x="191" y="714"/>
                </a:cxn>
                <a:cxn ang="0">
                  <a:pos x="715" y="714"/>
                </a:cxn>
                <a:cxn ang="0">
                  <a:pos x="751" y="703"/>
                </a:cxn>
                <a:cxn ang="0">
                  <a:pos x="790" y="670"/>
                </a:cxn>
                <a:cxn ang="0">
                  <a:pos x="926" y="310"/>
                </a:cxn>
                <a:cxn ang="0">
                  <a:pos x="930" y="285"/>
                </a:cxn>
                <a:cxn ang="0">
                  <a:pos x="922" y="265"/>
                </a:cxn>
                <a:cxn ang="0">
                  <a:pos x="905" y="252"/>
                </a:cxn>
                <a:cxn ang="0">
                  <a:pos x="879" y="247"/>
                </a:cxn>
                <a:cxn ang="0">
                  <a:pos x="340" y="339"/>
                </a:cxn>
                <a:cxn ang="0">
                  <a:pos x="369" y="303"/>
                </a:cxn>
                <a:cxn ang="0">
                  <a:pos x="408" y="277"/>
                </a:cxn>
                <a:cxn ang="0">
                  <a:pos x="453" y="263"/>
                </a:cxn>
                <a:cxn ang="0">
                  <a:pos x="634" y="260"/>
                </a:cxn>
                <a:cxn ang="0">
                  <a:pos x="655" y="240"/>
                </a:cxn>
                <a:cxn ang="0">
                  <a:pos x="694" y="210"/>
                </a:cxn>
                <a:cxn ang="0">
                  <a:pos x="729" y="107"/>
                </a:cxn>
                <a:cxn ang="0">
                  <a:pos x="720" y="66"/>
                </a:cxn>
                <a:cxn ang="0">
                  <a:pos x="694" y="31"/>
                </a:cxn>
                <a:cxn ang="0">
                  <a:pos x="656" y="8"/>
                </a:cxn>
                <a:cxn ang="0">
                  <a:pos x="610" y="0"/>
                </a:cxn>
                <a:cxn ang="0">
                  <a:pos x="273" y="5"/>
                </a:cxn>
                <a:cxn ang="0">
                  <a:pos x="233" y="24"/>
                </a:cxn>
                <a:cxn ang="0">
                  <a:pos x="205" y="56"/>
                </a:cxn>
                <a:cxn ang="0">
                  <a:pos x="191" y="96"/>
                </a:cxn>
                <a:cxn ang="0">
                  <a:pos x="193" y="564"/>
                </a:cxn>
                <a:cxn ang="0">
                  <a:pos x="216" y="605"/>
                </a:cxn>
              </a:cxnLst>
              <a:rect l="0" t="0" r="r" b="b"/>
              <a:pathLst>
                <a:path w="930" h="714">
                  <a:moveTo>
                    <a:pt x="135" y="538"/>
                  </a:moveTo>
                  <a:lnTo>
                    <a:pt x="135" y="272"/>
                  </a:lnTo>
                  <a:lnTo>
                    <a:pt x="48" y="272"/>
                  </a:lnTo>
                  <a:lnTo>
                    <a:pt x="41" y="272"/>
                  </a:lnTo>
                  <a:lnTo>
                    <a:pt x="34" y="273"/>
                  </a:lnTo>
                  <a:lnTo>
                    <a:pt x="29" y="274"/>
                  </a:lnTo>
                  <a:lnTo>
                    <a:pt x="23" y="276"/>
                  </a:lnTo>
                  <a:lnTo>
                    <a:pt x="19" y="279"/>
                  </a:lnTo>
                  <a:lnTo>
                    <a:pt x="14" y="282"/>
                  </a:lnTo>
                  <a:lnTo>
                    <a:pt x="10" y="285"/>
                  </a:lnTo>
                  <a:lnTo>
                    <a:pt x="8" y="289"/>
                  </a:lnTo>
                  <a:lnTo>
                    <a:pt x="4" y="293"/>
                  </a:lnTo>
                  <a:lnTo>
                    <a:pt x="2" y="298"/>
                  </a:lnTo>
                  <a:lnTo>
                    <a:pt x="1" y="303"/>
                  </a:lnTo>
                  <a:lnTo>
                    <a:pt x="0" y="309"/>
                  </a:lnTo>
                  <a:lnTo>
                    <a:pt x="0" y="314"/>
                  </a:lnTo>
                  <a:lnTo>
                    <a:pt x="0" y="320"/>
                  </a:lnTo>
                  <a:lnTo>
                    <a:pt x="1" y="326"/>
                  </a:lnTo>
                  <a:lnTo>
                    <a:pt x="3" y="332"/>
                  </a:lnTo>
                  <a:lnTo>
                    <a:pt x="103" y="603"/>
                  </a:lnTo>
                  <a:lnTo>
                    <a:pt x="113" y="621"/>
                  </a:lnTo>
                  <a:lnTo>
                    <a:pt x="121" y="637"/>
                  </a:lnTo>
                  <a:lnTo>
                    <a:pt x="127" y="642"/>
                  </a:lnTo>
                  <a:lnTo>
                    <a:pt x="132" y="647"/>
                  </a:lnTo>
                  <a:lnTo>
                    <a:pt x="136" y="652"/>
                  </a:lnTo>
                  <a:lnTo>
                    <a:pt x="142" y="655"/>
                  </a:lnTo>
                  <a:lnTo>
                    <a:pt x="146" y="658"/>
                  </a:lnTo>
                  <a:lnTo>
                    <a:pt x="152" y="660"/>
                  </a:lnTo>
                  <a:lnTo>
                    <a:pt x="157" y="662"/>
                  </a:lnTo>
                  <a:lnTo>
                    <a:pt x="163" y="663"/>
                  </a:lnTo>
                  <a:lnTo>
                    <a:pt x="175" y="664"/>
                  </a:lnTo>
                  <a:lnTo>
                    <a:pt x="187" y="663"/>
                  </a:lnTo>
                  <a:lnTo>
                    <a:pt x="193" y="662"/>
                  </a:lnTo>
                  <a:lnTo>
                    <a:pt x="198" y="661"/>
                  </a:lnTo>
                  <a:lnTo>
                    <a:pt x="184" y="650"/>
                  </a:lnTo>
                  <a:lnTo>
                    <a:pt x="172" y="637"/>
                  </a:lnTo>
                  <a:lnTo>
                    <a:pt x="161" y="622"/>
                  </a:lnTo>
                  <a:lnTo>
                    <a:pt x="152" y="607"/>
                  </a:lnTo>
                  <a:lnTo>
                    <a:pt x="145" y="591"/>
                  </a:lnTo>
                  <a:lnTo>
                    <a:pt x="139" y="575"/>
                  </a:lnTo>
                  <a:lnTo>
                    <a:pt x="137" y="566"/>
                  </a:lnTo>
                  <a:lnTo>
                    <a:pt x="136" y="557"/>
                  </a:lnTo>
                  <a:lnTo>
                    <a:pt x="135" y="547"/>
                  </a:lnTo>
                  <a:lnTo>
                    <a:pt x="135" y="538"/>
                  </a:lnTo>
                  <a:close/>
                  <a:moveTo>
                    <a:pt x="879" y="247"/>
                  </a:moveTo>
                  <a:lnTo>
                    <a:pt x="753" y="247"/>
                  </a:lnTo>
                  <a:lnTo>
                    <a:pt x="744" y="247"/>
                  </a:lnTo>
                  <a:lnTo>
                    <a:pt x="735" y="249"/>
                  </a:lnTo>
                  <a:lnTo>
                    <a:pt x="728" y="252"/>
                  </a:lnTo>
                  <a:lnTo>
                    <a:pt x="720" y="256"/>
                  </a:lnTo>
                  <a:lnTo>
                    <a:pt x="712" y="260"/>
                  </a:lnTo>
                  <a:lnTo>
                    <a:pt x="705" y="265"/>
                  </a:lnTo>
                  <a:lnTo>
                    <a:pt x="699" y="271"/>
                  </a:lnTo>
                  <a:lnTo>
                    <a:pt x="694" y="277"/>
                  </a:lnTo>
                  <a:lnTo>
                    <a:pt x="688" y="283"/>
                  </a:lnTo>
                  <a:lnTo>
                    <a:pt x="682" y="290"/>
                  </a:lnTo>
                  <a:lnTo>
                    <a:pt x="675" y="295"/>
                  </a:lnTo>
                  <a:lnTo>
                    <a:pt x="667" y="300"/>
                  </a:lnTo>
                  <a:lnTo>
                    <a:pt x="659" y="305"/>
                  </a:lnTo>
                  <a:lnTo>
                    <a:pt x="651" y="309"/>
                  </a:lnTo>
                  <a:lnTo>
                    <a:pt x="640" y="311"/>
                  </a:lnTo>
                  <a:lnTo>
                    <a:pt x="632" y="312"/>
                  </a:lnTo>
                  <a:lnTo>
                    <a:pt x="476" y="312"/>
                  </a:lnTo>
                  <a:lnTo>
                    <a:pt x="470" y="312"/>
                  </a:lnTo>
                  <a:lnTo>
                    <a:pt x="462" y="313"/>
                  </a:lnTo>
                  <a:lnTo>
                    <a:pt x="455" y="315"/>
                  </a:lnTo>
                  <a:lnTo>
                    <a:pt x="447" y="317"/>
                  </a:lnTo>
                  <a:lnTo>
                    <a:pt x="434" y="323"/>
                  </a:lnTo>
                  <a:lnTo>
                    <a:pt x="421" y="330"/>
                  </a:lnTo>
                  <a:lnTo>
                    <a:pt x="408" y="339"/>
                  </a:lnTo>
                  <a:lnTo>
                    <a:pt x="398" y="350"/>
                  </a:lnTo>
                  <a:lnTo>
                    <a:pt x="394" y="356"/>
                  </a:lnTo>
                  <a:lnTo>
                    <a:pt x="389" y="362"/>
                  </a:lnTo>
                  <a:lnTo>
                    <a:pt x="386" y="368"/>
                  </a:lnTo>
                  <a:lnTo>
                    <a:pt x="384" y="374"/>
                  </a:lnTo>
                  <a:lnTo>
                    <a:pt x="282" y="651"/>
                  </a:lnTo>
                  <a:lnTo>
                    <a:pt x="277" y="662"/>
                  </a:lnTo>
                  <a:lnTo>
                    <a:pt x="270" y="673"/>
                  </a:lnTo>
                  <a:lnTo>
                    <a:pt x="261" y="683"/>
                  </a:lnTo>
                  <a:lnTo>
                    <a:pt x="251" y="692"/>
                  </a:lnTo>
                  <a:lnTo>
                    <a:pt x="244" y="696"/>
                  </a:lnTo>
                  <a:lnTo>
                    <a:pt x="238" y="700"/>
                  </a:lnTo>
                  <a:lnTo>
                    <a:pt x="231" y="703"/>
                  </a:lnTo>
                  <a:lnTo>
                    <a:pt x="224" y="706"/>
                  </a:lnTo>
                  <a:lnTo>
                    <a:pt x="216" y="709"/>
                  </a:lnTo>
                  <a:lnTo>
                    <a:pt x="209" y="711"/>
                  </a:lnTo>
                  <a:lnTo>
                    <a:pt x="200" y="713"/>
                  </a:lnTo>
                  <a:lnTo>
                    <a:pt x="191" y="714"/>
                  </a:lnTo>
                  <a:lnTo>
                    <a:pt x="552" y="714"/>
                  </a:lnTo>
                  <a:lnTo>
                    <a:pt x="628" y="714"/>
                  </a:lnTo>
                  <a:lnTo>
                    <a:pt x="707" y="714"/>
                  </a:lnTo>
                  <a:lnTo>
                    <a:pt x="715" y="714"/>
                  </a:lnTo>
                  <a:lnTo>
                    <a:pt x="722" y="713"/>
                  </a:lnTo>
                  <a:lnTo>
                    <a:pt x="730" y="711"/>
                  </a:lnTo>
                  <a:lnTo>
                    <a:pt x="736" y="708"/>
                  </a:lnTo>
                  <a:lnTo>
                    <a:pt x="751" y="703"/>
                  </a:lnTo>
                  <a:lnTo>
                    <a:pt x="763" y="695"/>
                  </a:lnTo>
                  <a:lnTo>
                    <a:pt x="776" y="686"/>
                  </a:lnTo>
                  <a:lnTo>
                    <a:pt x="786" y="675"/>
                  </a:lnTo>
                  <a:lnTo>
                    <a:pt x="790" y="670"/>
                  </a:lnTo>
                  <a:lnTo>
                    <a:pt x="795" y="664"/>
                  </a:lnTo>
                  <a:lnTo>
                    <a:pt x="798" y="657"/>
                  </a:lnTo>
                  <a:lnTo>
                    <a:pt x="800" y="651"/>
                  </a:lnTo>
                  <a:lnTo>
                    <a:pt x="926" y="310"/>
                  </a:lnTo>
                  <a:lnTo>
                    <a:pt x="928" y="303"/>
                  </a:lnTo>
                  <a:lnTo>
                    <a:pt x="930" y="297"/>
                  </a:lnTo>
                  <a:lnTo>
                    <a:pt x="930" y="291"/>
                  </a:lnTo>
                  <a:lnTo>
                    <a:pt x="930" y="285"/>
                  </a:lnTo>
                  <a:lnTo>
                    <a:pt x="928" y="279"/>
                  </a:lnTo>
                  <a:lnTo>
                    <a:pt x="927" y="274"/>
                  </a:lnTo>
                  <a:lnTo>
                    <a:pt x="925" y="269"/>
                  </a:lnTo>
                  <a:lnTo>
                    <a:pt x="922" y="265"/>
                  </a:lnTo>
                  <a:lnTo>
                    <a:pt x="918" y="261"/>
                  </a:lnTo>
                  <a:lnTo>
                    <a:pt x="915" y="257"/>
                  </a:lnTo>
                  <a:lnTo>
                    <a:pt x="909" y="254"/>
                  </a:lnTo>
                  <a:lnTo>
                    <a:pt x="905" y="252"/>
                  </a:lnTo>
                  <a:lnTo>
                    <a:pt x="899" y="250"/>
                  </a:lnTo>
                  <a:lnTo>
                    <a:pt x="893" y="248"/>
                  </a:lnTo>
                  <a:lnTo>
                    <a:pt x="886" y="247"/>
                  </a:lnTo>
                  <a:lnTo>
                    <a:pt x="879" y="247"/>
                  </a:lnTo>
                  <a:close/>
                  <a:moveTo>
                    <a:pt x="234" y="622"/>
                  </a:moveTo>
                  <a:lnTo>
                    <a:pt x="331" y="358"/>
                  </a:lnTo>
                  <a:lnTo>
                    <a:pt x="336" y="348"/>
                  </a:lnTo>
                  <a:lnTo>
                    <a:pt x="340" y="339"/>
                  </a:lnTo>
                  <a:lnTo>
                    <a:pt x="347" y="329"/>
                  </a:lnTo>
                  <a:lnTo>
                    <a:pt x="354" y="320"/>
                  </a:lnTo>
                  <a:lnTo>
                    <a:pt x="361" y="312"/>
                  </a:lnTo>
                  <a:lnTo>
                    <a:pt x="369" y="303"/>
                  </a:lnTo>
                  <a:lnTo>
                    <a:pt x="378" y="295"/>
                  </a:lnTo>
                  <a:lnTo>
                    <a:pt x="388" y="289"/>
                  </a:lnTo>
                  <a:lnTo>
                    <a:pt x="398" y="282"/>
                  </a:lnTo>
                  <a:lnTo>
                    <a:pt x="408" y="277"/>
                  </a:lnTo>
                  <a:lnTo>
                    <a:pt x="419" y="272"/>
                  </a:lnTo>
                  <a:lnTo>
                    <a:pt x="431" y="268"/>
                  </a:lnTo>
                  <a:lnTo>
                    <a:pt x="442" y="265"/>
                  </a:lnTo>
                  <a:lnTo>
                    <a:pt x="453" y="263"/>
                  </a:lnTo>
                  <a:lnTo>
                    <a:pt x="465" y="261"/>
                  </a:lnTo>
                  <a:lnTo>
                    <a:pt x="476" y="261"/>
                  </a:lnTo>
                  <a:lnTo>
                    <a:pt x="632" y="261"/>
                  </a:lnTo>
                  <a:lnTo>
                    <a:pt x="634" y="260"/>
                  </a:lnTo>
                  <a:lnTo>
                    <a:pt x="638" y="257"/>
                  </a:lnTo>
                  <a:lnTo>
                    <a:pt x="643" y="254"/>
                  </a:lnTo>
                  <a:lnTo>
                    <a:pt x="647" y="249"/>
                  </a:lnTo>
                  <a:lnTo>
                    <a:pt x="655" y="240"/>
                  </a:lnTo>
                  <a:lnTo>
                    <a:pt x="664" y="232"/>
                  </a:lnTo>
                  <a:lnTo>
                    <a:pt x="673" y="223"/>
                  </a:lnTo>
                  <a:lnTo>
                    <a:pt x="683" y="216"/>
                  </a:lnTo>
                  <a:lnTo>
                    <a:pt x="694" y="210"/>
                  </a:lnTo>
                  <a:lnTo>
                    <a:pt x="705" y="205"/>
                  </a:lnTo>
                  <a:lnTo>
                    <a:pt x="716" y="201"/>
                  </a:lnTo>
                  <a:lnTo>
                    <a:pt x="729" y="198"/>
                  </a:lnTo>
                  <a:lnTo>
                    <a:pt x="729" y="107"/>
                  </a:lnTo>
                  <a:lnTo>
                    <a:pt x="729" y="96"/>
                  </a:lnTo>
                  <a:lnTo>
                    <a:pt x="726" y="86"/>
                  </a:lnTo>
                  <a:lnTo>
                    <a:pt x="723" y="76"/>
                  </a:lnTo>
                  <a:lnTo>
                    <a:pt x="720" y="66"/>
                  </a:lnTo>
                  <a:lnTo>
                    <a:pt x="714" y="56"/>
                  </a:lnTo>
                  <a:lnTo>
                    <a:pt x="709" y="47"/>
                  </a:lnTo>
                  <a:lnTo>
                    <a:pt x="702" y="39"/>
                  </a:lnTo>
                  <a:lnTo>
                    <a:pt x="694" y="31"/>
                  </a:lnTo>
                  <a:lnTo>
                    <a:pt x="685" y="24"/>
                  </a:lnTo>
                  <a:lnTo>
                    <a:pt x="676" y="18"/>
                  </a:lnTo>
                  <a:lnTo>
                    <a:pt x="666" y="13"/>
                  </a:lnTo>
                  <a:lnTo>
                    <a:pt x="656" y="8"/>
                  </a:lnTo>
                  <a:lnTo>
                    <a:pt x="645" y="5"/>
                  </a:lnTo>
                  <a:lnTo>
                    <a:pt x="634" y="2"/>
                  </a:lnTo>
                  <a:lnTo>
                    <a:pt x="623" y="1"/>
                  </a:lnTo>
                  <a:lnTo>
                    <a:pt x="610" y="0"/>
                  </a:lnTo>
                  <a:lnTo>
                    <a:pt x="309" y="0"/>
                  </a:lnTo>
                  <a:lnTo>
                    <a:pt x="297" y="1"/>
                  </a:lnTo>
                  <a:lnTo>
                    <a:pt x="286" y="2"/>
                  </a:lnTo>
                  <a:lnTo>
                    <a:pt x="273" y="5"/>
                  </a:lnTo>
                  <a:lnTo>
                    <a:pt x="263" y="8"/>
                  </a:lnTo>
                  <a:lnTo>
                    <a:pt x="252" y="13"/>
                  </a:lnTo>
                  <a:lnTo>
                    <a:pt x="243" y="18"/>
                  </a:lnTo>
                  <a:lnTo>
                    <a:pt x="233" y="24"/>
                  </a:lnTo>
                  <a:lnTo>
                    <a:pt x="225" y="31"/>
                  </a:lnTo>
                  <a:lnTo>
                    <a:pt x="217" y="39"/>
                  </a:lnTo>
                  <a:lnTo>
                    <a:pt x="211" y="47"/>
                  </a:lnTo>
                  <a:lnTo>
                    <a:pt x="205" y="56"/>
                  </a:lnTo>
                  <a:lnTo>
                    <a:pt x="200" y="66"/>
                  </a:lnTo>
                  <a:lnTo>
                    <a:pt x="195" y="76"/>
                  </a:lnTo>
                  <a:lnTo>
                    <a:pt x="193" y="86"/>
                  </a:lnTo>
                  <a:lnTo>
                    <a:pt x="191" y="96"/>
                  </a:lnTo>
                  <a:lnTo>
                    <a:pt x="191" y="107"/>
                  </a:lnTo>
                  <a:lnTo>
                    <a:pt x="191" y="538"/>
                  </a:lnTo>
                  <a:lnTo>
                    <a:pt x="191" y="552"/>
                  </a:lnTo>
                  <a:lnTo>
                    <a:pt x="193" y="564"/>
                  </a:lnTo>
                  <a:lnTo>
                    <a:pt x="197" y="575"/>
                  </a:lnTo>
                  <a:lnTo>
                    <a:pt x="202" y="586"/>
                  </a:lnTo>
                  <a:lnTo>
                    <a:pt x="209" y="596"/>
                  </a:lnTo>
                  <a:lnTo>
                    <a:pt x="216" y="605"/>
                  </a:lnTo>
                  <a:lnTo>
                    <a:pt x="224" y="614"/>
                  </a:lnTo>
                  <a:lnTo>
                    <a:pt x="234" y="622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2540" y="1565"/>
              <a:ext cx="59" cy="63"/>
            </a:xfrm>
            <a:custGeom>
              <a:avLst/>
              <a:gdLst/>
              <a:ahLst/>
              <a:cxnLst>
                <a:cxn ang="0">
                  <a:pos x="146" y="2"/>
                </a:cxn>
                <a:cxn ang="0">
                  <a:pos x="259" y="0"/>
                </a:cxn>
                <a:cxn ang="0">
                  <a:pos x="261" y="135"/>
                </a:cxn>
                <a:cxn ang="0">
                  <a:pos x="409" y="133"/>
                </a:cxn>
                <a:cxn ang="0">
                  <a:pos x="412" y="235"/>
                </a:cxn>
                <a:cxn ang="0">
                  <a:pos x="263" y="237"/>
                </a:cxn>
                <a:cxn ang="0">
                  <a:pos x="265" y="372"/>
                </a:cxn>
                <a:cxn ang="0">
                  <a:pos x="153" y="374"/>
                </a:cxn>
                <a:cxn ang="0">
                  <a:pos x="150" y="239"/>
                </a:cxn>
                <a:cxn ang="0">
                  <a:pos x="2" y="242"/>
                </a:cxn>
                <a:cxn ang="0">
                  <a:pos x="0" y="139"/>
                </a:cxn>
                <a:cxn ang="0">
                  <a:pos x="148" y="137"/>
                </a:cxn>
                <a:cxn ang="0">
                  <a:pos x="146" y="2"/>
                </a:cxn>
              </a:cxnLst>
              <a:rect l="0" t="0" r="r" b="b"/>
              <a:pathLst>
                <a:path w="412" h="374">
                  <a:moveTo>
                    <a:pt x="146" y="2"/>
                  </a:moveTo>
                  <a:lnTo>
                    <a:pt x="259" y="0"/>
                  </a:lnTo>
                  <a:lnTo>
                    <a:pt x="261" y="135"/>
                  </a:lnTo>
                  <a:lnTo>
                    <a:pt x="409" y="133"/>
                  </a:lnTo>
                  <a:lnTo>
                    <a:pt x="412" y="235"/>
                  </a:lnTo>
                  <a:lnTo>
                    <a:pt x="263" y="237"/>
                  </a:lnTo>
                  <a:lnTo>
                    <a:pt x="265" y="372"/>
                  </a:lnTo>
                  <a:lnTo>
                    <a:pt x="153" y="374"/>
                  </a:lnTo>
                  <a:lnTo>
                    <a:pt x="150" y="239"/>
                  </a:lnTo>
                  <a:lnTo>
                    <a:pt x="2" y="242"/>
                  </a:lnTo>
                  <a:lnTo>
                    <a:pt x="0" y="139"/>
                  </a:lnTo>
                  <a:lnTo>
                    <a:pt x="148" y="137"/>
                  </a:lnTo>
                  <a:lnTo>
                    <a:pt x="146" y="2"/>
                  </a:lnTo>
                  <a:close/>
                </a:path>
              </a:pathLst>
            </a:custGeom>
            <a:solidFill>
              <a:srgbClr val="5841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8" name="Freeform 117"/>
            <p:cNvSpPr>
              <a:spLocks noEditPoints="1"/>
            </p:cNvSpPr>
            <p:nvPr/>
          </p:nvSpPr>
          <p:spPr bwMode="auto">
            <a:xfrm>
              <a:off x="3635" y="1739"/>
              <a:ext cx="42" cy="52"/>
            </a:xfrm>
            <a:custGeom>
              <a:avLst/>
              <a:gdLst/>
              <a:ahLst/>
              <a:cxnLst>
                <a:cxn ang="0">
                  <a:pos x="0" y="77"/>
                </a:cxn>
                <a:cxn ang="0">
                  <a:pos x="0" y="232"/>
                </a:cxn>
                <a:cxn ang="0">
                  <a:pos x="148" y="309"/>
                </a:cxn>
                <a:cxn ang="0">
                  <a:pos x="298" y="232"/>
                </a:cxn>
                <a:cxn ang="0">
                  <a:pos x="298" y="80"/>
                </a:cxn>
                <a:cxn ang="0">
                  <a:pos x="147" y="0"/>
                </a:cxn>
                <a:cxn ang="0">
                  <a:pos x="0" y="77"/>
                </a:cxn>
                <a:cxn ang="0">
                  <a:pos x="98" y="129"/>
                </a:cxn>
                <a:cxn ang="0">
                  <a:pos x="98" y="181"/>
                </a:cxn>
                <a:cxn ang="0">
                  <a:pos x="148" y="208"/>
                </a:cxn>
                <a:cxn ang="0">
                  <a:pos x="200" y="181"/>
                </a:cxn>
                <a:cxn ang="0">
                  <a:pos x="200" y="130"/>
                </a:cxn>
                <a:cxn ang="0">
                  <a:pos x="148" y="102"/>
                </a:cxn>
                <a:cxn ang="0">
                  <a:pos x="98" y="129"/>
                </a:cxn>
              </a:cxnLst>
              <a:rect l="0" t="0" r="r" b="b"/>
              <a:pathLst>
                <a:path w="298" h="309">
                  <a:moveTo>
                    <a:pt x="0" y="77"/>
                  </a:moveTo>
                  <a:lnTo>
                    <a:pt x="0" y="232"/>
                  </a:lnTo>
                  <a:lnTo>
                    <a:pt x="148" y="309"/>
                  </a:lnTo>
                  <a:lnTo>
                    <a:pt x="298" y="232"/>
                  </a:lnTo>
                  <a:lnTo>
                    <a:pt x="298" y="80"/>
                  </a:lnTo>
                  <a:lnTo>
                    <a:pt x="147" y="0"/>
                  </a:lnTo>
                  <a:lnTo>
                    <a:pt x="0" y="77"/>
                  </a:lnTo>
                  <a:close/>
                  <a:moveTo>
                    <a:pt x="98" y="129"/>
                  </a:moveTo>
                  <a:lnTo>
                    <a:pt x="98" y="181"/>
                  </a:lnTo>
                  <a:lnTo>
                    <a:pt x="148" y="208"/>
                  </a:lnTo>
                  <a:lnTo>
                    <a:pt x="200" y="181"/>
                  </a:lnTo>
                  <a:lnTo>
                    <a:pt x="200" y="130"/>
                  </a:lnTo>
                  <a:lnTo>
                    <a:pt x="148" y="102"/>
                  </a:lnTo>
                  <a:lnTo>
                    <a:pt x="98" y="129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9" name="Freeform 118"/>
            <p:cNvSpPr>
              <a:spLocks noEditPoints="1"/>
            </p:cNvSpPr>
            <p:nvPr/>
          </p:nvSpPr>
          <p:spPr bwMode="auto">
            <a:xfrm>
              <a:off x="2974" y="2345"/>
              <a:ext cx="50" cy="60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0" y="269"/>
                </a:cxn>
                <a:cxn ang="0">
                  <a:pos x="173" y="358"/>
                </a:cxn>
                <a:cxn ang="0">
                  <a:pos x="346" y="268"/>
                </a:cxn>
                <a:cxn ang="0">
                  <a:pos x="346" y="92"/>
                </a:cxn>
                <a:cxn ang="0">
                  <a:pos x="172" y="0"/>
                </a:cxn>
                <a:cxn ang="0">
                  <a:pos x="0" y="90"/>
                </a:cxn>
                <a:cxn ang="0">
                  <a:pos x="114" y="149"/>
                </a:cxn>
                <a:cxn ang="0">
                  <a:pos x="114" y="210"/>
                </a:cxn>
                <a:cxn ang="0">
                  <a:pos x="173" y="241"/>
                </a:cxn>
                <a:cxn ang="0">
                  <a:pos x="232" y="210"/>
                </a:cxn>
                <a:cxn ang="0">
                  <a:pos x="232" y="150"/>
                </a:cxn>
                <a:cxn ang="0">
                  <a:pos x="173" y="119"/>
                </a:cxn>
                <a:cxn ang="0">
                  <a:pos x="114" y="149"/>
                </a:cxn>
              </a:cxnLst>
              <a:rect l="0" t="0" r="r" b="b"/>
              <a:pathLst>
                <a:path w="346" h="358">
                  <a:moveTo>
                    <a:pt x="0" y="90"/>
                  </a:moveTo>
                  <a:lnTo>
                    <a:pt x="0" y="269"/>
                  </a:lnTo>
                  <a:lnTo>
                    <a:pt x="173" y="358"/>
                  </a:lnTo>
                  <a:lnTo>
                    <a:pt x="346" y="268"/>
                  </a:lnTo>
                  <a:lnTo>
                    <a:pt x="346" y="92"/>
                  </a:lnTo>
                  <a:lnTo>
                    <a:pt x="172" y="0"/>
                  </a:lnTo>
                  <a:lnTo>
                    <a:pt x="0" y="90"/>
                  </a:lnTo>
                  <a:close/>
                  <a:moveTo>
                    <a:pt x="114" y="149"/>
                  </a:moveTo>
                  <a:lnTo>
                    <a:pt x="114" y="210"/>
                  </a:lnTo>
                  <a:lnTo>
                    <a:pt x="173" y="241"/>
                  </a:lnTo>
                  <a:lnTo>
                    <a:pt x="232" y="210"/>
                  </a:lnTo>
                  <a:lnTo>
                    <a:pt x="232" y="150"/>
                  </a:lnTo>
                  <a:lnTo>
                    <a:pt x="173" y="119"/>
                  </a:lnTo>
                  <a:lnTo>
                    <a:pt x="114" y="149"/>
                  </a:lnTo>
                  <a:close/>
                </a:path>
              </a:pathLst>
            </a:custGeom>
            <a:solidFill>
              <a:srgbClr val="F3C4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0" name="Freeform 119"/>
            <p:cNvSpPr>
              <a:spLocks noEditPoints="1"/>
            </p:cNvSpPr>
            <p:nvPr/>
          </p:nvSpPr>
          <p:spPr bwMode="auto">
            <a:xfrm>
              <a:off x="2743" y="1191"/>
              <a:ext cx="46" cy="56"/>
            </a:xfrm>
            <a:custGeom>
              <a:avLst/>
              <a:gdLst/>
              <a:ahLst/>
              <a:cxnLst>
                <a:cxn ang="0">
                  <a:pos x="0" y="82"/>
                </a:cxn>
                <a:cxn ang="0">
                  <a:pos x="0" y="249"/>
                </a:cxn>
                <a:cxn ang="0">
                  <a:pos x="159" y="331"/>
                </a:cxn>
                <a:cxn ang="0">
                  <a:pos x="320" y="248"/>
                </a:cxn>
                <a:cxn ang="0">
                  <a:pos x="320" y="85"/>
                </a:cxn>
                <a:cxn ang="0">
                  <a:pos x="158" y="0"/>
                </a:cxn>
                <a:cxn ang="0">
                  <a:pos x="0" y="82"/>
                </a:cxn>
                <a:cxn ang="0">
                  <a:pos x="106" y="136"/>
                </a:cxn>
                <a:cxn ang="0">
                  <a:pos x="106" y="193"/>
                </a:cxn>
                <a:cxn ang="0">
                  <a:pos x="159" y="221"/>
                </a:cxn>
                <a:cxn ang="0">
                  <a:pos x="215" y="193"/>
                </a:cxn>
                <a:cxn ang="0">
                  <a:pos x="215" y="137"/>
                </a:cxn>
                <a:cxn ang="0">
                  <a:pos x="159" y="109"/>
                </a:cxn>
                <a:cxn ang="0">
                  <a:pos x="106" y="136"/>
                </a:cxn>
              </a:cxnLst>
              <a:rect l="0" t="0" r="r" b="b"/>
              <a:pathLst>
                <a:path w="320" h="331">
                  <a:moveTo>
                    <a:pt x="0" y="82"/>
                  </a:moveTo>
                  <a:lnTo>
                    <a:pt x="0" y="249"/>
                  </a:lnTo>
                  <a:lnTo>
                    <a:pt x="159" y="331"/>
                  </a:lnTo>
                  <a:lnTo>
                    <a:pt x="320" y="248"/>
                  </a:lnTo>
                  <a:lnTo>
                    <a:pt x="320" y="85"/>
                  </a:lnTo>
                  <a:lnTo>
                    <a:pt x="158" y="0"/>
                  </a:lnTo>
                  <a:lnTo>
                    <a:pt x="0" y="82"/>
                  </a:lnTo>
                  <a:close/>
                  <a:moveTo>
                    <a:pt x="106" y="136"/>
                  </a:moveTo>
                  <a:lnTo>
                    <a:pt x="106" y="193"/>
                  </a:lnTo>
                  <a:lnTo>
                    <a:pt x="159" y="221"/>
                  </a:lnTo>
                  <a:lnTo>
                    <a:pt x="215" y="193"/>
                  </a:lnTo>
                  <a:lnTo>
                    <a:pt x="215" y="137"/>
                  </a:lnTo>
                  <a:lnTo>
                    <a:pt x="159" y="109"/>
                  </a:lnTo>
                  <a:lnTo>
                    <a:pt x="106" y="136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1" name="Freeform 120"/>
            <p:cNvSpPr>
              <a:spLocks noEditPoints="1"/>
            </p:cNvSpPr>
            <p:nvPr/>
          </p:nvSpPr>
          <p:spPr bwMode="auto">
            <a:xfrm>
              <a:off x="2254" y="1041"/>
              <a:ext cx="69" cy="83"/>
            </a:xfrm>
            <a:custGeom>
              <a:avLst/>
              <a:gdLst/>
              <a:ahLst/>
              <a:cxnLst>
                <a:cxn ang="0">
                  <a:pos x="0" y="125"/>
                </a:cxn>
                <a:cxn ang="0">
                  <a:pos x="0" y="374"/>
                </a:cxn>
                <a:cxn ang="0">
                  <a:pos x="240" y="499"/>
                </a:cxn>
                <a:cxn ang="0">
                  <a:pos x="481" y="373"/>
                </a:cxn>
                <a:cxn ang="0">
                  <a:pos x="481" y="128"/>
                </a:cxn>
                <a:cxn ang="0">
                  <a:pos x="239" y="0"/>
                </a:cxn>
                <a:cxn ang="0">
                  <a:pos x="0" y="125"/>
                </a:cxn>
                <a:cxn ang="0">
                  <a:pos x="159" y="207"/>
                </a:cxn>
                <a:cxn ang="0">
                  <a:pos x="159" y="292"/>
                </a:cxn>
                <a:cxn ang="0">
                  <a:pos x="240" y="335"/>
                </a:cxn>
                <a:cxn ang="0">
                  <a:pos x="323" y="292"/>
                </a:cxn>
                <a:cxn ang="0">
                  <a:pos x="323" y="208"/>
                </a:cxn>
                <a:cxn ang="0">
                  <a:pos x="240" y="164"/>
                </a:cxn>
                <a:cxn ang="0">
                  <a:pos x="159" y="207"/>
                </a:cxn>
              </a:cxnLst>
              <a:rect l="0" t="0" r="r" b="b"/>
              <a:pathLst>
                <a:path w="481" h="499">
                  <a:moveTo>
                    <a:pt x="0" y="125"/>
                  </a:moveTo>
                  <a:lnTo>
                    <a:pt x="0" y="374"/>
                  </a:lnTo>
                  <a:lnTo>
                    <a:pt x="240" y="499"/>
                  </a:lnTo>
                  <a:lnTo>
                    <a:pt x="481" y="373"/>
                  </a:lnTo>
                  <a:lnTo>
                    <a:pt x="481" y="128"/>
                  </a:lnTo>
                  <a:lnTo>
                    <a:pt x="239" y="0"/>
                  </a:lnTo>
                  <a:lnTo>
                    <a:pt x="0" y="125"/>
                  </a:lnTo>
                  <a:close/>
                  <a:moveTo>
                    <a:pt x="159" y="207"/>
                  </a:moveTo>
                  <a:lnTo>
                    <a:pt x="159" y="292"/>
                  </a:lnTo>
                  <a:lnTo>
                    <a:pt x="240" y="335"/>
                  </a:lnTo>
                  <a:lnTo>
                    <a:pt x="323" y="292"/>
                  </a:lnTo>
                  <a:lnTo>
                    <a:pt x="323" y="208"/>
                  </a:lnTo>
                  <a:lnTo>
                    <a:pt x="240" y="164"/>
                  </a:lnTo>
                  <a:lnTo>
                    <a:pt x="159" y="207"/>
                  </a:lnTo>
                  <a:close/>
                </a:path>
              </a:pathLst>
            </a:custGeom>
            <a:solidFill>
              <a:srgbClr val="F3C4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2" name="Freeform 121"/>
            <p:cNvSpPr>
              <a:spLocks noEditPoints="1"/>
            </p:cNvSpPr>
            <p:nvPr/>
          </p:nvSpPr>
          <p:spPr bwMode="auto">
            <a:xfrm>
              <a:off x="3466" y="1680"/>
              <a:ext cx="55" cy="67"/>
            </a:xfrm>
            <a:custGeom>
              <a:avLst/>
              <a:gdLst/>
              <a:ahLst/>
              <a:cxnLst>
                <a:cxn ang="0">
                  <a:pos x="0" y="100"/>
                </a:cxn>
                <a:cxn ang="0">
                  <a:pos x="0" y="301"/>
                </a:cxn>
                <a:cxn ang="0">
                  <a:pos x="193" y="402"/>
                </a:cxn>
                <a:cxn ang="0">
                  <a:pos x="388" y="300"/>
                </a:cxn>
                <a:cxn ang="0">
                  <a:pos x="388" y="103"/>
                </a:cxn>
                <a:cxn ang="0">
                  <a:pos x="192" y="0"/>
                </a:cxn>
                <a:cxn ang="0">
                  <a:pos x="0" y="100"/>
                </a:cxn>
                <a:cxn ang="0">
                  <a:pos x="127" y="167"/>
                </a:cxn>
                <a:cxn ang="0">
                  <a:pos x="127" y="236"/>
                </a:cxn>
                <a:cxn ang="0">
                  <a:pos x="193" y="270"/>
                </a:cxn>
                <a:cxn ang="0">
                  <a:pos x="260" y="235"/>
                </a:cxn>
                <a:cxn ang="0">
                  <a:pos x="260" y="168"/>
                </a:cxn>
                <a:cxn ang="0">
                  <a:pos x="193" y="132"/>
                </a:cxn>
                <a:cxn ang="0">
                  <a:pos x="127" y="167"/>
                </a:cxn>
              </a:cxnLst>
              <a:rect l="0" t="0" r="r" b="b"/>
              <a:pathLst>
                <a:path w="388" h="402">
                  <a:moveTo>
                    <a:pt x="0" y="100"/>
                  </a:moveTo>
                  <a:lnTo>
                    <a:pt x="0" y="301"/>
                  </a:lnTo>
                  <a:lnTo>
                    <a:pt x="193" y="402"/>
                  </a:lnTo>
                  <a:lnTo>
                    <a:pt x="388" y="300"/>
                  </a:lnTo>
                  <a:lnTo>
                    <a:pt x="388" y="103"/>
                  </a:lnTo>
                  <a:lnTo>
                    <a:pt x="192" y="0"/>
                  </a:lnTo>
                  <a:lnTo>
                    <a:pt x="0" y="100"/>
                  </a:lnTo>
                  <a:close/>
                  <a:moveTo>
                    <a:pt x="127" y="167"/>
                  </a:moveTo>
                  <a:lnTo>
                    <a:pt x="127" y="236"/>
                  </a:lnTo>
                  <a:lnTo>
                    <a:pt x="193" y="270"/>
                  </a:lnTo>
                  <a:lnTo>
                    <a:pt x="260" y="235"/>
                  </a:lnTo>
                  <a:lnTo>
                    <a:pt x="260" y="168"/>
                  </a:lnTo>
                  <a:lnTo>
                    <a:pt x="193" y="132"/>
                  </a:lnTo>
                  <a:lnTo>
                    <a:pt x="127" y="167"/>
                  </a:lnTo>
                  <a:close/>
                </a:path>
              </a:pathLst>
            </a:custGeom>
            <a:solidFill>
              <a:srgbClr val="55B33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3" name="Freeform 122"/>
            <p:cNvSpPr>
              <a:spLocks noEditPoints="1"/>
            </p:cNvSpPr>
            <p:nvPr/>
          </p:nvSpPr>
          <p:spPr bwMode="auto">
            <a:xfrm>
              <a:off x="3397" y="1173"/>
              <a:ext cx="50" cy="50"/>
            </a:xfrm>
            <a:custGeom>
              <a:avLst/>
              <a:gdLst/>
              <a:ahLst/>
              <a:cxnLst>
                <a:cxn ang="0">
                  <a:pos x="219" y="187"/>
                </a:cxn>
                <a:cxn ang="0">
                  <a:pos x="212" y="201"/>
                </a:cxn>
                <a:cxn ang="0">
                  <a:pos x="200" y="212"/>
                </a:cxn>
                <a:cxn ang="0">
                  <a:pos x="184" y="218"/>
                </a:cxn>
                <a:cxn ang="0">
                  <a:pos x="167" y="218"/>
                </a:cxn>
                <a:cxn ang="0">
                  <a:pos x="152" y="212"/>
                </a:cxn>
                <a:cxn ang="0">
                  <a:pos x="139" y="201"/>
                </a:cxn>
                <a:cxn ang="0">
                  <a:pos x="133" y="187"/>
                </a:cxn>
                <a:cxn ang="0">
                  <a:pos x="132" y="159"/>
                </a:cxn>
                <a:cxn ang="0">
                  <a:pos x="0" y="258"/>
                </a:cxn>
                <a:cxn ang="0">
                  <a:pos x="3" y="274"/>
                </a:cxn>
                <a:cxn ang="0">
                  <a:pos x="13" y="287"/>
                </a:cxn>
                <a:cxn ang="0">
                  <a:pos x="27" y="295"/>
                </a:cxn>
                <a:cxn ang="0">
                  <a:pos x="44" y="298"/>
                </a:cxn>
                <a:cxn ang="0">
                  <a:pos x="316" y="298"/>
                </a:cxn>
                <a:cxn ang="0">
                  <a:pos x="331" y="292"/>
                </a:cxn>
                <a:cxn ang="0">
                  <a:pos x="344" y="281"/>
                </a:cxn>
                <a:cxn ang="0">
                  <a:pos x="350" y="267"/>
                </a:cxn>
                <a:cxn ang="0">
                  <a:pos x="351" y="159"/>
                </a:cxn>
                <a:cxn ang="0">
                  <a:pos x="220" y="178"/>
                </a:cxn>
                <a:cxn ang="0">
                  <a:pos x="154" y="159"/>
                </a:cxn>
                <a:cxn ang="0">
                  <a:pos x="197" y="199"/>
                </a:cxn>
                <a:cxn ang="0">
                  <a:pos x="307" y="60"/>
                </a:cxn>
                <a:cxn ang="0">
                  <a:pos x="241" y="40"/>
                </a:cxn>
                <a:cxn ang="0">
                  <a:pos x="239" y="25"/>
                </a:cxn>
                <a:cxn ang="0">
                  <a:pos x="230" y="12"/>
                </a:cxn>
                <a:cxn ang="0">
                  <a:pos x="217" y="4"/>
                </a:cxn>
                <a:cxn ang="0">
                  <a:pos x="202" y="0"/>
                </a:cxn>
                <a:cxn ang="0">
                  <a:pos x="154" y="0"/>
                </a:cxn>
                <a:cxn ang="0">
                  <a:pos x="145" y="1"/>
                </a:cxn>
                <a:cxn ang="0">
                  <a:pos x="129" y="6"/>
                </a:cxn>
                <a:cxn ang="0">
                  <a:pos x="117" y="17"/>
                </a:cxn>
                <a:cxn ang="0">
                  <a:pos x="110" y="32"/>
                </a:cxn>
                <a:cxn ang="0">
                  <a:pos x="110" y="60"/>
                </a:cxn>
                <a:cxn ang="0">
                  <a:pos x="36" y="60"/>
                </a:cxn>
                <a:cxn ang="0">
                  <a:pos x="20" y="66"/>
                </a:cxn>
                <a:cxn ang="0">
                  <a:pos x="8" y="77"/>
                </a:cxn>
                <a:cxn ang="0">
                  <a:pos x="1" y="91"/>
                </a:cxn>
                <a:cxn ang="0">
                  <a:pos x="0" y="139"/>
                </a:cxn>
                <a:cxn ang="0">
                  <a:pos x="351" y="99"/>
                </a:cxn>
                <a:cxn ang="0">
                  <a:pos x="348" y="84"/>
                </a:cxn>
                <a:cxn ang="0">
                  <a:pos x="338" y="71"/>
                </a:cxn>
                <a:cxn ang="0">
                  <a:pos x="325" y="63"/>
                </a:cxn>
                <a:cxn ang="0">
                  <a:pos x="307" y="60"/>
                </a:cxn>
                <a:cxn ang="0">
                  <a:pos x="184" y="20"/>
                </a:cxn>
                <a:cxn ang="0">
                  <a:pos x="200" y="27"/>
                </a:cxn>
                <a:cxn ang="0">
                  <a:pos x="212" y="38"/>
                </a:cxn>
                <a:cxn ang="0">
                  <a:pos x="219" y="52"/>
                </a:cxn>
                <a:cxn ang="0">
                  <a:pos x="132" y="60"/>
                </a:cxn>
                <a:cxn ang="0">
                  <a:pos x="135" y="44"/>
                </a:cxn>
                <a:cxn ang="0">
                  <a:pos x="145" y="32"/>
                </a:cxn>
                <a:cxn ang="0">
                  <a:pos x="158" y="23"/>
                </a:cxn>
                <a:cxn ang="0">
                  <a:pos x="176" y="19"/>
                </a:cxn>
              </a:cxnLst>
              <a:rect l="0" t="0" r="r" b="b"/>
              <a:pathLst>
                <a:path w="351" h="298">
                  <a:moveTo>
                    <a:pt x="220" y="178"/>
                  </a:moveTo>
                  <a:lnTo>
                    <a:pt x="219" y="187"/>
                  </a:lnTo>
                  <a:lnTo>
                    <a:pt x="216" y="195"/>
                  </a:lnTo>
                  <a:lnTo>
                    <a:pt x="212" y="201"/>
                  </a:lnTo>
                  <a:lnTo>
                    <a:pt x="206" y="207"/>
                  </a:lnTo>
                  <a:lnTo>
                    <a:pt x="200" y="212"/>
                  </a:lnTo>
                  <a:lnTo>
                    <a:pt x="193" y="216"/>
                  </a:lnTo>
                  <a:lnTo>
                    <a:pt x="184" y="218"/>
                  </a:lnTo>
                  <a:lnTo>
                    <a:pt x="176" y="219"/>
                  </a:lnTo>
                  <a:lnTo>
                    <a:pt x="167" y="218"/>
                  </a:lnTo>
                  <a:lnTo>
                    <a:pt x="158" y="216"/>
                  </a:lnTo>
                  <a:lnTo>
                    <a:pt x="152" y="212"/>
                  </a:lnTo>
                  <a:lnTo>
                    <a:pt x="145" y="207"/>
                  </a:lnTo>
                  <a:lnTo>
                    <a:pt x="139" y="201"/>
                  </a:lnTo>
                  <a:lnTo>
                    <a:pt x="135" y="195"/>
                  </a:lnTo>
                  <a:lnTo>
                    <a:pt x="133" y="187"/>
                  </a:lnTo>
                  <a:lnTo>
                    <a:pt x="132" y="178"/>
                  </a:lnTo>
                  <a:lnTo>
                    <a:pt x="132" y="159"/>
                  </a:lnTo>
                  <a:lnTo>
                    <a:pt x="0" y="159"/>
                  </a:lnTo>
                  <a:lnTo>
                    <a:pt x="0" y="258"/>
                  </a:lnTo>
                  <a:lnTo>
                    <a:pt x="1" y="267"/>
                  </a:lnTo>
                  <a:lnTo>
                    <a:pt x="3" y="274"/>
                  </a:lnTo>
                  <a:lnTo>
                    <a:pt x="8" y="281"/>
                  </a:lnTo>
                  <a:lnTo>
                    <a:pt x="13" y="287"/>
                  </a:lnTo>
                  <a:lnTo>
                    <a:pt x="20" y="292"/>
                  </a:lnTo>
                  <a:lnTo>
                    <a:pt x="27" y="295"/>
                  </a:lnTo>
                  <a:lnTo>
                    <a:pt x="36" y="298"/>
                  </a:lnTo>
                  <a:lnTo>
                    <a:pt x="44" y="298"/>
                  </a:lnTo>
                  <a:lnTo>
                    <a:pt x="307" y="298"/>
                  </a:lnTo>
                  <a:lnTo>
                    <a:pt x="316" y="298"/>
                  </a:lnTo>
                  <a:lnTo>
                    <a:pt x="325" y="295"/>
                  </a:lnTo>
                  <a:lnTo>
                    <a:pt x="331" y="292"/>
                  </a:lnTo>
                  <a:lnTo>
                    <a:pt x="338" y="287"/>
                  </a:lnTo>
                  <a:lnTo>
                    <a:pt x="344" y="281"/>
                  </a:lnTo>
                  <a:lnTo>
                    <a:pt x="348" y="274"/>
                  </a:lnTo>
                  <a:lnTo>
                    <a:pt x="350" y="267"/>
                  </a:lnTo>
                  <a:lnTo>
                    <a:pt x="351" y="258"/>
                  </a:lnTo>
                  <a:lnTo>
                    <a:pt x="351" y="159"/>
                  </a:lnTo>
                  <a:lnTo>
                    <a:pt x="220" y="159"/>
                  </a:lnTo>
                  <a:lnTo>
                    <a:pt x="220" y="178"/>
                  </a:lnTo>
                  <a:close/>
                  <a:moveTo>
                    <a:pt x="197" y="159"/>
                  </a:moveTo>
                  <a:lnTo>
                    <a:pt x="154" y="159"/>
                  </a:lnTo>
                  <a:lnTo>
                    <a:pt x="154" y="199"/>
                  </a:lnTo>
                  <a:lnTo>
                    <a:pt x="197" y="199"/>
                  </a:lnTo>
                  <a:lnTo>
                    <a:pt x="197" y="159"/>
                  </a:lnTo>
                  <a:close/>
                  <a:moveTo>
                    <a:pt x="307" y="60"/>
                  </a:moveTo>
                  <a:lnTo>
                    <a:pt x="241" y="60"/>
                  </a:lnTo>
                  <a:lnTo>
                    <a:pt x="241" y="40"/>
                  </a:lnTo>
                  <a:lnTo>
                    <a:pt x="241" y="32"/>
                  </a:lnTo>
                  <a:lnTo>
                    <a:pt x="239" y="25"/>
                  </a:lnTo>
                  <a:lnTo>
                    <a:pt x="234" y="18"/>
                  </a:lnTo>
                  <a:lnTo>
                    <a:pt x="230" y="12"/>
                  </a:lnTo>
                  <a:lnTo>
                    <a:pt x="224" y="8"/>
                  </a:lnTo>
                  <a:lnTo>
                    <a:pt x="217" y="4"/>
                  </a:lnTo>
                  <a:lnTo>
                    <a:pt x="210" y="1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45" y="1"/>
                  </a:lnTo>
                  <a:lnTo>
                    <a:pt x="136" y="3"/>
                  </a:lnTo>
                  <a:lnTo>
                    <a:pt x="129" y="6"/>
                  </a:lnTo>
                  <a:lnTo>
                    <a:pt x="123" y="11"/>
                  </a:lnTo>
                  <a:lnTo>
                    <a:pt x="117" y="17"/>
                  </a:lnTo>
                  <a:lnTo>
                    <a:pt x="114" y="25"/>
                  </a:lnTo>
                  <a:lnTo>
                    <a:pt x="110" y="32"/>
                  </a:lnTo>
                  <a:lnTo>
                    <a:pt x="110" y="40"/>
                  </a:lnTo>
                  <a:lnTo>
                    <a:pt x="110" y="60"/>
                  </a:lnTo>
                  <a:lnTo>
                    <a:pt x="44" y="60"/>
                  </a:lnTo>
                  <a:lnTo>
                    <a:pt x="36" y="60"/>
                  </a:lnTo>
                  <a:lnTo>
                    <a:pt x="27" y="63"/>
                  </a:lnTo>
                  <a:lnTo>
                    <a:pt x="20" y="66"/>
                  </a:lnTo>
                  <a:lnTo>
                    <a:pt x="13" y="71"/>
                  </a:lnTo>
                  <a:lnTo>
                    <a:pt x="8" y="77"/>
                  </a:lnTo>
                  <a:lnTo>
                    <a:pt x="3" y="84"/>
                  </a:lnTo>
                  <a:lnTo>
                    <a:pt x="1" y="91"/>
                  </a:lnTo>
                  <a:lnTo>
                    <a:pt x="0" y="99"/>
                  </a:lnTo>
                  <a:lnTo>
                    <a:pt x="0" y="139"/>
                  </a:lnTo>
                  <a:lnTo>
                    <a:pt x="351" y="139"/>
                  </a:lnTo>
                  <a:lnTo>
                    <a:pt x="351" y="99"/>
                  </a:lnTo>
                  <a:lnTo>
                    <a:pt x="350" y="91"/>
                  </a:lnTo>
                  <a:lnTo>
                    <a:pt x="348" y="84"/>
                  </a:lnTo>
                  <a:lnTo>
                    <a:pt x="344" y="77"/>
                  </a:lnTo>
                  <a:lnTo>
                    <a:pt x="338" y="71"/>
                  </a:lnTo>
                  <a:lnTo>
                    <a:pt x="331" y="66"/>
                  </a:lnTo>
                  <a:lnTo>
                    <a:pt x="325" y="63"/>
                  </a:lnTo>
                  <a:lnTo>
                    <a:pt x="316" y="60"/>
                  </a:lnTo>
                  <a:lnTo>
                    <a:pt x="307" y="60"/>
                  </a:lnTo>
                  <a:close/>
                  <a:moveTo>
                    <a:pt x="176" y="19"/>
                  </a:moveTo>
                  <a:lnTo>
                    <a:pt x="184" y="20"/>
                  </a:lnTo>
                  <a:lnTo>
                    <a:pt x="193" y="23"/>
                  </a:lnTo>
                  <a:lnTo>
                    <a:pt x="200" y="27"/>
                  </a:lnTo>
                  <a:lnTo>
                    <a:pt x="206" y="32"/>
                  </a:lnTo>
                  <a:lnTo>
                    <a:pt x="212" y="38"/>
                  </a:lnTo>
                  <a:lnTo>
                    <a:pt x="216" y="44"/>
                  </a:lnTo>
                  <a:lnTo>
                    <a:pt x="219" y="52"/>
                  </a:lnTo>
                  <a:lnTo>
                    <a:pt x="220" y="60"/>
                  </a:lnTo>
                  <a:lnTo>
                    <a:pt x="132" y="60"/>
                  </a:lnTo>
                  <a:lnTo>
                    <a:pt x="133" y="52"/>
                  </a:lnTo>
                  <a:lnTo>
                    <a:pt x="135" y="44"/>
                  </a:lnTo>
                  <a:lnTo>
                    <a:pt x="139" y="38"/>
                  </a:lnTo>
                  <a:lnTo>
                    <a:pt x="145" y="32"/>
                  </a:lnTo>
                  <a:lnTo>
                    <a:pt x="152" y="27"/>
                  </a:lnTo>
                  <a:lnTo>
                    <a:pt x="158" y="23"/>
                  </a:lnTo>
                  <a:lnTo>
                    <a:pt x="167" y="20"/>
                  </a:lnTo>
                  <a:lnTo>
                    <a:pt x="176" y="19"/>
                  </a:lnTo>
                  <a:close/>
                </a:path>
              </a:pathLst>
            </a:custGeom>
            <a:solidFill>
              <a:srgbClr val="DB671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2637" y="3190"/>
              <a:ext cx="124" cy="133"/>
            </a:xfrm>
            <a:custGeom>
              <a:avLst/>
              <a:gdLst/>
              <a:ahLst/>
              <a:cxnLst>
                <a:cxn ang="0">
                  <a:pos x="718" y="235"/>
                </a:cxn>
                <a:cxn ang="0">
                  <a:pos x="705" y="198"/>
                </a:cxn>
                <a:cxn ang="0">
                  <a:pos x="679" y="169"/>
                </a:cxn>
                <a:cxn ang="0">
                  <a:pos x="641" y="150"/>
                </a:cxn>
                <a:cxn ang="0">
                  <a:pos x="475" y="146"/>
                </a:cxn>
                <a:cxn ang="0">
                  <a:pos x="469" y="69"/>
                </a:cxn>
                <a:cxn ang="0">
                  <a:pos x="449" y="36"/>
                </a:cxn>
                <a:cxn ang="0">
                  <a:pos x="418" y="12"/>
                </a:cxn>
                <a:cxn ang="0">
                  <a:pos x="377" y="1"/>
                </a:cxn>
                <a:cxn ang="0">
                  <a:pos x="332" y="2"/>
                </a:cxn>
                <a:cxn ang="0">
                  <a:pos x="293" y="17"/>
                </a:cxn>
                <a:cxn ang="0">
                  <a:pos x="263" y="43"/>
                </a:cxn>
                <a:cxn ang="0">
                  <a:pos x="247" y="79"/>
                </a:cxn>
                <a:cxn ang="0">
                  <a:pos x="110" y="146"/>
                </a:cxn>
                <a:cxn ang="0">
                  <a:pos x="67" y="154"/>
                </a:cxn>
                <a:cxn ang="0">
                  <a:pos x="33" y="175"/>
                </a:cxn>
                <a:cxn ang="0">
                  <a:pos x="9" y="206"/>
                </a:cxn>
                <a:cxn ang="0">
                  <a:pos x="0" y="245"/>
                </a:cxn>
                <a:cxn ang="0">
                  <a:pos x="72" y="369"/>
                </a:cxn>
                <a:cxn ang="0">
                  <a:pos x="111" y="384"/>
                </a:cxn>
                <a:cxn ang="0">
                  <a:pos x="140" y="411"/>
                </a:cxn>
                <a:cxn ang="0">
                  <a:pos x="157" y="446"/>
                </a:cxn>
                <a:cxn ang="0">
                  <a:pos x="158" y="487"/>
                </a:cxn>
                <a:cxn ang="0">
                  <a:pos x="145" y="524"/>
                </a:cxn>
                <a:cxn ang="0">
                  <a:pos x="119" y="553"/>
                </a:cxn>
                <a:cxn ang="0">
                  <a:pos x="82" y="572"/>
                </a:cxn>
                <a:cxn ang="0">
                  <a:pos x="0" y="576"/>
                </a:cxn>
                <a:cxn ang="0">
                  <a:pos x="6" y="728"/>
                </a:cxn>
                <a:cxn ang="0">
                  <a:pos x="26" y="761"/>
                </a:cxn>
                <a:cxn ang="0">
                  <a:pos x="57" y="785"/>
                </a:cxn>
                <a:cxn ang="0">
                  <a:pos x="99" y="796"/>
                </a:cxn>
                <a:cxn ang="0">
                  <a:pos x="245" y="732"/>
                </a:cxn>
                <a:cxn ang="0">
                  <a:pos x="257" y="695"/>
                </a:cxn>
                <a:cxn ang="0">
                  <a:pos x="284" y="666"/>
                </a:cxn>
                <a:cxn ang="0">
                  <a:pos x="321" y="648"/>
                </a:cxn>
                <a:cxn ang="0">
                  <a:pos x="365" y="644"/>
                </a:cxn>
                <a:cxn ang="0">
                  <a:pos x="408" y="651"/>
                </a:cxn>
                <a:cxn ang="0">
                  <a:pos x="442" y="672"/>
                </a:cxn>
                <a:cxn ang="0">
                  <a:pos x="466" y="703"/>
                </a:cxn>
                <a:cxn ang="0">
                  <a:pos x="475" y="742"/>
                </a:cxn>
                <a:cxn ang="0">
                  <a:pos x="631" y="795"/>
                </a:cxn>
                <a:cxn ang="0">
                  <a:pos x="670" y="780"/>
                </a:cxn>
                <a:cxn ang="0">
                  <a:pos x="699" y="753"/>
                </a:cxn>
                <a:cxn ang="0">
                  <a:pos x="716" y="718"/>
                </a:cxn>
                <a:cxn ang="0">
                  <a:pos x="759" y="576"/>
                </a:cxn>
                <a:cxn ang="0">
                  <a:pos x="802" y="568"/>
                </a:cxn>
                <a:cxn ang="0">
                  <a:pos x="836" y="547"/>
                </a:cxn>
                <a:cxn ang="0">
                  <a:pos x="860" y="516"/>
                </a:cxn>
                <a:cxn ang="0">
                  <a:pos x="868" y="478"/>
                </a:cxn>
                <a:cxn ang="0">
                  <a:pos x="863" y="437"/>
                </a:cxn>
                <a:cxn ang="0">
                  <a:pos x="843" y="404"/>
                </a:cxn>
                <a:cxn ang="0">
                  <a:pos x="811" y="379"/>
                </a:cxn>
                <a:cxn ang="0">
                  <a:pos x="771" y="368"/>
                </a:cxn>
              </a:cxnLst>
              <a:rect l="0" t="0" r="r" b="b"/>
              <a:pathLst>
                <a:path w="868" h="797">
                  <a:moveTo>
                    <a:pt x="759" y="367"/>
                  </a:moveTo>
                  <a:lnTo>
                    <a:pt x="718" y="367"/>
                  </a:lnTo>
                  <a:lnTo>
                    <a:pt x="718" y="245"/>
                  </a:lnTo>
                  <a:lnTo>
                    <a:pt x="718" y="235"/>
                  </a:lnTo>
                  <a:lnTo>
                    <a:pt x="716" y="225"/>
                  </a:lnTo>
                  <a:lnTo>
                    <a:pt x="714" y="215"/>
                  </a:lnTo>
                  <a:lnTo>
                    <a:pt x="709" y="206"/>
                  </a:lnTo>
                  <a:lnTo>
                    <a:pt x="705" y="198"/>
                  </a:lnTo>
                  <a:lnTo>
                    <a:pt x="699" y="190"/>
                  </a:lnTo>
                  <a:lnTo>
                    <a:pt x="694" y="182"/>
                  </a:lnTo>
                  <a:lnTo>
                    <a:pt x="686" y="175"/>
                  </a:lnTo>
                  <a:lnTo>
                    <a:pt x="679" y="169"/>
                  </a:lnTo>
                  <a:lnTo>
                    <a:pt x="670" y="163"/>
                  </a:lnTo>
                  <a:lnTo>
                    <a:pt x="661" y="159"/>
                  </a:lnTo>
                  <a:lnTo>
                    <a:pt x="651" y="154"/>
                  </a:lnTo>
                  <a:lnTo>
                    <a:pt x="641" y="150"/>
                  </a:lnTo>
                  <a:lnTo>
                    <a:pt x="631" y="148"/>
                  </a:lnTo>
                  <a:lnTo>
                    <a:pt x="620" y="146"/>
                  </a:lnTo>
                  <a:lnTo>
                    <a:pt x="609" y="146"/>
                  </a:lnTo>
                  <a:lnTo>
                    <a:pt x="475" y="146"/>
                  </a:lnTo>
                  <a:lnTo>
                    <a:pt x="475" y="99"/>
                  </a:lnTo>
                  <a:lnTo>
                    <a:pt x="474" y="89"/>
                  </a:lnTo>
                  <a:lnTo>
                    <a:pt x="473" y="79"/>
                  </a:lnTo>
                  <a:lnTo>
                    <a:pt x="469" y="69"/>
                  </a:lnTo>
                  <a:lnTo>
                    <a:pt x="466" y="60"/>
                  </a:lnTo>
                  <a:lnTo>
                    <a:pt x="461" y="51"/>
                  </a:lnTo>
                  <a:lnTo>
                    <a:pt x="456" y="43"/>
                  </a:lnTo>
                  <a:lnTo>
                    <a:pt x="449" y="36"/>
                  </a:lnTo>
                  <a:lnTo>
                    <a:pt x="442" y="29"/>
                  </a:lnTo>
                  <a:lnTo>
                    <a:pt x="435" y="22"/>
                  </a:lnTo>
                  <a:lnTo>
                    <a:pt x="427" y="17"/>
                  </a:lnTo>
                  <a:lnTo>
                    <a:pt x="418" y="12"/>
                  </a:lnTo>
                  <a:lnTo>
                    <a:pt x="408" y="8"/>
                  </a:lnTo>
                  <a:lnTo>
                    <a:pt x="398" y="4"/>
                  </a:lnTo>
                  <a:lnTo>
                    <a:pt x="388" y="2"/>
                  </a:lnTo>
                  <a:lnTo>
                    <a:pt x="377" y="1"/>
                  </a:lnTo>
                  <a:lnTo>
                    <a:pt x="365" y="0"/>
                  </a:lnTo>
                  <a:lnTo>
                    <a:pt x="353" y="0"/>
                  </a:lnTo>
                  <a:lnTo>
                    <a:pt x="342" y="1"/>
                  </a:lnTo>
                  <a:lnTo>
                    <a:pt x="332" y="2"/>
                  </a:lnTo>
                  <a:lnTo>
                    <a:pt x="321" y="4"/>
                  </a:lnTo>
                  <a:lnTo>
                    <a:pt x="311" y="8"/>
                  </a:lnTo>
                  <a:lnTo>
                    <a:pt x="302" y="12"/>
                  </a:lnTo>
                  <a:lnTo>
                    <a:pt x="293" y="17"/>
                  </a:lnTo>
                  <a:lnTo>
                    <a:pt x="284" y="22"/>
                  </a:lnTo>
                  <a:lnTo>
                    <a:pt x="276" y="29"/>
                  </a:lnTo>
                  <a:lnTo>
                    <a:pt x="269" y="36"/>
                  </a:lnTo>
                  <a:lnTo>
                    <a:pt x="263" y="43"/>
                  </a:lnTo>
                  <a:lnTo>
                    <a:pt x="257" y="51"/>
                  </a:lnTo>
                  <a:lnTo>
                    <a:pt x="253" y="60"/>
                  </a:lnTo>
                  <a:lnTo>
                    <a:pt x="249" y="69"/>
                  </a:lnTo>
                  <a:lnTo>
                    <a:pt x="247" y="79"/>
                  </a:lnTo>
                  <a:lnTo>
                    <a:pt x="245" y="89"/>
                  </a:lnTo>
                  <a:lnTo>
                    <a:pt x="245" y="99"/>
                  </a:lnTo>
                  <a:lnTo>
                    <a:pt x="245" y="146"/>
                  </a:lnTo>
                  <a:lnTo>
                    <a:pt x="110" y="146"/>
                  </a:lnTo>
                  <a:lnTo>
                    <a:pt x="99" y="146"/>
                  </a:lnTo>
                  <a:lnTo>
                    <a:pt x="87" y="148"/>
                  </a:lnTo>
                  <a:lnTo>
                    <a:pt x="77" y="150"/>
                  </a:lnTo>
                  <a:lnTo>
                    <a:pt x="67" y="154"/>
                  </a:lnTo>
                  <a:lnTo>
                    <a:pt x="57" y="159"/>
                  </a:lnTo>
                  <a:lnTo>
                    <a:pt x="48" y="163"/>
                  </a:lnTo>
                  <a:lnTo>
                    <a:pt x="41" y="169"/>
                  </a:lnTo>
                  <a:lnTo>
                    <a:pt x="33" y="175"/>
                  </a:lnTo>
                  <a:lnTo>
                    <a:pt x="26" y="182"/>
                  </a:lnTo>
                  <a:lnTo>
                    <a:pt x="19" y="190"/>
                  </a:lnTo>
                  <a:lnTo>
                    <a:pt x="14" y="198"/>
                  </a:lnTo>
                  <a:lnTo>
                    <a:pt x="9" y="206"/>
                  </a:lnTo>
                  <a:lnTo>
                    <a:pt x="6" y="215"/>
                  </a:lnTo>
                  <a:lnTo>
                    <a:pt x="3" y="225"/>
                  </a:lnTo>
                  <a:lnTo>
                    <a:pt x="2" y="235"/>
                  </a:lnTo>
                  <a:lnTo>
                    <a:pt x="0" y="245"/>
                  </a:lnTo>
                  <a:lnTo>
                    <a:pt x="0" y="367"/>
                  </a:lnTo>
                  <a:lnTo>
                    <a:pt x="49" y="367"/>
                  </a:lnTo>
                  <a:lnTo>
                    <a:pt x="61" y="368"/>
                  </a:lnTo>
                  <a:lnTo>
                    <a:pt x="72" y="369"/>
                  </a:lnTo>
                  <a:lnTo>
                    <a:pt x="82" y="372"/>
                  </a:lnTo>
                  <a:lnTo>
                    <a:pt x="92" y="375"/>
                  </a:lnTo>
                  <a:lnTo>
                    <a:pt x="102" y="379"/>
                  </a:lnTo>
                  <a:lnTo>
                    <a:pt x="111" y="384"/>
                  </a:lnTo>
                  <a:lnTo>
                    <a:pt x="119" y="389"/>
                  </a:lnTo>
                  <a:lnTo>
                    <a:pt x="127" y="397"/>
                  </a:lnTo>
                  <a:lnTo>
                    <a:pt x="133" y="404"/>
                  </a:lnTo>
                  <a:lnTo>
                    <a:pt x="140" y="411"/>
                  </a:lnTo>
                  <a:lnTo>
                    <a:pt x="145" y="419"/>
                  </a:lnTo>
                  <a:lnTo>
                    <a:pt x="150" y="428"/>
                  </a:lnTo>
                  <a:lnTo>
                    <a:pt x="153" y="437"/>
                  </a:lnTo>
                  <a:lnTo>
                    <a:pt x="157" y="446"/>
                  </a:lnTo>
                  <a:lnTo>
                    <a:pt x="158" y="456"/>
                  </a:lnTo>
                  <a:lnTo>
                    <a:pt x="159" y="466"/>
                  </a:lnTo>
                  <a:lnTo>
                    <a:pt x="159" y="478"/>
                  </a:lnTo>
                  <a:lnTo>
                    <a:pt x="158" y="487"/>
                  </a:lnTo>
                  <a:lnTo>
                    <a:pt x="157" y="497"/>
                  </a:lnTo>
                  <a:lnTo>
                    <a:pt x="153" y="507"/>
                  </a:lnTo>
                  <a:lnTo>
                    <a:pt x="150" y="516"/>
                  </a:lnTo>
                  <a:lnTo>
                    <a:pt x="145" y="524"/>
                  </a:lnTo>
                  <a:lnTo>
                    <a:pt x="140" y="532"/>
                  </a:lnTo>
                  <a:lnTo>
                    <a:pt x="133" y="540"/>
                  </a:lnTo>
                  <a:lnTo>
                    <a:pt x="127" y="547"/>
                  </a:lnTo>
                  <a:lnTo>
                    <a:pt x="119" y="553"/>
                  </a:lnTo>
                  <a:lnTo>
                    <a:pt x="111" y="559"/>
                  </a:lnTo>
                  <a:lnTo>
                    <a:pt x="102" y="564"/>
                  </a:lnTo>
                  <a:lnTo>
                    <a:pt x="92" y="568"/>
                  </a:lnTo>
                  <a:lnTo>
                    <a:pt x="82" y="572"/>
                  </a:lnTo>
                  <a:lnTo>
                    <a:pt x="72" y="574"/>
                  </a:lnTo>
                  <a:lnTo>
                    <a:pt x="61" y="576"/>
                  </a:lnTo>
                  <a:lnTo>
                    <a:pt x="49" y="576"/>
                  </a:lnTo>
                  <a:lnTo>
                    <a:pt x="0" y="576"/>
                  </a:lnTo>
                  <a:lnTo>
                    <a:pt x="0" y="698"/>
                  </a:lnTo>
                  <a:lnTo>
                    <a:pt x="2" y="708"/>
                  </a:lnTo>
                  <a:lnTo>
                    <a:pt x="3" y="718"/>
                  </a:lnTo>
                  <a:lnTo>
                    <a:pt x="6" y="728"/>
                  </a:lnTo>
                  <a:lnTo>
                    <a:pt x="9" y="737"/>
                  </a:lnTo>
                  <a:lnTo>
                    <a:pt x="14" y="745"/>
                  </a:lnTo>
                  <a:lnTo>
                    <a:pt x="19" y="753"/>
                  </a:lnTo>
                  <a:lnTo>
                    <a:pt x="26" y="761"/>
                  </a:lnTo>
                  <a:lnTo>
                    <a:pt x="33" y="768"/>
                  </a:lnTo>
                  <a:lnTo>
                    <a:pt x="41" y="774"/>
                  </a:lnTo>
                  <a:lnTo>
                    <a:pt x="48" y="780"/>
                  </a:lnTo>
                  <a:lnTo>
                    <a:pt x="57" y="785"/>
                  </a:lnTo>
                  <a:lnTo>
                    <a:pt x="67" y="789"/>
                  </a:lnTo>
                  <a:lnTo>
                    <a:pt x="77" y="792"/>
                  </a:lnTo>
                  <a:lnTo>
                    <a:pt x="87" y="795"/>
                  </a:lnTo>
                  <a:lnTo>
                    <a:pt x="99" y="796"/>
                  </a:lnTo>
                  <a:lnTo>
                    <a:pt x="110" y="797"/>
                  </a:lnTo>
                  <a:lnTo>
                    <a:pt x="245" y="797"/>
                  </a:lnTo>
                  <a:lnTo>
                    <a:pt x="245" y="742"/>
                  </a:lnTo>
                  <a:lnTo>
                    <a:pt x="245" y="732"/>
                  </a:lnTo>
                  <a:lnTo>
                    <a:pt x="247" y="723"/>
                  </a:lnTo>
                  <a:lnTo>
                    <a:pt x="249" y="712"/>
                  </a:lnTo>
                  <a:lnTo>
                    <a:pt x="253" y="703"/>
                  </a:lnTo>
                  <a:lnTo>
                    <a:pt x="257" y="695"/>
                  </a:lnTo>
                  <a:lnTo>
                    <a:pt x="263" y="687"/>
                  </a:lnTo>
                  <a:lnTo>
                    <a:pt x="269" y="679"/>
                  </a:lnTo>
                  <a:lnTo>
                    <a:pt x="276" y="672"/>
                  </a:lnTo>
                  <a:lnTo>
                    <a:pt x="284" y="666"/>
                  </a:lnTo>
                  <a:lnTo>
                    <a:pt x="293" y="660"/>
                  </a:lnTo>
                  <a:lnTo>
                    <a:pt x="302" y="656"/>
                  </a:lnTo>
                  <a:lnTo>
                    <a:pt x="311" y="651"/>
                  </a:lnTo>
                  <a:lnTo>
                    <a:pt x="321" y="648"/>
                  </a:lnTo>
                  <a:lnTo>
                    <a:pt x="332" y="646"/>
                  </a:lnTo>
                  <a:lnTo>
                    <a:pt x="342" y="644"/>
                  </a:lnTo>
                  <a:lnTo>
                    <a:pt x="353" y="644"/>
                  </a:lnTo>
                  <a:lnTo>
                    <a:pt x="365" y="644"/>
                  </a:lnTo>
                  <a:lnTo>
                    <a:pt x="377" y="644"/>
                  </a:lnTo>
                  <a:lnTo>
                    <a:pt x="388" y="646"/>
                  </a:lnTo>
                  <a:lnTo>
                    <a:pt x="398" y="648"/>
                  </a:lnTo>
                  <a:lnTo>
                    <a:pt x="408" y="651"/>
                  </a:lnTo>
                  <a:lnTo>
                    <a:pt x="418" y="656"/>
                  </a:lnTo>
                  <a:lnTo>
                    <a:pt x="427" y="660"/>
                  </a:lnTo>
                  <a:lnTo>
                    <a:pt x="435" y="666"/>
                  </a:lnTo>
                  <a:lnTo>
                    <a:pt x="442" y="672"/>
                  </a:lnTo>
                  <a:lnTo>
                    <a:pt x="449" y="679"/>
                  </a:lnTo>
                  <a:lnTo>
                    <a:pt x="456" y="687"/>
                  </a:lnTo>
                  <a:lnTo>
                    <a:pt x="461" y="695"/>
                  </a:lnTo>
                  <a:lnTo>
                    <a:pt x="466" y="703"/>
                  </a:lnTo>
                  <a:lnTo>
                    <a:pt x="469" y="712"/>
                  </a:lnTo>
                  <a:lnTo>
                    <a:pt x="473" y="723"/>
                  </a:lnTo>
                  <a:lnTo>
                    <a:pt x="474" y="732"/>
                  </a:lnTo>
                  <a:lnTo>
                    <a:pt x="475" y="742"/>
                  </a:lnTo>
                  <a:lnTo>
                    <a:pt x="475" y="797"/>
                  </a:lnTo>
                  <a:lnTo>
                    <a:pt x="609" y="797"/>
                  </a:lnTo>
                  <a:lnTo>
                    <a:pt x="620" y="796"/>
                  </a:lnTo>
                  <a:lnTo>
                    <a:pt x="631" y="795"/>
                  </a:lnTo>
                  <a:lnTo>
                    <a:pt x="641" y="792"/>
                  </a:lnTo>
                  <a:lnTo>
                    <a:pt x="651" y="789"/>
                  </a:lnTo>
                  <a:lnTo>
                    <a:pt x="661" y="785"/>
                  </a:lnTo>
                  <a:lnTo>
                    <a:pt x="670" y="780"/>
                  </a:lnTo>
                  <a:lnTo>
                    <a:pt x="679" y="774"/>
                  </a:lnTo>
                  <a:lnTo>
                    <a:pt x="686" y="768"/>
                  </a:lnTo>
                  <a:lnTo>
                    <a:pt x="694" y="761"/>
                  </a:lnTo>
                  <a:lnTo>
                    <a:pt x="699" y="753"/>
                  </a:lnTo>
                  <a:lnTo>
                    <a:pt x="705" y="745"/>
                  </a:lnTo>
                  <a:lnTo>
                    <a:pt x="709" y="737"/>
                  </a:lnTo>
                  <a:lnTo>
                    <a:pt x="714" y="728"/>
                  </a:lnTo>
                  <a:lnTo>
                    <a:pt x="716" y="718"/>
                  </a:lnTo>
                  <a:lnTo>
                    <a:pt x="718" y="708"/>
                  </a:lnTo>
                  <a:lnTo>
                    <a:pt x="718" y="698"/>
                  </a:lnTo>
                  <a:lnTo>
                    <a:pt x="718" y="576"/>
                  </a:lnTo>
                  <a:lnTo>
                    <a:pt x="759" y="576"/>
                  </a:lnTo>
                  <a:lnTo>
                    <a:pt x="771" y="576"/>
                  </a:lnTo>
                  <a:lnTo>
                    <a:pt x="781" y="574"/>
                  </a:lnTo>
                  <a:lnTo>
                    <a:pt x="792" y="572"/>
                  </a:lnTo>
                  <a:lnTo>
                    <a:pt x="802" y="568"/>
                  </a:lnTo>
                  <a:lnTo>
                    <a:pt x="811" y="564"/>
                  </a:lnTo>
                  <a:lnTo>
                    <a:pt x="820" y="559"/>
                  </a:lnTo>
                  <a:lnTo>
                    <a:pt x="829" y="553"/>
                  </a:lnTo>
                  <a:lnTo>
                    <a:pt x="836" y="547"/>
                  </a:lnTo>
                  <a:lnTo>
                    <a:pt x="843" y="540"/>
                  </a:lnTo>
                  <a:lnTo>
                    <a:pt x="850" y="532"/>
                  </a:lnTo>
                  <a:lnTo>
                    <a:pt x="855" y="524"/>
                  </a:lnTo>
                  <a:lnTo>
                    <a:pt x="860" y="516"/>
                  </a:lnTo>
                  <a:lnTo>
                    <a:pt x="863" y="507"/>
                  </a:lnTo>
                  <a:lnTo>
                    <a:pt x="865" y="497"/>
                  </a:lnTo>
                  <a:lnTo>
                    <a:pt x="868" y="487"/>
                  </a:lnTo>
                  <a:lnTo>
                    <a:pt x="868" y="478"/>
                  </a:lnTo>
                  <a:lnTo>
                    <a:pt x="868" y="466"/>
                  </a:lnTo>
                  <a:lnTo>
                    <a:pt x="868" y="456"/>
                  </a:lnTo>
                  <a:lnTo>
                    <a:pt x="865" y="446"/>
                  </a:lnTo>
                  <a:lnTo>
                    <a:pt x="863" y="437"/>
                  </a:lnTo>
                  <a:lnTo>
                    <a:pt x="860" y="428"/>
                  </a:lnTo>
                  <a:lnTo>
                    <a:pt x="855" y="419"/>
                  </a:lnTo>
                  <a:lnTo>
                    <a:pt x="850" y="411"/>
                  </a:lnTo>
                  <a:lnTo>
                    <a:pt x="843" y="404"/>
                  </a:lnTo>
                  <a:lnTo>
                    <a:pt x="836" y="397"/>
                  </a:lnTo>
                  <a:lnTo>
                    <a:pt x="829" y="389"/>
                  </a:lnTo>
                  <a:lnTo>
                    <a:pt x="820" y="384"/>
                  </a:lnTo>
                  <a:lnTo>
                    <a:pt x="811" y="379"/>
                  </a:lnTo>
                  <a:lnTo>
                    <a:pt x="802" y="375"/>
                  </a:lnTo>
                  <a:lnTo>
                    <a:pt x="792" y="372"/>
                  </a:lnTo>
                  <a:lnTo>
                    <a:pt x="781" y="369"/>
                  </a:lnTo>
                  <a:lnTo>
                    <a:pt x="771" y="368"/>
                  </a:lnTo>
                  <a:lnTo>
                    <a:pt x="759" y="367"/>
                  </a:lnTo>
                  <a:close/>
                </a:path>
              </a:pathLst>
            </a:custGeom>
            <a:solidFill>
              <a:srgbClr val="55B33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3225" y="1950"/>
              <a:ext cx="200" cy="214"/>
            </a:xfrm>
            <a:custGeom>
              <a:avLst/>
              <a:gdLst/>
              <a:ahLst/>
              <a:cxnLst>
                <a:cxn ang="0">
                  <a:pos x="1157" y="380"/>
                </a:cxn>
                <a:cxn ang="0">
                  <a:pos x="1137" y="321"/>
                </a:cxn>
                <a:cxn ang="0">
                  <a:pos x="1095" y="273"/>
                </a:cxn>
                <a:cxn ang="0">
                  <a:pos x="1034" y="244"/>
                </a:cxn>
                <a:cxn ang="0">
                  <a:pos x="764" y="237"/>
                </a:cxn>
                <a:cxn ang="0">
                  <a:pos x="756" y="112"/>
                </a:cxn>
                <a:cxn ang="0">
                  <a:pos x="724" y="58"/>
                </a:cxn>
                <a:cxn ang="0">
                  <a:pos x="673" y="19"/>
                </a:cxn>
                <a:cxn ang="0">
                  <a:pos x="607" y="1"/>
                </a:cxn>
                <a:cxn ang="0">
                  <a:pos x="533" y="4"/>
                </a:cxn>
                <a:cxn ang="0">
                  <a:pos x="471" y="27"/>
                </a:cxn>
                <a:cxn ang="0">
                  <a:pos x="423" y="71"/>
                </a:cxn>
                <a:cxn ang="0">
                  <a:pos x="397" y="127"/>
                </a:cxn>
                <a:cxn ang="0">
                  <a:pos x="175" y="237"/>
                </a:cxn>
                <a:cxn ang="0">
                  <a:pos x="107" y="250"/>
                </a:cxn>
                <a:cxn ang="0">
                  <a:pos x="51" y="283"/>
                </a:cxn>
                <a:cxn ang="0">
                  <a:pos x="13" y="335"/>
                </a:cxn>
                <a:cxn ang="0">
                  <a:pos x="0" y="397"/>
                </a:cxn>
                <a:cxn ang="0">
                  <a:pos x="114" y="597"/>
                </a:cxn>
                <a:cxn ang="0">
                  <a:pos x="176" y="621"/>
                </a:cxn>
                <a:cxn ang="0">
                  <a:pos x="224" y="665"/>
                </a:cxn>
                <a:cxn ang="0">
                  <a:pos x="251" y="722"/>
                </a:cxn>
                <a:cxn ang="0">
                  <a:pos x="253" y="787"/>
                </a:cxn>
                <a:cxn ang="0">
                  <a:pos x="233" y="847"/>
                </a:cxn>
                <a:cxn ang="0">
                  <a:pos x="191" y="895"/>
                </a:cxn>
                <a:cxn ang="0">
                  <a:pos x="130" y="924"/>
                </a:cxn>
                <a:cxn ang="0">
                  <a:pos x="0" y="931"/>
                </a:cxn>
                <a:cxn ang="0">
                  <a:pos x="8" y="1176"/>
                </a:cxn>
                <a:cxn ang="0">
                  <a:pos x="40" y="1230"/>
                </a:cxn>
                <a:cxn ang="0">
                  <a:pos x="91" y="1269"/>
                </a:cxn>
                <a:cxn ang="0">
                  <a:pos x="157" y="1288"/>
                </a:cxn>
                <a:cxn ang="0">
                  <a:pos x="394" y="1183"/>
                </a:cxn>
                <a:cxn ang="0">
                  <a:pos x="415" y="1124"/>
                </a:cxn>
                <a:cxn ang="0">
                  <a:pos x="457" y="1076"/>
                </a:cxn>
                <a:cxn ang="0">
                  <a:pos x="517" y="1048"/>
                </a:cxn>
                <a:cxn ang="0">
                  <a:pos x="588" y="1040"/>
                </a:cxn>
                <a:cxn ang="0">
                  <a:pos x="657" y="1053"/>
                </a:cxn>
                <a:cxn ang="0">
                  <a:pos x="713" y="1087"/>
                </a:cxn>
                <a:cxn ang="0">
                  <a:pos x="751" y="1138"/>
                </a:cxn>
                <a:cxn ang="0">
                  <a:pos x="764" y="1200"/>
                </a:cxn>
                <a:cxn ang="0">
                  <a:pos x="1018" y="1285"/>
                </a:cxn>
                <a:cxn ang="0">
                  <a:pos x="1081" y="1261"/>
                </a:cxn>
                <a:cxn ang="0">
                  <a:pos x="1128" y="1218"/>
                </a:cxn>
                <a:cxn ang="0">
                  <a:pos x="1155" y="1161"/>
                </a:cxn>
                <a:cxn ang="0">
                  <a:pos x="1224" y="931"/>
                </a:cxn>
                <a:cxn ang="0">
                  <a:pos x="1293" y="918"/>
                </a:cxn>
                <a:cxn ang="0">
                  <a:pos x="1349" y="885"/>
                </a:cxn>
                <a:cxn ang="0">
                  <a:pos x="1387" y="833"/>
                </a:cxn>
                <a:cxn ang="0">
                  <a:pos x="1400" y="771"/>
                </a:cxn>
                <a:cxn ang="0">
                  <a:pos x="1393" y="706"/>
                </a:cxn>
                <a:cxn ang="0">
                  <a:pos x="1360" y="652"/>
                </a:cxn>
                <a:cxn ang="0">
                  <a:pos x="1309" y="613"/>
                </a:cxn>
                <a:cxn ang="0">
                  <a:pos x="1242" y="595"/>
                </a:cxn>
              </a:cxnLst>
              <a:rect l="0" t="0" r="r" b="b"/>
              <a:pathLst>
                <a:path w="1400" h="1289">
                  <a:moveTo>
                    <a:pt x="1224" y="594"/>
                  </a:moveTo>
                  <a:lnTo>
                    <a:pt x="1158" y="594"/>
                  </a:lnTo>
                  <a:lnTo>
                    <a:pt x="1158" y="397"/>
                  </a:lnTo>
                  <a:lnTo>
                    <a:pt x="1157" y="380"/>
                  </a:lnTo>
                  <a:lnTo>
                    <a:pt x="1155" y="364"/>
                  </a:lnTo>
                  <a:lnTo>
                    <a:pt x="1150" y="349"/>
                  </a:lnTo>
                  <a:lnTo>
                    <a:pt x="1145" y="335"/>
                  </a:lnTo>
                  <a:lnTo>
                    <a:pt x="1137" y="321"/>
                  </a:lnTo>
                  <a:lnTo>
                    <a:pt x="1128" y="308"/>
                  </a:lnTo>
                  <a:lnTo>
                    <a:pt x="1118" y="295"/>
                  </a:lnTo>
                  <a:lnTo>
                    <a:pt x="1107" y="283"/>
                  </a:lnTo>
                  <a:lnTo>
                    <a:pt x="1095" y="273"/>
                  </a:lnTo>
                  <a:lnTo>
                    <a:pt x="1081" y="264"/>
                  </a:lnTo>
                  <a:lnTo>
                    <a:pt x="1067" y="256"/>
                  </a:lnTo>
                  <a:lnTo>
                    <a:pt x="1051" y="250"/>
                  </a:lnTo>
                  <a:lnTo>
                    <a:pt x="1034" y="244"/>
                  </a:lnTo>
                  <a:lnTo>
                    <a:pt x="1018" y="240"/>
                  </a:lnTo>
                  <a:lnTo>
                    <a:pt x="1000" y="238"/>
                  </a:lnTo>
                  <a:lnTo>
                    <a:pt x="982" y="237"/>
                  </a:lnTo>
                  <a:lnTo>
                    <a:pt x="764" y="237"/>
                  </a:lnTo>
                  <a:lnTo>
                    <a:pt x="764" y="160"/>
                  </a:lnTo>
                  <a:lnTo>
                    <a:pt x="763" y="144"/>
                  </a:lnTo>
                  <a:lnTo>
                    <a:pt x="761" y="127"/>
                  </a:lnTo>
                  <a:lnTo>
                    <a:pt x="756" y="112"/>
                  </a:lnTo>
                  <a:lnTo>
                    <a:pt x="751" y="98"/>
                  </a:lnTo>
                  <a:lnTo>
                    <a:pt x="743" y="84"/>
                  </a:lnTo>
                  <a:lnTo>
                    <a:pt x="734" y="71"/>
                  </a:lnTo>
                  <a:lnTo>
                    <a:pt x="724" y="58"/>
                  </a:lnTo>
                  <a:lnTo>
                    <a:pt x="713" y="47"/>
                  </a:lnTo>
                  <a:lnTo>
                    <a:pt x="701" y="36"/>
                  </a:lnTo>
                  <a:lnTo>
                    <a:pt x="687" y="27"/>
                  </a:lnTo>
                  <a:lnTo>
                    <a:pt x="673" y="19"/>
                  </a:lnTo>
                  <a:lnTo>
                    <a:pt x="657" y="13"/>
                  </a:lnTo>
                  <a:lnTo>
                    <a:pt x="640" y="7"/>
                  </a:lnTo>
                  <a:lnTo>
                    <a:pt x="624" y="4"/>
                  </a:lnTo>
                  <a:lnTo>
                    <a:pt x="607" y="1"/>
                  </a:lnTo>
                  <a:lnTo>
                    <a:pt x="588" y="0"/>
                  </a:lnTo>
                  <a:lnTo>
                    <a:pt x="569" y="0"/>
                  </a:lnTo>
                  <a:lnTo>
                    <a:pt x="551" y="1"/>
                  </a:lnTo>
                  <a:lnTo>
                    <a:pt x="533" y="4"/>
                  </a:lnTo>
                  <a:lnTo>
                    <a:pt x="517" y="7"/>
                  </a:lnTo>
                  <a:lnTo>
                    <a:pt x="501" y="13"/>
                  </a:lnTo>
                  <a:lnTo>
                    <a:pt x="485" y="19"/>
                  </a:lnTo>
                  <a:lnTo>
                    <a:pt x="471" y="27"/>
                  </a:lnTo>
                  <a:lnTo>
                    <a:pt x="457" y="36"/>
                  </a:lnTo>
                  <a:lnTo>
                    <a:pt x="445" y="47"/>
                  </a:lnTo>
                  <a:lnTo>
                    <a:pt x="434" y="58"/>
                  </a:lnTo>
                  <a:lnTo>
                    <a:pt x="423" y="71"/>
                  </a:lnTo>
                  <a:lnTo>
                    <a:pt x="415" y="84"/>
                  </a:lnTo>
                  <a:lnTo>
                    <a:pt x="407" y="98"/>
                  </a:lnTo>
                  <a:lnTo>
                    <a:pt x="402" y="112"/>
                  </a:lnTo>
                  <a:lnTo>
                    <a:pt x="397" y="127"/>
                  </a:lnTo>
                  <a:lnTo>
                    <a:pt x="394" y="144"/>
                  </a:lnTo>
                  <a:lnTo>
                    <a:pt x="394" y="160"/>
                  </a:lnTo>
                  <a:lnTo>
                    <a:pt x="394" y="237"/>
                  </a:lnTo>
                  <a:lnTo>
                    <a:pt x="175" y="237"/>
                  </a:lnTo>
                  <a:lnTo>
                    <a:pt x="157" y="238"/>
                  </a:lnTo>
                  <a:lnTo>
                    <a:pt x="140" y="240"/>
                  </a:lnTo>
                  <a:lnTo>
                    <a:pt x="123" y="244"/>
                  </a:lnTo>
                  <a:lnTo>
                    <a:pt x="107" y="250"/>
                  </a:lnTo>
                  <a:lnTo>
                    <a:pt x="91" y="256"/>
                  </a:lnTo>
                  <a:lnTo>
                    <a:pt x="77" y="264"/>
                  </a:lnTo>
                  <a:lnTo>
                    <a:pt x="63" y="273"/>
                  </a:lnTo>
                  <a:lnTo>
                    <a:pt x="51" y="283"/>
                  </a:lnTo>
                  <a:lnTo>
                    <a:pt x="40" y="295"/>
                  </a:lnTo>
                  <a:lnTo>
                    <a:pt x="30" y="308"/>
                  </a:lnTo>
                  <a:lnTo>
                    <a:pt x="21" y="321"/>
                  </a:lnTo>
                  <a:lnTo>
                    <a:pt x="13" y="335"/>
                  </a:lnTo>
                  <a:lnTo>
                    <a:pt x="8" y="349"/>
                  </a:lnTo>
                  <a:lnTo>
                    <a:pt x="3" y="364"/>
                  </a:lnTo>
                  <a:lnTo>
                    <a:pt x="0" y="380"/>
                  </a:lnTo>
                  <a:lnTo>
                    <a:pt x="0" y="397"/>
                  </a:lnTo>
                  <a:lnTo>
                    <a:pt x="0" y="594"/>
                  </a:lnTo>
                  <a:lnTo>
                    <a:pt x="78" y="594"/>
                  </a:lnTo>
                  <a:lnTo>
                    <a:pt x="96" y="595"/>
                  </a:lnTo>
                  <a:lnTo>
                    <a:pt x="114" y="597"/>
                  </a:lnTo>
                  <a:lnTo>
                    <a:pt x="130" y="601"/>
                  </a:lnTo>
                  <a:lnTo>
                    <a:pt x="147" y="606"/>
                  </a:lnTo>
                  <a:lnTo>
                    <a:pt x="162" y="613"/>
                  </a:lnTo>
                  <a:lnTo>
                    <a:pt x="176" y="621"/>
                  </a:lnTo>
                  <a:lnTo>
                    <a:pt x="191" y="631"/>
                  </a:lnTo>
                  <a:lnTo>
                    <a:pt x="203" y="641"/>
                  </a:lnTo>
                  <a:lnTo>
                    <a:pt x="214" y="652"/>
                  </a:lnTo>
                  <a:lnTo>
                    <a:pt x="224" y="665"/>
                  </a:lnTo>
                  <a:lnTo>
                    <a:pt x="233" y="678"/>
                  </a:lnTo>
                  <a:lnTo>
                    <a:pt x="241" y="691"/>
                  </a:lnTo>
                  <a:lnTo>
                    <a:pt x="246" y="706"/>
                  </a:lnTo>
                  <a:lnTo>
                    <a:pt x="251" y="722"/>
                  </a:lnTo>
                  <a:lnTo>
                    <a:pt x="253" y="738"/>
                  </a:lnTo>
                  <a:lnTo>
                    <a:pt x="254" y="754"/>
                  </a:lnTo>
                  <a:lnTo>
                    <a:pt x="254" y="771"/>
                  </a:lnTo>
                  <a:lnTo>
                    <a:pt x="253" y="787"/>
                  </a:lnTo>
                  <a:lnTo>
                    <a:pt x="251" y="804"/>
                  </a:lnTo>
                  <a:lnTo>
                    <a:pt x="246" y="819"/>
                  </a:lnTo>
                  <a:lnTo>
                    <a:pt x="241" y="833"/>
                  </a:lnTo>
                  <a:lnTo>
                    <a:pt x="233" y="847"/>
                  </a:lnTo>
                  <a:lnTo>
                    <a:pt x="224" y="860"/>
                  </a:lnTo>
                  <a:lnTo>
                    <a:pt x="214" y="873"/>
                  </a:lnTo>
                  <a:lnTo>
                    <a:pt x="203" y="885"/>
                  </a:lnTo>
                  <a:lnTo>
                    <a:pt x="191" y="895"/>
                  </a:lnTo>
                  <a:lnTo>
                    <a:pt x="176" y="904"/>
                  </a:lnTo>
                  <a:lnTo>
                    <a:pt x="162" y="912"/>
                  </a:lnTo>
                  <a:lnTo>
                    <a:pt x="147" y="918"/>
                  </a:lnTo>
                  <a:lnTo>
                    <a:pt x="130" y="924"/>
                  </a:lnTo>
                  <a:lnTo>
                    <a:pt x="114" y="928"/>
                  </a:lnTo>
                  <a:lnTo>
                    <a:pt x="96" y="930"/>
                  </a:lnTo>
                  <a:lnTo>
                    <a:pt x="78" y="931"/>
                  </a:lnTo>
                  <a:lnTo>
                    <a:pt x="0" y="931"/>
                  </a:lnTo>
                  <a:lnTo>
                    <a:pt x="0" y="1129"/>
                  </a:lnTo>
                  <a:lnTo>
                    <a:pt x="0" y="1145"/>
                  </a:lnTo>
                  <a:lnTo>
                    <a:pt x="3" y="1161"/>
                  </a:lnTo>
                  <a:lnTo>
                    <a:pt x="8" y="1176"/>
                  </a:lnTo>
                  <a:lnTo>
                    <a:pt x="13" y="1190"/>
                  </a:lnTo>
                  <a:lnTo>
                    <a:pt x="21" y="1205"/>
                  </a:lnTo>
                  <a:lnTo>
                    <a:pt x="30" y="1218"/>
                  </a:lnTo>
                  <a:lnTo>
                    <a:pt x="40" y="1230"/>
                  </a:lnTo>
                  <a:lnTo>
                    <a:pt x="51" y="1241"/>
                  </a:lnTo>
                  <a:lnTo>
                    <a:pt x="63" y="1252"/>
                  </a:lnTo>
                  <a:lnTo>
                    <a:pt x="77" y="1261"/>
                  </a:lnTo>
                  <a:lnTo>
                    <a:pt x="91" y="1269"/>
                  </a:lnTo>
                  <a:lnTo>
                    <a:pt x="107" y="1276"/>
                  </a:lnTo>
                  <a:lnTo>
                    <a:pt x="123" y="1282"/>
                  </a:lnTo>
                  <a:lnTo>
                    <a:pt x="140" y="1285"/>
                  </a:lnTo>
                  <a:lnTo>
                    <a:pt x="157" y="1288"/>
                  </a:lnTo>
                  <a:lnTo>
                    <a:pt x="175" y="1289"/>
                  </a:lnTo>
                  <a:lnTo>
                    <a:pt x="394" y="1289"/>
                  </a:lnTo>
                  <a:lnTo>
                    <a:pt x="394" y="1200"/>
                  </a:lnTo>
                  <a:lnTo>
                    <a:pt x="394" y="1183"/>
                  </a:lnTo>
                  <a:lnTo>
                    <a:pt x="397" y="1167"/>
                  </a:lnTo>
                  <a:lnTo>
                    <a:pt x="402" y="1152"/>
                  </a:lnTo>
                  <a:lnTo>
                    <a:pt x="407" y="1138"/>
                  </a:lnTo>
                  <a:lnTo>
                    <a:pt x="415" y="1124"/>
                  </a:lnTo>
                  <a:lnTo>
                    <a:pt x="423" y="1110"/>
                  </a:lnTo>
                  <a:lnTo>
                    <a:pt x="434" y="1098"/>
                  </a:lnTo>
                  <a:lnTo>
                    <a:pt x="445" y="1087"/>
                  </a:lnTo>
                  <a:lnTo>
                    <a:pt x="457" y="1076"/>
                  </a:lnTo>
                  <a:lnTo>
                    <a:pt x="471" y="1067"/>
                  </a:lnTo>
                  <a:lnTo>
                    <a:pt x="485" y="1059"/>
                  </a:lnTo>
                  <a:lnTo>
                    <a:pt x="501" y="1053"/>
                  </a:lnTo>
                  <a:lnTo>
                    <a:pt x="517" y="1048"/>
                  </a:lnTo>
                  <a:lnTo>
                    <a:pt x="533" y="1044"/>
                  </a:lnTo>
                  <a:lnTo>
                    <a:pt x="551" y="1041"/>
                  </a:lnTo>
                  <a:lnTo>
                    <a:pt x="569" y="1040"/>
                  </a:lnTo>
                  <a:lnTo>
                    <a:pt x="588" y="1040"/>
                  </a:lnTo>
                  <a:lnTo>
                    <a:pt x="607" y="1041"/>
                  </a:lnTo>
                  <a:lnTo>
                    <a:pt x="624" y="1044"/>
                  </a:lnTo>
                  <a:lnTo>
                    <a:pt x="640" y="1048"/>
                  </a:lnTo>
                  <a:lnTo>
                    <a:pt x="657" y="1053"/>
                  </a:lnTo>
                  <a:lnTo>
                    <a:pt x="673" y="1059"/>
                  </a:lnTo>
                  <a:lnTo>
                    <a:pt x="687" y="1067"/>
                  </a:lnTo>
                  <a:lnTo>
                    <a:pt x="701" y="1076"/>
                  </a:lnTo>
                  <a:lnTo>
                    <a:pt x="713" y="1087"/>
                  </a:lnTo>
                  <a:lnTo>
                    <a:pt x="724" y="1098"/>
                  </a:lnTo>
                  <a:lnTo>
                    <a:pt x="734" y="1110"/>
                  </a:lnTo>
                  <a:lnTo>
                    <a:pt x="743" y="1124"/>
                  </a:lnTo>
                  <a:lnTo>
                    <a:pt x="751" y="1138"/>
                  </a:lnTo>
                  <a:lnTo>
                    <a:pt x="756" y="1152"/>
                  </a:lnTo>
                  <a:lnTo>
                    <a:pt x="761" y="1167"/>
                  </a:lnTo>
                  <a:lnTo>
                    <a:pt x="763" y="1183"/>
                  </a:lnTo>
                  <a:lnTo>
                    <a:pt x="764" y="1200"/>
                  </a:lnTo>
                  <a:lnTo>
                    <a:pt x="764" y="1289"/>
                  </a:lnTo>
                  <a:lnTo>
                    <a:pt x="982" y="1289"/>
                  </a:lnTo>
                  <a:lnTo>
                    <a:pt x="1000" y="1288"/>
                  </a:lnTo>
                  <a:lnTo>
                    <a:pt x="1018" y="1285"/>
                  </a:lnTo>
                  <a:lnTo>
                    <a:pt x="1034" y="1282"/>
                  </a:lnTo>
                  <a:lnTo>
                    <a:pt x="1051" y="1276"/>
                  </a:lnTo>
                  <a:lnTo>
                    <a:pt x="1067" y="1269"/>
                  </a:lnTo>
                  <a:lnTo>
                    <a:pt x="1081" y="1261"/>
                  </a:lnTo>
                  <a:lnTo>
                    <a:pt x="1095" y="1252"/>
                  </a:lnTo>
                  <a:lnTo>
                    <a:pt x="1107" y="1241"/>
                  </a:lnTo>
                  <a:lnTo>
                    <a:pt x="1118" y="1230"/>
                  </a:lnTo>
                  <a:lnTo>
                    <a:pt x="1128" y="1218"/>
                  </a:lnTo>
                  <a:lnTo>
                    <a:pt x="1137" y="1205"/>
                  </a:lnTo>
                  <a:lnTo>
                    <a:pt x="1145" y="1190"/>
                  </a:lnTo>
                  <a:lnTo>
                    <a:pt x="1150" y="1176"/>
                  </a:lnTo>
                  <a:lnTo>
                    <a:pt x="1155" y="1161"/>
                  </a:lnTo>
                  <a:lnTo>
                    <a:pt x="1157" y="1145"/>
                  </a:lnTo>
                  <a:lnTo>
                    <a:pt x="1158" y="1129"/>
                  </a:lnTo>
                  <a:lnTo>
                    <a:pt x="1158" y="931"/>
                  </a:lnTo>
                  <a:lnTo>
                    <a:pt x="1224" y="931"/>
                  </a:lnTo>
                  <a:lnTo>
                    <a:pt x="1242" y="930"/>
                  </a:lnTo>
                  <a:lnTo>
                    <a:pt x="1260" y="928"/>
                  </a:lnTo>
                  <a:lnTo>
                    <a:pt x="1277" y="924"/>
                  </a:lnTo>
                  <a:lnTo>
                    <a:pt x="1293" y="918"/>
                  </a:lnTo>
                  <a:lnTo>
                    <a:pt x="1309" y="912"/>
                  </a:lnTo>
                  <a:lnTo>
                    <a:pt x="1323" y="904"/>
                  </a:lnTo>
                  <a:lnTo>
                    <a:pt x="1337" y="895"/>
                  </a:lnTo>
                  <a:lnTo>
                    <a:pt x="1349" y="885"/>
                  </a:lnTo>
                  <a:lnTo>
                    <a:pt x="1360" y="873"/>
                  </a:lnTo>
                  <a:lnTo>
                    <a:pt x="1370" y="860"/>
                  </a:lnTo>
                  <a:lnTo>
                    <a:pt x="1379" y="847"/>
                  </a:lnTo>
                  <a:lnTo>
                    <a:pt x="1387" y="833"/>
                  </a:lnTo>
                  <a:lnTo>
                    <a:pt x="1393" y="819"/>
                  </a:lnTo>
                  <a:lnTo>
                    <a:pt x="1397" y="804"/>
                  </a:lnTo>
                  <a:lnTo>
                    <a:pt x="1399" y="787"/>
                  </a:lnTo>
                  <a:lnTo>
                    <a:pt x="1400" y="771"/>
                  </a:lnTo>
                  <a:lnTo>
                    <a:pt x="1400" y="754"/>
                  </a:lnTo>
                  <a:lnTo>
                    <a:pt x="1399" y="738"/>
                  </a:lnTo>
                  <a:lnTo>
                    <a:pt x="1397" y="722"/>
                  </a:lnTo>
                  <a:lnTo>
                    <a:pt x="1393" y="706"/>
                  </a:lnTo>
                  <a:lnTo>
                    <a:pt x="1387" y="691"/>
                  </a:lnTo>
                  <a:lnTo>
                    <a:pt x="1379" y="678"/>
                  </a:lnTo>
                  <a:lnTo>
                    <a:pt x="1370" y="665"/>
                  </a:lnTo>
                  <a:lnTo>
                    <a:pt x="1360" y="652"/>
                  </a:lnTo>
                  <a:lnTo>
                    <a:pt x="1349" y="641"/>
                  </a:lnTo>
                  <a:lnTo>
                    <a:pt x="1337" y="631"/>
                  </a:lnTo>
                  <a:lnTo>
                    <a:pt x="1323" y="621"/>
                  </a:lnTo>
                  <a:lnTo>
                    <a:pt x="1309" y="613"/>
                  </a:lnTo>
                  <a:lnTo>
                    <a:pt x="1293" y="606"/>
                  </a:lnTo>
                  <a:lnTo>
                    <a:pt x="1277" y="601"/>
                  </a:lnTo>
                  <a:lnTo>
                    <a:pt x="1260" y="597"/>
                  </a:lnTo>
                  <a:lnTo>
                    <a:pt x="1242" y="595"/>
                  </a:lnTo>
                  <a:lnTo>
                    <a:pt x="1224" y="594"/>
                  </a:lnTo>
                  <a:close/>
                </a:path>
              </a:pathLst>
            </a:custGeom>
            <a:solidFill>
              <a:srgbClr val="E997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6" name="Freeform 125"/>
            <p:cNvSpPr>
              <a:spLocks noEditPoints="1"/>
            </p:cNvSpPr>
            <p:nvPr/>
          </p:nvSpPr>
          <p:spPr bwMode="auto">
            <a:xfrm>
              <a:off x="2133" y="1149"/>
              <a:ext cx="50" cy="74"/>
            </a:xfrm>
            <a:custGeom>
              <a:avLst/>
              <a:gdLst/>
              <a:ahLst/>
              <a:cxnLst>
                <a:cxn ang="0">
                  <a:pos x="172" y="397"/>
                </a:cxn>
                <a:cxn ang="0">
                  <a:pos x="161" y="394"/>
                </a:cxn>
                <a:cxn ang="0">
                  <a:pos x="117" y="379"/>
                </a:cxn>
                <a:cxn ang="0">
                  <a:pos x="127" y="417"/>
                </a:cxn>
                <a:cxn ang="0">
                  <a:pos x="162" y="441"/>
                </a:cxn>
                <a:cxn ang="0">
                  <a:pos x="205" y="440"/>
                </a:cxn>
                <a:cxn ang="0">
                  <a:pos x="239" y="415"/>
                </a:cxn>
                <a:cxn ang="0">
                  <a:pos x="184" y="401"/>
                </a:cxn>
                <a:cxn ang="0">
                  <a:pos x="316" y="26"/>
                </a:cxn>
                <a:cxn ang="0">
                  <a:pos x="299" y="11"/>
                </a:cxn>
                <a:cxn ang="0">
                  <a:pos x="278" y="1"/>
                </a:cxn>
                <a:cxn ang="0">
                  <a:pos x="255" y="1"/>
                </a:cxn>
                <a:cxn ang="0">
                  <a:pos x="232" y="10"/>
                </a:cxn>
                <a:cxn ang="0">
                  <a:pos x="214" y="24"/>
                </a:cxn>
                <a:cxn ang="0">
                  <a:pos x="205" y="43"/>
                </a:cxn>
                <a:cxn ang="0">
                  <a:pos x="204" y="64"/>
                </a:cxn>
                <a:cxn ang="0">
                  <a:pos x="212" y="84"/>
                </a:cxn>
                <a:cxn ang="0">
                  <a:pos x="177" y="100"/>
                </a:cxn>
                <a:cxn ang="0">
                  <a:pos x="143" y="135"/>
                </a:cxn>
                <a:cxn ang="0">
                  <a:pos x="131" y="165"/>
                </a:cxn>
                <a:cxn ang="0">
                  <a:pos x="111" y="204"/>
                </a:cxn>
                <a:cxn ang="0">
                  <a:pos x="74" y="230"/>
                </a:cxn>
                <a:cxn ang="0">
                  <a:pos x="26" y="254"/>
                </a:cxn>
                <a:cxn ang="0">
                  <a:pos x="4" y="276"/>
                </a:cxn>
                <a:cxn ang="0">
                  <a:pos x="1" y="283"/>
                </a:cxn>
                <a:cxn ang="0">
                  <a:pos x="0" y="286"/>
                </a:cxn>
                <a:cxn ang="0">
                  <a:pos x="9" y="310"/>
                </a:cxn>
                <a:cxn ang="0">
                  <a:pos x="40" y="337"/>
                </a:cxn>
                <a:cxn ang="0">
                  <a:pos x="87" y="362"/>
                </a:cxn>
                <a:cxn ang="0">
                  <a:pos x="155" y="388"/>
                </a:cxn>
                <a:cxn ang="0">
                  <a:pos x="159" y="389"/>
                </a:cxn>
                <a:cxn ang="0">
                  <a:pos x="199" y="399"/>
                </a:cxn>
                <a:cxn ang="0">
                  <a:pos x="273" y="411"/>
                </a:cxn>
                <a:cxn ang="0">
                  <a:pos x="318" y="408"/>
                </a:cxn>
                <a:cxn ang="0">
                  <a:pos x="346" y="396"/>
                </a:cxn>
                <a:cxn ang="0">
                  <a:pos x="352" y="389"/>
                </a:cxn>
                <a:cxn ang="0">
                  <a:pos x="353" y="387"/>
                </a:cxn>
                <a:cxn ang="0">
                  <a:pos x="354" y="360"/>
                </a:cxn>
                <a:cxn ang="0">
                  <a:pos x="335" y="317"/>
                </a:cxn>
                <a:cxn ang="0">
                  <a:pos x="317" y="276"/>
                </a:cxn>
                <a:cxn ang="0">
                  <a:pos x="323" y="233"/>
                </a:cxn>
                <a:cxn ang="0">
                  <a:pos x="333" y="206"/>
                </a:cxn>
                <a:cxn ang="0">
                  <a:pos x="337" y="177"/>
                </a:cxn>
                <a:cxn ang="0">
                  <a:pos x="333" y="148"/>
                </a:cxn>
                <a:cxn ang="0">
                  <a:pos x="318" y="123"/>
                </a:cxn>
                <a:cxn ang="0">
                  <a:pos x="296" y="103"/>
                </a:cxn>
                <a:cxn ang="0">
                  <a:pos x="323" y="71"/>
                </a:cxn>
                <a:cxn ang="0">
                  <a:pos x="319" y="31"/>
                </a:cxn>
                <a:cxn ang="0">
                  <a:pos x="260" y="84"/>
                </a:cxn>
                <a:cxn ang="0">
                  <a:pos x="241" y="72"/>
                </a:cxn>
                <a:cxn ang="0">
                  <a:pos x="234" y="52"/>
                </a:cxn>
                <a:cxn ang="0">
                  <a:pos x="246" y="34"/>
                </a:cxn>
                <a:cxn ang="0">
                  <a:pos x="268" y="29"/>
                </a:cxn>
                <a:cxn ang="0">
                  <a:pos x="288" y="39"/>
                </a:cxn>
                <a:cxn ang="0">
                  <a:pos x="295" y="59"/>
                </a:cxn>
                <a:cxn ang="0">
                  <a:pos x="284" y="77"/>
                </a:cxn>
              </a:cxnLst>
              <a:rect l="0" t="0" r="r" b="b"/>
              <a:pathLst>
                <a:path w="355" h="444">
                  <a:moveTo>
                    <a:pt x="175" y="398"/>
                  </a:moveTo>
                  <a:lnTo>
                    <a:pt x="174" y="398"/>
                  </a:lnTo>
                  <a:lnTo>
                    <a:pt x="172" y="397"/>
                  </a:lnTo>
                  <a:lnTo>
                    <a:pt x="172" y="397"/>
                  </a:lnTo>
                  <a:lnTo>
                    <a:pt x="171" y="397"/>
                  </a:lnTo>
                  <a:lnTo>
                    <a:pt x="170" y="397"/>
                  </a:lnTo>
                  <a:lnTo>
                    <a:pt x="165" y="395"/>
                  </a:lnTo>
                  <a:lnTo>
                    <a:pt x="161" y="394"/>
                  </a:lnTo>
                  <a:lnTo>
                    <a:pt x="150" y="390"/>
                  </a:lnTo>
                  <a:lnTo>
                    <a:pt x="138" y="386"/>
                  </a:lnTo>
                  <a:lnTo>
                    <a:pt x="127" y="383"/>
                  </a:lnTo>
                  <a:lnTo>
                    <a:pt x="117" y="379"/>
                  </a:lnTo>
                  <a:lnTo>
                    <a:pt x="117" y="389"/>
                  </a:lnTo>
                  <a:lnTo>
                    <a:pt x="119" y="398"/>
                  </a:lnTo>
                  <a:lnTo>
                    <a:pt x="123" y="408"/>
                  </a:lnTo>
                  <a:lnTo>
                    <a:pt x="127" y="417"/>
                  </a:lnTo>
                  <a:lnTo>
                    <a:pt x="134" y="425"/>
                  </a:lnTo>
                  <a:lnTo>
                    <a:pt x="142" y="431"/>
                  </a:lnTo>
                  <a:lnTo>
                    <a:pt x="151" y="437"/>
                  </a:lnTo>
                  <a:lnTo>
                    <a:pt x="162" y="441"/>
                  </a:lnTo>
                  <a:lnTo>
                    <a:pt x="173" y="443"/>
                  </a:lnTo>
                  <a:lnTo>
                    <a:pt x="184" y="444"/>
                  </a:lnTo>
                  <a:lnTo>
                    <a:pt x="195" y="443"/>
                  </a:lnTo>
                  <a:lnTo>
                    <a:pt x="205" y="440"/>
                  </a:lnTo>
                  <a:lnTo>
                    <a:pt x="215" y="436"/>
                  </a:lnTo>
                  <a:lnTo>
                    <a:pt x="224" y="430"/>
                  </a:lnTo>
                  <a:lnTo>
                    <a:pt x="232" y="423"/>
                  </a:lnTo>
                  <a:lnTo>
                    <a:pt x="239" y="415"/>
                  </a:lnTo>
                  <a:lnTo>
                    <a:pt x="225" y="412"/>
                  </a:lnTo>
                  <a:lnTo>
                    <a:pt x="212" y="409"/>
                  </a:lnTo>
                  <a:lnTo>
                    <a:pt x="199" y="405"/>
                  </a:lnTo>
                  <a:lnTo>
                    <a:pt x="184" y="401"/>
                  </a:lnTo>
                  <a:lnTo>
                    <a:pt x="180" y="400"/>
                  </a:lnTo>
                  <a:lnTo>
                    <a:pt x="175" y="398"/>
                  </a:lnTo>
                  <a:close/>
                  <a:moveTo>
                    <a:pt x="319" y="31"/>
                  </a:moveTo>
                  <a:lnTo>
                    <a:pt x="316" y="26"/>
                  </a:lnTo>
                  <a:lnTo>
                    <a:pt x="313" y="22"/>
                  </a:lnTo>
                  <a:lnTo>
                    <a:pt x="308" y="18"/>
                  </a:lnTo>
                  <a:lnTo>
                    <a:pt x="304" y="14"/>
                  </a:lnTo>
                  <a:lnTo>
                    <a:pt x="299" y="11"/>
                  </a:lnTo>
                  <a:lnTo>
                    <a:pt x="295" y="8"/>
                  </a:lnTo>
                  <a:lnTo>
                    <a:pt x="289" y="6"/>
                  </a:lnTo>
                  <a:lnTo>
                    <a:pt x="284" y="4"/>
                  </a:lnTo>
                  <a:lnTo>
                    <a:pt x="278" y="1"/>
                  </a:lnTo>
                  <a:lnTo>
                    <a:pt x="272" y="0"/>
                  </a:lnTo>
                  <a:lnTo>
                    <a:pt x="267" y="0"/>
                  </a:lnTo>
                  <a:lnTo>
                    <a:pt x="260" y="0"/>
                  </a:lnTo>
                  <a:lnTo>
                    <a:pt x="255" y="1"/>
                  </a:lnTo>
                  <a:lnTo>
                    <a:pt x="249" y="3"/>
                  </a:lnTo>
                  <a:lnTo>
                    <a:pt x="243" y="5"/>
                  </a:lnTo>
                  <a:lnTo>
                    <a:pt x="238" y="7"/>
                  </a:lnTo>
                  <a:lnTo>
                    <a:pt x="232" y="10"/>
                  </a:lnTo>
                  <a:lnTo>
                    <a:pt x="227" y="13"/>
                  </a:lnTo>
                  <a:lnTo>
                    <a:pt x="222" y="16"/>
                  </a:lnTo>
                  <a:lnTo>
                    <a:pt x="218" y="20"/>
                  </a:lnTo>
                  <a:lnTo>
                    <a:pt x="214" y="24"/>
                  </a:lnTo>
                  <a:lnTo>
                    <a:pt x="211" y="29"/>
                  </a:lnTo>
                  <a:lnTo>
                    <a:pt x="209" y="34"/>
                  </a:lnTo>
                  <a:lnTo>
                    <a:pt x="207" y="38"/>
                  </a:lnTo>
                  <a:lnTo>
                    <a:pt x="205" y="43"/>
                  </a:lnTo>
                  <a:lnTo>
                    <a:pt x="204" y="49"/>
                  </a:lnTo>
                  <a:lnTo>
                    <a:pt x="203" y="54"/>
                  </a:lnTo>
                  <a:lnTo>
                    <a:pt x="204" y="59"/>
                  </a:lnTo>
                  <a:lnTo>
                    <a:pt x="204" y="64"/>
                  </a:lnTo>
                  <a:lnTo>
                    <a:pt x="205" y="70"/>
                  </a:lnTo>
                  <a:lnTo>
                    <a:pt x="208" y="75"/>
                  </a:lnTo>
                  <a:lnTo>
                    <a:pt x="210" y="80"/>
                  </a:lnTo>
                  <a:lnTo>
                    <a:pt x="212" y="84"/>
                  </a:lnTo>
                  <a:lnTo>
                    <a:pt x="214" y="86"/>
                  </a:lnTo>
                  <a:lnTo>
                    <a:pt x="201" y="89"/>
                  </a:lnTo>
                  <a:lnTo>
                    <a:pt x="189" y="94"/>
                  </a:lnTo>
                  <a:lnTo>
                    <a:pt x="177" y="100"/>
                  </a:lnTo>
                  <a:lnTo>
                    <a:pt x="167" y="107"/>
                  </a:lnTo>
                  <a:lnTo>
                    <a:pt x="157" y="115"/>
                  </a:lnTo>
                  <a:lnTo>
                    <a:pt x="150" y="125"/>
                  </a:lnTo>
                  <a:lnTo>
                    <a:pt x="143" y="135"/>
                  </a:lnTo>
                  <a:lnTo>
                    <a:pt x="137" y="147"/>
                  </a:lnTo>
                  <a:lnTo>
                    <a:pt x="135" y="156"/>
                  </a:lnTo>
                  <a:lnTo>
                    <a:pt x="133" y="166"/>
                  </a:lnTo>
                  <a:lnTo>
                    <a:pt x="131" y="165"/>
                  </a:lnTo>
                  <a:lnTo>
                    <a:pt x="127" y="175"/>
                  </a:lnTo>
                  <a:lnTo>
                    <a:pt x="123" y="186"/>
                  </a:lnTo>
                  <a:lnTo>
                    <a:pt x="117" y="195"/>
                  </a:lnTo>
                  <a:lnTo>
                    <a:pt x="111" y="204"/>
                  </a:lnTo>
                  <a:lnTo>
                    <a:pt x="104" y="211"/>
                  </a:lnTo>
                  <a:lnTo>
                    <a:pt x="95" y="218"/>
                  </a:lnTo>
                  <a:lnTo>
                    <a:pt x="85" y="224"/>
                  </a:lnTo>
                  <a:lnTo>
                    <a:pt x="74" y="230"/>
                  </a:lnTo>
                  <a:lnTo>
                    <a:pt x="61" y="235"/>
                  </a:lnTo>
                  <a:lnTo>
                    <a:pt x="47" y="241"/>
                  </a:lnTo>
                  <a:lnTo>
                    <a:pt x="36" y="248"/>
                  </a:lnTo>
                  <a:lnTo>
                    <a:pt x="26" y="254"/>
                  </a:lnTo>
                  <a:lnTo>
                    <a:pt x="18" y="259"/>
                  </a:lnTo>
                  <a:lnTo>
                    <a:pt x="12" y="265"/>
                  </a:lnTo>
                  <a:lnTo>
                    <a:pt x="8" y="271"/>
                  </a:lnTo>
                  <a:lnTo>
                    <a:pt x="4" y="276"/>
                  </a:lnTo>
                  <a:lnTo>
                    <a:pt x="1" y="282"/>
                  </a:lnTo>
                  <a:lnTo>
                    <a:pt x="1" y="282"/>
                  </a:lnTo>
                  <a:lnTo>
                    <a:pt x="1" y="283"/>
                  </a:lnTo>
                  <a:lnTo>
                    <a:pt x="1" y="283"/>
                  </a:lnTo>
                  <a:lnTo>
                    <a:pt x="1" y="283"/>
                  </a:lnTo>
                  <a:lnTo>
                    <a:pt x="0" y="285"/>
                  </a:lnTo>
                  <a:lnTo>
                    <a:pt x="0" y="286"/>
                  </a:lnTo>
                  <a:lnTo>
                    <a:pt x="0" y="286"/>
                  </a:lnTo>
                  <a:lnTo>
                    <a:pt x="0" y="292"/>
                  </a:lnTo>
                  <a:lnTo>
                    <a:pt x="2" y="297"/>
                  </a:lnTo>
                  <a:lnTo>
                    <a:pt x="4" y="303"/>
                  </a:lnTo>
                  <a:lnTo>
                    <a:pt x="9" y="310"/>
                  </a:lnTo>
                  <a:lnTo>
                    <a:pt x="15" y="316"/>
                  </a:lnTo>
                  <a:lnTo>
                    <a:pt x="22" y="322"/>
                  </a:lnTo>
                  <a:lnTo>
                    <a:pt x="30" y="330"/>
                  </a:lnTo>
                  <a:lnTo>
                    <a:pt x="40" y="337"/>
                  </a:lnTo>
                  <a:lnTo>
                    <a:pt x="50" y="343"/>
                  </a:lnTo>
                  <a:lnTo>
                    <a:pt x="61" y="350"/>
                  </a:lnTo>
                  <a:lnTo>
                    <a:pt x="74" y="356"/>
                  </a:lnTo>
                  <a:lnTo>
                    <a:pt x="87" y="362"/>
                  </a:lnTo>
                  <a:lnTo>
                    <a:pt x="116" y="375"/>
                  </a:lnTo>
                  <a:lnTo>
                    <a:pt x="148" y="386"/>
                  </a:lnTo>
                  <a:lnTo>
                    <a:pt x="152" y="387"/>
                  </a:lnTo>
                  <a:lnTo>
                    <a:pt x="155" y="388"/>
                  </a:lnTo>
                  <a:lnTo>
                    <a:pt x="156" y="388"/>
                  </a:lnTo>
                  <a:lnTo>
                    <a:pt x="157" y="388"/>
                  </a:lnTo>
                  <a:lnTo>
                    <a:pt x="157" y="388"/>
                  </a:lnTo>
                  <a:lnTo>
                    <a:pt x="159" y="389"/>
                  </a:lnTo>
                  <a:lnTo>
                    <a:pt x="160" y="389"/>
                  </a:lnTo>
                  <a:lnTo>
                    <a:pt x="163" y="390"/>
                  </a:lnTo>
                  <a:lnTo>
                    <a:pt x="166" y="391"/>
                  </a:lnTo>
                  <a:lnTo>
                    <a:pt x="199" y="399"/>
                  </a:lnTo>
                  <a:lnTo>
                    <a:pt x="230" y="405"/>
                  </a:lnTo>
                  <a:lnTo>
                    <a:pt x="246" y="408"/>
                  </a:lnTo>
                  <a:lnTo>
                    <a:pt x="259" y="410"/>
                  </a:lnTo>
                  <a:lnTo>
                    <a:pt x="273" y="411"/>
                  </a:lnTo>
                  <a:lnTo>
                    <a:pt x="286" y="411"/>
                  </a:lnTo>
                  <a:lnTo>
                    <a:pt x="298" y="411"/>
                  </a:lnTo>
                  <a:lnTo>
                    <a:pt x="308" y="410"/>
                  </a:lnTo>
                  <a:lnTo>
                    <a:pt x="318" y="408"/>
                  </a:lnTo>
                  <a:lnTo>
                    <a:pt x="327" y="405"/>
                  </a:lnTo>
                  <a:lnTo>
                    <a:pt x="335" y="403"/>
                  </a:lnTo>
                  <a:lnTo>
                    <a:pt x="342" y="400"/>
                  </a:lnTo>
                  <a:lnTo>
                    <a:pt x="346" y="396"/>
                  </a:lnTo>
                  <a:lnTo>
                    <a:pt x="350" y="391"/>
                  </a:lnTo>
                  <a:lnTo>
                    <a:pt x="350" y="392"/>
                  </a:lnTo>
                  <a:lnTo>
                    <a:pt x="350" y="391"/>
                  </a:lnTo>
                  <a:lnTo>
                    <a:pt x="352" y="389"/>
                  </a:lnTo>
                  <a:lnTo>
                    <a:pt x="352" y="388"/>
                  </a:lnTo>
                  <a:lnTo>
                    <a:pt x="352" y="388"/>
                  </a:lnTo>
                  <a:lnTo>
                    <a:pt x="352" y="388"/>
                  </a:lnTo>
                  <a:lnTo>
                    <a:pt x="353" y="387"/>
                  </a:lnTo>
                  <a:lnTo>
                    <a:pt x="354" y="381"/>
                  </a:lnTo>
                  <a:lnTo>
                    <a:pt x="355" y="375"/>
                  </a:lnTo>
                  <a:lnTo>
                    <a:pt x="355" y="368"/>
                  </a:lnTo>
                  <a:lnTo>
                    <a:pt x="354" y="360"/>
                  </a:lnTo>
                  <a:lnTo>
                    <a:pt x="352" y="352"/>
                  </a:lnTo>
                  <a:lnTo>
                    <a:pt x="348" y="342"/>
                  </a:lnTo>
                  <a:lnTo>
                    <a:pt x="343" y="331"/>
                  </a:lnTo>
                  <a:lnTo>
                    <a:pt x="335" y="317"/>
                  </a:lnTo>
                  <a:lnTo>
                    <a:pt x="328" y="307"/>
                  </a:lnTo>
                  <a:lnTo>
                    <a:pt x="323" y="296"/>
                  </a:lnTo>
                  <a:lnTo>
                    <a:pt x="319" y="286"/>
                  </a:lnTo>
                  <a:lnTo>
                    <a:pt x="317" y="276"/>
                  </a:lnTo>
                  <a:lnTo>
                    <a:pt x="316" y="266"/>
                  </a:lnTo>
                  <a:lnTo>
                    <a:pt x="317" y="255"/>
                  </a:lnTo>
                  <a:lnTo>
                    <a:pt x="319" y="244"/>
                  </a:lnTo>
                  <a:lnTo>
                    <a:pt x="323" y="233"/>
                  </a:lnTo>
                  <a:lnTo>
                    <a:pt x="326" y="223"/>
                  </a:lnTo>
                  <a:lnTo>
                    <a:pt x="324" y="223"/>
                  </a:lnTo>
                  <a:lnTo>
                    <a:pt x="328" y="214"/>
                  </a:lnTo>
                  <a:lnTo>
                    <a:pt x="333" y="206"/>
                  </a:lnTo>
                  <a:lnTo>
                    <a:pt x="335" y="199"/>
                  </a:lnTo>
                  <a:lnTo>
                    <a:pt x="336" y="191"/>
                  </a:lnTo>
                  <a:lnTo>
                    <a:pt x="337" y="184"/>
                  </a:lnTo>
                  <a:lnTo>
                    <a:pt x="337" y="177"/>
                  </a:lnTo>
                  <a:lnTo>
                    <a:pt x="337" y="170"/>
                  </a:lnTo>
                  <a:lnTo>
                    <a:pt x="336" y="162"/>
                  </a:lnTo>
                  <a:lnTo>
                    <a:pt x="335" y="155"/>
                  </a:lnTo>
                  <a:lnTo>
                    <a:pt x="333" y="148"/>
                  </a:lnTo>
                  <a:lnTo>
                    <a:pt x="329" y="142"/>
                  </a:lnTo>
                  <a:lnTo>
                    <a:pt x="326" y="135"/>
                  </a:lnTo>
                  <a:lnTo>
                    <a:pt x="323" y="129"/>
                  </a:lnTo>
                  <a:lnTo>
                    <a:pt x="318" y="123"/>
                  </a:lnTo>
                  <a:lnTo>
                    <a:pt x="314" y="118"/>
                  </a:lnTo>
                  <a:lnTo>
                    <a:pt x="308" y="112"/>
                  </a:lnTo>
                  <a:lnTo>
                    <a:pt x="302" y="107"/>
                  </a:lnTo>
                  <a:lnTo>
                    <a:pt x="296" y="103"/>
                  </a:lnTo>
                  <a:lnTo>
                    <a:pt x="306" y="97"/>
                  </a:lnTo>
                  <a:lnTo>
                    <a:pt x="313" y="89"/>
                  </a:lnTo>
                  <a:lnTo>
                    <a:pt x="319" y="80"/>
                  </a:lnTo>
                  <a:lnTo>
                    <a:pt x="323" y="71"/>
                  </a:lnTo>
                  <a:lnTo>
                    <a:pt x="325" y="61"/>
                  </a:lnTo>
                  <a:lnTo>
                    <a:pt x="325" y="51"/>
                  </a:lnTo>
                  <a:lnTo>
                    <a:pt x="324" y="41"/>
                  </a:lnTo>
                  <a:lnTo>
                    <a:pt x="319" y="31"/>
                  </a:lnTo>
                  <a:close/>
                  <a:moveTo>
                    <a:pt x="278" y="80"/>
                  </a:moveTo>
                  <a:lnTo>
                    <a:pt x="272" y="82"/>
                  </a:lnTo>
                  <a:lnTo>
                    <a:pt x="267" y="84"/>
                  </a:lnTo>
                  <a:lnTo>
                    <a:pt x="260" y="84"/>
                  </a:lnTo>
                  <a:lnTo>
                    <a:pt x="255" y="81"/>
                  </a:lnTo>
                  <a:lnTo>
                    <a:pt x="250" y="79"/>
                  </a:lnTo>
                  <a:lnTo>
                    <a:pt x="244" y="76"/>
                  </a:lnTo>
                  <a:lnTo>
                    <a:pt x="241" y="72"/>
                  </a:lnTo>
                  <a:lnTo>
                    <a:pt x="238" y="68"/>
                  </a:lnTo>
                  <a:lnTo>
                    <a:pt x="236" y="63"/>
                  </a:lnTo>
                  <a:lnTo>
                    <a:pt x="234" y="57"/>
                  </a:lnTo>
                  <a:lnTo>
                    <a:pt x="234" y="52"/>
                  </a:lnTo>
                  <a:lnTo>
                    <a:pt x="236" y="47"/>
                  </a:lnTo>
                  <a:lnTo>
                    <a:pt x="238" y="42"/>
                  </a:lnTo>
                  <a:lnTo>
                    <a:pt x="241" y="38"/>
                  </a:lnTo>
                  <a:lnTo>
                    <a:pt x="246" y="34"/>
                  </a:lnTo>
                  <a:lnTo>
                    <a:pt x="251" y="31"/>
                  </a:lnTo>
                  <a:lnTo>
                    <a:pt x="257" y="29"/>
                  </a:lnTo>
                  <a:lnTo>
                    <a:pt x="262" y="28"/>
                  </a:lnTo>
                  <a:lnTo>
                    <a:pt x="268" y="29"/>
                  </a:lnTo>
                  <a:lnTo>
                    <a:pt x="275" y="30"/>
                  </a:lnTo>
                  <a:lnTo>
                    <a:pt x="279" y="32"/>
                  </a:lnTo>
                  <a:lnTo>
                    <a:pt x="285" y="35"/>
                  </a:lnTo>
                  <a:lnTo>
                    <a:pt x="288" y="39"/>
                  </a:lnTo>
                  <a:lnTo>
                    <a:pt x="291" y="43"/>
                  </a:lnTo>
                  <a:lnTo>
                    <a:pt x="294" y="49"/>
                  </a:lnTo>
                  <a:lnTo>
                    <a:pt x="295" y="54"/>
                  </a:lnTo>
                  <a:lnTo>
                    <a:pt x="295" y="59"/>
                  </a:lnTo>
                  <a:lnTo>
                    <a:pt x="294" y="64"/>
                  </a:lnTo>
                  <a:lnTo>
                    <a:pt x="291" y="69"/>
                  </a:lnTo>
                  <a:lnTo>
                    <a:pt x="288" y="73"/>
                  </a:lnTo>
                  <a:lnTo>
                    <a:pt x="284" y="77"/>
                  </a:lnTo>
                  <a:lnTo>
                    <a:pt x="278" y="80"/>
                  </a:lnTo>
                  <a:close/>
                </a:path>
              </a:pathLst>
            </a:custGeom>
            <a:solidFill>
              <a:srgbClr val="DB26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3132" y="1226"/>
              <a:ext cx="59" cy="63"/>
            </a:xfrm>
            <a:custGeom>
              <a:avLst/>
              <a:gdLst/>
              <a:ahLst/>
              <a:cxnLst>
                <a:cxn ang="0">
                  <a:pos x="413" y="207"/>
                </a:cxn>
                <a:cxn ang="0">
                  <a:pos x="404" y="243"/>
                </a:cxn>
                <a:cxn ang="0">
                  <a:pos x="389" y="278"/>
                </a:cxn>
                <a:cxn ang="0">
                  <a:pos x="366" y="307"/>
                </a:cxn>
                <a:cxn ang="0">
                  <a:pos x="338" y="332"/>
                </a:cxn>
                <a:cxn ang="0">
                  <a:pos x="306" y="353"/>
                </a:cxn>
                <a:cxn ang="0">
                  <a:pos x="268" y="367"/>
                </a:cxn>
                <a:cxn ang="0">
                  <a:pos x="228" y="375"/>
                </a:cxn>
                <a:cxn ang="0">
                  <a:pos x="185" y="375"/>
                </a:cxn>
                <a:cxn ang="0">
                  <a:pos x="145" y="367"/>
                </a:cxn>
                <a:cxn ang="0">
                  <a:pos x="108" y="353"/>
                </a:cxn>
                <a:cxn ang="0">
                  <a:pos x="75" y="332"/>
                </a:cxn>
                <a:cxn ang="0">
                  <a:pos x="47" y="307"/>
                </a:cxn>
                <a:cxn ang="0">
                  <a:pos x="25" y="278"/>
                </a:cxn>
                <a:cxn ang="0">
                  <a:pos x="9" y="243"/>
                </a:cxn>
                <a:cxn ang="0">
                  <a:pos x="1" y="207"/>
                </a:cxn>
                <a:cxn ang="0">
                  <a:pos x="1" y="168"/>
                </a:cxn>
                <a:cxn ang="0">
                  <a:pos x="9" y="132"/>
                </a:cxn>
                <a:cxn ang="0">
                  <a:pos x="25" y="98"/>
                </a:cxn>
                <a:cxn ang="0">
                  <a:pos x="47" y="69"/>
                </a:cxn>
                <a:cxn ang="0">
                  <a:pos x="75" y="43"/>
                </a:cxn>
                <a:cxn ang="0">
                  <a:pos x="108" y="23"/>
                </a:cxn>
                <a:cxn ang="0">
                  <a:pos x="145" y="8"/>
                </a:cxn>
                <a:cxn ang="0">
                  <a:pos x="185" y="1"/>
                </a:cxn>
                <a:cxn ang="0">
                  <a:pos x="228" y="1"/>
                </a:cxn>
                <a:cxn ang="0">
                  <a:pos x="268" y="8"/>
                </a:cxn>
                <a:cxn ang="0">
                  <a:pos x="306" y="23"/>
                </a:cxn>
                <a:cxn ang="0">
                  <a:pos x="338" y="43"/>
                </a:cxn>
                <a:cxn ang="0">
                  <a:pos x="366" y="69"/>
                </a:cxn>
                <a:cxn ang="0">
                  <a:pos x="389" y="98"/>
                </a:cxn>
                <a:cxn ang="0">
                  <a:pos x="404" y="132"/>
                </a:cxn>
                <a:cxn ang="0">
                  <a:pos x="413" y="168"/>
                </a:cxn>
              </a:cxnLst>
              <a:rect l="0" t="0" r="r" b="b"/>
              <a:pathLst>
                <a:path w="413" h="376">
                  <a:moveTo>
                    <a:pt x="413" y="187"/>
                  </a:moveTo>
                  <a:lnTo>
                    <a:pt x="413" y="207"/>
                  </a:lnTo>
                  <a:lnTo>
                    <a:pt x="410" y="226"/>
                  </a:lnTo>
                  <a:lnTo>
                    <a:pt x="404" y="243"/>
                  </a:lnTo>
                  <a:lnTo>
                    <a:pt x="397" y="260"/>
                  </a:lnTo>
                  <a:lnTo>
                    <a:pt x="389" y="278"/>
                  </a:lnTo>
                  <a:lnTo>
                    <a:pt x="379" y="293"/>
                  </a:lnTo>
                  <a:lnTo>
                    <a:pt x="366" y="307"/>
                  </a:lnTo>
                  <a:lnTo>
                    <a:pt x="353" y="320"/>
                  </a:lnTo>
                  <a:lnTo>
                    <a:pt x="338" y="332"/>
                  </a:lnTo>
                  <a:lnTo>
                    <a:pt x="323" y="343"/>
                  </a:lnTo>
                  <a:lnTo>
                    <a:pt x="306" y="353"/>
                  </a:lnTo>
                  <a:lnTo>
                    <a:pt x="287" y="361"/>
                  </a:lnTo>
                  <a:lnTo>
                    <a:pt x="268" y="367"/>
                  </a:lnTo>
                  <a:lnTo>
                    <a:pt x="249" y="372"/>
                  </a:lnTo>
                  <a:lnTo>
                    <a:pt x="228" y="375"/>
                  </a:lnTo>
                  <a:lnTo>
                    <a:pt x="207" y="376"/>
                  </a:lnTo>
                  <a:lnTo>
                    <a:pt x="185" y="375"/>
                  </a:lnTo>
                  <a:lnTo>
                    <a:pt x="165" y="372"/>
                  </a:lnTo>
                  <a:lnTo>
                    <a:pt x="145" y="367"/>
                  </a:lnTo>
                  <a:lnTo>
                    <a:pt x="126" y="361"/>
                  </a:lnTo>
                  <a:lnTo>
                    <a:pt x="108" y="353"/>
                  </a:lnTo>
                  <a:lnTo>
                    <a:pt x="92" y="343"/>
                  </a:lnTo>
                  <a:lnTo>
                    <a:pt x="75" y="332"/>
                  </a:lnTo>
                  <a:lnTo>
                    <a:pt x="60" y="320"/>
                  </a:lnTo>
                  <a:lnTo>
                    <a:pt x="47" y="307"/>
                  </a:lnTo>
                  <a:lnTo>
                    <a:pt x="36" y="293"/>
                  </a:lnTo>
                  <a:lnTo>
                    <a:pt x="25" y="278"/>
                  </a:lnTo>
                  <a:lnTo>
                    <a:pt x="17" y="260"/>
                  </a:lnTo>
                  <a:lnTo>
                    <a:pt x="9" y="243"/>
                  </a:lnTo>
                  <a:lnTo>
                    <a:pt x="5" y="226"/>
                  </a:lnTo>
                  <a:lnTo>
                    <a:pt x="1" y="207"/>
                  </a:lnTo>
                  <a:lnTo>
                    <a:pt x="0" y="187"/>
                  </a:lnTo>
                  <a:lnTo>
                    <a:pt x="1" y="168"/>
                  </a:lnTo>
                  <a:lnTo>
                    <a:pt x="5" y="150"/>
                  </a:lnTo>
                  <a:lnTo>
                    <a:pt x="9" y="132"/>
                  </a:lnTo>
                  <a:lnTo>
                    <a:pt x="17" y="115"/>
                  </a:lnTo>
                  <a:lnTo>
                    <a:pt x="25" y="98"/>
                  </a:lnTo>
                  <a:lnTo>
                    <a:pt x="36" y="83"/>
                  </a:lnTo>
                  <a:lnTo>
                    <a:pt x="47" y="69"/>
                  </a:lnTo>
                  <a:lnTo>
                    <a:pt x="60" y="55"/>
                  </a:lnTo>
                  <a:lnTo>
                    <a:pt x="75" y="43"/>
                  </a:lnTo>
                  <a:lnTo>
                    <a:pt x="92" y="33"/>
                  </a:lnTo>
                  <a:lnTo>
                    <a:pt x="108" y="23"/>
                  </a:lnTo>
                  <a:lnTo>
                    <a:pt x="126" y="15"/>
                  </a:lnTo>
                  <a:lnTo>
                    <a:pt x="145" y="8"/>
                  </a:lnTo>
                  <a:lnTo>
                    <a:pt x="165" y="4"/>
                  </a:lnTo>
                  <a:lnTo>
                    <a:pt x="185" y="1"/>
                  </a:lnTo>
                  <a:lnTo>
                    <a:pt x="207" y="0"/>
                  </a:lnTo>
                  <a:lnTo>
                    <a:pt x="228" y="1"/>
                  </a:lnTo>
                  <a:lnTo>
                    <a:pt x="249" y="4"/>
                  </a:lnTo>
                  <a:lnTo>
                    <a:pt x="268" y="8"/>
                  </a:lnTo>
                  <a:lnTo>
                    <a:pt x="287" y="15"/>
                  </a:lnTo>
                  <a:lnTo>
                    <a:pt x="306" y="23"/>
                  </a:lnTo>
                  <a:lnTo>
                    <a:pt x="323" y="33"/>
                  </a:lnTo>
                  <a:lnTo>
                    <a:pt x="338" y="43"/>
                  </a:lnTo>
                  <a:lnTo>
                    <a:pt x="353" y="55"/>
                  </a:lnTo>
                  <a:lnTo>
                    <a:pt x="366" y="69"/>
                  </a:lnTo>
                  <a:lnTo>
                    <a:pt x="379" y="83"/>
                  </a:lnTo>
                  <a:lnTo>
                    <a:pt x="389" y="98"/>
                  </a:lnTo>
                  <a:lnTo>
                    <a:pt x="397" y="115"/>
                  </a:lnTo>
                  <a:lnTo>
                    <a:pt x="404" y="132"/>
                  </a:lnTo>
                  <a:lnTo>
                    <a:pt x="410" y="150"/>
                  </a:lnTo>
                  <a:lnTo>
                    <a:pt x="413" y="168"/>
                  </a:lnTo>
                  <a:lnTo>
                    <a:pt x="413" y="187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3346" y="1050"/>
              <a:ext cx="74" cy="78"/>
            </a:xfrm>
            <a:custGeom>
              <a:avLst/>
              <a:gdLst/>
              <a:ahLst/>
              <a:cxnLst>
                <a:cxn ang="0">
                  <a:pos x="515" y="258"/>
                </a:cxn>
                <a:cxn ang="0">
                  <a:pos x="508" y="293"/>
                </a:cxn>
                <a:cxn ang="0">
                  <a:pos x="496" y="325"/>
                </a:cxn>
                <a:cxn ang="0">
                  <a:pos x="479" y="355"/>
                </a:cxn>
                <a:cxn ang="0">
                  <a:pos x="457" y="383"/>
                </a:cxn>
                <a:cxn ang="0">
                  <a:pos x="431" y="408"/>
                </a:cxn>
                <a:cxn ang="0">
                  <a:pos x="402" y="428"/>
                </a:cxn>
                <a:cxn ang="0">
                  <a:pos x="370" y="446"/>
                </a:cxn>
                <a:cxn ang="0">
                  <a:pos x="335" y="458"/>
                </a:cxn>
                <a:cxn ang="0">
                  <a:pos x="297" y="466"/>
                </a:cxn>
                <a:cxn ang="0">
                  <a:pos x="258" y="469"/>
                </a:cxn>
                <a:cxn ang="0">
                  <a:pos x="219" y="466"/>
                </a:cxn>
                <a:cxn ang="0">
                  <a:pos x="181" y="458"/>
                </a:cxn>
                <a:cxn ang="0">
                  <a:pos x="146" y="446"/>
                </a:cxn>
                <a:cxn ang="0">
                  <a:pos x="114" y="428"/>
                </a:cxn>
                <a:cxn ang="0">
                  <a:pos x="84" y="408"/>
                </a:cxn>
                <a:cxn ang="0">
                  <a:pos x="59" y="383"/>
                </a:cxn>
                <a:cxn ang="0">
                  <a:pos x="37" y="355"/>
                </a:cxn>
                <a:cxn ang="0">
                  <a:pos x="20" y="325"/>
                </a:cxn>
                <a:cxn ang="0">
                  <a:pos x="8" y="293"/>
                </a:cxn>
                <a:cxn ang="0">
                  <a:pos x="1" y="258"/>
                </a:cxn>
                <a:cxn ang="0">
                  <a:pos x="0" y="222"/>
                </a:cxn>
                <a:cxn ang="0">
                  <a:pos x="5" y="187"/>
                </a:cxn>
                <a:cxn ang="0">
                  <a:pos x="16" y="154"/>
                </a:cxn>
                <a:cxn ang="0">
                  <a:pos x="31" y="123"/>
                </a:cxn>
                <a:cxn ang="0">
                  <a:pos x="51" y="94"/>
                </a:cxn>
                <a:cxn ang="0">
                  <a:pos x="75" y="69"/>
                </a:cxn>
                <a:cxn ang="0">
                  <a:pos x="104" y="47"/>
                </a:cxn>
                <a:cxn ang="0">
                  <a:pos x="135" y="28"/>
                </a:cxn>
                <a:cxn ang="0">
                  <a:pos x="169" y="14"/>
                </a:cxn>
                <a:cxn ang="0">
                  <a:pos x="205" y="5"/>
                </a:cxn>
                <a:cxn ang="0">
                  <a:pos x="245" y="0"/>
                </a:cxn>
                <a:cxn ang="0">
                  <a:pos x="285" y="1"/>
                </a:cxn>
                <a:cxn ang="0">
                  <a:pos x="323" y="7"/>
                </a:cxn>
                <a:cxn ang="0">
                  <a:pos x="358" y="18"/>
                </a:cxn>
                <a:cxn ang="0">
                  <a:pos x="392" y="35"/>
                </a:cxn>
                <a:cxn ang="0">
                  <a:pos x="422" y="54"/>
                </a:cxn>
                <a:cxn ang="0">
                  <a:pos x="449" y="77"/>
                </a:cxn>
                <a:cxn ang="0">
                  <a:pos x="472" y="103"/>
                </a:cxn>
                <a:cxn ang="0">
                  <a:pos x="490" y="133"/>
                </a:cxn>
                <a:cxn ang="0">
                  <a:pos x="505" y="165"/>
                </a:cxn>
                <a:cxn ang="0">
                  <a:pos x="514" y="199"/>
                </a:cxn>
                <a:cxn ang="0">
                  <a:pos x="516" y="234"/>
                </a:cxn>
              </a:cxnLst>
              <a:rect l="0" t="0" r="r" b="b"/>
              <a:pathLst>
                <a:path w="516" h="469">
                  <a:moveTo>
                    <a:pt x="516" y="234"/>
                  </a:moveTo>
                  <a:lnTo>
                    <a:pt x="516" y="246"/>
                  </a:lnTo>
                  <a:lnTo>
                    <a:pt x="515" y="258"/>
                  </a:lnTo>
                  <a:lnTo>
                    <a:pt x="514" y="270"/>
                  </a:lnTo>
                  <a:lnTo>
                    <a:pt x="511" y="282"/>
                  </a:lnTo>
                  <a:lnTo>
                    <a:pt x="508" y="293"/>
                  </a:lnTo>
                  <a:lnTo>
                    <a:pt x="505" y="304"/>
                  </a:lnTo>
                  <a:lnTo>
                    <a:pt x="500" y="315"/>
                  </a:lnTo>
                  <a:lnTo>
                    <a:pt x="496" y="325"/>
                  </a:lnTo>
                  <a:lnTo>
                    <a:pt x="490" y="336"/>
                  </a:lnTo>
                  <a:lnTo>
                    <a:pt x="485" y="346"/>
                  </a:lnTo>
                  <a:lnTo>
                    <a:pt x="479" y="355"/>
                  </a:lnTo>
                  <a:lnTo>
                    <a:pt x="472" y="366"/>
                  </a:lnTo>
                  <a:lnTo>
                    <a:pt x="464" y="375"/>
                  </a:lnTo>
                  <a:lnTo>
                    <a:pt x="457" y="383"/>
                  </a:lnTo>
                  <a:lnTo>
                    <a:pt x="449" y="392"/>
                  </a:lnTo>
                  <a:lnTo>
                    <a:pt x="440" y="400"/>
                  </a:lnTo>
                  <a:lnTo>
                    <a:pt x="431" y="408"/>
                  </a:lnTo>
                  <a:lnTo>
                    <a:pt x="422" y="415"/>
                  </a:lnTo>
                  <a:lnTo>
                    <a:pt x="412" y="422"/>
                  </a:lnTo>
                  <a:lnTo>
                    <a:pt x="402" y="428"/>
                  </a:lnTo>
                  <a:lnTo>
                    <a:pt x="392" y="434"/>
                  </a:lnTo>
                  <a:lnTo>
                    <a:pt x="381" y="441"/>
                  </a:lnTo>
                  <a:lnTo>
                    <a:pt x="370" y="446"/>
                  </a:lnTo>
                  <a:lnTo>
                    <a:pt x="358" y="450"/>
                  </a:lnTo>
                  <a:lnTo>
                    <a:pt x="346" y="455"/>
                  </a:lnTo>
                  <a:lnTo>
                    <a:pt x="335" y="458"/>
                  </a:lnTo>
                  <a:lnTo>
                    <a:pt x="323" y="461"/>
                  </a:lnTo>
                  <a:lnTo>
                    <a:pt x="310" y="464"/>
                  </a:lnTo>
                  <a:lnTo>
                    <a:pt x="297" y="466"/>
                  </a:lnTo>
                  <a:lnTo>
                    <a:pt x="285" y="467"/>
                  </a:lnTo>
                  <a:lnTo>
                    <a:pt x="271" y="468"/>
                  </a:lnTo>
                  <a:lnTo>
                    <a:pt x="258" y="469"/>
                  </a:lnTo>
                  <a:lnTo>
                    <a:pt x="245" y="468"/>
                  </a:lnTo>
                  <a:lnTo>
                    <a:pt x="231" y="467"/>
                  </a:lnTo>
                  <a:lnTo>
                    <a:pt x="219" y="466"/>
                  </a:lnTo>
                  <a:lnTo>
                    <a:pt x="205" y="464"/>
                  </a:lnTo>
                  <a:lnTo>
                    <a:pt x="193" y="461"/>
                  </a:lnTo>
                  <a:lnTo>
                    <a:pt x="181" y="458"/>
                  </a:lnTo>
                  <a:lnTo>
                    <a:pt x="169" y="455"/>
                  </a:lnTo>
                  <a:lnTo>
                    <a:pt x="157" y="450"/>
                  </a:lnTo>
                  <a:lnTo>
                    <a:pt x="146" y="446"/>
                  </a:lnTo>
                  <a:lnTo>
                    <a:pt x="135" y="441"/>
                  </a:lnTo>
                  <a:lnTo>
                    <a:pt x="124" y="434"/>
                  </a:lnTo>
                  <a:lnTo>
                    <a:pt x="114" y="428"/>
                  </a:lnTo>
                  <a:lnTo>
                    <a:pt x="104" y="422"/>
                  </a:lnTo>
                  <a:lnTo>
                    <a:pt x="94" y="415"/>
                  </a:lnTo>
                  <a:lnTo>
                    <a:pt x="84" y="408"/>
                  </a:lnTo>
                  <a:lnTo>
                    <a:pt x="75" y="400"/>
                  </a:lnTo>
                  <a:lnTo>
                    <a:pt x="67" y="392"/>
                  </a:lnTo>
                  <a:lnTo>
                    <a:pt x="59" y="383"/>
                  </a:lnTo>
                  <a:lnTo>
                    <a:pt x="51" y="375"/>
                  </a:lnTo>
                  <a:lnTo>
                    <a:pt x="44" y="366"/>
                  </a:lnTo>
                  <a:lnTo>
                    <a:pt x="37" y="355"/>
                  </a:lnTo>
                  <a:lnTo>
                    <a:pt x="31" y="346"/>
                  </a:lnTo>
                  <a:lnTo>
                    <a:pt x="26" y="336"/>
                  </a:lnTo>
                  <a:lnTo>
                    <a:pt x="20" y="325"/>
                  </a:lnTo>
                  <a:lnTo>
                    <a:pt x="16" y="315"/>
                  </a:lnTo>
                  <a:lnTo>
                    <a:pt x="11" y="304"/>
                  </a:lnTo>
                  <a:lnTo>
                    <a:pt x="8" y="293"/>
                  </a:lnTo>
                  <a:lnTo>
                    <a:pt x="5" y="282"/>
                  </a:lnTo>
                  <a:lnTo>
                    <a:pt x="2" y="270"/>
                  </a:lnTo>
                  <a:lnTo>
                    <a:pt x="1" y="258"/>
                  </a:lnTo>
                  <a:lnTo>
                    <a:pt x="0" y="246"/>
                  </a:lnTo>
                  <a:lnTo>
                    <a:pt x="0" y="234"/>
                  </a:lnTo>
                  <a:lnTo>
                    <a:pt x="0" y="222"/>
                  </a:lnTo>
                  <a:lnTo>
                    <a:pt x="1" y="211"/>
                  </a:lnTo>
                  <a:lnTo>
                    <a:pt x="2" y="199"/>
                  </a:lnTo>
                  <a:lnTo>
                    <a:pt x="5" y="187"/>
                  </a:lnTo>
                  <a:lnTo>
                    <a:pt x="8" y="176"/>
                  </a:lnTo>
                  <a:lnTo>
                    <a:pt x="11" y="165"/>
                  </a:lnTo>
                  <a:lnTo>
                    <a:pt x="16" y="154"/>
                  </a:lnTo>
                  <a:lnTo>
                    <a:pt x="20" y="143"/>
                  </a:lnTo>
                  <a:lnTo>
                    <a:pt x="26" y="133"/>
                  </a:lnTo>
                  <a:lnTo>
                    <a:pt x="31" y="123"/>
                  </a:lnTo>
                  <a:lnTo>
                    <a:pt x="37" y="112"/>
                  </a:lnTo>
                  <a:lnTo>
                    <a:pt x="44" y="103"/>
                  </a:lnTo>
                  <a:lnTo>
                    <a:pt x="51" y="94"/>
                  </a:lnTo>
                  <a:lnTo>
                    <a:pt x="59" y="85"/>
                  </a:lnTo>
                  <a:lnTo>
                    <a:pt x="67" y="77"/>
                  </a:lnTo>
                  <a:lnTo>
                    <a:pt x="75" y="69"/>
                  </a:lnTo>
                  <a:lnTo>
                    <a:pt x="84" y="61"/>
                  </a:lnTo>
                  <a:lnTo>
                    <a:pt x="94" y="54"/>
                  </a:lnTo>
                  <a:lnTo>
                    <a:pt x="104" y="47"/>
                  </a:lnTo>
                  <a:lnTo>
                    <a:pt x="114" y="41"/>
                  </a:lnTo>
                  <a:lnTo>
                    <a:pt x="124" y="35"/>
                  </a:lnTo>
                  <a:lnTo>
                    <a:pt x="135" y="28"/>
                  </a:lnTo>
                  <a:lnTo>
                    <a:pt x="146" y="23"/>
                  </a:lnTo>
                  <a:lnTo>
                    <a:pt x="157" y="18"/>
                  </a:lnTo>
                  <a:lnTo>
                    <a:pt x="169" y="14"/>
                  </a:lnTo>
                  <a:lnTo>
                    <a:pt x="181" y="10"/>
                  </a:lnTo>
                  <a:lnTo>
                    <a:pt x="193" y="7"/>
                  </a:lnTo>
                  <a:lnTo>
                    <a:pt x="205" y="5"/>
                  </a:lnTo>
                  <a:lnTo>
                    <a:pt x="219" y="3"/>
                  </a:lnTo>
                  <a:lnTo>
                    <a:pt x="231" y="1"/>
                  </a:lnTo>
                  <a:lnTo>
                    <a:pt x="245" y="0"/>
                  </a:lnTo>
                  <a:lnTo>
                    <a:pt x="258" y="0"/>
                  </a:lnTo>
                  <a:lnTo>
                    <a:pt x="271" y="0"/>
                  </a:lnTo>
                  <a:lnTo>
                    <a:pt x="285" y="1"/>
                  </a:lnTo>
                  <a:lnTo>
                    <a:pt x="297" y="3"/>
                  </a:lnTo>
                  <a:lnTo>
                    <a:pt x="310" y="5"/>
                  </a:lnTo>
                  <a:lnTo>
                    <a:pt x="323" y="7"/>
                  </a:lnTo>
                  <a:lnTo>
                    <a:pt x="335" y="10"/>
                  </a:lnTo>
                  <a:lnTo>
                    <a:pt x="346" y="14"/>
                  </a:lnTo>
                  <a:lnTo>
                    <a:pt x="358" y="18"/>
                  </a:lnTo>
                  <a:lnTo>
                    <a:pt x="370" y="23"/>
                  </a:lnTo>
                  <a:lnTo>
                    <a:pt x="381" y="28"/>
                  </a:lnTo>
                  <a:lnTo>
                    <a:pt x="392" y="35"/>
                  </a:lnTo>
                  <a:lnTo>
                    <a:pt x="402" y="41"/>
                  </a:lnTo>
                  <a:lnTo>
                    <a:pt x="412" y="47"/>
                  </a:lnTo>
                  <a:lnTo>
                    <a:pt x="422" y="54"/>
                  </a:lnTo>
                  <a:lnTo>
                    <a:pt x="431" y="61"/>
                  </a:lnTo>
                  <a:lnTo>
                    <a:pt x="440" y="69"/>
                  </a:lnTo>
                  <a:lnTo>
                    <a:pt x="449" y="77"/>
                  </a:lnTo>
                  <a:lnTo>
                    <a:pt x="457" y="85"/>
                  </a:lnTo>
                  <a:lnTo>
                    <a:pt x="464" y="94"/>
                  </a:lnTo>
                  <a:lnTo>
                    <a:pt x="472" y="103"/>
                  </a:lnTo>
                  <a:lnTo>
                    <a:pt x="479" y="112"/>
                  </a:lnTo>
                  <a:lnTo>
                    <a:pt x="485" y="123"/>
                  </a:lnTo>
                  <a:lnTo>
                    <a:pt x="490" y="133"/>
                  </a:lnTo>
                  <a:lnTo>
                    <a:pt x="496" y="143"/>
                  </a:lnTo>
                  <a:lnTo>
                    <a:pt x="500" y="154"/>
                  </a:lnTo>
                  <a:lnTo>
                    <a:pt x="505" y="165"/>
                  </a:lnTo>
                  <a:lnTo>
                    <a:pt x="508" y="176"/>
                  </a:lnTo>
                  <a:lnTo>
                    <a:pt x="511" y="187"/>
                  </a:lnTo>
                  <a:lnTo>
                    <a:pt x="514" y="199"/>
                  </a:lnTo>
                  <a:lnTo>
                    <a:pt x="515" y="211"/>
                  </a:lnTo>
                  <a:lnTo>
                    <a:pt x="516" y="222"/>
                  </a:lnTo>
                  <a:lnTo>
                    <a:pt x="516" y="234"/>
                  </a:lnTo>
                  <a:close/>
                </a:path>
              </a:pathLst>
            </a:custGeom>
            <a:solidFill>
              <a:srgbClr val="E997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9" name="Freeform 128"/>
            <p:cNvSpPr>
              <a:spLocks/>
            </p:cNvSpPr>
            <p:nvPr/>
          </p:nvSpPr>
          <p:spPr bwMode="auto">
            <a:xfrm>
              <a:off x="2745" y="2560"/>
              <a:ext cx="295" cy="204"/>
            </a:xfrm>
            <a:custGeom>
              <a:avLst/>
              <a:gdLst/>
              <a:ahLst/>
              <a:cxnLst>
                <a:cxn ang="0">
                  <a:pos x="389" y="1240"/>
                </a:cxn>
                <a:cxn ang="0">
                  <a:pos x="355" y="1238"/>
                </a:cxn>
                <a:cxn ang="0">
                  <a:pos x="281" y="1223"/>
                </a:cxn>
                <a:cxn ang="0">
                  <a:pos x="211" y="1197"/>
                </a:cxn>
                <a:cxn ang="0">
                  <a:pos x="150" y="1160"/>
                </a:cxn>
                <a:cxn ang="0">
                  <a:pos x="98" y="1114"/>
                </a:cxn>
                <a:cxn ang="0">
                  <a:pos x="54" y="1059"/>
                </a:cxn>
                <a:cxn ang="0">
                  <a:pos x="23" y="998"/>
                </a:cxn>
                <a:cxn ang="0">
                  <a:pos x="5" y="931"/>
                </a:cxn>
                <a:cxn ang="0">
                  <a:pos x="2" y="862"/>
                </a:cxn>
                <a:cxn ang="0">
                  <a:pos x="12" y="796"/>
                </a:cxn>
                <a:cxn ang="0">
                  <a:pos x="35" y="734"/>
                </a:cxn>
                <a:cxn ang="0">
                  <a:pos x="69" y="678"/>
                </a:cxn>
                <a:cxn ang="0">
                  <a:pos x="113" y="629"/>
                </a:cxn>
                <a:cxn ang="0">
                  <a:pos x="167" y="586"/>
                </a:cxn>
                <a:cxn ang="0">
                  <a:pos x="228" y="554"/>
                </a:cxn>
                <a:cxn ang="0">
                  <a:pos x="296" y="530"/>
                </a:cxn>
                <a:cxn ang="0">
                  <a:pos x="346" y="501"/>
                </a:cxn>
                <a:cxn ang="0">
                  <a:pos x="343" y="417"/>
                </a:cxn>
                <a:cxn ang="0">
                  <a:pos x="358" y="330"/>
                </a:cxn>
                <a:cxn ang="0">
                  <a:pos x="390" y="249"/>
                </a:cxn>
                <a:cxn ang="0">
                  <a:pos x="439" y="177"/>
                </a:cxn>
                <a:cxn ang="0">
                  <a:pos x="503" y="114"/>
                </a:cxn>
                <a:cxn ang="0">
                  <a:pos x="578" y="64"/>
                </a:cxn>
                <a:cxn ang="0">
                  <a:pos x="663" y="27"/>
                </a:cxn>
                <a:cxn ang="0">
                  <a:pos x="757" y="5"/>
                </a:cxn>
                <a:cxn ang="0">
                  <a:pos x="863" y="1"/>
                </a:cxn>
                <a:cxn ang="0">
                  <a:pos x="987" y="23"/>
                </a:cxn>
                <a:cxn ang="0">
                  <a:pos x="1097" y="71"/>
                </a:cxn>
                <a:cxn ang="0">
                  <a:pos x="1189" y="140"/>
                </a:cxn>
                <a:cxn ang="0">
                  <a:pos x="1266" y="201"/>
                </a:cxn>
                <a:cxn ang="0">
                  <a:pos x="1351" y="196"/>
                </a:cxn>
                <a:cxn ang="0">
                  <a:pos x="1426" y="206"/>
                </a:cxn>
                <a:cxn ang="0">
                  <a:pos x="1496" y="228"/>
                </a:cxn>
                <a:cxn ang="0">
                  <a:pos x="1559" y="259"/>
                </a:cxn>
                <a:cxn ang="0">
                  <a:pos x="1614" y="300"/>
                </a:cxn>
                <a:cxn ang="0">
                  <a:pos x="1661" y="350"/>
                </a:cxn>
                <a:cxn ang="0">
                  <a:pos x="1697" y="407"/>
                </a:cxn>
                <a:cxn ang="0">
                  <a:pos x="1722" y="469"/>
                </a:cxn>
                <a:cxn ang="0">
                  <a:pos x="1751" y="520"/>
                </a:cxn>
                <a:cxn ang="0">
                  <a:pos x="1823" y="537"/>
                </a:cxn>
                <a:cxn ang="0">
                  <a:pos x="1890" y="565"/>
                </a:cxn>
                <a:cxn ang="0">
                  <a:pos x="1949" y="601"/>
                </a:cxn>
                <a:cxn ang="0">
                  <a:pos x="1999" y="648"/>
                </a:cxn>
                <a:cxn ang="0">
                  <a:pos x="2041" y="701"/>
                </a:cxn>
                <a:cxn ang="0">
                  <a:pos x="2071" y="761"/>
                </a:cxn>
                <a:cxn ang="0">
                  <a:pos x="2088" y="827"/>
                </a:cxn>
                <a:cxn ang="0">
                  <a:pos x="2092" y="897"/>
                </a:cxn>
                <a:cxn ang="0">
                  <a:pos x="2080" y="969"/>
                </a:cxn>
                <a:cxn ang="0">
                  <a:pos x="2052" y="1035"/>
                </a:cxn>
                <a:cxn ang="0">
                  <a:pos x="2012" y="1094"/>
                </a:cxn>
                <a:cxn ang="0">
                  <a:pos x="1960" y="1146"/>
                </a:cxn>
                <a:cxn ang="0">
                  <a:pos x="1898" y="1187"/>
                </a:cxn>
                <a:cxn ang="0">
                  <a:pos x="1828" y="1218"/>
                </a:cxn>
                <a:cxn ang="0">
                  <a:pos x="1751" y="1236"/>
                </a:cxn>
                <a:cxn ang="0">
                  <a:pos x="432" y="1240"/>
                </a:cxn>
              </a:cxnLst>
              <a:rect l="0" t="0" r="r" b="b"/>
              <a:pathLst>
                <a:path w="2092" h="1241">
                  <a:moveTo>
                    <a:pt x="432" y="1240"/>
                  </a:moveTo>
                  <a:lnTo>
                    <a:pt x="418" y="1240"/>
                  </a:lnTo>
                  <a:lnTo>
                    <a:pt x="403" y="1241"/>
                  </a:lnTo>
                  <a:lnTo>
                    <a:pt x="389" y="1240"/>
                  </a:lnTo>
                  <a:lnTo>
                    <a:pt x="374" y="1240"/>
                  </a:lnTo>
                  <a:lnTo>
                    <a:pt x="374" y="1240"/>
                  </a:lnTo>
                  <a:lnTo>
                    <a:pt x="374" y="1240"/>
                  </a:lnTo>
                  <a:lnTo>
                    <a:pt x="355" y="1238"/>
                  </a:lnTo>
                  <a:lnTo>
                    <a:pt x="335" y="1235"/>
                  </a:lnTo>
                  <a:lnTo>
                    <a:pt x="317" y="1232"/>
                  </a:lnTo>
                  <a:lnTo>
                    <a:pt x="298" y="1228"/>
                  </a:lnTo>
                  <a:lnTo>
                    <a:pt x="281" y="1223"/>
                  </a:lnTo>
                  <a:lnTo>
                    <a:pt x="263" y="1218"/>
                  </a:lnTo>
                  <a:lnTo>
                    <a:pt x="245" y="1212"/>
                  </a:lnTo>
                  <a:lnTo>
                    <a:pt x="228" y="1205"/>
                  </a:lnTo>
                  <a:lnTo>
                    <a:pt x="211" y="1197"/>
                  </a:lnTo>
                  <a:lnTo>
                    <a:pt x="196" y="1188"/>
                  </a:lnTo>
                  <a:lnTo>
                    <a:pt x="180" y="1179"/>
                  </a:lnTo>
                  <a:lnTo>
                    <a:pt x="165" y="1170"/>
                  </a:lnTo>
                  <a:lnTo>
                    <a:pt x="150" y="1160"/>
                  </a:lnTo>
                  <a:lnTo>
                    <a:pt x="136" y="1149"/>
                  </a:lnTo>
                  <a:lnTo>
                    <a:pt x="122" y="1138"/>
                  </a:lnTo>
                  <a:lnTo>
                    <a:pt x="110" y="1126"/>
                  </a:lnTo>
                  <a:lnTo>
                    <a:pt x="98" y="1114"/>
                  </a:lnTo>
                  <a:lnTo>
                    <a:pt x="85" y="1100"/>
                  </a:lnTo>
                  <a:lnTo>
                    <a:pt x="74" y="1087"/>
                  </a:lnTo>
                  <a:lnTo>
                    <a:pt x="64" y="1073"/>
                  </a:lnTo>
                  <a:lnTo>
                    <a:pt x="54" y="1059"/>
                  </a:lnTo>
                  <a:lnTo>
                    <a:pt x="45" y="1045"/>
                  </a:lnTo>
                  <a:lnTo>
                    <a:pt x="37" y="1029"/>
                  </a:lnTo>
                  <a:lnTo>
                    <a:pt x="29" y="1014"/>
                  </a:lnTo>
                  <a:lnTo>
                    <a:pt x="23" y="998"/>
                  </a:lnTo>
                  <a:lnTo>
                    <a:pt x="17" y="982"/>
                  </a:lnTo>
                  <a:lnTo>
                    <a:pt x="13" y="966"/>
                  </a:lnTo>
                  <a:lnTo>
                    <a:pt x="8" y="948"/>
                  </a:lnTo>
                  <a:lnTo>
                    <a:pt x="5" y="931"/>
                  </a:lnTo>
                  <a:lnTo>
                    <a:pt x="3" y="914"/>
                  </a:lnTo>
                  <a:lnTo>
                    <a:pt x="2" y="897"/>
                  </a:lnTo>
                  <a:lnTo>
                    <a:pt x="0" y="879"/>
                  </a:lnTo>
                  <a:lnTo>
                    <a:pt x="2" y="862"/>
                  </a:lnTo>
                  <a:lnTo>
                    <a:pt x="3" y="845"/>
                  </a:lnTo>
                  <a:lnTo>
                    <a:pt x="5" y="828"/>
                  </a:lnTo>
                  <a:lnTo>
                    <a:pt x="8" y="812"/>
                  </a:lnTo>
                  <a:lnTo>
                    <a:pt x="12" y="796"/>
                  </a:lnTo>
                  <a:lnTo>
                    <a:pt x="16" y="779"/>
                  </a:lnTo>
                  <a:lnTo>
                    <a:pt x="22" y="764"/>
                  </a:lnTo>
                  <a:lnTo>
                    <a:pt x="27" y="749"/>
                  </a:lnTo>
                  <a:lnTo>
                    <a:pt x="35" y="734"/>
                  </a:lnTo>
                  <a:lnTo>
                    <a:pt x="42" y="720"/>
                  </a:lnTo>
                  <a:lnTo>
                    <a:pt x="51" y="705"/>
                  </a:lnTo>
                  <a:lnTo>
                    <a:pt x="60" y="691"/>
                  </a:lnTo>
                  <a:lnTo>
                    <a:pt x="69" y="678"/>
                  </a:lnTo>
                  <a:lnTo>
                    <a:pt x="80" y="665"/>
                  </a:lnTo>
                  <a:lnTo>
                    <a:pt x="90" y="652"/>
                  </a:lnTo>
                  <a:lnTo>
                    <a:pt x="102" y="640"/>
                  </a:lnTo>
                  <a:lnTo>
                    <a:pt x="113" y="629"/>
                  </a:lnTo>
                  <a:lnTo>
                    <a:pt x="127" y="616"/>
                  </a:lnTo>
                  <a:lnTo>
                    <a:pt x="139" y="606"/>
                  </a:lnTo>
                  <a:lnTo>
                    <a:pt x="153" y="596"/>
                  </a:lnTo>
                  <a:lnTo>
                    <a:pt x="167" y="586"/>
                  </a:lnTo>
                  <a:lnTo>
                    <a:pt x="182" y="577"/>
                  </a:lnTo>
                  <a:lnTo>
                    <a:pt x="197" y="569"/>
                  </a:lnTo>
                  <a:lnTo>
                    <a:pt x="213" y="561"/>
                  </a:lnTo>
                  <a:lnTo>
                    <a:pt x="228" y="554"/>
                  </a:lnTo>
                  <a:lnTo>
                    <a:pt x="245" y="547"/>
                  </a:lnTo>
                  <a:lnTo>
                    <a:pt x="262" y="540"/>
                  </a:lnTo>
                  <a:lnTo>
                    <a:pt x="278" y="535"/>
                  </a:lnTo>
                  <a:lnTo>
                    <a:pt x="296" y="530"/>
                  </a:lnTo>
                  <a:lnTo>
                    <a:pt x="314" y="526"/>
                  </a:lnTo>
                  <a:lnTo>
                    <a:pt x="332" y="523"/>
                  </a:lnTo>
                  <a:lnTo>
                    <a:pt x="350" y="520"/>
                  </a:lnTo>
                  <a:lnTo>
                    <a:pt x="346" y="501"/>
                  </a:lnTo>
                  <a:lnTo>
                    <a:pt x="344" y="481"/>
                  </a:lnTo>
                  <a:lnTo>
                    <a:pt x="343" y="460"/>
                  </a:lnTo>
                  <a:lnTo>
                    <a:pt x="342" y="439"/>
                  </a:lnTo>
                  <a:lnTo>
                    <a:pt x="343" y="417"/>
                  </a:lnTo>
                  <a:lnTo>
                    <a:pt x="344" y="395"/>
                  </a:lnTo>
                  <a:lnTo>
                    <a:pt x="348" y="372"/>
                  </a:lnTo>
                  <a:lnTo>
                    <a:pt x="352" y="351"/>
                  </a:lnTo>
                  <a:lnTo>
                    <a:pt x="358" y="330"/>
                  </a:lnTo>
                  <a:lnTo>
                    <a:pt x="364" y="309"/>
                  </a:lnTo>
                  <a:lnTo>
                    <a:pt x="372" y="288"/>
                  </a:lnTo>
                  <a:lnTo>
                    <a:pt x="381" y="268"/>
                  </a:lnTo>
                  <a:lnTo>
                    <a:pt x="390" y="249"/>
                  </a:lnTo>
                  <a:lnTo>
                    <a:pt x="401" y="231"/>
                  </a:lnTo>
                  <a:lnTo>
                    <a:pt x="412" y="211"/>
                  </a:lnTo>
                  <a:lnTo>
                    <a:pt x="426" y="194"/>
                  </a:lnTo>
                  <a:lnTo>
                    <a:pt x="439" y="177"/>
                  </a:lnTo>
                  <a:lnTo>
                    <a:pt x="454" y="160"/>
                  </a:lnTo>
                  <a:lnTo>
                    <a:pt x="469" y="145"/>
                  </a:lnTo>
                  <a:lnTo>
                    <a:pt x="485" y="129"/>
                  </a:lnTo>
                  <a:lnTo>
                    <a:pt x="503" y="114"/>
                  </a:lnTo>
                  <a:lnTo>
                    <a:pt x="521" y="101"/>
                  </a:lnTo>
                  <a:lnTo>
                    <a:pt x="538" y="88"/>
                  </a:lnTo>
                  <a:lnTo>
                    <a:pt x="557" y="76"/>
                  </a:lnTo>
                  <a:lnTo>
                    <a:pt x="578" y="64"/>
                  </a:lnTo>
                  <a:lnTo>
                    <a:pt x="598" y="53"/>
                  </a:lnTo>
                  <a:lnTo>
                    <a:pt x="619" y="43"/>
                  </a:lnTo>
                  <a:lnTo>
                    <a:pt x="641" y="35"/>
                  </a:lnTo>
                  <a:lnTo>
                    <a:pt x="663" y="27"/>
                  </a:lnTo>
                  <a:lnTo>
                    <a:pt x="686" y="20"/>
                  </a:lnTo>
                  <a:lnTo>
                    <a:pt x="709" y="14"/>
                  </a:lnTo>
                  <a:lnTo>
                    <a:pt x="733" y="9"/>
                  </a:lnTo>
                  <a:lnTo>
                    <a:pt x="757" y="5"/>
                  </a:lnTo>
                  <a:lnTo>
                    <a:pt x="782" y="3"/>
                  </a:lnTo>
                  <a:lnTo>
                    <a:pt x="806" y="1"/>
                  </a:lnTo>
                  <a:lnTo>
                    <a:pt x="831" y="0"/>
                  </a:lnTo>
                  <a:lnTo>
                    <a:pt x="863" y="1"/>
                  </a:lnTo>
                  <a:lnTo>
                    <a:pt x="896" y="4"/>
                  </a:lnTo>
                  <a:lnTo>
                    <a:pt x="927" y="9"/>
                  </a:lnTo>
                  <a:lnTo>
                    <a:pt x="957" y="15"/>
                  </a:lnTo>
                  <a:lnTo>
                    <a:pt x="987" y="23"/>
                  </a:lnTo>
                  <a:lnTo>
                    <a:pt x="1016" y="32"/>
                  </a:lnTo>
                  <a:lnTo>
                    <a:pt x="1044" y="43"/>
                  </a:lnTo>
                  <a:lnTo>
                    <a:pt x="1071" y="56"/>
                  </a:lnTo>
                  <a:lnTo>
                    <a:pt x="1097" y="71"/>
                  </a:lnTo>
                  <a:lnTo>
                    <a:pt x="1121" y="86"/>
                  </a:lnTo>
                  <a:lnTo>
                    <a:pt x="1146" y="103"/>
                  </a:lnTo>
                  <a:lnTo>
                    <a:pt x="1168" y="121"/>
                  </a:lnTo>
                  <a:lnTo>
                    <a:pt x="1189" y="140"/>
                  </a:lnTo>
                  <a:lnTo>
                    <a:pt x="1209" y="161"/>
                  </a:lnTo>
                  <a:lnTo>
                    <a:pt x="1228" y="182"/>
                  </a:lnTo>
                  <a:lnTo>
                    <a:pt x="1245" y="204"/>
                  </a:lnTo>
                  <a:lnTo>
                    <a:pt x="1266" y="201"/>
                  </a:lnTo>
                  <a:lnTo>
                    <a:pt x="1287" y="198"/>
                  </a:lnTo>
                  <a:lnTo>
                    <a:pt x="1310" y="196"/>
                  </a:lnTo>
                  <a:lnTo>
                    <a:pt x="1332" y="196"/>
                  </a:lnTo>
                  <a:lnTo>
                    <a:pt x="1351" y="196"/>
                  </a:lnTo>
                  <a:lnTo>
                    <a:pt x="1370" y="197"/>
                  </a:lnTo>
                  <a:lnTo>
                    <a:pt x="1389" y="199"/>
                  </a:lnTo>
                  <a:lnTo>
                    <a:pt x="1408" y="202"/>
                  </a:lnTo>
                  <a:lnTo>
                    <a:pt x="1426" y="206"/>
                  </a:lnTo>
                  <a:lnTo>
                    <a:pt x="1444" y="210"/>
                  </a:lnTo>
                  <a:lnTo>
                    <a:pt x="1461" y="215"/>
                  </a:lnTo>
                  <a:lnTo>
                    <a:pt x="1478" y="220"/>
                  </a:lnTo>
                  <a:lnTo>
                    <a:pt x="1496" y="228"/>
                  </a:lnTo>
                  <a:lnTo>
                    <a:pt x="1512" y="235"/>
                  </a:lnTo>
                  <a:lnTo>
                    <a:pt x="1528" y="242"/>
                  </a:lnTo>
                  <a:lnTo>
                    <a:pt x="1544" y="250"/>
                  </a:lnTo>
                  <a:lnTo>
                    <a:pt x="1559" y="259"/>
                  </a:lnTo>
                  <a:lnTo>
                    <a:pt x="1574" y="269"/>
                  </a:lnTo>
                  <a:lnTo>
                    <a:pt x="1588" y="278"/>
                  </a:lnTo>
                  <a:lnTo>
                    <a:pt x="1602" y="289"/>
                  </a:lnTo>
                  <a:lnTo>
                    <a:pt x="1614" y="300"/>
                  </a:lnTo>
                  <a:lnTo>
                    <a:pt x="1628" y="312"/>
                  </a:lnTo>
                  <a:lnTo>
                    <a:pt x="1639" y="324"/>
                  </a:lnTo>
                  <a:lnTo>
                    <a:pt x="1650" y="337"/>
                  </a:lnTo>
                  <a:lnTo>
                    <a:pt x="1661" y="350"/>
                  </a:lnTo>
                  <a:lnTo>
                    <a:pt x="1671" y="363"/>
                  </a:lnTo>
                  <a:lnTo>
                    <a:pt x="1680" y="377"/>
                  </a:lnTo>
                  <a:lnTo>
                    <a:pt x="1689" y="392"/>
                  </a:lnTo>
                  <a:lnTo>
                    <a:pt x="1697" y="407"/>
                  </a:lnTo>
                  <a:lnTo>
                    <a:pt x="1705" y="421"/>
                  </a:lnTo>
                  <a:lnTo>
                    <a:pt x="1712" y="437"/>
                  </a:lnTo>
                  <a:lnTo>
                    <a:pt x="1717" y="452"/>
                  </a:lnTo>
                  <a:lnTo>
                    <a:pt x="1722" y="469"/>
                  </a:lnTo>
                  <a:lnTo>
                    <a:pt x="1726" y="485"/>
                  </a:lnTo>
                  <a:lnTo>
                    <a:pt x="1729" y="502"/>
                  </a:lnTo>
                  <a:lnTo>
                    <a:pt x="1732" y="518"/>
                  </a:lnTo>
                  <a:lnTo>
                    <a:pt x="1751" y="520"/>
                  </a:lnTo>
                  <a:lnTo>
                    <a:pt x="1770" y="523"/>
                  </a:lnTo>
                  <a:lnTo>
                    <a:pt x="1787" y="527"/>
                  </a:lnTo>
                  <a:lnTo>
                    <a:pt x="1805" y="531"/>
                  </a:lnTo>
                  <a:lnTo>
                    <a:pt x="1823" y="537"/>
                  </a:lnTo>
                  <a:lnTo>
                    <a:pt x="1840" y="542"/>
                  </a:lnTo>
                  <a:lnTo>
                    <a:pt x="1858" y="550"/>
                  </a:lnTo>
                  <a:lnTo>
                    <a:pt x="1873" y="557"/>
                  </a:lnTo>
                  <a:lnTo>
                    <a:pt x="1890" y="565"/>
                  </a:lnTo>
                  <a:lnTo>
                    <a:pt x="1906" y="573"/>
                  </a:lnTo>
                  <a:lnTo>
                    <a:pt x="1920" y="582"/>
                  </a:lnTo>
                  <a:lnTo>
                    <a:pt x="1935" y="591"/>
                  </a:lnTo>
                  <a:lnTo>
                    <a:pt x="1949" y="601"/>
                  </a:lnTo>
                  <a:lnTo>
                    <a:pt x="1963" y="612"/>
                  </a:lnTo>
                  <a:lnTo>
                    <a:pt x="1976" y="623"/>
                  </a:lnTo>
                  <a:lnTo>
                    <a:pt x="1988" y="636"/>
                  </a:lnTo>
                  <a:lnTo>
                    <a:pt x="1999" y="648"/>
                  </a:lnTo>
                  <a:lnTo>
                    <a:pt x="2011" y="661"/>
                  </a:lnTo>
                  <a:lnTo>
                    <a:pt x="2022" y="674"/>
                  </a:lnTo>
                  <a:lnTo>
                    <a:pt x="2032" y="687"/>
                  </a:lnTo>
                  <a:lnTo>
                    <a:pt x="2041" y="701"/>
                  </a:lnTo>
                  <a:lnTo>
                    <a:pt x="2050" y="716"/>
                  </a:lnTo>
                  <a:lnTo>
                    <a:pt x="2058" y="731"/>
                  </a:lnTo>
                  <a:lnTo>
                    <a:pt x="2064" y="746"/>
                  </a:lnTo>
                  <a:lnTo>
                    <a:pt x="2071" y="761"/>
                  </a:lnTo>
                  <a:lnTo>
                    <a:pt x="2076" y="777"/>
                  </a:lnTo>
                  <a:lnTo>
                    <a:pt x="2081" y="794"/>
                  </a:lnTo>
                  <a:lnTo>
                    <a:pt x="2085" y="810"/>
                  </a:lnTo>
                  <a:lnTo>
                    <a:pt x="2088" y="827"/>
                  </a:lnTo>
                  <a:lnTo>
                    <a:pt x="2090" y="843"/>
                  </a:lnTo>
                  <a:lnTo>
                    <a:pt x="2092" y="860"/>
                  </a:lnTo>
                  <a:lnTo>
                    <a:pt x="2092" y="879"/>
                  </a:lnTo>
                  <a:lnTo>
                    <a:pt x="2092" y="897"/>
                  </a:lnTo>
                  <a:lnTo>
                    <a:pt x="2090" y="915"/>
                  </a:lnTo>
                  <a:lnTo>
                    <a:pt x="2088" y="933"/>
                  </a:lnTo>
                  <a:lnTo>
                    <a:pt x="2084" y="952"/>
                  </a:lnTo>
                  <a:lnTo>
                    <a:pt x="2080" y="969"/>
                  </a:lnTo>
                  <a:lnTo>
                    <a:pt x="2074" y="986"/>
                  </a:lnTo>
                  <a:lnTo>
                    <a:pt x="2068" y="1002"/>
                  </a:lnTo>
                  <a:lnTo>
                    <a:pt x="2061" y="1019"/>
                  </a:lnTo>
                  <a:lnTo>
                    <a:pt x="2052" y="1035"/>
                  </a:lnTo>
                  <a:lnTo>
                    <a:pt x="2043" y="1051"/>
                  </a:lnTo>
                  <a:lnTo>
                    <a:pt x="2034" y="1066"/>
                  </a:lnTo>
                  <a:lnTo>
                    <a:pt x="2023" y="1080"/>
                  </a:lnTo>
                  <a:lnTo>
                    <a:pt x="2012" y="1094"/>
                  </a:lnTo>
                  <a:lnTo>
                    <a:pt x="2001" y="1108"/>
                  </a:lnTo>
                  <a:lnTo>
                    <a:pt x="1987" y="1122"/>
                  </a:lnTo>
                  <a:lnTo>
                    <a:pt x="1974" y="1134"/>
                  </a:lnTo>
                  <a:lnTo>
                    <a:pt x="1960" y="1146"/>
                  </a:lnTo>
                  <a:lnTo>
                    <a:pt x="1946" y="1157"/>
                  </a:lnTo>
                  <a:lnTo>
                    <a:pt x="1930" y="1168"/>
                  </a:lnTo>
                  <a:lnTo>
                    <a:pt x="1915" y="1178"/>
                  </a:lnTo>
                  <a:lnTo>
                    <a:pt x="1898" y="1187"/>
                  </a:lnTo>
                  <a:lnTo>
                    <a:pt x="1881" y="1197"/>
                  </a:lnTo>
                  <a:lnTo>
                    <a:pt x="1864" y="1205"/>
                  </a:lnTo>
                  <a:lnTo>
                    <a:pt x="1847" y="1212"/>
                  </a:lnTo>
                  <a:lnTo>
                    <a:pt x="1828" y="1218"/>
                  </a:lnTo>
                  <a:lnTo>
                    <a:pt x="1810" y="1224"/>
                  </a:lnTo>
                  <a:lnTo>
                    <a:pt x="1790" y="1229"/>
                  </a:lnTo>
                  <a:lnTo>
                    <a:pt x="1771" y="1233"/>
                  </a:lnTo>
                  <a:lnTo>
                    <a:pt x="1751" y="1236"/>
                  </a:lnTo>
                  <a:lnTo>
                    <a:pt x="1730" y="1238"/>
                  </a:lnTo>
                  <a:lnTo>
                    <a:pt x="1710" y="1239"/>
                  </a:lnTo>
                  <a:lnTo>
                    <a:pt x="1689" y="1240"/>
                  </a:lnTo>
                  <a:lnTo>
                    <a:pt x="432" y="124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2677" y="3382"/>
              <a:ext cx="60" cy="59"/>
            </a:xfrm>
            <a:custGeom>
              <a:avLst/>
              <a:gdLst/>
              <a:ahLst/>
              <a:cxnLst>
                <a:cxn ang="0">
                  <a:pos x="423" y="138"/>
                </a:cxn>
                <a:cxn ang="0">
                  <a:pos x="281" y="118"/>
                </a:cxn>
                <a:cxn ang="0">
                  <a:pos x="216" y="0"/>
                </a:cxn>
                <a:cxn ang="0">
                  <a:pos x="141" y="118"/>
                </a:cxn>
                <a:cxn ang="0">
                  <a:pos x="0" y="138"/>
                </a:cxn>
                <a:cxn ang="0">
                  <a:pos x="102" y="228"/>
                </a:cxn>
                <a:cxn ang="0">
                  <a:pos x="77" y="355"/>
                </a:cxn>
                <a:cxn ang="0">
                  <a:pos x="216" y="297"/>
                </a:cxn>
                <a:cxn ang="0">
                  <a:pos x="345" y="355"/>
                </a:cxn>
                <a:cxn ang="0">
                  <a:pos x="321" y="228"/>
                </a:cxn>
                <a:cxn ang="0">
                  <a:pos x="423" y="138"/>
                </a:cxn>
              </a:cxnLst>
              <a:rect l="0" t="0" r="r" b="b"/>
              <a:pathLst>
                <a:path w="423" h="355">
                  <a:moveTo>
                    <a:pt x="423" y="138"/>
                  </a:moveTo>
                  <a:lnTo>
                    <a:pt x="281" y="118"/>
                  </a:lnTo>
                  <a:lnTo>
                    <a:pt x="216" y="0"/>
                  </a:lnTo>
                  <a:lnTo>
                    <a:pt x="141" y="118"/>
                  </a:lnTo>
                  <a:lnTo>
                    <a:pt x="0" y="138"/>
                  </a:lnTo>
                  <a:lnTo>
                    <a:pt x="102" y="228"/>
                  </a:lnTo>
                  <a:lnTo>
                    <a:pt x="77" y="355"/>
                  </a:lnTo>
                  <a:lnTo>
                    <a:pt x="216" y="297"/>
                  </a:lnTo>
                  <a:lnTo>
                    <a:pt x="345" y="355"/>
                  </a:lnTo>
                  <a:lnTo>
                    <a:pt x="321" y="228"/>
                  </a:lnTo>
                  <a:lnTo>
                    <a:pt x="423" y="138"/>
                  </a:lnTo>
                  <a:close/>
                </a:path>
              </a:pathLst>
            </a:custGeom>
            <a:solidFill>
              <a:srgbClr val="55B33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2240" y="1740"/>
              <a:ext cx="92" cy="65"/>
            </a:xfrm>
            <a:custGeom>
              <a:avLst/>
              <a:gdLst/>
              <a:ahLst/>
              <a:cxnLst>
                <a:cxn ang="0">
                  <a:pos x="36" y="51"/>
                </a:cxn>
                <a:cxn ang="0">
                  <a:pos x="350" y="98"/>
                </a:cxn>
                <a:cxn ang="0">
                  <a:pos x="368" y="0"/>
                </a:cxn>
                <a:cxn ang="0">
                  <a:pos x="648" y="244"/>
                </a:cxn>
                <a:cxn ang="0">
                  <a:pos x="297" y="393"/>
                </a:cxn>
                <a:cxn ang="0">
                  <a:pos x="315" y="295"/>
                </a:cxn>
                <a:cxn ang="0">
                  <a:pos x="0" y="247"/>
                </a:cxn>
                <a:cxn ang="0">
                  <a:pos x="36" y="51"/>
                </a:cxn>
              </a:cxnLst>
              <a:rect l="0" t="0" r="r" b="b"/>
              <a:pathLst>
                <a:path w="648" h="393">
                  <a:moveTo>
                    <a:pt x="36" y="51"/>
                  </a:moveTo>
                  <a:lnTo>
                    <a:pt x="350" y="98"/>
                  </a:lnTo>
                  <a:lnTo>
                    <a:pt x="368" y="0"/>
                  </a:lnTo>
                  <a:lnTo>
                    <a:pt x="648" y="244"/>
                  </a:lnTo>
                  <a:lnTo>
                    <a:pt x="297" y="393"/>
                  </a:lnTo>
                  <a:lnTo>
                    <a:pt x="315" y="295"/>
                  </a:lnTo>
                  <a:lnTo>
                    <a:pt x="0" y="247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2595" y="2224"/>
              <a:ext cx="95" cy="109"/>
            </a:xfrm>
            <a:custGeom>
              <a:avLst/>
              <a:gdLst/>
              <a:ahLst/>
              <a:cxnLst>
                <a:cxn ang="0">
                  <a:pos x="453" y="655"/>
                </a:cxn>
                <a:cxn ang="0">
                  <a:pos x="173" y="372"/>
                </a:cxn>
                <a:cxn ang="0">
                  <a:pos x="66" y="459"/>
                </a:cxn>
                <a:cxn ang="0">
                  <a:pos x="0" y="0"/>
                </a:cxn>
                <a:cxn ang="0">
                  <a:pos x="495" y="109"/>
                </a:cxn>
                <a:cxn ang="0">
                  <a:pos x="387" y="197"/>
                </a:cxn>
                <a:cxn ang="0">
                  <a:pos x="667" y="480"/>
                </a:cxn>
                <a:cxn ang="0">
                  <a:pos x="453" y="655"/>
                </a:cxn>
              </a:cxnLst>
              <a:rect l="0" t="0" r="r" b="b"/>
              <a:pathLst>
                <a:path w="667" h="655">
                  <a:moveTo>
                    <a:pt x="453" y="655"/>
                  </a:moveTo>
                  <a:lnTo>
                    <a:pt x="173" y="372"/>
                  </a:lnTo>
                  <a:lnTo>
                    <a:pt x="66" y="459"/>
                  </a:lnTo>
                  <a:lnTo>
                    <a:pt x="0" y="0"/>
                  </a:lnTo>
                  <a:lnTo>
                    <a:pt x="495" y="109"/>
                  </a:lnTo>
                  <a:lnTo>
                    <a:pt x="387" y="197"/>
                  </a:lnTo>
                  <a:lnTo>
                    <a:pt x="667" y="480"/>
                  </a:lnTo>
                  <a:lnTo>
                    <a:pt x="453" y="655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3" name="Freeform 132"/>
            <p:cNvSpPr>
              <a:spLocks noEditPoints="1"/>
            </p:cNvSpPr>
            <p:nvPr/>
          </p:nvSpPr>
          <p:spPr bwMode="auto">
            <a:xfrm>
              <a:off x="2742" y="3392"/>
              <a:ext cx="33" cy="40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0" y="178"/>
                </a:cxn>
                <a:cxn ang="0">
                  <a:pos x="114" y="238"/>
                </a:cxn>
                <a:cxn ang="0">
                  <a:pos x="229" y="178"/>
                </a:cxn>
                <a:cxn ang="0">
                  <a:pos x="229" y="61"/>
                </a:cxn>
                <a:cxn ang="0">
                  <a:pos x="114" y="0"/>
                </a:cxn>
                <a:cxn ang="0">
                  <a:pos x="0" y="59"/>
                </a:cxn>
                <a:cxn ang="0">
                  <a:pos x="76" y="98"/>
                </a:cxn>
                <a:cxn ang="0">
                  <a:pos x="76" y="139"/>
                </a:cxn>
                <a:cxn ang="0">
                  <a:pos x="115" y="159"/>
                </a:cxn>
                <a:cxn ang="0">
                  <a:pos x="154" y="138"/>
                </a:cxn>
                <a:cxn ang="0">
                  <a:pos x="154" y="99"/>
                </a:cxn>
                <a:cxn ang="0">
                  <a:pos x="114" y="79"/>
                </a:cxn>
                <a:cxn ang="0">
                  <a:pos x="76" y="98"/>
                </a:cxn>
              </a:cxnLst>
              <a:rect l="0" t="0" r="r" b="b"/>
              <a:pathLst>
                <a:path w="229" h="238">
                  <a:moveTo>
                    <a:pt x="0" y="59"/>
                  </a:moveTo>
                  <a:lnTo>
                    <a:pt x="0" y="178"/>
                  </a:lnTo>
                  <a:lnTo>
                    <a:pt x="114" y="238"/>
                  </a:lnTo>
                  <a:lnTo>
                    <a:pt x="229" y="178"/>
                  </a:lnTo>
                  <a:lnTo>
                    <a:pt x="229" y="61"/>
                  </a:lnTo>
                  <a:lnTo>
                    <a:pt x="114" y="0"/>
                  </a:lnTo>
                  <a:lnTo>
                    <a:pt x="0" y="59"/>
                  </a:lnTo>
                  <a:close/>
                  <a:moveTo>
                    <a:pt x="76" y="98"/>
                  </a:moveTo>
                  <a:lnTo>
                    <a:pt x="76" y="139"/>
                  </a:lnTo>
                  <a:lnTo>
                    <a:pt x="115" y="159"/>
                  </a:lnTo>
                  <a:lnTo>
                    <a:pt x="154" y="138"/>
                  </a:lnTo>
                  <a:lnTo>
                    <a:pt x="154" y="99"/>
                  </a:lnTo>
                  <a:lnTo>
                    <a:pt x="114" y="79"/>
                  </a:lnTo>
                  <a:lnTo>
                    <a:pt x="76" y="98"/>
                  </a:lnTo>
                  <a:close/>
                </a:path>
              </a:pathLst>
            </a:custGeom>
            <a:solidFill>
              <a:srgbClr val="E997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2667" y="3332"/>
              <a:ext cx="41" cy="43"/>
            </a:xfrm>
            <a:custGeom>
              <a:avLst/>
              <a:gdLst/>
              <a:ahLst/>
              <a:cxnLst>
                <a:cxn ang="0">
                  <a:pos x="285" y="143"/>
                </a:cxn>
                <a:cxn ang="0">
                  <a:pos x="279" y="168"/>
                </a:cxn>
                <a:cxn ang="0">
                  <a:pos x="268" y="192"/>
                </a:cxn>
                <a:cxn ang="0">
                  <a:pos x="253" y="212"/>
                </a:cxn>
                <a:cxn ang="0">
                  <a:pos x="233" y="229"/>
                </a:cxn>
                <a:cxn ang="0">
                  <a:pos x="211" y="243"/>
                </a:cxn>
                <a:cxn ang="0">
                  <a:pos x="185" y="253"/>
                </a:cxn>
                <a:cxn ang="0">
                  <a:pos x="157" y="258"/>
                </a:cxn>
                <a:cxn ang="0">
                  <a:pos x="128" y="258"/>
                </a:cxn>
                <a:cxn ang="0">
                  <a:pos x="100" y="253"/>
                </a:cxn>
                <a:cxn ang="0">
                  <a:pos x="75" y="243"/>
                </a:cxn>
                <a:cxn ang="0">
                  <a:pos x="51" y="229"/>
                </a:cxn>
                <a:cxn ang="0">
                  <a:pos x="32" y="212"/>
                </a:cxn>
                <a:cxn ang="0">
                  <a:pos x="17" y="192"/>
                </a:cxn>
                <a:cxn ang="0">
                  <a:pos x="7" y="168"/>
                </a:cxn>
                <a:cxn ang="0">
                  <a:pos x="1" y="143"/>
                </a:cxn>
                <a:cxn ang="0">
                  <a:pos x="1" y="117"/>
                </a:cxn>
                <a:cxn ang="0">
                  <a:pos x="7" y="91"/>
                </a:cxn>
                <a:cxn ang="0">
                  <a:pos x="17" y="68"/>
                </a:cxn>
                <a:cxn ang="0">
                  <a:pos x="32" y="47"/>
                </a:cxn>
                <a:cxn ang="0">
                  <a:pos x="51" y="30"/>
                </a:cxn>
                <a:cxn ang="0">
                  <a:pos x="75" y="15"/>
                </a:cxn>
                <a:cxn ang="0">
                  <a:pos x="100" y="5"/>
                </a:cxn>
                <a:cxn ang="0">
                  <a:pos x="128" y="0"/>
                </a:cxn>
                <a:cxn ang="0">
                  <a:pos x="157" y="0"/>
                </a:cxn>
                <a:cxn ang="0">
                  <a:pos x="185" y="5"/>
                </a:cxn>
                <a:cxn ang="0">
                  <a:pos x="211" y="15"/>
                </a:cxn>
                <a:cxn ang="0">
                  <a:pos x="233" y="30"/>
                </a:cxn>
                <a:cxn ang="0">
                  <a:pos x="253" y="47"/>
                </a:cxn>
                <a:cxn ang="0">
                  <a:pos x="268" y="68"/>
                </a:cxn>
                <a:cxn ang="0">
                  <a:pos x="279" y="91"/>
                </a:cxn>
                <a:cxn ang="0">
                  <a:pos x="285" y="117"/>
                </a:cxn>
              </a:cxnLst>
              <a:rect l="0" t="0" r="r" b="b"/>
              <a:pathLst>
                <a:path w="286" h="259">
                  <a:moveTo>
                    <a:pt x="286" y="130"/>
                  </a:moveTo>
                  <a:lnTo>
                    <a:pt x="285" y="143"/>
                  </a:lnTo>
                  <a:lnTo>
                    <a:pt x="282" y="155"/>
                  </a:lnTo>
                  <a:lnTo>
                    <a:pt x="279" y="168"/>
                  </a:lnTo>
                  <a:lnTo>
                    <a:pt x="275" y="179"/>
                  </a:lnTo>
                  <a:lnTo>
                    <a:pt x="268" y="192"/>
                  </a:lnTo>
                  <a:lnTo>
                    <a:pt x="261" y="202"/>
                  </a:lnTo>
                  <a:lnTo>
                    <a:pt x="253" y="212"/>
                  </a:lnTo>
                  <a:lnTo>
                    <a:pt x="243" y="221"/>
                  </a:lnTo>
                  <a:lnTo>
                    <a:pt x="233" y="229"/>
                  </a:lnTo>
                  <a:lnTo>
                    <a:pt x="222" y="237"/>
                  </a:lnTo>
                  <a:lnTo>
                    <a:pt x="211" y="243"/>
                  </a:lnTo>
                  <a:lnTo>
                    <a:pt x="199" y="249"/>
                  </a:lnTo>
                  <a:lnTo>
                    <a:pt x="185" y="253"/>
                  </a:lnTo>
                  <a:lnTo>
                    <a:pt x="172" y="256"/>
                  </a:lnTo>
                  <a:lnTo>
                    <a:pt x="157" y="258"/>
                  </a:lnTo>
                  <a:lnTo>
                    <a:pt x="143" y="259"/>
                  </a:lnTo>
                  <a:lnTo>
                    <a:pt x="128" y="258"/>
                  </a:lnTo>
                  <a:lnTo>
                    <a:pt x="114" y="256"/>
                  </a:lnTo>
                  <a:lnTo>
                    <a:pt x="100" y="253"/>
                  </a:lnTo>
                  <a:lnTo>
                    <a:pt x="87" y="249"/>
                  </a:lnTo>
                  <a:lnTo>
                    <a:pt x="75" y="243"/>
                  </a:lnTo>
                  <a:lnTo>
                    <a:pt x="62" y="237"/>
                  </a:lnTo>
                  <a:lnTo>
                    <a:pt x="51" y="229"/>
                  </a:lnTo>
                  <a:lnTo>
                    <a:pt x="41" y="221"/>
                  </a:lnTo>
                  <a:lnTo>
                    <a:pt x="32" y="212"/>
                  </a:lnTo>
                  <a:lnTo>
                    <a:pt x="25" y="202"/>
                  </a:lnTo>
                  <a:lnTo>
                    <a:pt x="17" y="192"/>
                  </a:lnTo>
                  <a:lnTo>
                    <a:pt x="11" y="179"/>
                  </a:lnTo>
                  <a:lnTo>
                    <a:pt x="7" y="168"/>
                  </a:lnTo>
                  <a:lnTo>
                    <a:pt x="2" y="155"/>
                  </a:lnTo>
                  <a:lnTo>
                    <a:pt x="1" y="143"/>
                  </a:lnTo>
                  <a:lnTo>
                    <a:pt x="0" y="130"/>
                  </a:lnTo>
                  <a:lnTo>
                    <a:pt x="1" y="117"/>
                  </a:lnTo>
                  <a:lnTo>
                    <a:pt x="2" y="103"/>
                  </a:lnTo>
                  <a:lnTo>
                    <a:pt x="7" y="91"/>
                  </a:lnTo>
                  <a:lnTo>
                    <a:pt x="11" y="79"/>
                  </a:lnTo>
                  <a:lnTo>
                    <a:pt x="17" y="68"/>
                  </a:lnTo>
                  <a:lnTo>
                    <a:pt x="25" y="57"/>
                  </a:lnTo>
                  <a:lnTo>
                    <a:pt x="32" y="47"/>
                  </a:lnTo>
                  <a:lnTo>
                    <a:pt x="41" y="38"/>
                  </a:lnTo>
                  <a:lnTo>
                    <a:pt x="51" y="30"/>
                  </a:lnTo>
                  <a:lnTo>
                    <a:pt x="62" y="22"/>
                  </a:lnTo>
                  <a:lnTo>
                    <a:pt x="75" y="15"/>
                  </a:lnTo>
                  <a:lnTo>
                    <a:pt x="87" y="10"/>
                  </a:lnTo>
                  <a:lnTo>
                    <a:pt x="100" y="5"/>
                  </a:lnTo>
                  <a:lnTo>
                    <a:pt x="114" y="2"/>
                  </a:lnTo>
                  <a:lnTo>
                    <a:pt x="128" y="0"/>
                  </a:lnTo>
                  <a:lnTo>
                    <a:pt x="143" y="0"/>
                  </a:lnTo>
                  <a:lnTo>
                    <a:pt x="157" y="0"/>
                  </a:lnTo>
                  <a:lnTo>
                    <a:pt x="172" y="2"/>
                  </a:lnTo>
                  <a:lnTo>
                    <a:pt x="185" y="5"/>
                  </a:lnTo>
                  <a:lnTo>
                    <a:pt x="199" y="10"/>
                  </a:lnTo>
                  <a:lnTo>
                    <a:pt x="211" y="15"/>
                  </a:lnTo>
                  <a:lnTo>
                    <a:pt x="222" y="22"/>
                  </a:lnTo>
                  <a:lnTo>
                    <a:pt x="233" y="30"/>
                  </a:lnTo>
                  <a:lnTo>
                    <a:pt x="243" y="38"/>
                  </a:lnTo>
                  <a:lnTo>
                    <a:pt x="253" y="47"/>
                  </a:lnTo>
                  <a:lnTo>
                    <a:pt x="261" y="57"/>
                  </a:lnTo>
                  <a:lnTo>
                    <a:pt x="268" y="68"/>
                  </a:lnTo>
                  <a:lnTo>
                    <a:pt x="275" y="79"/>
                  </a:lnTo>
                  <a:lnTo>
                    <a:pt x="279" y="91"/>
                  </a:lnTo>
                  <a:lnTo>
                    <a:pt x="282" y="103"/>
                  </a:lnTo>
                  <a:lnTo>
                    <a:pt x="285" y="117"/>
                  </a:lnTo>
                  <a:lnTo>
                    <a:pt x="286" y="130"/>
                  </a:lnTo>
                  <a:close/>
                </a:path>
              </a:pathLst>
            </a:custGeom>
            <a:solidFill>
              <a:srgbClr val="5841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2786" y="1995"/>
              <a:ext cx="81" cy="86"/>
            </a:xfrm>
            <a:custGeom>
              <a:avLst/>
              <a:gdLst/>
              <a:ahLst/>
              <a:cxnLst>
                <a:cxn ang="0">
                  <a:pos x="566" y="284"/>
                </a:cxn>
                <a:cxn ang="0">
                  <a:pos x="559" y="322"/>
                </a:cxn>
                <a:cxn ang="0">
                  <a:pos x="546" y="359"/>
                </a:cxn>
                <a:cxn ang="0">
                  <a:pos x="527" y="391"/>
                </a:cxn>
                <a:cxn ang="0">
                  <a:pos x="503" y="421"/>
                </a:cxn>
                <a:cxn ang="0">
                  <a:pos x="474" y="449"/>
                </a:cxn>
                <a:cxn ang="0">
                  <a:pos x="443" y="471"/>
                </a:cxn>
                <a:cxn ang="0">
                  <a:pos x="407" y="490"/>
                </a:cxn>
                <a:cxn ang="0">
                  <a:pos x="368" y="503"/>
                </a:cxn>
                <a:cxn ang="0">
                  <a:pos x="327" y="512"/>
                </a:cxn>
                <a:cxn ang="0">
                  <a:pos x="283" y="515"/>
                </a:cxn>
                <a:cxn ang="0">
                  <a:pos x="241" y="512"/>
                </a:cxn>
                <a:cxn ang="0">
                  <a:pos x="200" y="503"/>
                </a:cxn>
                <a:cxn ang="0">
                  <a:pos x="160" y="490"/>
                </a:cxn>
                <a:cxn ang="0">
                  <a:pos x="125" y="471"/>
                </a:cxn>
                <a:cxn ang="0">
                  <a:pos x="92" y="449"/>
                </a:cxn>
                <a:cxn ang="0">
                  <a:pos x="64" y="421"/>
                </a:cxn>
                <a:cxn ang="0">
                  <a:pos x="41" y="391"/>
                </a:cxn>
                <a:cxn ang="0">
                  <a:pos x="22" y="359"/>
                </a:cxn>
                <a:cxn ang="0">
                  <a:pos x="9" y="322"/>
                </a:cxn>
                <a:cxn ang="0">
                  <a:pos x="1" y="284"/>
                </a:cxn>
                <a:cxn ang="0">
                  <a:pos x="0" y="244"/>
                </a:cxn>
                <a:cxn ang="0">
                  <a:pos x="5" y="206"/>
                </a:cxn>
                <a:cxn ang="0">
                  <a:pos x="16" y="169"/>
                </a:cxn>
                <a:cxn ang="0">
                  <a:pos x="34" y="135"/>
                </a:cxn>
                <a:cxn ang="0">
                  <a:pos x="56" y="103"/>
                </a:cxn>
                <a:cxn ang="0">
                  <a:pos x="82" y="76"/>
                </a:cxn>
                <a:cxn ang="0">
                  <a:pos x="114" y="52"/>
                </a:cxn>
                <a:cxn ang="0">
                  <a:pos x="148" y="31"/>
                </a:cxn>
                <a:cxn ang="0">
                  <a:pos x="186" y="15"/>
                </a:cxn>
                <a:cxn ang="0">
                  <a:pos x="226" y="5"/>
                </a:cxn>
                <a:cxn ang="0">
                  <a:pos x="269" y="0"/>
                </a:cxn>
                <a:cxn ang="0">
                  <a:pos x="312" y="1"/>
                </a:cxn>
                <a:cxn ang="0">
                  <a:pos x="355" y="8"/>
                </a:cxn>
                <a:cxn ang="0">
                  <a:pos x="394" y="20"/>
                </a:cxn>
                <a:cxn ang="0">
                  <a:pos x="431" y="38"/>
                </a:cxn>
                <a:cxn ang="0">
                  <a:pos x="464" y="59"/>
                </a:cxn>
                <a:cxn ang="0">
                  <a:pos x="494" y="84"/>
                </a:cxn>
                <a:cxn ang="0">
                  <a:pos x="519" y="113"/>
                </a:cxn>
                <a:cxn ang="0">
                  <a:pos x="540" y="146"/>
                </a:cxn>
                <a:cxn ang="0">
                  <a:pos x="554" y="181"/>
                </a:cxn>
                <a:cxn ang="0">
                  <a:pos x="565" y="219"/>
                </a:cxn>
                <a:cxn ang="0">
                  <a:pos x="568" y="257"/>
                </a:cxn>
              </a:cxnLst>
              <a:rect l="0" t="0" r="r" b="b"/>
              <a:pathLst>
                <a:path w="568" h="515">
                  <a:moveTo>
                    <a:pt x="568" y="257"/>
                  </a:moveTo>
                  <a:lnTo>
                    <a:pt x="567" y="271"/>
                  </a:lnTo>
                  <a:lnTo>
                    <a:pt x="566" y="284"/>
                  </a:lnTo>
                  <a:lnTo>
                    <a:pt x="565" y="297"/>
                  </a:lnTo>
                  <a:lnTo>
                    <a:pt x="562" y="310"/>
                  </a:lnTo>
                  <a:lnTo>
                    <a:pt x="559" y="322"/>
                  </a:lnTo>
                  <a:lnTo>
                    <a:pt x="554" y="334"/>
                  </a:lnTo>
                  <a:lnTo>
                    <a:pt x="550" y="346"/>
                  </a:lnTo>
                  <a:lnTo>
                    <a:pt x="546" y="359"/>
                  </a:lnTo>
                  <a:lnTo>
                    <a:pt x="540" y="370"/>
                  </a:lnTo>
                  <a:lnTo>
                    <a:pt x="533" y="381"/>
                  </a:lnTo>
                  <a:lnTo>
                    <a:pt x="527" y="391"/>
                  </a:lnTo>
                  <a:lnTo>
                    <a:pt x="519" y="402"/>
                  </a:lnTo>
                  <a:lnTo>
                    <a:pt x="511" y="412"/>
                  </a:lnTo>
                  <a:lnTo>
                    <a:pt x="503" y="421"/>
                  </a:lnTo>
                  <a:lnTo>
                    <a:pt x="494" y="431"/>
                  </a:lnTo>
                  <a:lnTo>
                    <a:pt x="484" y="440"/>
                  </a:lnTo>
                  <a:lnTo>
                    <a:pt x="474" y="449"/>
                  </a:lnTo>
                  <a:lnTo>
                    <a:pt x="464" y="457"/>
                  </a:lnTo>
                  <a:lnTo>
                    <a:pt x="453" y="464"/>
                  </a:lnTo>
                  <a:lnTo>
                    <a:pt x="443" y="471"/>
                  </a:lnTo>
                  <a:lnTo>
                    <a:pt x="431" y="478"/>
                  </a:lnTo>
                  <a:lnTo>
                    <a:pt x="419" y="484"/>
                  </a:lnTo>
                  <a:lnTo>
                    <a:pt x="407" y="490"/>
                  </a:lnTo>
                  <a:lnTo>
                    <a:pt x="394" y="495"/>
                  </a:lnTo>
                  <a:lnTo>
                    <a:pt x="381" y="499"/>
                  </a:lnTo>
                  <a:lnTo>
                    <a:pt x="368" y="503"/>
                  </a:lnTo>
                  <a:lnTo>
                    <a:pt x="355" y="507"/>
                  </a:lnTo>
                  <a:lnTo>
                    <a:pt x="341" y="510"/>
                  </a:lnTo>
                  <a:lnTo>
                    <a:pt x="327" y="512"/>
                  </a:lnTo>
                  <a:lnTo>
                    <a:pt x="312" y="514"/>
                  </a:lnTo>
                  <a:lnTo>
                    <a:pt x="298" y="515"/>
                  </a:lnTo>
                  <a:lnTo>
                    <a:pt x="283" y="515"/>
                  </a:lnTo>
                  <a:lnTo>
                    <a:pt x="269" y="515"/>
                  </a:lnTo>
                  <a:lnTo>
                    <a:pt x="254" y="514"/>
                  </a:lnTo>
                  <a:lnTo>
                    <a:pt x="241" y="512"/>
                  </a:lnTo>
                  <a:lnTo>
                    <a:pt x="226" y="510"/>
                  </a:lnTo>
                  <a:lnTo>
                    <a:pt x="213" y="507"/>
                  </a:lnTo>
                  <a:lnTo>
                    <a:pt x="200" y="503"/>
                  </a:lnTo>
                  <a:lnTo>
                    <a:pt x="186" y="499"/>
                  </a:lnTo>
                  <a:lnTo>
                    <a:pt x="173" y="495"/>
                  </a:lnTo>
                  <a:lnTo>
                    <a:pt x="160" y="490"/>
                  </a:lnTo>
                  <a:lnTo>
                    <a:pt x="148" y="484"/>
                  </a:lnTo>
                  <a:lnTo>
                    <a:pt x="136" y="478"/>
                  </a:lnTo>
                  <a:lnTo>
                    <a:pt x="125" y="471"/>
                  </a:lnTo>
                  <a:lnTo>
                    <a:pt x="114" y="464"/>
                  </a:lnTo>
                  <a:lnTo>
                    <a:pt x="102" y="457"/>
                  </a:lnTo>
                  <a:lnTo>
                    <a:pt x="92" y="449"/>
                  </a:lnTo>
                  <a:lnTo>
                    <a:pt x="82" y="440"/>
                  </a:lnTo>
                  <a:lnTo>
                    <a:pt x="73" y="431"/>
                  </a:lnTo>
                  <a:lnTo>
                    <a:pt x="64" y="421"/>
                  </a:lnTo>
                  <a:lnTo>
                    <a:pt x="56" y="412"/>
                  </a:lnTo>
                  <a:lnTo>
                    <a:pt x="48" y="402"/>
                  </a:lnTo>
                  <a:lnTo>
                    <a:pt x="41" y="391"/>
                  </a:lnTo>
                  <a:lnTo>
                    <a:pt x="34" y="381"/>
                  </a:lnTo>
                  <a:lnTo>
                    <a:pt x="28" y="370"/>
                  </a:lnTo>
                  <a:lnTo>
                    <a:pt x="22" y="359"/>
                  </a:lnTo>
                  <a:lnTo>
                    <a:pt x="16" y="346"/>
                  </a:lnTo>
                  <a:lnTo>
                    <a:pt x="12" y="334"/>
                  </a:lnTo>
                  <a:lnTo>
                    <a:pt x="9" y="322"/>
                  </a:lnTo>
                  <a:lnTo>
                    <a:pt x="5" y="310"/>
                  </a:lnTo>
                  <a:lnTo>
                    <a:pt x="3" y="297"/>
                  </a:lnTo>
                  <a:lnTo>
                    <a:pt x="1" y="284"/>
                  </a:lnTo>
                  <a:lnTo>
                    <a:pt x="0" y="271"/>
                  </a:lnTo>
                  <a:lnTo>
                    <a:pt x="0" y="257"/>
                  </a:lnTo>
                  <a:lnTo>
                    <a:pt x="0" y="244"/>
                  </a:lnTo>
                  <a:lnTo>
                    <a:pt x="1" y="231"/>
                  </a:lnTo>
                  <a:lnTo>
                    <a:pt x="3" y="219"/>
                  </a:lnTo>
                  <a:lnTo>
                    <a:pt x="5" y="206"/>
                  </a:lnTo>
                  <a:lnTo>
                    <a:pt x="9" y="193"/>
                  </a:lnTo>
                  <a:lnTo>
                    <a:pt x="12" y="181"/>
                  </a:lnTo>
                  <a:lnTo>
                    <a:pt x="16" y="169"/>
                  </a:lnTo>
                  <a:lnTo>
                    <a:pt x="22" y="157"/>
                  </a:lnTo>
                  <a:lnTo>
                    <a:pt x="28" y="146"/>
                  </a:lnTo>
                  <a:lnTo>
                    <a:pt x="34" y="135"/>
                  </a:lnTo>
                  <a:lnTo>
                    <a:pt x="41" y="125"/>
                  </a:lnTo>
                  <a:lnTo>
                    <a:pt x="48" y="113"/>
                  </a:lnTo>
                  <a:lnTo>
                    <a:pt x="56" y="103"/>
                  </a:lnTo>
                  <a:lnTo>
                    <a:pt x="64" y="94"/>
                  </a:lnTo>
                  <a:lnTo>
                    <a:pt x="73" y="84"/>
                  </a:lnTo>
                  <a:lnTo>
                    <a:pt x="82" y="76"/>
                  </a:lnTo>
                  <a:lnTo>
                    <a:pt x="92" y="67"/>
                  </a:lnTo>
                  <a:lnTo>
                    <a:pt x="102" y="59"/>
                  </a:lnTo>
                  <a:lnTo>
                    <a:pt x="114" y="52"/>
                  </a:lnTo>
                  <a:lnTo>
                    <a:pt x="125" y="44"/>
                  </a:lnTo>
                  <a:lnTo>
                    <a:pt x="136" y="38"/>
                  </a:lnTo>
                  <a:lnTo>
                    <a:pt x="148" y="31"/>
                  </a:lnTo>
                  <a:lnTo>
                    <a:pt x="160" y="25"/>
                  </a:lnTo>
                  <a:lnTo>
                    <a:pt x="173" y="20"/>
                  </a:lnTo>
                  <a:lnTo>
                    <a:pt x="186" y="15"/>
                  </a:lnTo>
                  <a:lnTo>
                    <a:pt x="200" y="11"/>
                  </a:lnTo>
                  <a:lnTo>
                    <a:pt x="213" y="8"/>
                  </a:lnTo>
                  <a:lnTo>
                    <a:pt x="226" y="5"/>
                  </a:lnTo>
                  <a:lnTo>
                    <a:pt x="240" y="3"/>
                  </a:lnTo>
                  <a:lnTo>
                    <a:pt x="254" y="1"/>
                  </a:lnTo>
                  <a:lnTo>
                    <a:pt x="269" y="0"/>
                  </a:lnTo>
                  <a:lnTo>
                    <a:pt x="283" y="0"/>
                  </a:lnTo>
                  <a:lnTo>
                    <a:pt x="298" y="0"/>
                  </a:lnTo>
                  <a:lnTo>
                    <a:pt x="312" y="1"/>
                  </a:lnTo>
                  <a:lnTo>
                    <a:pt x="327" y="3"/>
                  </a:lnTo>
                  <a:lnTo>
                    <a:pt x="341" y="5"/>
                  </a:lnTo>
                  <a:lnTo>
                    <a:pt x="355" y="8"/>
                  </a:lnTo>
                  <a:lnTo>
                    <a:pt x="368" y="11"/>
                  </a:lnTo>
                  <a:lnTo>
                    <a:pt x="381" y="15"/>
                  </a:lnTo>
                  <a:lnTo>
                    <a:pt x="394" y="20"/>
                  </a:lnTo>
                  <a:lnTo>
                    <a:pt x="407" y="25"/>
                  </a:lnTo>
                  <a:lnTo>
                    <a:pt x="419" y="31"/>
                  </a:lnTo>
                  <a:lnTo>
                    <a:pt x="431" y="38"/>
                  </a:lnTo>
                  <a:lnTo>
                    <a:pt x="443" y="44"/>
                  </a:lnTo>
                  <a:lnTo>
                    <a:pt x="453" y="52"/>
                  </a:lnTo>
                  <a:lnTo>
                    <a:pt x="464" y="59"/>
                  </a:lnTo>
                  <a:lnTo>
                    <a:pt x="474" y="67"/>
                  </a:lnTo>
                  <a:lnTo>
                    <a:pt x="484" y="76"/>
                  </a:lnTo>
                  <a:lnTo>
                    <a:pt x="494" y="84"/>
                  </a:lnTo>
                  <a:lnTo>
                    <a:pt x="503" y="94"/>
                  </a:lnTo>
                  <a:lnTo>
                    <a:pt x="511" y="103"/>
                  </a:lnTo>
                  <a:lnTo>
                    <a:pt x="519" y="113"/>
                  </a:lnTo>
                  <a:lnTo>
                    <a:pt x="527" y="125"/>
                  </a:lnTo>
                  <a:lnTo>
                    <a:pt x="533" y="135"/>
                  </a:lnTo>
                  <a:lnTo>
                    <a:pt x="540" y="146"/>
                  </a:lnTo>
                  <a:lnTo>
                    <a:pt x="546" y="157"/>
                  </a:lnTo>
                  <a:lnTo>
                    <a:pt x="550" y="169"/>
                  </a:lnTo>
                  <a:lnTo>
                    <a:pt x="554" y="181"/>
                  </a:lnTo>
                  <a:lnTo>
                    <a:pt x="559" y="193"/>
                  </a:lnTo>
                  <a:lnTo>
                    <a:pt x="562" y="206"/>
                  </a:lnTo>
                  <a:lnTo>
                    <a:pt x="565" y="219"/>
                  </a:lnTo>
                  <a:lnTo>
                    <a:pt x="566" y="231"/>
                  </a:lnTo>
                  <a:lnTo>
                    <a:pt x="567" y="244"/>
                  </a:lnTo>
                  <a:lnTo>
                    <a:pt x="568" y="257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2061" y="1616"/>
              <a:ext cx="38" cy="37"/>
            </a:xfrm>
            <a:custGeom>
              <a:avLst/>
              <a:gdLst/>
              <a:ahLst/>
              <a:cxnLst>
                <a:cxn ang="0">
                  <a:pos x="265" y="86"/>
                </a:cxn>
                <a:cxn ang="0">
                  <a:pos x="176" y="74"/>
                </a:cxn>
                <a:cxn ang="0">
                  <a:pos x="135" y="0"/>
                </a:cxn>
                <a:cxn ang="0">
                  <a:pos x="88" y="74"/>
                </a:cxn>
                <a:cxn ang="0">
                  <a:pos x="0" y="86"/>
                </a:cxn>
                <a:cxn ang="0">
                  <a:pos x="64" y="142"/>
                </a:cxn>
                <a:cxn ang="0">
                  <a:pos x="49" y="222"/>
                </a:cxn>
                <a:cxn ang="0">
                  <a:pos x="135" y="184"/>
                </a:cxn>
                <a:cxn ang="0">
                  <a:pos x="216" y="222"/>
                </a:cxn>
                <a:cxn ang="0">
                  <a:pos x="201" y="142"/>
                </a:cxn>
                <a:cxn ang="0">
                  <a:pos x="265" y="86"/>
                </a:cxn>
              </a:cxnLst>
              <a:rect l="0" t="0" r="r" b="b"/>
              <a:pathLst>
                <a:path w="265" h="222">
                  <a:moveTo>
                    <a:pt x="265" y="86"/>
                  </a:moveTo>
                  <a:lnTo>
                    <a:pt x="176" y="74"/>
                  </a:lnTo>
                  <a:lnTo>
                    <a:pt x="135" y="0"/>
                  </a:lnTo>
                  <a:lnTo>
                    <a:pt x="88" y="74"/>
                  </a:lnTo>
                  <a:lnTo>
                    <a:pt x="0" y="86"/>
                  </a:lnTo>
                  <a:lnTo>
                    <a:pt x="64" y="142"/>
                  </a:lnTo>
                  <a:lnTo>
                    <a:pt x="49" y="222"/>
                  </a:lnTo>
                  <a:lnTo>
                    <a:pt x="135" y="184"/>
                  </a:lnTo>
                  <a:lnTo>
                    <a:pt x="216" y="222"/>
                  </a:lnTo>
                  <a:lnTo>
                    <a:pt x="201" y="142"/>
                  </a:lnTo>
                  <a:lnTo>
                    <a:pt x="265" y="86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2624" y="2161"/>
              <a:ext cx="55" cy="54"/>
            </a:xfrm>
            <a:custGeom>
              <a:avLst/>
              <a:gdLst/>
              <a:ahLst/>
              <a:cxnLst>
                <a:cxn ang="0">
                  <a:pos x="383" y="124"/>
                </a:cxn>
                <a:cxn ang="0">
                  <a:pos x="256" y="107"/>
                </a:cxn>
                <a:cxn ang="0">
                  <a:pos x="196" y="0"/>
                </a:cxn>
                <a:cxn ang="0">
                  <a:pos x="127" y="107"/>
                </a:cxn>
                <a:cxn ang="0">
                  <a:pos x="0" y="124"/>
                </a:cxn>
                <a:cxn ang="0">
                  <a:pos x="93" y="205"/>
                </a:cxn>
                <a:cxn ang="0">
                  <a:pos x="71" y="320"/>
                </a:cxn>
                <a:cxn ang="0">
                  <a:pos x="196" y="267"/>
                </a:cxn>
                <a:cxn ang="0">
                  <a:pos x="313" y="320"/>
                </a:cxn>
                <a:cxn ang="0">
                  <a:pos x="290" y="205"/>
                </a:cxn>
                <a:cxn ang="0">
                  <a:pos x="383" y="124"/>
                </a:cxn>
              </a:cxnLst>
              <a:rect l="0" t="0" r="r" b="b"/>
              <a:pathLst>
                <a:path w="383" h="320">
                  <a:moveTo>
                    <a:pt x="383" y="124"/>
                  </a:moveTo>
                  <a:lnTo>
                    <a:pt x="256" y="107"/>
                  </a:lnTo>
                  <a:lnTo>
                    <a:pt x="196" y="0"/>
                  </a:lnTo>
                  <a:lnTo>
                    <a:pt x="127" y="107"/>
                  </a:lnTo>
                  <a:lnTo>
                    <a:pt x="0" y="124"/>
                  </a:lnTo>
                  <a:lnTo>
                    <a:pt x="93" y="205"/>
                  </a:lnTo>
                  <a:lnTo>
                    <a:pt x="71" y="320"/>
                  </a:lnTo>
                  <a:lnTo>
                    <a:pt x="196" y="267"/>
                  </a:lnTo>
                  <a:lnTo>
                    <a:pt x="313" y="320"/>
                  </a:lnTo>
                  <a:lnTo>
                    <a:pt x="290" y="205"/>
                  </a:lnTo>
                  <a:lnTo>
                    <a:pt x="383" y="124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8" name="Freeform 137"/>
            <p:cNvSpPr>
              <a:spLocks/>
            </p:cNvSpPr>
            <p:nvPr/>
          </p:nvSpPr>
          <p:spPr bwMode="auto">
            <a:xfrm>
              <a:off x="2643" y="2594"/>
              <a:ext cx="114" cy="116"/>
            </a:xfrm>
            <a:custGeom>
              <a:avLst/>
              <a:gdLst/>
              <a:ahLst/>
              <a:cxnLst>
                <a:cxn ang="0">
                  <a:pos x="798" y="221"/>
                </a:cxn>
                <a:cxn ang="0">
                  <a:pos x="528" y="212"/>
                </a:cxn>
                <a:cxn ang="0">
                  <a:pos x="377" y="0"/>
                </a:cxn>
                <a:cxn ang="0">
                  <a:pos x="262" y="237"/>
                </a:cxn>
                <a:cxn ang="0">
                  <a:pos x="0" y="299"/>
                </a:cxn>
                <a:cxn ang="0">
                  <a:pos x="213" y="450"/>
                </a:cxn>
                <a:cxn ang="0">
                  <a:pos x="195" y="695"/>
                </a:cxn>
                <a:cxn ang="0">
                  <a:pos x="442" y="558"/>
                </a:cxn>
                <a:cxn ang="0">
                  <a:pos x="699" y="645"/>
                </a:cxn>
                <a:cxn ang="0">
                  <a:pos x="626" y="410"/>
                </a:cxn>
                <a:cxn ang="0">
                  <a:pos x="798" y="221"/>
                </a:cxn>
              </a:cxnLst>
              <a:rect l="0" t="0" r="r" b="b"/>
              <a:pathLst>
                <a:path w="798" h="695">
                  <a:moveTo>
                    <a:pt x="798" y="221"/>
                  </a:moveTo>
                  <a:lnTo>
                    <a:pt x="528" y="212"/>
                  </a:lnTo>
                  <a:lnTo>
                    <a:pt x="377" y="0"/>
                  </a:lnTo>
                  <a:lnTo>
                    <a:pt x="262" y="237"/>
                  </a:lnTo>
                  <a:lnTo>
                    <a:pt x="0" y="299"/>
                  </a:lnTo>
                  <a:lnTo>
                    <a:pt x="213" y="450"/>
                  </a:lnTo>
                  <a:lnTo>
                    <a:pt x="195" y="695"/>
                  </a:lnTo>
                  <a:lnTo>
                    <a:pt x="442" y="558"/>
                  </a:lnTo>
                  <a:lnTo>
                    <a:pt x="699" y="645"/>
                  </a:lnTo>
                  <a:lnTo>
                    <a:pt x="626" y="410"/>
                  </a:lnTo>
                  <a:lnTo>
                    <a:pt x="798" y="221"/>
                  </a:lnTo>
                  <a:close/>
                </a:path>
              </a:pathLst>
            </a:custGeom>
            <a:solidFill>
              <a:srgbClr val="3A227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9" name="Freeform 138"/>
            <p:cNvSpPr>
              <a:spLocks noEditPoints="1"/>
            </p:cNvSpPr>
            <p:nvPr/>
          </p:nvSpPr>
          <p:spPr bwMode="auto">
            <a:xfrm>
              <a:off x="2466" y="2543"/>
              <a:ext cx="180" cy="221"/>
            </a:xfrm>
            <a:custGeom>
              <a:avLst/>
              <a:gdLst/>
              <a:ahLst/>
              <a:cxnLst>
                <a:cxn ang="0">
                  <a:pos x="631" y="1328"/>
                </a:cxn>
                <a:cxn ang="0">
                  <a:pos x="1260" y="996"/>
                </a:cxn>
                <a:cxn ang="0">
                  <a:pos x="1253" y="333"/>
                </a:cxn>
                <a:cxn ang="0">
                  <a:pos x="616" y="0"/>
                </a:cxn>
                <a:cxn ang="0">
                  <a:pos x="0" y="326"/>
                </a:cxn>
                <a:cxn ang="0">
                  <a:pos x="1" y="998"/>
                </a:cxn>
                <a:cxn ang="0">
                  <a:pos x="631" y="1328"/>
                </a:cxn>
                <a:cxn ang="0">
                  <a:pos x="627" y="890"/>
                </a:cxn>
                <a:cxn ang="0">
                  <a:pos x="841" y="776"/>
                </a:cxn>
                <a:cxn ang="0">
                  <a:pos x="839" y="551"/>
                </a:cxn>
                <a:cxn ang="0">
                  <a:pos x="622" y="437"/>
                </a:cxn>
                <a:cxn ang="0">
                  <a:pos x="412" y="547"/>
                </a:cxn>
                <a:cxn ang="0">
                  <a:pos x="412" y="777"/>
                </a:cxn>
                <a:cxn ang="0">
                  <a:pos x="627" y="890"/>
                </a:cxn>
              </a:cxnLst>
              <a:rect l="0" t="0" r="r" b="b"/>
              <a:pathLst>
                <a:path w="1260" h="1328">
                  <a:moveTo>
                    <a:pt x="631" y="1328"/>
                  </a:moveTo>
                  <a:lnTo>
                    <a:pt x="1260" y="996"/>
                  </a:lnTo>
                  <a:lnTo>
                    <a:pt x="1253" y="333"/>
                  </a:lnTo>
                  <a:lnTo>
                    <a:pt x="616" y="0"/>
                  </a:lnTo>
                  <a:lnTo>
                    <a:pt x="0" y="326"/>
                  </a:lnTo>
                  <a:lnTo>
                    <a:pt x="1" y="998"/>
                  </a:lnTo>
                  <a:lnTo>
                    <a:pt x="631" y="1328"/>
                  </a:lnTo>
                  <a:close/>
                  <a:moveTo>
                    <a:pt x="627" y="890"/>
                  </a:moveTo>
                  <a:lnTo>
                    <a:pt x="841" y="776"/>
                  </a:lnTo>
                  <a:lnTo>
                    <a:pt x="839" y="551"/>
                  </a:lnTo>
                  <a:lnTo>
                    <a:pt x="622" y="437"/>
                  </a:lnTo>
                  <a:lnTo>
                    <a:pt x="412" y="547"/>
                  </a:lnTo>
                  <a:lnTo>
                    <a:pt x="412" y="777"/>
                  </a:lnTo>
                  <a:lnTo>
                    <a:pt x="627" y="890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0" name="Freeform 139"/>
            <p:cNvSpPr>
              <a:spLocks noEditPoints="1"/>
            </p:cNvSpPr>
            <p:nvPr/>
          </p:nvSpPr>
          <p:spPr bwMode="auto">
            <a:xfrm>
              <a:off x="3136" y="1716"/>
              <a:ext cx="32" cy="38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0" y="171"/>
                </a:cxn>
                <a:cxn ang="0">
                  <a:pos x="109" y="226"/>
                </a:cxn>
                <a:cxn ang="0">
                  <a:pos x="219" y="170"/>
                </a:cxn>
                <a:cxn ang="0">
                  <a:pos x="219" y="59"/>
                </a:cxn>
                <a:cxn ang="0">
                  <a:pos x="108" y="0"/>
                </a:cxn>
                <a:cxn ang="0">
                  <a:pos x="0" y="57"/>
                </a:cxn>
                <a:cxn ang="0">
                  <a:pos x="73" y="95"/>
                </a:cxn>
                <a:cxn ang="0">
                  <a:pos x="73" y="133"/>
                </a:cxn>
                <a:cxn ang="0">
                  <a:pos x="109" y="152"/>
                </a:cxn>
                <a:cxn ang="0">
                  <a:pos x="147" y="133"/>
                </a:cxn>
                <a:cxn ang="0">
                  <a:pos x="147" y="95"/>
                </a:cxn>
                <a:cxn ang="0">
                  <a:pos x="109" y="75"/>
                </a:cxn>
                <a:cxn ang="0">
                  <a:pos x="73" y="95"/>
                </a:cxn>
              </a:cxnLst>
              <a:rect l="0" t="0" r="r" b="b"/>
              <a:pathLst>
                <a:path w="219" h="226">
                  <a:moveTo>
                    <a:pt x="0" y="57"/>
                  </a:moveTo>
                  <a:lnTo>
                    <a:pt x="0" y="171"/>
                  </a:lnTo>
                  <a:lnTo>
                    <a:pt x="109" y="226"/>
                  </a:lnTo>
                  <a:lnTo>
                    <a:pt x="219" y="170"/>
                  </a:lnTo>
                  <a:lnTo>
                    <a:pt x="219" y="59"/>
                  </a:lnTo>
                  <a:lnTo>
                    <a:pt x="108" y="0"/>
                  </a:lnTo>
                  <a:lnTo>
                    <a:pt x="0" y="57"/>
                  </a:lnTo>
                  <a:close/>
                  <a:moveTo>
                    <a:pt x="73" y="95"/>
                  </a:moveTo>
                  <a:lnTo>
                    <a:pt x="73" y="133"/>
                  </a:lnTo>
                  <a:lnTo>
                    <a:pt x="109" y="152"/>
                  </a:lnTo>
                  <a:lnTo>
                    <a:pt x="147" y="133"/>
                  </a:lnTo>
                  <a:lnTo>
                    <a:pt x="147" y="95"/>
                  </a:lnTo>
                  <a:lnTo>
                    <a:pt x="109" y="75"/>
                  </a:lnTo>
                  <a:lnTo>
                    <a:pt x="73" y="95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1" name="Freeform 140"/>
            <p:cNvSpPr>
              <a:spLocks noEditPoints="1"/>
            </p:cNvSpPr>
            <p:nvPr/>
          </p:nvSpPr>
          <p:spPr bwMode="auto">
            <a:xfrm>
              <a:off x="1964" y="1514"/>
              <a:ext cx="102" cy="105"/>
            </a:xfrm>
            <a:custGeom>
              <a:avLst/>
              <a:gdLst/>
              <a:ahLst/>
              <a:cxnLst>
                <a:cxn ang="0">
                  <a:pos x="115" y="64"/>
                </a:cxn>
                <a:cxn ang="0">
                  <a:pos x="0" y="377"/>
                </a:cxn>
                <a:cxn ang="0">
                  <a:pos x="244" y="624"/>
                </a:cxn>
                <a:cxn ang="0">
                  <a:pos x="604" y="557"/>
                </a:cxn>
                <a:cxn ang="0">
                  <a:pos x="717" y="251"/>
                </a:cxn>
                <a:cxn ang="0">
                  <a:pos x="471" y="0"/>
                </a:cxn>
                <a:cxn ang="0">
                  <a:pos x="115" y="64"/>
                </a:cxn>
                <a:cxn ang="0">
                  <a:pos x="276" y="227"/>
                </a:cxn>
                <a:cxn ang="0">
                  <a:pos x="237" y="335"/>
                </a:cxn>
                <a:cxn ang="0">
                  <a:pos x="320" y="419"/>
                </a:cxn>
                <a:cxn ang="0">
                  <a:pos x="443" y="395"/>
                </a:cxn>
                <a:cxn ang="0">
                  <a:pos x="481" y="291"/>
                </a:cxn>
                <a:cxn ang="0">
                  <a:pos x="397" y="205"/>
                </a:cxn>
                <a:cxn ang="0">
                  <a:pos x="276" y="227"/>
                </a:cxn>
              </a:cxnLst>
              <a:rect l="0" t="0" r="r" b="b"/>
              <a:pathLst>
                <a:path w="717" h="624">
                  <a:moveTo>
                    <a:pt x="115" y="64"/>
                  </a:moveTo>
                  <a:lnTo>
                    <a:pt x="0" y="377"/>
                  </a:lnTo>
                  <a:lnTo>
                    <a:pt x="244" y="624"/>
                  </a:lnTo>
                  <a:lnTo>
                    <a:pt x="604" y="557"/>
                  </a:lnTo>
                  <a:lnTo>
                    <a:pt x="717" y="251"/>
                  </a:lnTo>
                  <a:lnTo>
                    <a:pt x="471" y="0"/>
                  </a:lnTo>
                  <a:lnTo>
                    <a:pt x="115" y="64"/>
                  </a:lnTo>
                  <a:close/>
                  <a:moveTo>
                    <a:pt x="276" y="227"/>
                  </a:moveTo>
                  <a:lnTo>
                    <a:pt x="237" y="335"/>
                  </a:lnTo>
                  <a:lnTo>
                    <a:pt x="320" y="419"/>
                  </a:lnTo>
                  <a:lnTo>
                    <a:pt x="443" y="395"/>
                  </a:lnTo>
                  <a:lnTo>
                    <a:pt x="481" y="291"/>
                  </a:lnTo>
                  <a:lnTo>
                    <a:pt x="397" y="205"/>
                  </a:lnTo>
                  <a:lnTo>
                    <a:pt x="276" y="227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2470" y="2479"/>
              <a:ext cx="70" cy="70"/>
            </a:xfrm>
            <a:custGeom>
              <a:avLst/>
              <a:gdLst/>
              <a:ahLst/>
              <a:cxnLst>
                <a:cxn ang="0">
                  <a:pos x="493" y="163"/>
                </a:cxn>
                <a:cxn ang="0">
                  <a:pos x="329" y="140"/>
                </a:cxn>
                <a:cxn ang="0">
                  <a:pos x="254" y="0"/>
                </a:cxn>
                <a:cxn ang="0">
                  <a:pos x="164" y="137"/>
                </a:cxn>
                <a:cxn ang="0">
                  <a:pos x="0" y="156"/>
                </a:cxn>
                <a:cxn ang="0">
                  <a:pos x="116" y="263"/>
                </a:cxn>
                <a:cxn ang="0">
                  <a:pos x="85" y="411"/>
                </a:cxn>
                <a:cxn ang="0">
                  <a:pos x="246" y="345"/>
                </a:cxn>
                <a:cxn ang="0">
                  <a:pos x="397" y="416"/>
                </a:cxn>
                <a:cxn ang="0">
                  <a:pos x="371" y="267"/>
                </a:cxn>
                <a:cxn ang="0">
                  <a:pos x="493" y="163"/>
                </a:cxn>
              </a:cxnLst>
              <a:rect l="0" t="0" r="r" b="b"/>
              <a:pathLst>
                <a:path w="493" h="416">
                  <a:moveTo>
                    <a:pt x="493" y="163"/>
                  </a:moveTo>
                  <a:lnTo>
                    <a:pt x="329" y="140"/>
                  </a:lnTo>
                  <a:lnTo>
                    <a:pt x="254" y="0"/>
                  </a:lnTo>
                  <a:lnTo>
                    <a:pt x="164" y="137"/>
                  </a:lnTo>
                  <a:lnTo>
                    <a:pt x="0" y="156"/>
                  </a:lnTo>
                  <a:lnTo>
                    <a:pt x="116" y="263"/>
                  </a:lnTo>
                  <a:lnTo>
                    <a:pt x="85" y="411"/>
                  </a:lnTo>
                  <a:lnTo>
                    <a:pt x="246" y="345"/>
                  </a:lnTo>
                  <a:lnTo>
                    <a:pt x="397" y="416"/>
                  </a:lnTo>
                  <a:lnTo>
                    <a:pt x="371" y="267"/>
                  </a:lnTo>
                  <a:lnTo>
                    <a:pt x="493" y="163"/>
                  </a:lnTo>
                  <a:close/>
                </a:path>
              </a:pathLst>
            </a:custGeom>
            <a:solidFill>
              <a:srgbClr val="55B33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2888" y="3180"/>
              <a:ext cx="31" cy="30"/>
            </a:xfrm>
            <a:custGeom>
              <a:avLst/>
              <a:gdLst/>
              <a:ahLst/>
              <a:cxnLst>
                <a:cxn ang="0">
                  <a:pos x="216" y="70"/>
                </a:cxn>
                <a:cxn ang="0">
                  <a:pos x="144" y="60"/>
                </a:cxn>
                <a:cxn ang="0">
                  <a:pos x="111" y="0"/>
                </a:cxn>
                <a:cxn ang="0">
                  <a:pos x="72" y="60"/>
                </a:cxn>
                <a:cxn ang="0">
                  <a:pos x="0" y="70"/>
                </a:cxn>
                <a:cxn ang="0">
                  <a:pos x="52" y="115"/>
                </a:cxn>
                <a:cxn ang="0">
                  <a:pos x="40" y="180"/>
                </a:cxn>
                <a:cxn ang="0">
                  <a:pos x="110" y="150"/>
                </a:cxn>
                <a:cxn ang="0">
                  <a:pos x="177" y="180"/>
                </a:cxn>
                <a:cxn ang="0">
                  <a:pos x="164" y="115"/>
                </a:cxn>
                <a:cxn ang="0">
                  <a:pos x="216" y="70"/>
                </a:cxn>
              </a:cxnLst>
              <a:rect l="0" t="0" r="r" b="b"/>
              <a:pathLst>
                <a:path w="216" h="180">
                  <a:moveTo>
                    <a:pt x="216" y="70"/>
                  </a:moveTo>
                  <a:lnTo>
                    <a:pt x="144" y="60"/>
                  </a:lnTo>
                  <a:lnTo>
                    <a:pt x="111" y="0"/>
                  </a:lnTo>
                  <a:lnTo>
                    <a:pt x="72" y="60"/>
                  </a:lnTo>
                  <a:lnTo>
                    <a:pt x="0" y="70"/>
                  </a:lnTo>
                  <a:lnTo>
                    <a:pt x="52" y="115"/>
                  </a:lnTo>
                  <a:lnTo>
                    <a:pt x="40" y="180"/>
                  </a:lnTo>
                  <a:lnTo>
                    <a:pt x="110" y="150"/>
                  </a:lnTo>
                  <a:lnTo>
                    <a:pt x="177" y="180"/>
                  </a:lnTo>
                  <a:lnTo>
                    <a:pt x="164" y="115"/>
                  </a:lnTo>
                  <a:lnTo>
                    <a:pt x="216" y="70"/>
                  </a:lnTo>
                  <a:close/>
                </a:path>
              </a:pathLst>
            </a:custGeom>
            <a:solidFill>
              <a:srgbClr val="E14D5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2447" y="3030"/>
              <a:ext cx="64" cy="69"/>
            </a:xfrm>
            <a:custGeom>
              <a:avLst/>
              <a:gdLst/>
              <a:ahLst/>
              <a:cxnLst>
                <a:cxn ang="0">
                  <a:pos x="0" y="315"/>
                </a:cxn>
                <a:cxn ang="0">
                  <a:pos x="156" y="301"/>
                </a:cxn>
                <a:cxn ang="0">
                  <a:pos x="261" y="411"/>
                </a:cxn>
                <a:cxn ang="0">
                  <a:pos x="305" y="266"/>
                </a:cxn>
                <a:cxn ang="0">
                  <a:pos x="451" y="212"/>
                </a:cxn>
                <a:cxn ang="0">
                  <a:pos x="315" y="141"/>
                </a:cxn>
                <a:cxn ang="0">
                  <a:pos x="303" y="0"/>
                </a:cxn>
                <a:cxn ang="0">
                  <a:pos x="175" y="95"/>
                </a:cxn>
                <a:cxn ang="0">
                  <a:pos x="19" y="65"/>
                </a:cxn>
                <a:cxn ang="0">
                  <a:pos x="82" y="194"/>
                </a:cxn>
                <a:cxn ang="0">
                  <a:pos x="0" y="315"/>
                </a:cxn>
              </a:cxnLst>
              <a:rect l="0" t="0" r="r" b="b"/>
              <a:pathLst>
                <a:path w="451" h="411">
                  <a:moveTo>
                    <a:pt x="0" y="315"/>
                  </a:moveTo>
                  <a:lnTo>
                    <a:pt x="156" y="301"/>
                  </a:lnTo>
                  <a:lnTo>
                    <a:pt x="261" y="411"/>
                  </a:lnTo>
                  <a:lnTo>
                    <a:pt x="305" y="266"/>
                  </a:lnTo>
                  <a:lnTo>
                    <a:pt x="451" y="212"/>
                  </a:lnTo>
                  <a:lnTo>
                    <a:pt x="315" y="141"/>
                  </a:lnTo>
                  <a:lnTo>
                    <a:pt x="303" y="0"/>
                  </a:lnTo>
                  <a:lnTo>
                    <a:pt x="175" y="95"/>
                  </a:lnTo>
                  <a:lnTo>
                    <a:pt x="19" y="65"/>
                  </a:lnTo>
                  <a:lnTo>
                    <a:pt x="82" y="194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5" name="Freeform 144"/>
            <p:cNvSpPr>
              <a:spLocks noEditPoints="1"/>
            </p:cNvSpPr>
            <p:nvPr/>
          </p:nvSpPr>
          <p:spPr bwMode="auto">
            <a:xfrm>
              <a:off x="3006" y="2567"/>
              <a:ext cx="67" cy="81"/>
            </a:xfrm>
            <a:custGeom>
              <a:avLst/>
              <a:gdLst/>
              <a:ahLst/>
              <a:cxnLst>
                <a:cxn ang="0">
                  <a:pos x="0" y="121"/>
                </a:cxn>
                <a:cxn ang="0">
                  <a:pos x="0" y="364"/>
                </a:cxn>
                <a:cxn ang="0">
                  <a:pos x="234" y="486"/>
                </a:cxn>
                <a:cxn ang="0">
                  <a:pos x="470" y="363"/>
                </a:cxn>
                <a:cxn ang="0">
                  <a:pos x="470" y="124"/>
                </a:cxn>
                <a:cxn ang="0">
                  <a:pos x="233" y="0"/>
                </a:cxn>
                <a:cxn ang="0">
                  <a:pos x="0" y="121"/>
                </a:cxn>
                <a:cxn ang="0">
                  <a:pos x="154" y="201"/>
                </a:cxn>
                <a:cxn ang="0">
                  <a:pos x="154" y="284"/>
                </a:cxn>
                <a:cxn ang="0">
                  <a:pos x="234" y="326"/>
                </a:cxn>
                <a:cxn ang="0">
                  <a:pos x="315" y="284"/>
                </a:cxn>
                <a:cxn ang="0">
                  <a:pos x="315" y="202"/>
                </a:cxn>
                <a:cxn ang="0">
                  <a:pos x="234" y="159"/>
                </a:cxn>
                <a:cxn ang="0">
                  <a:pos x="154" y="201"/>
                </a:cxn>
              </a:cxnLst>
              <a:rect l="0" t="0" r="r" b="b"/>
              <a:pathLst>
                <a:path w="470" h="486">
                  <a:moveTo>
                    <a:pt x="0" y="121"/>
                  </a:moveTo>
                  <a:lnTo>
                    <a:pt x="0" y="364"/>
                  </a:lnTo>
                  <a:lnTo>
                    <a:pt x="234" y="486"/>
                  </a:lnTo>
                  <a:lnTo>
                    <a:pt x="470" y="363"/>
                  </a:lnTo>
                  <a:lnTo>
                    <a:pt x="470" y="124"/>
                  </a:lnTo>
                  <a:lnTo>
                    <a:pt x="233" y="0"/>
                  </a:lnTo>
                  <a:lnTo>
                    <a:pt x="0" y="121"/>
                  </a:lnTo>
                  <a:close/>
                  <a:moveTo>
                    <a:pt x="154" y="201"/>
                  </a:moveTo>
                  <a:lnTo>
                    <a:pt x="154" y="284"/>
                  </a:lnTo>
                  <a:lnTo>
                    <a:pt x="234" y="326"/>
                  </a:lnTo>
                  <a:lnTo>
                    <a:pt x="315" y="284"/>
                  </a:lnTo>
                  <a:lnTo>
                    <a:pt x="315" y="202"/>
                  </a:lnTo>
                  <a:lnTo>
                    <a:pt x="234" y="159"/>
                  </a:lnTo>
                  <a:lnTo>
                    <a:pt x="154" y="201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6" name="Freeform 145"/>
            <p:cNvSpPr>
              <a:spLocks noEditPoints="1"/>
            </p:cNvSpPr>
            <p:nvPr/>
          </p:nvSpPr>
          <p:spPr bwMode="auto">
            <a:xfrm>
              <a:off x="2532" y="2298"/>
              <a:ext cx="83" cy="78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0" y="225"/>
                </a:cxn>
                <a:cxn ang="0">
                  <a:pos x="143" y="457"/>
                </a:cxn>
                <a:cxn ang="0">
                  <a:pos x="437" y="464"/>
                </a:cxn>
                <a:cxn ang="0">
                  <a:pos x="585" y="243"/>
                </a:cxn>
                <a:cxn ang="0">
                  <a:pos x="442" y="6"/>
                </a:cxn>
                <a:cxn ang="0">
                  <a:pos x="150" y="0"/>
                </a:cxn>
                <a:cxn ang="0">
                  <a:pos x="245" y="152"/>
                </a:cxn>
                <a:cxn ang="0">
                  <a:pos x="193" y="229"/>
                </a:cxn>
                <a:cxn ang="0">
                  <a:pos x="242" y="309"/>
                </a:cxn>
                <a:cxn ang="0">
                  <a:pos x="342" y="311"/>
                </a:cxn>
                <a:cxn ang="0">
                  <a:pos x="393" y="235"/>
                </a:cxn>
                <a:cxn ang="0">
                  <a:pos x="345" y="154"/>
                </a:cxn>
                <a:cxn ang="0">
                  <a:pos x="245" y="152"/>
                </a:cxn>
              </a:cxnLst>
              <a:rect l="0" t="0" r="r" b="b"/>
              <a:pathLst>
                <a:path w="585" h="464">
                  <a:moveTo>
                    <a:pt x="150" y="0"/>
                  </a:moveTo>
                  <a:lnTo>
                    <a:pt x="0" y="225"/>
                  </a:lnTo>
                  <a:lnTo>
                    <a:pt x="143" y="457"/>
                  </a:lnTo>
                  <a:lnTo>
                    <a:pt x="437" y="464"/>
                  </a:lnTo>
                  <a:lnTo>
                    <a:pt x="585" y="243"/>
                  </a:lnTo>
                  <a:lnTo>
                    <a:pt x="442" y="6"/>
                  </a:lnTo>
                  <a:lnTo>
                    <a:pt x="150" y="0"/>
                  </a:lnTo>
                  <a:close/>
                  <a:moveTo>
                    <a:pt x="245" y="152"/>
                  </a:moveTo>
                  <a:lnTo>
                    <a:pt x="193" y="229"/>
                  </a:lnTo>
                  <a:lnTo>
                    <a:pt x="242" y="309"/>
                  </a:lnTo>
                  <a:lnTo>
                    <a:pt x="342" y="311"/>
                  </a:lnTo>
                  <a:lnTo>
                    <a:pt x="393" y="235"/>
                  </a:lnTo>
                  <a:lnTo>
                    <a:pt x="345" y="154"/>
                  </a:lnTo>
                  <a:lnTo>
                    <a:pt x="245" y="152"/>
                  </a:lnTo>
                  <a:close/>
                </a:path>
              </a:pathLst>
            </a:custGeom>
            <a:solidFill>
              <a:srgbClr val="55B33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7" name="Freeform 146"/>
            <p:cNvSpPr>
              <a:spLocks noEditPoints="1"/>
            </p:cNvSpPr>
            <p:nvPr/>
          </p:nvSpPr>
          <p:spPr bwMode="auto">
            <a:xfrm>
              <a:off x="2922" y="1878"/>
              <a:ext cx="62" cy="67"/>
            </a:xfrm>
            <a:custGeom>
              <a:avLst/>
              <a:gdLst/>
              <a:ahLst/>
              <a:cxnLst>
                <a:cxn ang="0">
                  <a:pos x="217" y="306"/>
                </a:cxn>
                <a:cxn ang="0">
                  <a:pos x="306" y="385"/>
                </a:cxn>
                <a:cxn ang="0">
                  <a:pos x="315" y="391"/>
                </a:cxn>
                <a:cxn ang="0">
                  <a:pos x="331" y="396"/>
                </a:cxn>
                <a:cxn ang="0">
                  <a:pos x="354" y="396"/>
                </a:cxn>
                <a:cxn ang="0">
                  <a:pos x="369" y="391"/>
                </a:cxn>
                <a:cxn ang="0">
                  <a:pos x="379" y="385"/>
                </a:cxn>
                <a:cxn ang="0">
                  <a:pos x="388" y="378"/>
                </a:cxn>
                <a:cxn ang="0">
                  <a:pos x="395" y="369"/>
                </a:cxn>
                <a:cxn ang="0">
                  <a:pos x="401" y="354"/>
                </a:cxn>
                <a:cxn ang="0">
                  <a:pos x="401" y="334"/>
                </a:cxn>
                <a:cxn ang="0">
                  <a:pos x="395" y="319"/>
                </a:cxn>
                <a:cxn ang="0">
                  <a:pos x="388" y="310"/>
                </a:cxn>
                <a:cxn ang="0">
                  <a:pos x="301" y="231"/>
                </a:cxn>
                <a:cxn ang="0">
                  <a:pos x="47" y="41"/>
                </a:cxn>
                <a:cxn ang="0">
                  <a:pos x="38" y="35"/>
                </a:cxn>
                <a:cxn ang="0">
                  <a:pos x="28" y="33"/>
                </a:cxn>
                <a:cxn ang="0">
                  <a:pos x="17" y="35"/>
                </a:cxn>
                <a:cxn ang="0">
                  <a:pos x="8" y="41"/>
                </a:cxn>
                <a:cxn ang="0">
                  <a:pos x="2" y="49"/>
                </a:cxn>
                <a:cxn ang="0">
                  <a:pos x="0" y="58"/>
                </a:cxn>
                <a:cxn ang="0">
                  <a:pos x="2" y="67"/>
                </a:cxn>
                <a:cxn ang="0">
                  <a:pos x="8" y="76"/>
                </a:cxn>
                <a:cxn ang="0">
                  <a:pos x="158" y="142"/>
                </a:cxn>
                <a:cxn ang="0">
                  <a:pos x="418" y="82"/>
                </a:cxn>
                <a:cxn ang="0">
                  <a:pos x="365" y="129"/>
                </a:cxn>
                <a:cxn ang="0">
                  <a:pos x="346" y="136"/>
                </a:cxn>
                <a:cxn ang="0">
                  <a:pos x="327" y="136"/>
                </a:cxn>
                <a:cxn ang="0">
                  <a:pos x="308" y="129"/>
                </a:cxn>
                <a:cxn ang="0">
                  <a:pos x="292" y="116"/>
                </a:cxn>
                <a:cxn ang="0">
                  <a:pos x="286" y="99"/>
                </a:cxn>
                <a:cxn ang="0">
                  <a:pos x="286" y="80"/>
                </a:cxn>
                <a:cxn ang="0">
                  <a:pos x="292" y="63"/>
                </a:cxn>
                <a:cxn ang="0">
                  <a:pos x="345" y="15"/>
                </a:cxn>
                <a:cxn ang="0">
                  <a:pos x="318" y="0"/>
                </a:cxn>
                <a:cxn ang="0">
                  <a:pos x="297" y="5"/>
                </a:cxn>
                <a:cxn ang="0">
                  <a:pos x="276" y="12"/>
                </a:cxn>
                <a:cxn ang="0">
                  <a:pos x="257" y="23"/>
                </a:cxn>
                <a:cxn ang="0">
                  <a:pos x="239" y="40"/>
                </a:cxn>
                <a:cxn ang="0">
                  <a:pos x="224" y="63"/>
                </a:cxn>
                <a:cxn ang="0">
                  <a:pos x="217" y="89"/>
                </a:cxn>
                <a:cxn ang="0">
                  <a:pos x="217" y="115"/>
                </a:cxn>
                <a:cxn ang="0">
                  <a:pos x="30" y="300"/>
                </a:cxn>
                <a:cxn ang="0">
                  <a:pos x="19" y="316"/>
                </a:cxn>
                <a:cxn ang="0">
                  <a:pos x="15" y="334"/>
                </a:cxn>
                <a:cxn ang="0">
                  <a:pos x="19" y="352"/>
                </a:cxn>
                <a:cxn ang="0">
                  <a:pos x="30" y="367"/>
                </a:cxn>
                <a:cxn ang="0">
                  <a:pos x="48" y="378"/>
                </a:cxn>
                <a:cxn ang="0">
                  <a:pos x="67" y="381"/>
                </a:cxn>
                <a:cxn ang="0">
                  <a:pos x="87" y="378"/>
                </a:cxn>
                <a:cxn ang="0">
                  <a:pos x="104" y="367"/>
                </a:cxn>
                <a:cxn ang="0">
                  <a:pos x="309" y="197"/>
                </a:cxn>
                <a:cxn ang="0">
                  <a:pos x="337" y="198"/>
                </a:cxn>
                <a:cxn ang="0">
                  <a:pos x="365" y="192"/>
                </a:cxn>
                <a:cxn ang="0">
                  <a:pos x="390" y="179"/>
                </a:cxn>
                <a:cxn ang="0">
                  <a:pos x="411" y="161"/>
                </a:cxn>
                <a:cxn ang="0">
                  <a:pos x="423" y="144"/>
                </a:cxn>
                <a:cxn ang="0">
                  <a:pos x="431" y="126"/>
                </a:cxn>
                <a:cxn ang="0">
                  <a:pos x="434" y="107"/>
                </a:cxn>
              </a:cxnLst>
              <a:rect l="0" t="0" r="r" b="b"/>
              <a:pathLst>
                <a:path w="434" h="397">
                  <a:moveTo>
                    <a:pt x="301" y="231"/>
                  </a:moveTo>
                  <a:lnTo>
                    <a:pt x="217" y="306"/>
                  </a:lnTo>
                  <a:lnTo>
                    <a:pt x="300" y="382"/>
                  </a:lnTo>
                  <a:lnTo>
                    <a:pt x="306" y="385"/>
                  </a:lnTo>
                  <a:lnTo>
                    <a:pt x="310" y="388"/>
                  </a:lnTo>
                  <a:lnTo>
                    <a:pt x="315" y="391"/>
                  </a:lnTo>
                  <a:lnTo>
                    <a:pt x="320" y="393"/>
                  </a:lnTo>
                  <a:lnTo>
                    <a:pt x="331" y="396"/>
                  </a:lnTo>
                  <a:lnTo>
                    <a:pt x="342" y="397"/>
                  </a:lnTo>
                  <a:lnTo>
                    <a:pt x="354" y="396"/>
                  </a:lnTo>
                  <a:lnTo>
                    <a:pt x="365" y="393"/>
                  </a:lnTo>
                  <a:lnTo>
                    <a:pt x="369" y="391"/>
                  </a:lnTo>
                  <a:lnTo>
                    <a:pt x="375" y="388"/>
                  </a:lnTo>
                  <a:lnTo>
                    <a:pt x="379" y="385"/>
                  </a:lnTo>
                  <a:lnTo>
                    <a:pt x="384" y="382"/>
                  </a:lnTo>
                  <a:lnTo>
                    <a:pt x="388" y="378"/>
                  </a:lnTo>
                  <a:lnTo>
                    <a:pt x="392" y="373"/>
                  </a:lnTo>
                  <a:lnTo>
                    <a:pt x="395" y="369"/>
                  </a:lnTo>
                  <a:lnTo>
                    <a:pt x="397" y="364"/>
                  </a:lnTo>
                  <a:lnTo>
                    <a:pt x="401" y="354"/>
                  </a:lnTo>
                  <a:lnTo>
                    <a:pt x="402" y="344"/>
                  </a:lnTo>
                  <a:lnTo>
                    <a:pt x="401" y="334"/>
                  </a:lnTo>
                  <a:lnTo>
                    <a:pt x="397" y="324"/>
                  </a:lnTo>
                  <a:lnTo>
                    <a:pt x="395" y="319"/>
                  </a:lnTo>
                  <a:lnTo>
                    <a:pt x="392" y="314"/>
                  </a:lnTo>
                  <a:lnTo>
                    <a:pt x="388" y="310"/>
                  </a:lnTo>
                  <a:lnTo>
                    <a:pt x="384" y="306"/>
                  </a:lnTo>
                  <a:lnTo>
                    <a:pt x="301" y="231"/>
                  </a:lnTo>
                  <a:close/>
                  <a:moveTo>
                    <a:pt x="158" y="142"/>
                  </a:moveTo>
                  <a:lnTo>
                    <a:pt x="47" y="41"/>
                  </a:lnTo>
                  <a:lnTo>
                    <a:pt x="42" y="38"/>
                  </a:lnTo>
                  <a:lnTo>
                    <a:pt x="38" y="35"/>
                  </a:lnTo>
                  <a:lnTo>
                    <a:pt x="32" y="34"/>
                  </a:lnTo>
                  <a:lnTo>
                    <a:pt x="28" y="33"/>
                  </a:lnTo>
                  <a:lnTo>
                    <a:pt x="22" y="34"/>
                  </a:lnTo>
                  <a:lnTo>
                    <a:pt x="17" y="35"/>
                  </a:lnTo>
                  <a:lnTo>
                    <a:pt x="12" y="38"/>
                  </a:lnTo>
                  <a:lnTo>
                    <a:pt x="8" y="41"/>
                  </a:lnTo>
                  <a:lnTo>
                    <a:pt x="4" y="45"/>
                  </a:lnTo>
                  <a:lnTo>
                    <a:pt x="2" y="49"/>
                  </a:lnTo>
                  <a:lnTo>
                    <a:pt x="0" y="53"/>
                  </a:lnTo>
                  <a:lnTo>
                    <a:pt x="0" y="58"/>
                  </a:lnTo>
                  <a:lnTo>
                    <a:pt x="0" y="63"/>
                  </a:lnTo>
                  <a:lnTo>
                    <a:pt x="2" y="67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119" y="178"/>
                  </a:lnTo>
                  <a:lnTo>
                    <a:pt x="158" y="142"/>
                  </a:lnTo>
                  <a:close/>
                  <a:moveTo>
                    <a:pt x="434" y="97"/>
                  </a:moveTo>
                  <a:lnTo>
                    <a:pt x="418" y="82"/>
                  </a:lnTo>
                  <a:lnTo>
                    <a:pt x="374" y="123"/>
                  </a:lnTo>
                  <a:lnTo>
                    <a:pt x="365" y="129"/>
                  </a:lnTo>
                  <a:lnTo>
                    <a:pt x="356" y="133"/>
                  </a:lnTo>
                  <a:lnTo>
                    <a:pt x="346" y="136"/>
                  </a:lnTo>
                  <a:lnTo>
                    <a:pt x="336" y="137"/>
                  </a:lnTo>
                  <a:lnTo>
                    <a:pt x="327" y="136"/>
                  </a:lnTo>
                  <a:lnTo>
                    <a:pt x="317" y="133"/>
                  </a:lnTo>
                  <a:lnTo>
                    <a:pt x="308" y="129"/>
                  </a:lnTo>
                  <a:lnTo>
                    <a:pt x="299" y="123"/>
                  </a:lnTo>
                  <a:lnTo>
                    <a:pt x="292" y="116"/>
                  </a:lnTo>
                  <a:lnTo>
                    <a:pt x="288" y="108"/>
                  </a:lnTo>
                  <a:lnTo>
                    <a:pt x="286" y="99"/>
                  </a:lnTo>
                  <a:lnTo>
                    <a:pt x="284" y="90"/>
                  </a:lnTo>
                  <a:lnTo>
                    <a:pt x="286" y="80"/>
                  </a:lnTo>
                  <a:lnTo>
                    <a:pt x="288" y="72"/>
                  </a:lnTo>
                  <a:lnTo>
                    <a:pt x="292" y="63"/>
                  </a:lnTo>
                  <a:lnTo>
                    <a:pt x="299" y="56"/>
                  </a:lnTo>
                  <a:lnTo>
                    <a:pt x="345" y="15"/>
                  </a:lnTo>
                  <a:lnTo>
                    <a:pt x="329" y="0"/>
                  </a:lnTo>
                  <a:lnTo>
                    <a:pt x="318" y="0"/>
                  </a:lnTo>
                  <a:lnTo>
                    <a:pt x="307" y="3"/>
                  </a:lnTo>
                  <a:lnTo>
                    <a:pt x="297" y="5"/>
                  </a:lnTo>
                  <a:lnTo>
                    <a:pt x="286" y="8"/>
                  </a:lnTo>
                  <a:lnTo>
                    <a:pt x="276" y="12"/>
                  </a:lnTo>
                  <a:lnTo>
                    <a:pt x="267" y="17"/>
                  </a:lnTo>
                  <a:lnTo>
                    <a:pt x="257" y="23"/>
                  </a:lnTo>
                  <a:lnTo>
                    <a:pt x="249" y="30"/>
                  </a:lnTo>
                  <a:lnTo>
                    <a:pt x="239" y="40"/>
                  </a:lnTo>
                  <a:lnTo>
                    <a:pt x="230" y="51"/>
                  </a:lnTo>
                  <a:lnTo>
                    <a:pt x="224" y="63"/>
                  </a:lnTo>
                  <a:lnTo>
                    <a:pt x="220" y="76"/>
                  </a:lnTo>
                  <a:lnTo>
                    <a:pt x="217" y="89"/>
                  </a:lnTo>
                  <a:lnTo>
                    <a:pt x="216" y="102"/>
                  </a:lnTo>
                  <a:lnTo>
                    <a:pt x="217" y="115"/>
                  </a:lnTo>
                  <a:lnTo>
                    <a:pt x="221" y="127"/>
                  </a:lnTo>
                  <a:lnTo>
                    <a:pt x="30" y="300"/>
                  </a:lnTo>
                  <a:lnTo>
                    <a:pt x="23" y="307"/>
                  </a:lnTo>
                  <a:lnTo>
                    <a:pt x="19" y="316"/>
                  </a:lnTo>
                  <a:lnTo>
                    <a:pt x="15" y="324"/>
                  </a:lnTo>
                  <a:lnTo>
                    <a:pt x="15" y="334"/>
                  </a:lnTo>
                  <a:lnTo>
                    <a:pt x="15" y="343"/>
                  </a:lnTo>
                  <a:lnTo>
                    <a:pt x="19" y="352"/>
                  </a:lnTo>
                  <a:lnTo>
                    <a:pt x="23" y="360"/>
                  </a:lnTo>
                  <a:lnTo>
                    <a:pt x="30" y="367"/>
                  </a:lnTo>
                  <a:lnTo>
                    <a:pt x="39" y="373"/>
                  </a:lnTo>
                  <a:lnTo>
                    <a:pt x="48" y="378"/>
                  </a:lnTo>
                  <a:lnTo>
                    <a:pt x="57" y="380"/>
                  </a:lnTo>
                  <a:lnTo>
                    <a:pt x="67" y="381"/>
                  </a:lnTo>
                  <a:lnTo>
                    <a:pt x="77" y="380"/>
                  </a:lnTo>
                  <a:lnTo>
                    <a:pt x="87" y="378"/>
                  </a:lnTo>
                  <a:lnTo>
                    <a:pt x="96" y="373"/>
                  </a:lnTo>
                  <a:lnTo>
                    <a:pt x="104" y="367"/>
                  </a:lnTo>
                  <a:lnTo>
                    <a:pt x="294" y="195"/>
                  </a:lnTo>
                  <a:lnTo>
                    <a:pt x="309" y="197"/>
                  </a:lnTo>
                  <a:lnTo>
                    <a:pt x="324" y="199"/>
                  </a:lnTo>
                  <a:lnTo>
                    <a:pt x="337" y="198"/>
                  </a:lnTo>
                  <a:lnTo>
                    <a:pt x="351" y="196"/>
                  </a:lnTo>
                  <a:lnTo>
                    <a:pt x="365" y="192"/>
                  </a:lnTo>
                  <a:lnTo>
                    <a:pt x="378" y="186"/>
                  </a:lnTo>
                  <a:lnTo>
                    <a:pt x="390" y="179"/>
                  </a:lnTo>
                  <a:lnTo>
                    <a:pt x="403" y="170"/>
                  </a:lnTo>
                  <a:lnTo>
                    <a:pt x="411" y="161"/>
                  </a:lnTo>
                  <a:lnTo>
                    <a:pt x="417" y="153"/>
                  </a:lnTo>
                  <a:lnTo>
                    <a:pt x="423" y="144"/>
                  </a:lnTo>
                  <a:lnTo>
                    <a:pt x="427" y="135"/>
                  </a:lnTo>
                  <a:lnTo>
                    <a:pt x="431" y="126"/>
                  </a:lnTo>
                  <a:lnTo>
                    <a:pt x="433" y="116"/>
                  </a:lnTo>
                  <a:lnTo>
                    <a:pt x="434" y="107"/>
                  </a:lnTo>
                  <a:lnTo>
                    <a:pt x="434" y="97"/>
                  </a:lnTo>
                  <a:close/>
                </a:path>
              </a:pathLst>
            </a:custGeom>
            <a:solidFill>
              <a:srgbClr val="F3C4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2532" y="918"/>
              <a:ext cx="148" cy="92"/>
            </a:xfrm>
            <a:custGeom>
              <a:avLst/>
              <a:gdLst/>
              <a:ahLst/>
              <a:cxnLst>
                <a:cxn ang="0">
                  <a:pos x="627" y="11"/>
                </a:cxn>
                <a:cxn ang="0">
                  <a:pos x="741" y="44"/>
                </a:cxn>
                <a:cxn ang="0">
                  <a:pos x="844" y="94"/>
                </a:cxn>
                <a:cxn ang="0">
                  <a:pos x="932" y="162"/>
                </a:cxn>
                <a:cxn ang="0">
                  <a:pos x="1004" y="244"/>
                </a:cxn>
                <a:cxn ang="0">
                  <a:pos x="1002" y="333"/>
                </a:cxn>
                <a:cxn ang="0">
                  <a:pos x="924" y="411"/>
                </a:cxn>
                <a:cxn ang="0">
                  <a:pos x="831" y="474"/>
                </a:cxn>
                <a:cxn ang="0">
                  <a:pos x="727" y="520"/>
                </a:cxn>
                <a:cxn ang="0">
                  <a:pos x="610" y="546"/>
                </a:cxn>
                <a:cxn ang="0">
                  <a:pos x="488" y="550"/>
                </a:cxn>
                <a:cxn ang="0">
                  <a:pos x="368" y="533"/>
                </a:cxn>
                <a:cxn ang="0">
                  <a:pos x="258" y="493"/>
                </a:cxn>
                <a:cxn ang="0">
                  <a:pos x="160" y="437"/>
                </a:cxn>
                <a:cxn ang="0">
                  <a:pos x="76" y="364"/>
                </a:cxn>
                <a:cxn ang="0">
                  <a:pos x="10" y="278"/>
                </a:cxn>
                <a:cxn ang="0">
                  <a:pos x="57" y="192"/>
                </a:cxn>
                <a:cxn ang="0">
                  <a:pos x="139" y="118"/>
                </a:cxn>
                <a:cxn ang="0">
                  <a:pos x="237" y="61"/>
                </a:cxn>
                <a:cxn ang="0">
                  <a:pos x="346" y="22"/>
                </a:cxn>
                <a:cxn ang="0">
                  <a:pos x="464" y="2"/>
                </a:cxn>
                <a:cxn ang="0">
                  <a:pos x="632" y="106"/>
                </a:cxn>
                <a:cxn ang="0">
                  <a:pos x="702" y="166"/>
                </a:cxn>
                <a:cxn ang="0">
                  <a:pos x="737" y="250"/>
                </a:cxn>
                <a:cxn ang="0">
                  <a:pos x="725" y="343"/>
                </a:cxn>
                <a:cxn ang="0">
                  <a:pos x="673" y="417"/>
                </a:cxn>
                <a:cxn ang="0">
                  <a:pos x="590" y="465"/>
                </a:cxn>
                <a:cxn ang="0">
                  <a:pos x="734" y="428"/>
                </a:cxn>
                <a:cxn ang="0">
                  <a:pos x="858" y="354"/>
                </a:cxn>
                <a:cxn ang="0">
                  <a:pos x="896" y="250"/>
                </a:cxn>
                <a:cxn ang="0">
                  <a:pos x="786" y="160"/>
                </a:cxn>
                <a:cxn ang="0">
                  <a:pos x="652" y="103"/>
                </a:cxn>
                <a:cxn ang="0">
                  <a:pos x="403" y="447"/>
                </a:cxn>
                <a:cxn ang="0">
                  <a:pos x="333" y="386"/>
                </a:cxn>
                <a:cxn ang="0">
                  <a:pos x="299" y="302"/>
                </a:cxn>
                <a:cxn ang="0">
                  <a:pos x="309" y="210"/>
                </a:cxn>
                <a:cxn ang="0">
                  <a:pos x="362" y="135"/>
                </a:cxn>
                <a:cxn ang="0">
                  <a:pos x="444" y="88"/>
                </a:cxn>
                <a:cxn ang="0">
                  <a:pos x="301" y="125"/>
                </a:cxn>
                <a:cxn ang="0">
                  <a:pos x="176" y="199"/>
                </a:cxn>
                <a:cxn ang="0">
                  <a:pos x="138" y="302"/>
                </a:cxn>
                <a:cxn ang="0">
                  <a:pos x="249" y="392"/>
                </a:cxn>
                <a:cxn ang="0">
                  <a:pos x="383" y="450"/>
                </a:cxn>
                <a:cxn ang="0">
                  <a:pos x="565" y="150"/>
                </a:cxn>
                <a:cxn ang="0">
                  <a:pos x="526" y="172"/>
                </a:cxn>
                <a:cxn ang="0">
                  <a:pos x="506" y="212"/>
                </a:cxn>
                <a:cxn ang="0">
                  <a:pos x="513" y="254"/>
                </a:cxn>
                <a:cxn ang="0">
                  <a:pos x="546" y="286"/>
                </a:cxn>
                <a:cxn ang="0">
                  <a:pos x="593" y="295"/>
                </a:cxn>
                <a:cxn ang="0">
                  <a:pos x="637" y="280"/>
                </a:cxn>
                <a:cxn ang="0">
                  <a:pos x="664" y="245"/>
                </a:cxn>
                <a:cxn ang="0">
                  <a:pos x="665" y="202"/>
                </a:cxn>
                <a:cxn ang="0">
                  <a:pos x="641" y="165"/>
                </a:cxn>
                <a:cxn ang="0">
                  <a:pos x="597" y="148"/>
                </a:cxn>
              </a:cxnLst>
              <a:rect l="0" t="0" r="r" b="b"/>
              <a:pathLst>
                <a:path w="1035" h="552">
                  <a:moveTo>
                    <a:pt x="526" y="1"/>
                  </a:moveTo>
                  <a:lnTo>
                    <a:pt x="547" y="2"/>
                  </a:lnTo>
                  <a:lnTo>
                    <a:pt x="567" y="3"/>
                  </a:lnTo>
                  <a:lnTo>
                    <a:pt x="588" y="5"/>
                  </a:lnTo>
                  <a:lnTo>
                    <a:pt x="608" y="8"/>
                  </a:lnTo>
                  <a:lnTo>
                    <a:pt x="627" y="11"/>
                  </a:lnTo>
                  <a:lnTo>
                    <a:pt x="647" y="16"/>
                  </a:lnTo>
                  <a:lnTo>
                    <a:pt x="666" y="21"/>
                  </a:lnTo>
                  <a:lnTo>
                    <a:pt x="685" y="26"/>
                  </a:lnTo>
                  <a:lnTo>
                    <a:pt x="704" y="31"/>
                  </a:lnTo>
                  <a:lnTo>
                    <a:pt x="723" y="37"/>
                  </a:lnTo>
                  <a:lnTo>
                    <a:pt x="741" y="44"/>
                  </a:lnTo>
                  <a:lnTo>
                    <a:pt x="759" y="51"/>
                  </a:lnTo>
                  <a:lnTo>
                    <a:pt x="777" y="59"/>
                  </a:lnTo>
                  <a:lnTo>
                    <a:pt x="795" y="67"/>
                  </a:lnTo>
                  <a:lnTo>
                    <a:pt x="811" y="76"/>
                  </a:lnTo>
                  <a:lnTo>
                    <a:pt x="827" y="85"/>
                  </a:lnTo>
                  <a:lnTo>
                    <a:pt x="844" y="94"/>
                  </a:lnTo>
                  <a:lnTo>
                    <a:pt x="859" y="105"/>
                  </a:lnTo>
                  <a:lnTo>
                    <a:pt x="875" y="116"/>
                  </a:lnTo>
                  <a:lnTo>
                    <a:pt x="890" y="127"/>
                  </a:lnTo>
                  <a:lnTo>
                    <a:pt x="904" y="138"/>
                  </a:lnTo>
                  <a:lnTo>
                    <a:pt x="919" y="150"/>
                  </a:lnTo>
                  <a:lnTo>
                    <a:pt x="932" y="162"/>
                  </a:lnTo>
                  <a:lnTo>
                    <a:pt x="945" y="175"/>
                  </a:lnTo>
                  <a:lnTo>
                    <a:pt x="959" y="189"/>
                  </a:lnTo>
                  <a:lnTo>
                    <a:pt x="971" y="202"/>
                  </a:lnTo>
                  <a:lnTo>
                    <a:pt x="982" y="216"/>
                  </a:lnTo>
                  <a:lnTo>
                    <a:pt x="994" y="230"/>
                  </a:lnTo>
                  <a:lnTo>
                    <a:pt x="1004" y="244"/>
                  </a:lnTo>
                  <a:lnTo>
                    <a:pt x="1016" y="260"/>
                  </a:lnTo>
                  <a:lnTo>
                    <a:pt x="1025" y="275"/>
                  </a:lnTo>
                  <a:lnTo>
                    <a:pt x="1035" y="290"/>
                  </a:lnTo>
                  <a:lnTo>
                    <a:pt x="1025" y="305"/>
                  </a:lnTo>
                  <a:lnTo>
                    <a:pt x="1013" y="319"/>
                  </a:lnTo>
                  <a:lnTo>
                    <a:pt x="1002" y="333"/>
                  </a:lnTo>
                  <a:lnTo>
                    <a:pt x="990" y="348"/>
                  </a:lnTo>
                  <a:lnTo>
                    <a:pt x="978" y="362"/>
                  </a:lnTo>
                  <a:lnTo>
                    <a:pt x="965" y="375"/>
                  </a:lnTo>
                  <a:lnTo>
                    <a:pt x="952" y="387"/>
                  </a:lnTo>
                  <a:lnTo>
                    <a:pt x="939" y="399"/>
                  </a:lnTo>
                  <a:lnTo>
                    <a:pt x="924" y="411"/>
                  </a:lnTo>
                  <a:lnTo>
                    <a:pt x="910" y="424"/>
                  </a:lnTo>
                  <a:lnTo>
                    <a:pt x="895" y="435"/>
                  </a:lnTo>
                  <a:lnTo>
                    <a:pt x="879" y="445"/>
                  </a:lnTo>
                  <a:lnTo>
                    <a:pt x="864" y="455"/>
                  </a:lnTo>
                  <a:lnTo>
                    <a:pt x="848" y="465"/>
                  </a:lnTo>
                  <a:lnTo>
                    <a:pt x="831" y="474"/>
                  </a:lnTo>
                  <a:lnTo>
                    <a:pt x="815" y="483"/>
                  </a:lnTo>
                  <a:lnTo>
                    <a:pt x="798" y="491"/>
                  </a:lnTo>
                  <a:lnTo>
                    <a:pt x="780" y="499"/>
                  </a:lnTo>
                  <a:lnTo>
                    <a:pt x="762" y="507"/>
                  </a:lnTo>
                  <a:lnTo>
                    <a:pt x="744" y="514"/>
                  </a:lnTo>
                  <a:lnTo>
                    <a:pt x="727" y="520"/>
                  </a:lnTo>
                  <a:lnTo>
                    <a:pt x="708" y="526"/>
                  </a:lnTo>
                  <a:lnTo>
                    <a:pt x="689" y="531"/>
                  </a:lnTo>
                  <a:lnTo>
                    <a:pt x="670" y="536"/>
                  </a:lnTo>
                  <a:lnTo>
                    <a:pt x="650" y="540"/>
                  </a:lnTo>
                  <a:lnTo>
                    <a:pt x="631" y="543"/>
                  </a:lnTo>
                  <a:lnTo>
                    <a:pt x="610" y="546"/>
                  </a:lnTo>
                  <a:lnTo>
                    <a:pt x="590" y="548"/>
                  </a:lnTo>
                  <a:lnTo>
                    <a:pt x="570" y="550"/>
                  </a:lnTo>
                  <a:lnTo>
                    <a:pt x="550" y="551"/>
                  </a:lnTo>
                  <a:lnTo>
                    <a:pt x="529" y="552"/>
                  </a:lnTo>
                  <a:lnTo>
                    <a:pt x="509" y="551"/>
                  </a:lnTo>
                  <a:lnTo>
                    <a:pt x="488" y="550"/>
                  </a:lnTo>
                  <a:lnTo>
                    <a:pt x="468" y="549"/>
                  </a:lnTo>
                  <a:lnTo>
                    <a:pt x="446" y="547"/>
                  </a:lnTo>
                  <a:lnTo>
                    <a:pt x="426" y="544"/>
                  </a:lnTo>
                  <a:lnTo>
                    <a:pt x="407" y="541"/>
                  </a:lnTo>
                  <a:lnTo>
                    <a:pt x="387" y="537"/>
                  </a:lnTo>
                  <a:lnTo>
                    <a:pt x="368" y="533"/>
                  </a:lnTo>
                  <a:lnTo>
                    <a:pt x="349" y="528"/>
                  </a:lnTo>
                  <a:lnTo>
                    <a:pt x="330" y="522"/>
                  </a:lnTo>
                  <a:lnTo>
                    <a:pt x="311" y="516"/>
                  </a:lnTo>
                  <a:lnTo>
                    <a:pt x="294" y="509"/>
                  </a:lnTo>
                  <a:lnTo>
                    <a:pt x="276" y="502"/>
                  </a:lnTo>
                  <a:lnTo>
                    <a:pt x="258" y="493"/>
                  </a:lnTo>
                  <a:lnTo>
                    <a:pt x="241" y="485"/>
                  </a:lnTo>
                  <a:lnTo>
                    <a:pt x="223" y="476"/>
                  </a:lnTo>
                  <a:lnTo>
                    <a:pt x="208" y="467"/>
                  </a:lnTo>
                  <a:lnTo>
                    <a:pt x="191" y="458"/>
                  </a:lnTo>
                  <a:lnTo>
                    <a:pt x="175" y="448"/>
                  </a:lnTo>
                  <a:lnTo>
                    <a:pt x="160" y="437"/>
                  </a:lnTo>
                  <a:lnTo>
                    <a:pt x="145" y="426"/>
                  </a:lnTo>
                  <a:lnTo>
                    <a:pt x="131" y="414"/>
                  </a:lnTo>
                  <a:lnTo>
                    <a:pt x="116" y="402"/>
                  </a:lnTo>
                  <a:lnTo>
                    <a:pt x="103" y="390"/>
                  </a:lnTo>
                  <a:lnTo>
                    <a:pt x="89" y="377"/>
                  </a:lnTo>
                  <a:lnTo>
                    <a:pt x="76" y="364"/>
                  </a:lnTo>
                  <a:lnTo>
                    <a:pt x="64" y="351"/>
                  </a:lnTo>
                  <a:lnTo>
                    <a:pt x="52" y="336"/>
                  </a:lnTo>
                  <a:lnTo>
                    <a:pt x="40" y="322"/>
                  </a:lnTo>
                  <a:lnTo>
                    <a:pt x="30" y="308"/>
                  </a:lnTo>
                  <a:lnTo>
                    <a:pt x="19" y="293"/>
                  </a:lnTo>
                  <a:lnTo>
                    <a:pt x="10" y="278"/>
                  </a:lnTo>
                  <a:lnTo>
                    <a:pt x="0" y="263"/>
                  </a:lnTo>
                  <a:lnTo>
                    <a:pt x="11" y="247"/>
                  </a:lnTo>
                  <a:lnTo>
                    <a:pt x="21" y="233"/>
                  </a:lnTo>
                  <a:lnTo>
                    <a:pt x="32" y="219"/>
                  </a:lnTo>
                  <a:lnTo>
                    <a:pt x="45" y="205"/>
                  </a:lnTo>
                  <a:lnTo>
                    <a:pt x="57" y="192"/>
                  </a:lnTo>
                  <a:lnTo>
                    <a:pt x="69" y="179"/>
                  </a:lnTo>
                  <a:lnTo>
                    <a:pt x="83" y="165"/>
                  </a:lnTo>
                  <a:lnTo>
                    <a:pt x="96" y="153"/>
                  </a:lnTo>
                  <a:lnTo>
                    <a:pt x="110" y="141"/>
                  </a:lnTo>
                  <a:lnTo>
                    <a:pt x="125" y="129"/>
                  </a:lnTo>
                  <a:lnTo>
                    <a:pt x="139" y="118"/>
                  </a:lnTo>
                  <a:lnTo>
                    <a:pt x="155" y="108"/>
                  </a:lnTo>
                  <a:lnTo>
                    <a:pt x="171" y="98"/>
                  </a:lnTo>
                  <a:lnTo>
                    <a:pt x="186" y="87"/>
                  </a:lnTo>
                  <a:lnTo>
                    <a:pt x="203" y="78"/>
                  </a:lnTo>
                  <a:lnTo>
                    <a:pt x="220" y="69"/>
                  </a:lnTo>
                  <a:lnTo>
                    <a:pt x="237" y="61"/>
                  </a:lnTo>
                  <a:lnTo>
                    <a:pt x="254" y="53"/>
                  </a:lnTo>
                  <a:lnTo>
                    <a:pt x="272" y="46"/>
                  </a:lnTo>
                  <a:lnTo>
                    <a:pt x="290" y="39"/>
                  </a:lnTo>
                  <a:lnTo>
                    <a:pt x="309" y="33"/>
                  </a:lnTo>
                  <a:lnTo>
                    <a:pt x="327" y="27"/>
                  </a:lnTo>
                  <a:lnTo>
                    <a:pt x="346" y="22"/>
                  </a:lnTo>
                  <a:lnTo>
                    <a:pt x="365" y="17"/>
                  </a:lnTo>
                  <a:lnTo>
                    <a:pt x="385" y="12"/>
                  </a:lnTo>
                  <a:lnTo>
                    <a:pt x="404" y="9"/>
                  </a:lnTo>
                  <a:lnTo>
                    <a:pt x="424" y="6"/>
                  </a:lnTo>
                  <a:lnTo>
                    <a:pt x="444" y="4"/>
                  </a:lnTo>
                  <a:lnTo>
                    <a:pt x="464" y="2"/>
                  </a:lnTo>
                  <a:lnTo>
                    <a:pt x="484" y="1"/>
                  </a:lnTo>
                  <a:lnTo>
                    <a:pt x="506" y="0"/>
                  </a:lnTo>
                  <a:lnTo>
                    <a:pt x="526" y="1"/>
                  </a:lnTo>
                  <a:close/>
                  <a:moveTo>
                    <a:pt x="603" y="92"/>
                  </a:moveTo>
                  <a:lnTo>
                    <a:pt x="617" y="99"/>
                  </a:lnTo>
                  <a:lnTo>
                    <a:pt x="632" y="106"/>
                  </a:lnTo>
                  <a:lnTo>
                    <a:pt x="645" y="114"/>
                  </a:lnTo>
                  <a:lnTo>
                    <a:pt x="658" y="123"/>
                  </a:lnTo>
                  <a:lnTo>
                    <a:pt x="671" y="133"/>
                  </a:lnTo>
                  <a:lnTo>
                    <a:pt x="682" y="143"/>
                  </a:lnTo>
                  <a:lnTo>
                    <a:pt x="692" y="155"/>
                  </a:lnTo>
                  <a:lnTo>
                    <a:pt x="702" y="166"/>
                  </a:lnTo>
                  <a:lnTo>
                    <a:pt x="710" y="180"/>
                  </a:lnTo>
                  <a:lnTo>
                    <a:pt x="718" y="193"/>
                  </a:lnTo>
                  <a:lnTo>
                    <a:pt x="724" y="207"/>
                  </a:lnTo>
                  <a:lnTo>
                    <a:pt x="729" y="221"/>
                  </a:lnTo>
                  <a:lnTo>
                    <a:pt x="733" y="235"/>
                  </a:lnTo>
                  <a:lnTo>
                    <a:pt x="737" y="250"/>
                  </a:lnTo>
                  <a:lnTo>
                    <a:pt x="738" y="267"/>
                  </a:lnTo>
                  <a:lnTo>
                    <a:pt x="738" y="282"/>
                  </a:lnTo>
                  <a:lnTo>
                    <a:pt x="737" y="298"/>
                  </a:lnTo>
                  <a:lnTo>
                    <a:pt x="734" y="313"/>
                  </a:lnTo>
                  <a:lnTo>
                    <a:pt x="730" y="328"/>
                  </a:lnTo>
                  <a:lnTo>
                    <a:pt x="725" y="343"/>
                  </a:lnTo>
                  <a:lnTo>
                    <a:pt x="719" y="357"/>
                  </a:lnTo>
                  <a:lnTo>
                    <a:pt x="712" y="370"/>
                  </a:lnTo>
                  <a:lnTo>
                    <a:pt x="704" y="383"/>
                  </a:lnTo>
                  <a:lnTo>
                    <a:pt x="694" y="395"/>
                  </a:lnTo>
                  <a:lnTo>
                    <a:pt x="684" y="406"/>
                  </a:lnTo>
                  <a:lnTo>
                    <a:pt x="673" y="417"/>
                  </a:lnTo>
                  <a:lnTo>
                    <a:pt x="661" y="428"/>
                  </a:lnTo>
                  <a:lnTo>
                    <a:pt x="648" y="437"/>
                  </a:lnTo>
                  <a:lnTo>
                    <a:pt x="635" y="445"/>
                  </a:lnTo>
                  <a:lnTo>
                    <a:pt x="621" y="453"/>
                  </a:lnTo>
                  <a:lnTo>
                    <a:pt x="606" y="459"/>
                  </a:lnTo>
                  <a:lnTo>
                    <a:pt x="590" y="465"/>
                  </a:lnTo>
                  <a:lnTo>
                    <a:pt x="615" y="461"/>
                  </a:lnTo>
                  <a:lnTo>
                    <a:pt x="640" y="456"/>
                  </a:lnTo>
                  <a:lnTo>
                    <a:pt x="664" y="451"/>
                  </a:lnTo>
                  <a:lnTo>
                    <a:pt x="688" y="444"/>
                  </a:lnTo>
                  <a:lnTo>
                    <a:pt x="711" y="436"/>
                  </a:lnTo>
                  <a:lnTo>
                    <a:pt x="734" y="428"/>
                  </a:lnTo>
                  <a:lnTo>
                    <a:pt x="757" y="417"/>
                  </a:lnTo>
                  <a:lnTo>
                    <a:pt x="778" y="406"/>
                  </a:lnTo>
                  <a:lnTo>
                    <a:pt x="799" y="395"/>
                  </a:lnTo>
                  <a:lnTo>
                    <a:pt x="819" y="382"/>
                  </a:lnTo>
                  <a:lnTo>
                    <a:pt x="839" y="368"/>
                  </a:lnTo>
                  <a:lnTo>
                    <a:pt x="858" y="354"/>
                  </a:lnTo>
                  <a:lnTo>
                    <a:pt x="876" y="339"/>
                  </a:lnTo>
                  <a:lnTo>
                    <a:pt x="894" y="322"/>
                  </a:lnTo>
                  <a:lnTo>
                    <a:pt x="910" y="305"/>
                  </a:lnTo>
                  <a:lnTo>
                    <a:pt x="925" y="287"/>
                  </a:lnTo>
                  <a:lnTo>
                    <a:pt x="912" y="269"/>
                  </a:lnTo>
                  <a:lnTo>
                    <a:pt x="896" y="250"/>
                  </a:lnTo>
                  <a:lnTo>
                    <a:pt x="879" y="233"/>
                  </a:lnTo>
                  <a:lnTo>
                    <a:pt x="863" y="217"/>
                  </a:lnTo>
                  <a:lnTo>
                    <a:pt x="845" y="201"/>
                  </a:lnTo>
                  <a:lnTo>
                    <a:pt x="826" y="187"/>
                  </a:lnTo>
                  <a:lnTo>
                    <a:pt x="806" y="172"/>
                  </a:lnTo>
                  <a:lnTo>
                    <a:pt x="786" y="160"/>
                  </a:lnTo>
                  <a:lnTo>
                    <a:pt x="765" y="148"/>
                  </a:lnTo>
                  <a:lnTo>
                    <a:pt x="743" y="137"/>
                  </a:lnTo>
                  <a:lnTo>
                    <a:pt x="721" y="127"/>
                  </a:lnTo>
                  <a:lnTo>
                    <a:pt x="699" y="118"/>
                  </a:lnTo>
                  <a:lnTo>
                    <a:pt x="675" y="110"/>
                  </a:lnTo>
                  <a:lnTo>
                    <a:pt x="652" y="103"/>
                  </a:lnTo>
                  <a:lnTo>
                    <a:pt x="627" y="97"/>
                  </a:lnTo>
                  <a:lnTo>
                    <a:pt x="603" y="92"/>
                  </a:lnTo>
                  <a:lnTo>
                    <a:pt x="603" y="92"/>
                  </a:lnTo>
                  <a:close/>
                  <a:moveTo>
                    <a:pt x="432" y="460"/>
                  </a:moveTo>
                  <a:lnTo>
                    <a:pt x="417" y="454"/>
                  </a:lnTo>
                  <a:lnTo>
                    <a:pt x="403" y="447"/>
                  </a:lnTo>
                  <a:lnTo>
                    <a:pt x="389" y="439"/>
                  </a:lnTo>
                  <a:lnTo>
                    <a:pt x="376" y="430"/>
                  </a:lnTo>
                  <a:lnTo>
                    <a:pt x="364" y="420"/>
                  </a:lnTo>
                  <a:lnTo>
                    <a:pt x="353" y="409"/>
                  </a:lnTo>
                  <a:lnTo>
                    <a:pt x="343" y="397"/>
                  </a:lnTo>
                  <a:lnTo>
                    <a:pt x="333" y="386"/>
                  </a:lnTo>
                  <a:lnTo>
                    <a:pt x="325" y="373"/>
                  </a:lnTo>
                  <a:lnTo>
                    <a:pt x="317" y="360"/>
                  </a:lnTo>
                  <a:lnTo>
                    <a:pt x="310" y="346"/>
                  </a:lnTo>
                  <a:lnTo>
                    <a:pt x="306" y="331"/>
                  </a:lnTo>
                  <a:lnTo>
                    <a:pt x="301" y="317"/>
                  </a:lnTo>
                  <a:lnTo>
                    <a:pt x="299" y="302"/>
                  </a:lnTo>
                  <a:lnTo>
                    <a:pt x="297" y="286"/>
                  </a:lnTo>
                  <a:lnTo>
                    <a:pt x="297" y="271"/>
                  </a:lnTo>
                  <a:lnTo>
                    <a:pt x="298" y="254"/>
                  </a:lnTo>
                  <a:lnTo>
                    <a:pt x="300" y="239"/>
                  </a:lnTo>
                  <a:lnTo>
                    <a:pt x="305" y="224"/>
                  </a:lnTo>
                  <a:lnTo>
                    <a:pt x="309" y="210"/>
                  </a:lnTo>
                  <a:lnTo>
                    <a:pt x="316" y="196"/>
                  </a:lnTo>
                  <a:lnTo>
                    <a:pt x="323" y="183"/>
                  </a:lnTo>
                  <a:lnTo>
                    <a:pt x="331" y="169"/>
                  </a:lnTo>
                  <a:lnTo>
                    <a:pt x="340" y="157"/>
                  </a:lnTo>
                  <a:lnTo>
                    <a:pt x="350" y="146"/>
                  </a:lnTo>
                  <a:lnTo>
                    <a:pt x="362" y="135"/>
                  </a:lnTo>
                  <a:lnTo>
                    <a:pt x="374" y="125"/>
                  </a:lnTo>
                  <a:lnTo>
                    <a:pt x="386" y="116"/>
                  </a:lnTo>
                  <a:lnTo>
                    <a:pt x="400" y="108"/>
                  </a:lnTo>
                  <a:lnTo>
                    <a:pt x="414" y="100"/>
                  </a:lnTo>
                  <a:lnTo>
                    <a:pt x="429" y="93"/>
                  </a:lnTo>
                  <a:lnTo>
                    <a:pt x="444" y="88"/>
                  </a:lnTo>
                  <a:lnTo>
                    <a:pt x="420" y="91"/>
                  </a:lnTo>
                  <a:lnTo>
                    <a:pt x="395" y="97"/>
                  </a:lnTo>
                  <a:lnTo>
                    <a:pt x="371" y="102"/>
                  </a:lnTo>
                  <a:lnTo>
                    <a:pt x="347" y="109"/>
                  </a:lnTo>
                  <a:lnTo>
                    <a:pt x="324" y="117"/>
                  </a:lnTo>
                  <a:lnTo>
                    <a:pt x="301" y="125"/>
                  </a:lnTo>
                  <a:lnTo>
                    <a:pt x="279" y="135"/>
                  </a:lnTo>
                  <a:lnTo>
                    <a:pt x="257" y="146"/>
                  </a:lnTo>
                  <a:lnTo>
                    <a:pt x="235" y="157"/>
                  </a:lnTo>
                  <a:lnTo>
                    <a:pt x="215" y="170"/>
                  </a:lnTo>
                  <a:lnTo>
                    <a:pt x="195" y="185"/>
                  </a:lnTo>
                  <a:lnTo>
                    <a:pt x="176" y="199"/>
                  </a:lnTo>
                  <a:lnTo>
                    <a:pt x="158" y="214"/>
                  </a:lnTo>
                  <a:lnTo>
                    <a:pt x="141" y="230"/>
                  </a:lnTo>
                  <a:lnTo>
                    <a:pt x="125" y="247"/>
                  </a:lnTo>
                  <a:lnTo>
                    <a:pt x="109" y="266"/>
                  </a:lnTo>
                  <a:lnTo>
                    <a:pt x="124" y="284"/>
                  </a:lnTo>
                  <a:lnTo>
                    <a:pt x="138" y="302"/>
                  </a:lnTo>
                  <a:lnTo>
                    <a:pt x="155" y="319"/>
                  </a:lnTo>
                  <a:lnTo>
                    <a:pt x="172" y="335"/>
                  </a:lnTo>
                  <a:lnTo>
                    <a:pt x="191" y="352"/>
                  </a:lnTo>
                  <a:lnTo>
                    <a:pt x="209" y="366"/>
                  </a:lnTo>
                  <a:lnTo>
                    <a:pt x="229" y="380"/>
                  </a:lnTo>
                  <a:lnTo>
                    <a:pt x="249" y="392"/>
                  </a:lnTo>
                  <a:lnTo>
                    <a:pt x="270" y="404"/>
                  </a:lnTo>
                  <a:lnTo>
                    <a:pt x="291" y="415"/>
                  </a:lnTo>
                  <a:lnTo>
                    <a:pt x="314" y="426"/>
                  </a:lnTo>
                  <a:lnTo>
                    <a:pt x="336" y="435"/>
                  </a:lnTo>
                  <a:lnTo>
                    <a:pt x="359" y="443"/>
                  </a:lnTo>
                  <a:lnTo>
                    <a:pt x="383" y="450"/>
                  </a:lnTo>
                  <a:lnTo>
                    <a:pt x="407" y="456"/>
                  </a:lnTo>
                  <a:lnTo>
                    <a:pt x="432" y="460"/>
                  </a:lnTo>
                  <a:close/>
                  <a:moveTo>
                    <a:pt x="589" y="147"/>
                  </a:moveTo>
                  <a:lnTo>
                    <a:pt x="580" y="147"/>
                  </a:lnTo>
                  <a:lnTo>
                    <a:pt x="573" y="148"/>
                  </a:lnTo>
                  <a:lnTo>
                    <a:pt x="565" y="150"/>
                  </a:lnTo>
                  <a:lnTo>
                    <a:pt x="557" y="152"/>
                  </a:lnTo>
                  <a:lnTo>
                    <a:pt x="550" y="155"/>
                  </a:lnTo>
                  <a:lnTo>
                    <a:pt x="544" y="159"/>
                  </a:lnTo>
                  <a:lnTo>
                    <a:pt x="537" y="163"/>
                  </a:lnTo>
                  <a:lnTo>
                    <a:pt x="530" y="167"/>
                  </a:lnTo>
                  <a:lnTo>
                    <a:pt x="526" y="172"/>
                  </a:lnTo>
                  <a:lnTo>
                    <a:pt x="520" y="179"/>
                  </a:lnTo>
                  <a:lnTo>
                    <a:pt x="516" y="185"/>
                  </a:lnTo>
                  <a:lnTo>
                    <a:pt x="512" y="191"/>
                  </a:lnTo>
                  <a:lnTo>
                    <a:pt x="509" y="198"/>
                  </a:lnTo>
                  <a:lnTo>
                    <a:pt x="507" y="205"/>
                  </a:lnTo>
                  <a:lnTo>
                    <a:pt x="506" y="212"/>
                  </a:lnTo>
                  <a:lnTo>
                    <a:pt x="504" y="219"/>
                  </a:lnTo>
                  <a:lnTo>
                    <a:pt x="506" y="227"/>
                  </a:lnTo>
                  <a:lnTo>
                    <a:pt x="507" y="234"/>
                  </a:lnTo>
                  <a:lnTo>
                    <a:pt x="508" y="241"/>
                  </a:lnTo>
                  <a:lnTo>
                    <a:pt x="510" y="248"/>
                  </a:lnTo>
                  <a:lnTo>
                    <a:pt x="513" y="254"/>
                  </a:lnTo>
                  <a:lnTo>
                    <a:pt x="518" y="261"/>
                  </a:lnTo>
                  <a:lnTo>
                    <a:pt x="522" y="267"/>
                  </a:lnTo>
                  <a:lnTo>
                    <a:pt x="527" y="273"/>
                  </a:lnTo>
                  <a:lnTo>
                    <a:pt x="532" y="277"/>
                  </a:lnTo>
                  <a:lnTo>
                    <a:pt x="539" y="282"/>
                  </a:lnTo>
                  <a:lnTo>
                    <a:pt x="546" y="286"/>
                  </a:lnTo>
                  <a:lnTo>
                    <a:pt x="552" y="289"/>
                  </a:lnTo>
                  <a:lnTo>
                    <a:pt x="560" y="292"/>
                  </a:lnTo>
                  <a:lnTo>
                    <a:pt x="568" y="294"/>
                  </a:lnTo>
                  <a:lnTo>
                    <a:pt x="576" y="295"/>
                  </a:lnTo>
                  <a:lnTo>
                    <a:pt x="585" y="295"/>
                  </a:lnTo>
                  <a:lnTo>
                    <a:pt x="593" y="295"/>
                  </a:lnTo>
                  <a:lnTo>
                    <a:pt x="600" y="294"/>
                  </a:lnTo>
                  <a:lnTo>
                    <a:pt x="608" y="293"/>
                  </a:lnTo>
                  <a:lnTo>
                    <a:pt x="616" y="291"/>
                  </a:lnTo>
                  <a:lnTo>
                    <a:pt x="624" y="288"/>
                  </a:lnTo>
                  <a:lnTo>
                    <a:pt x="631" y="284"/>
                  </a:lnTo>
                  <a:lnTo>
                    <a:pt x="637" y="280"/>
                  </a:lnTo>
                  <a:lnTo>
                    <a:pt x="643" y="276"/>
                  </a:lnTo>
                  <a:lnTo>
                    <a:pt x="648" y="270"/>
                  </a:lnTo>
                  <a:lnTo>
                    <a:pt x="653" y="265"/>
                  </a:lnTo>
                  <a:lnTo>
                    <a:pt x="657" y="259"/>
                  </a:lnTo>
                  <a:lnTo>
                    <a:pt x="661" y="252"/>
                  </a:lnTo>
                  <a:lnTo>
                    <a:pt x="664" y="245"/>
                  </a:lnTo>
                  <a:lnTo>
                    <a:pt x="666" y="238"/>
                  </a:lnTo>
                  <a:lnTo>
                    <a:pt x="667" y="231"/>
                  </a:lnTo>
                  <a:lnTo>
                    <a:pt x="669" y="223"/>
                  </a:lnTo>
                  <a:lnTo>
                    <a:pt x="669" y="216"/>
                  </a:lnTo>
                  <a:lnTo>
                    <a:pt x="667" y="209"/>
                  </a:lnTo>
                  <a:lnTo>
                    <a:pt x="665" y="202"/>
                  </a:lnTo>
                  <a:lnTo>
                    <a:pt x="663" y="195"/>
                  </a:lnTo>
                  <a:lnTo>
                    <a:pt x="660" y="188"/>
                  </a:lnTo>
                  <a:lnTo>
                    <a:pt x="656" y="182"/>
                  </a:lnTo>
                  <a:lnTo>
                    <a:pt x="652" y="175"/>
                  </a:lnTo>
                  <a:lnTo>
                    <a:pt x="646" y="170"/>
                  </a:lnTo>
                  <a:lnTo>
                    <a:pt x="641" y="165"/>
                  </a:lnTo>
                  <a:lnTo>
                    <a:pt x="634" y="161"/>
                  </a:lnTo>
                  <a:lnTo>
                    <a:pt x="628" y="157"/>
                  </a:lnTo>
                  <a:lnTo>
                    <a:pt x="621" y="154"/>
                  </a:lnTo>
                  <a:lnTo>
                    <a:pt x="614" y="151"/>
                  </a:lnTo>
                  <a:lnTo>
                    <a:pt x="606" y="149"/>
                  </a:lnTo>
                  <a:lnTo>
                    <a:pt x="597" y="148"/>
                  </a:lnTo>
                  <a:lnTo>
                    <a:pt x="589" y="147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2642" y="3077"/>
              <a:ext cx="31" cy="38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0" y="171"/>
                </a:cxn>
                <a:cxn ang="0">
                  <a:pos x="109" y="228"/>
                </a:cxn>
                <a:cxn ang="0">
                  <a:pos x="220" y="171"/>
                </a:cxn>
                <a:cxn ang="0">
                  <a:pos x="220" y="59"/>
                </a:cxn>
                <a:cxn ang="0">
                  <a:pos x="109" y="0"/>
                </a:cxn>
                <a:cxn ang="0">
                  <a:pos x="0" y="57"/>
                </a:cxn>
                <a:cxn ang="0">
                  <a:pos x="72" y="95"/>
                </a:cxn>
                <a:cxn ang="0">
                  <a:pos x="72" y="134"/>
                </a:cxn>
                <a:cxn ang="0">
                  <a:pos x="109" y="153"/>
                </a:cxn>
                <a:cxn ang="0">
                  <a:pos x="147" y="134"/>
                </a:cxn>
                <a:cxn ang="0">
                  <a:pos x="147" y="95"/>
                </a:cxn>
                <a:cxn ang="0">
                  <a:pos x="109" y="75"/>
                </a:cxn>
                <a:cxn ang="0">
                  <a:pos x="72" y="95"/>
                </a:cxn>
              </a:cxnLst>
              <a:rect l="0" t="0" r="r" b="b"/>
              <a:pathLst>
                <a:path w="220" h="228">
                  <a:moveTo>
                    <a:pt x="0" y="57"/>
                  </a:moveTo>
                  <a:lnTo>
                    <a:pt x="0" y="171"/>
                  </a:lnTo>
                  <a:lnTo>
                    <a:pt x="109" y="228"/>
                  </a:lnTo>
                  <a:lnTo>
                    <a:pt x="220" y="171"/>
                  </a:lnTo>
                  <a:lnTo>
                    <a:pt x="220" y="59"/>
                  </a:lnTo>
                  <a:lnTo>
                    <a:pt x="109" y="0"/>
                  </a:lnTo>
                  <a:lnTo>
                    <a:pt x="0" y="57"/>
                  </a:lnTo>
                  <a:close/>
                  <a:moveTo>
                    <a:pt x="72" y="95"/>
                  </a:moveTo>
                  <a:lnTo>
                    <a:pt x="72" y="134"/>
                  </a:lnTo>
                  <a:lnTo>
                    <a:pt x="109" y="153"/>
                  </a:lnTo>
                  <a:lnTo>
                    <a:pt x="147" y="134"/>
                  </a:lnTo>
                  <a:lnTo>
                    <a:pt x="147" y="95"/>
                  </a:lnTo>
                  <a:lnTo>
                    <a:pt x="109" y="75"/>
                  </a:lnTo>
                  <a:lnTo>
                    <a:pt x="72" y="95"/>
                  </a:lnTo>
                  <a:close/>
                </a:path>
              </a:pathLst>
            </a:custGeom>
            <a:solidFill>
              <a:srgbClr val="55B33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2464" y="2728"/>
              <a:ext cx="31" cy="37"/>
            </a:xfrm>
            <a:custGeom>
              <a:avLst/>
              <a:gdLst/>
              <a:ahLst/>
              <a:cxnLst>
                <a:cxn ang="0">
                  <a:pos x="0" y="56"/>
                </a:cxn>
                <a:cxn ang="0">
                  <a:pos x="0" y="168"/>
                </a:cxn>
                <a:cxn ang="0">
                  <a:pos x="108" y="224"/>
                </a:cxn>
                <a:cxn ang="0">
                  <a:pos x="217" y="167"/>
                </a:cxn>
                <a:cxn ang="0">
                  <a:pos x="217" y="57"/>
                </a:cxn>
                <a:cxn ang="0">
                  <a:pos x="107" y="0"/>
                </a:cxn>
                <a:cxn ang="0">
                  <a:pos x="0" y="56"/>
                </a:cxn>
                <a:cxn ang="0">
                  <a:pos x="72" y="93"/>
                </a:cxn>
                <a:cxn ang="0">
                  <a:pos x="72" y="131"/>
                </a:cxn>
                <a:cxn ang="0">
                  <a:pos x="108" y="150"/>
                </a:cxn>
                <a:cxn ang="0">
                  <a:pos x="145" y="131"/>
                </a:cxn>
                <a:cxn ang="0">
                  <a:pos x="145" y="94"/>
                </a:cxn>
                <a:cxn ang="0">
                  <a:pos x="108" y="73"/>
                </a:cxn>
                <a:cxn ang="0">
                  <a:pos x="72" y="93"/>
                </a:cxn>
              </a:cxnLst>
              <a:rect l="0" t="0" r="r" b="b"/>
              <a:pathLst>
                <a:path w="217" h="224">
                  <a:moveTo>
                    <a:pt x="0" y="56"/>
                  </a:moveTo>
                  <a:lnTo>
                    <a:pt x="0" y="168"/>
                  </a:lnTo>
                  <a:lnTo>
                    <a:pt x="108" y="224"/>
                  </a:lnTo>
                  <a:lnTo>
                    <a:pt x="217" y="167"/>
                  </a:lnTo>
                  <a:lnTo>
                    <a:pt x="217" y="57"/>
                  </a:lnTo>
                  <a:lnTo>
                    <a:pt x="107" y="0"/>
                  </a:lnTo>
                  <a:lnTo>
                    <a:pt x="0" y="56"/>
                  </a:lnTo>
                  <a:close/>
                  <a:moveTo>
                    <a:pt x="72" y="93"/>
                  </a:moveTo>
                  <a:lnTo>
                    <a:pt x="72" y="131"/>
                  </a:lnTo>
                  <a:lnTo>
                    <a:pt x="108" y="150"/>
                  </a:lnTo>
                  <a:lnTo>
                    <a:pt x="145" y="131"/>
                  </a:lnTo>
                  <a:lnTo>
                    <a:pt x="145" y="94"/>
                  </a:lnTo>
                  <a:lnTo>
                    <a:pt x="108" y="73"/>
                  </a:lnTo>
                  <a:lnTo>
                    <a:pt x="72" y="93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2554" y="1380"/>
              <a:ext cx="45" cy="47"/>
            </a:xfrm>
            <a:custGeom>
              <a:avLst/>
              <a:gdLst/>
              <a:ahLst/>
              <a:cxnLst>
                <a:cxn ang="0">
                  <a:pos x="311" y="155"/>
                </a:cxn>
                <a:cxn ang="0">
                  <a:pos x="305" y="183"/>
                </a:cxn>
                <a:cxn ang="0">
                  <a:pos x="293" y="208"/>
                </a:cxn>
                <a:cxn ang="0">
                  <a:pos x="276" y="230"/>
                </a:cxn>
                <a:cxn ang="0">
                  <a:pos x="255" y="250"/>
                </a:cxn>
                <a:cxn ang="0">
                  <a:pos x="230" y="265"/>
                </a:cxn>
                <a:cxn ang="0">
                  <a:pos x="202" y="276"/>
                </a:cxn>
                <a:cxn ang="0">
                  <a:pos x="172" y="281"/>
                </a:cxn>
                <a:cxn ang="0">
                  <a:pos x="140" y="281"/>
                </a:cxn>
                <a:cxn ang="0">
                  <a:pos x="110" y="276"/>
                </a:cxn>
                <a:cxn ang="0">
                  <a:pos x="82" y="265"/>
                </a:cxn>
                <a:cxn ang="0">
                  <a:pos x="57" y="250"/>
                </a:cxn>
                <a:cxn ang="0">
                  <a:pos x="36" y="230"/>
                </a:cxn>
                <a:cxn ang="0">
                  <a:pos x="19" y="208"/>
                </a:cxn>
                <a:cxn ang="0">
                  <a:pos x="7" y="183"/>
                </a:cxn>
                <a:cxn ang="0">
                  <a:pos x="1" y="155"/>
                </a:cxn>
                <a:cxn ang="0">
                  <a:pos x="1" y="126"/>
                </a:cxn>
                <a:cxn ang="0">
                  <a:pos x="7" y="99"/>
                </a:cxn>
                <a:cxn ang="0">
                  <a:pos x="19" y="73"/>
                </a:cxn>
                <a:cxn ang="0">
                  <a:pos x="36" y="50"/>
                </a:cxn>
                <a:cxn ang="0">
                  <a:pos x="57" y="32"/>
                </a:cxn>
                <a:cxn ang="0">
                  <a:pos x="82" y="17"/>
                </a:cxn>
                <a:cxn ang="0">
                  <a:pos x="110" y="6"/>
                </a:cxn>
                <a:cxn ang="0">
                  <a:pos x="140" y="0"/>
                </a:cxn>
                <a:cxn ang="0">
                  <a:pos x="172" y="0"/>
                </a:cxn>
                <a:cxn ang="0">
                  <a:pos x="202" y="6"/>
                </a:cxn>
                <a:cxn ang="0">
                  <a:pos x="230" y="17"/>
                </a:cxn>
                <a:cxn ang="0">
                  <a:pos x="255" y="32"/>
                </a:cxn>
                <a:cxn ang="0">
                  <a:pos x="276" y="50"/>
                </a:cxn>
                <a:cxn ang="0">
                  <a:pos x="293" y="73"/>
                </a:cxn>
                <a:cxn ang="0">
                  <a:pos x="305" y="99"/>
                </a:cxn>
                <a:cxn ang="0">
                  <a:pos x="311" y="126"/>
                </a:cxn>
              </a:cxnLst>
              <a:rect l="0" t="0" r="r" b="b"/>
              <a:pathLst>
                <a:path w="312" h="282">
                  <a:moveTo>
                    <a:pt x="312" y="140"/>
                  </a:moveTo>
                  <a:lnTo>
                    <a:pt x="311" y="155"/>
                  </a:lnTo>
                  <a:lnTo>
                    <a:pt x="308" y="169"/>
                  </a:lnTo>
                  <a:lnTo>
                    <a:pt x="305" y="183"/>
                  </a:lnTo>
                  <a:lnTo>
                    <a:pt x="299" y="196"/>
                  </a:lnTo>
                  <a:lnTo>
                    <a:pt x="293" y="208"/>
                  </a:lnTo>
                  <a:lnTo>
                    <a:pt x="285" y="219"/>
                  </a:lnTo>
                  <a:lnTo>
                    <a:pt x="276" y="230"/>
                  </a:lnTo>
                  <a:lnTo>
                    <a:pt x="266" y="241"/>
                  </a:lnTo>
                  <a:lnTo>
                    <a:pt x="255" y="250"/>
                  </a:lnTo>
                  <a:lnTo>
                    <a:pt x="244" y="258"/>
                  </a:lnTo>
                  <a:lnTo>
                    <a:pt x="230" y="265"/>
                  </a:lnTo>
                  <a:lnTo>
                    <a:pt x="217" y="271"/>
                  </a:lnTo>
                  <a:lnTo>
                    <a:pt x="202" y="276"/>
                  </a:lnTo>
                  <a:lnTo>
                    <a:pt x="188" y="279"/>
                  </a:lnTo>
                  <a:lnTo>
                    <a:pt x="172" y="281"/>
                  </a:lnTo>
                  <a:lnTo>
                    <a:pt x="156" y="282"/>
                  </a:lnTo>
                  <a:lnTo>
                    <a:pt x="140" y="281"/>
                  </a:lnTo>
                  <a:lnTo>
                    <a:pt x="124" y="279"/>
                  </a:lnTo>
                  <a:lnTo>
                    <a:pt x="110" y="276"/>
                  </a:lnTo>
                  <a:lnTo>
                    <a:pt x="95" y="271"/>
                  </a:lnTo>
                  <a:lnTo>
                    <a:pt x="82" y="265"/>
                  </a:lnTo>
                  <a:lnTo>
                    <a:pt x="68" y="258"/>
                  </a:lnTo>
                  <a:lnTo>
                    <a:pt x="57" y="250"/>
                  </a:lnTo>
                  <a:lnTo>
                    <a:pt x="46" y="241"/>
                  </a:lnTo>
                  <a:lnTo>
                    <a:pt x="36" y="230"/>
                  </a:lnTo>
                  <a:lnTo>
                    <a:pt x="27" y="219"/>
                  </a:lnTo>
                  <a:lnTo>
                    <a:pt x="19" y="208"/>
                  </a:lnTo>
                  <a:lnTo>
                    <a:pt x="13" y="196"/>
                  </a:lnTo>
                  <a:lnTo>
                    <a:pt x="7" y="183"/>
                  </a:lnTo>
                  <a:lnTo>
                    <a:pt x="4" y="169"/>
                  </a:lnTo>
                  <a:lnTo>
                    <a:pt x="1" y="155"/>
                  </a:lnTo>
                  <a:lnTo>
                    <a:pt x="0" y="140"/>
                  </a:lnTo>
                  <a:lnTo>
                    <a:pt x="1" y="126"/>
                  </a:lnTo>
                  <a:lnTo>
                    <a:pt x="4" y="112"/>
                  </a:lnTo>
                  <a:lnTo>
                    <a:pt x="7" y="99"/>
                  </a:lnTo>
                  <a:lnTo>
                    <a:pt x="13" y="86"/>
                  </a:lnTo>
                  <a:lnTo>
                    <a:pt x="19" y="73"/>
                  </a:lnTo>
                  <a:lnTo>
                    <a:pt x="27" y="61"/>
                  </a:lnTo>
                  <a:lnTo>
                    <a:pt x="36" y="50"/>
                  </a:lnTo>
                  <a:lnTo>
                    <a:pt x="46" y="41"/>
                  </a:lnTo>
                  <a:lnTo>
                    <a:pt x="57" y="32"/>
                  </a:lnTo>
                  <a:lnTo>
                    <a:pt x="68" y="23"/>
                  </a:lnTo>
                  <a:lnTo>
                    <a:pt x="82" y="17"/>
                  </a:lnTo>
                  <a:lnTo>
                    <a:pt x="95" y="11"/>
                  </a:lnTo>
                  <a:lnTo>
                    <a:pt x="110" y="6"/>
                  </a:lnTo>
                  <a:lnTo>
                    <a:pt x="124" y="2"/>
                  </a:lnTo>
                  <a:lnTo>
                    <a:pt x="140" y="0"/>
                  </a:lnTo>
                  <a:lnTo>
                    <a:pt x="156" y="0"/>
                  </a:lnTo>
                  <a:lnTo>
                    <a:pt x="172" y="0"/>
                  </a:lnTo>
                  <a:lnTo>
                    <a:pt x="188" y="2"/>
                  </a:lnTo>
                  <a:lnTo>
                    <a:pt x="202" y="6"/>
                  </a:lnTo>
                  <a:lnTo>
                    <a:pt x="217" y="11"/>
                  </a:lnTo>
                  <a:lnTo>
                    <a:pt x="230" y="17"/>
                  </a:lnTo>
                  <a:lnTo>
                    <a:pt x="244" y="23"/>
                  </a:lnTo>
                  <a:lnTo>
                    <a:pt x="255" y="32"/>
                  </a:lnTo>
                  <a:lnTo>
                    <a:pt x="266" y="41"/>
                  </a:lnTo>
                  <a:lnTo>
                    <a:pt x="276" y="50"/>
                  </a:lnTo>
                  <a:lnTo>
                    <a:pt x="285" y="61"/>
                  </a:lnTo>
                  <a:lnTo>
                    <a:pt x="293" y="73"/>
                  </a:lnTo>
                  <a:lnTo>
                    <a:pt x="299" y="86"/>
                  </a:lnTo>
                  <a:lnTo>
                    <a:pt x="305" y="99"/>
                  </a:lnTo>
                  <a:lnTo>
                    <a:pt x="308" y="112"/>
                  </a:lnTo>
                  <a:lnTo>
                    <a:pt x="311" y="126"/>
                  </a:lnTo>
                  <a:lnTo>
                    <a:pt x="312" y="140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2937" y="1152"/>
              <a:ext cx="44" cy="53"/>
            </a:xfrm>
            <a:custGeom>
              <a:avLst/>
              <a:gdLst/>
              <a:ahLst/>
              <a:cxnLst>
                <a:cxn ang="0">
                  <a:pos x="0" y="80"/>
                </a:cxn>
                <a:cxn ang="0">
                  <a:pos x="0" y="239"/>
                </a:cxn>
                <a:cxn ang="0">
                  <a:pos x="153" y="318"/>
                </a:cxn>
                <a:cxn ang="0">
                  <a:pos x="307" y="238"/>
                </a:cxn>
                <a:cxn ang="0">
                  <a:pos x="307" y="82"/>
                </a:cxn>
                <a:cxn ang="0">
                  <a:pos x="152" y="0"/>
                </a:cxn>
                <a:cxn ang="0">
                  <a:pos x="0" y="80"/>
                </a:cxn>
                <a:cxn ang="0">
                  <a:pos x="102" y="131"/>
                </a:cxn>
                <a:cxn ang="0">
                  <a:pos x="102" y="186"/>
                </a:cxn>
                <a:cxn ang="0">
                  <a:pos x="153" y="213"/>
                </a:cxn>
                <a:cxn ang="0">
                  <a:pos x="205" y="186"/>
                </a:cxn>
                <a:cxn ang="0">
                  <a:pos x="205" y="132"/>
                </a:cxn>
                <a:cxn ang="0">
                  <a:pos x="153" y="105"/>
                </a:cxn>
                <a:cxn ang="0">
                  <a:pos x="102" y="131"/>
                </a:cxn>
              </a:cxnLst>
              <a:rect l="0" t="0" r="r" b="b"/>
              <a:pathLst>
                <a:path w="307" h="318">
                  <a:moveTo>
                    <a:pt x="0" y="80"/>
                  </a:moveTo>
                  <a:lnTo>
                    <a:pt x="0" y="239"/>
                  </a:lnTo>
                  <a:lnTo>
                    <a:pt x="153" y="318"/>
                  </a:lnTo>
                  <a:lnTo>
                    <a:pt x="307" y="238"/>
                  </a:lnTo>
                  <a:lnTo>
                    <a:pt x="307" y="82"/>
                  </a:lnTo>
                  <a:lnTo>
                    <a:pt x="152" y="0"/>
                  </a:lnTo>
                  <a:lnTo>
                    <a:pt x="0" y="80"/>
                  </a:lnTo>
                  <a:close/>
                  <a:moveTo>
                    <a:pt x="102" y="131"/>
                  </a:moveTo>
                  <a:lnTo>
                    <a:pt x="102" y="186"/>
                  </a:lnTo>
                  <a:lnTo>
                    <a:pt x="153" y="213"/>
                  </a:lnTo>
                  <a:lnTo>
                    <a:pt x="205" y="186"/>
                  </a:lnTo>
                  <a:lnTo>
                    <a:pt x="205" y="132"/>
                  </a:lnTo>
                  <a:lnTo>
                    <a:pt x="153" y="105"/>
                  </a:lnTo>
                  <a:lnTo>
                    <a:pt x="102" y="131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2673" y="902"/>
              <a:ext cx="42" cy="42"/>
            </a:xfrm>
            <a:custGeom>
              <a:avLst/>
              <a:gdLst/>
              <a:ahLst/>
              <a:cxnLst>
                <a:cxn ang="0">
                  <a:pos x="203" y="0"/>
                </a:cxn>
                <a:cxn ang="0">
                  <a:pos x="56" y="18"/>
                </a:cxn>
                <a:cxn ang="0">
                  <a:pos x="0" y="144"/>
                </a:cxn>
                <a:cxn ang="0">
                  <a:pos x="91" y="252"/>
                </a:cxn>
                <a:cxn ang="0">
                  <a:pos x="236" y="235"/>
                </a:cxn>
                <a:cxn ang="0">
                  <a:pos x="294" y="107"/>
                </a:cxn>
                <a:cxn ang="0">
                  <a:pos x="203" y="0"/>
                </a:cxn>
                <a:cxn ang="0">
                  <a:pos x="166" y="83"/>
                </a:cxn>
                <a:cxn ang="0">
                  <a:pos x="116" y="89"/>
                </a:cxn>
                <a:cxn ang="0">
                  <a:pos x="97" y="133"/>
                </a:cxn>
                <a:cxn ang="0">
                  <a:pos x="128" y="169"/>
                </a:cxn>
                <a:cxn ang="0">
                  <a:pos x="177" y="163"/>
                </a:cxn>
                <a:cxn ang="0">
                  <a:pos x="197" y="120"/>
                </a:cxn>
                <a:cxn ang="0">
                  <a:pos x="166" y="83"/>
                </a:cxn>
              </a:cxnLst>
              <a:rect l="0" t="0" r="r" b="b"/>
              <a:pathLst>
                <a:path w="294" h="252">
                  <a:moveTo>
                    <a:pt x="203" y="0"/>
                  </a:moveTo>
                  <a:lnTo>
                    <a:pt x="56" y="18"/>
                  </a:lnTo>
                  <a:lnTo>
                    <a:pt x="0" y="144"/>
                  </a:lnTo>
                  <a:lnTo>
                    <a:pt x="91" y="252"/>
                  </a:lnTo>
                  <a:lnTo>
                    <a:pt x="236" y="235"/>
                  </a:lnTo>
                  <a:lnTo>
                    <a:pt x="294" y="107"/>
                  </a:lnTo>
                  <a:lnTo>
                    <a:pt x="203" y="0"/>
                  </a:lnTo>
                  <a:close/>
                  <a:moveTo>
                    <a:pt x="166" y="83"/>
                  </a:moveTo>
                  <a:lnTo>
                    <a:pt x="116" y="89"/>
                  </a:lnTo>
                  <a:lnTo>
                    <a:pt x="97" y="133"/>
                  </a:lnTo>
                  <a:lnTo>
                    <a:pt x="128" y="169"/>
                  </a:lnTo>
                  <a:lnTo>
                    <a:pt x="177" y="163"/>
                  </a:lnTo>
                  <a:lnTo>
                    <a:pt x="197" y="120"/>
                  </a:lnTo>
                  <a:lnTo>
                    <a:pt x="166" y="83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4" name="Freeform 153"/>
            <p:cNvSpPr>
              <a:spLocks noEditPoints="1"/>
            </p:cNvSpPr>
            <p:nvPr/>
          </p:nvSpPr>
          <p:spPr bwMode="auto">
            <a:xfrm>
              <a:off x="2617" y="1380"/>
              <a:ext cx="33" cy="39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0" y="175"/>
                </a:cxn>
                <a:cxn ang="0">
                  <a:pos x="113" y="233"/>
                </a:cxn>
                <a:cxn ang="0">
                  <a:pos x="226" y="175"/>
                </a:cxn>
                <a:cxn ang="0">
                  <a:pos x="226" y="59"/>
                </a:cxn>
                <a:cxn ang="0">
                  <a:pos x="112" y="0"/>
                </a:cxn>
                <a:cxn ang="0">
                  <a:pos x="0" y="58"/>
                </a:cxn>
                <a:cxn ang="0">
                  <a:pos x="74" y="97"/>
                </a:cxn>
                <a:cxn ang="0">
                  <a:pos x="74" y="136"/>
                </a:cxn>
                <a:cxn ang="0">
                  <a:pos x="113" y="157"/>
                </a:cxn>
                <a:cxn ang="0">
                  <a:pos x="152" y="136"/>
                </a:cxn>
                <a:cxn ang="0">
                  <a:pos x="152" y="97"/>
                </a:cxn>
                <a:cxn ang="0">
                  <a:pos x="113" y="77"/>
                </a:cxn>
                <a:cxn ang="0">
                  <a:pos x="74" y="97"/>
                </a:cxn>
              </a:cxnLst>
              <a:rect l="0" t="0" r="r" b="b"/>
              <a:pathLst>
                <a:path w="226" h="233">
                  <a:moveTo>
                    <a:pt x="0" y="58"/>
                  </a:moveTo>
                  <a:lnTo>
                    <a:pt x="0" y="175"/>
                  </a:lnTo>
                  <a:lnTo>
                    <a:pt x="113" y="233"/>
                  </a:lnTo>
                  <a:lnTo>
                    <a:pt x="226" y="175"/>
                  </a:lnTo>
                  <a:lnTo>
                    <a:pt x="226" y="59"/>
                  </a:lnTo>
                  <a:lnTo>
                    <a:pt x="112" y="0"/>
                  </a:lnTo>
                  <a:lnTo>
                    <a:pt x="0" y="58"/>
                  </a:lnTo>
                  <a:close/>
                  <a:moveTo>
                    <a:pt x="74" y="97"/>
                  </a:moveTo>
                  <a:lnTo>
                    <a:pt x="74" y="136"/>
                  </a:lnTo>
                  <a:lnTo>
                    <a:pt x="113" y="157"/>
                  </a:lnTo>
                  <a:lnTo>
                    <a:pt x="152" y="136"/>
                  </a:lnTo>
                  <a:lnTo>
                    <a:pt x="152" y="97"/>
                  </a:lnTo>
                  <a:lnTo>
                    <a:pt x="113" y="77"/>
                  </a:lnTo>
                  <a:lnTo>
                    <a:pt x="74" y="97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5" name="Freeform 154"/>
            <p:cNvSpPr>
              <a:spLocks/>
            </p:cNvSpPr>
            <p:nvPr/>
          </p:nvSpPr>
          <p:spPr bwMode="auto">
            <a:xfrm>
              <a:off x="3171" y="1935"/>
              <a:ext cx="54" cy="57"/>
            </a:xfrm>
            <a:custGeom>
              <a:avLst/>
              <a:gdLst/>
              <a:ahLst/>
              <a:cxnLst>
                <a:cxn ang="0">
                  <a:pos x="377" y="189"/>
                </a:cxn>
                <a:cxn ang="0">
                  <a:pos x="369" y="222"/>
                </a:cxn>
                <a:cxn ang="0">
                  <a:pos x="356" y="253"/>
                </a:cxn>
                <a:cxn ang="0">
                  <a:pos x="334" y="280"/>
                </a:cxn>
                <a:cxn ang="0">
                  <a:pos x="309" y="303"/>
                </a:cxn>
                <a:cxn ang="0">
                  <a:pos x="279" y="323"/>
                </a:cxn>
                <a:cxn ang="0">
                  <a:pos x="245" y="336"/>
                </a:cxn>
                <a:cxn ang="0">
                  <a:pos x="208" y="342"/>
                </a:cxn>
                <a:cxn ang="0">
                  <a:pos x="169" y="342"/>
                </a:cxn>
                <a:cxn ang="0">
                  <a:pos x="132" y="336"/>
                </a:cxn>
                <a:cxn ang="0">
                  <a:pos x="99" y="323"/>
                </a:cxn>
                <a:cxn ang="0">
                  <a:pos x="69" y="303"/>
                </a:cxn>
                <a:cxn ang="0">
                  <a:pos x="43" y="280"/>
                </a:cxn>
                <a:cxn ang="0">
                  <a:pos x="22" y="253"/>
                </a:cxn>
                <a:cxn ang="0">
                  <a:pos x="9" y="222"/>
                </a:cxn>
                <a:cxn ang="0">
                  <a:pos x="1" y="189"/>
                </a:cxn>
                <a:cxn ang="0">
                  <a:pos x="1" y="154"/>
                </a:cxn>
                <a:cxn ang="0">
                  <a:pos x="9" y="120"/>
                </a:cxn>
                <a:cxn ang="0">
                  <a:pos x="23" y="90"/>
                </a:cxn>
                <a:cxn ang="0">
                  <a:pos x="43" y="62"/>
                </a:cxn>
                <a:cxn ang="0">
                  <a:pos x="69" y="39"/>
                </a:cxn>
                <a:cxn ang="0">
                  <a:pos x="99" y="21"/>
                </a:cxn>
                <a:cxn ang="0">
                  <a:pos x="132" y="8"/>
                </a:cxn>
                <a:cxn ang="0">
                  <a:pos x="169" y="1"/>
                </a:cxn>
                <a:cxn ang="0">
                  <a:pos x="208" y="1"/>
                </a:cxn>
                <a:cxn ang="0">
                  <a:pos x="245" y="8"/>
                </a:cxn>
                <a:cxn ang="0">
                  <a:pos x="279" y="21"/>
                </a:cxn>
                <a:cxn ang="0">
                  <a:pos x="309" y="39"/>
                </a:cxn>
                <a:cxn ang="0">
                  <a:pos x="334" y="62"/>
                </a:cxn>
                <a:cxn ang="0">
                  <a:pos x="356" y="90"/>
                </a:cxn>
                <a:cxn ang="0">
                  <a:pos x="369" y="120"/>
                </a:cxn>
                <a:cxn ang="0">
                  <a:pos x="377" y="154"/>
                </a:cxn>
              </a:cxnLst>
              <a:rect l="0" t="0" r="r" b="b"/>
              <a:pathLst>
                <a:path w="378" h="343">
                  <a:moveTo>
                    <a:pt x="378" y="172"/>
                  </a:moveTo>
                  <a:lnTo>
                    <a:pt x="377" y="189"/>
                  </a:lnTo>
                  <a:lnTo>
                    <a:pt x="375" y="206"/>
                  </a:lnTo>
                  <a:lnTo>
                    <a:pt x="369" y="222"/>
                  </a:lnTo>
                  <a:lnTo>
                    <a:pt x="363" y="239"/>
                  </a:lnTo>
                  <a:lnTo>
                    <a:pt x="356" y="253"/>
                  </a:lnTo>
                  <a:lnTo>
                    <a:pt x="346" y="267"/>
                  </a:lnTo>
                  <a:lnTo>
                    <a:pt x="334" y="280"/>
                  </a:lnTo>
                  <a:lnTo>
                    <a:pt x="322" y="293"/>
                  </a:lnTo>
                  <a:lnTo>
                    <a:pt x="309" y="303"/>
                  </a:lnTo>
                  <a:lnTo>
                    <a:pt x="294" y="314"/>
                  </a:lnTo>
                  <a:lnTo>
                    <a:pt x="279" y="323"/>
                  </a:lnTo>
                  <a:lnTo>
                    <a:pt x="262" y="330"/>
                  </a:lnTo>
                  <a:lnTo>
                    <a:pt x="245" y="336"/>
                  </a:lnTo>
                  <a:lnTo>
                    <a:pt x="227" y="340"/>
                  </a:lnTo>
                  <a:lnTo>
                    <a:pt x="208" y="342"/>
                  </a:lnTo>
                  <a:lnTo>
                    <a:pt x="188" y="343"/>
                  </a:lnTo>
                  <a:lnTo>
                    <a:pt x="169" y="342"/>
                  </a:lnTo>
                  <a:lnTo>
                    <a:pt x="150" y="340"/>
                  </a:lnTo>
                  <a:lnTo>
                    <a:pt x="132" y="336"/>
                  </a:lnTo>
                  <a:lnTo>
                    <a:pt x="116" y="330"/>
                  </a:lnTo>
                  <a:lnTo>
                    <a:pt x="99" y="323"/>
                  </a:lnTo>
                  <a:lnTo>
                    <a:pt x="83" y="314"/>
                  </a:lnTo>
                  <a:lnTo>
                    <a:pt x="69" y="303"/>
                  </a:lnTo>
                  <a:lnTo>
                    <a:pt x="55" y="293"/>
                  </a:lnTo>
                  <a:lnTo>
                    <a:pt x="43" y="280"/>
                  </a:lnTo>
                  <a:lnTo>
                    <a:pt x="32" y="267"/>
                  </a:lnTo>
                  <a:lnTo>
                    <a:pt x="22" y="253"/>
                  </a:lnTo>
                  <a:lnTo>
                    <a:pt x="14" y="239"/>
                  </a:lnTo>
                  <a:lnTo>
                    <a:pt x="9" y="222"/>
                  </a:lnTo>
                  <a:lnTo>
                    <a:pt x="3" y="206"/>
                  </a:lnTo>
                  <a:lnTo>
                    <a:pt x="1" y="189"/>
                  </a:lnTo>
                  <a:lnTo>
                    <a:pt x="0" y="172"/>
                  </a:lnTo>
                  <a:lnTo>
                    <a:pt x="1" y="154"/>
                  </a:lnTo>
                  <a:lnTo>
                    <a:pt x="3" y="137"/>
                  </a:lnTo>
                  <a:lnTo>
                    <a:pt x="9" y="120"/>
                  </a:lnTo>
                  <a:lnTo>
                    <a:pt x="14" y="105"/>
                  </a:lnTo>
                  <a:lnTo>
                    <a:pt x="23" y="90"/>
                  </a:lnTo>
                  <a:lnTo>
                    <a:pt x="32" y="76"/>
                  </a:lnTo>
                  <a:lnTo>
                    <a:pt x="43" y="62"/>
                  </a:lnTo>
                  <a:lnTo>
                    <a:pt x="55" y="50"/>
                  </a:lnTo>
                  <a:lnTo>
                    <a:pt x="69" y="39"/>
                  </a:lnTo>
                  <a:lnTo>
                    <a:pt x="83" y="29"/>
                  </a:lnTo>
                  <a:lnTo>
                    <a:pt x="99" y="21"/>
                  </a:lnTo>
                  <a:lnTo>
                    <a:pt x="116" y="14"/>
                  </a:lnTo>
                  <a:lnTo>
                    <a:pt x="132" y="8"/>
                  </a:lnTo>
                  <a:lnTo>
                    <a:pt x="150" y="4"/>
                  </a:lnTo>
                  <a:lnTo>
                    <a:pt x="169" y="1"/>
                  </a:lnTo>
                  <a:lnTo>
                    <a:pt x="188" y="0"/>
                  </a:lnTo>
                  <a:lnTo>
                    <a:pt x="208" y="1"/>
                  </a:lnTo>
                  <a:lnTo>
                    <a:pt x="227" y="4"/>
                  </a:lnTo>
                  <a:lnTo>
                    <a:pt x="245" y="8"/>
                  </a:lnTo>
                  <a:lnTo>
                    <a:pt x="262" y="14"/>
                  </a:lnTo>
                  <a:lnTo>
                    <a:pt x="279" y="21"/>
                  </a:lnTo>
                  <a:lnTo>
                    <a:pt x="294" y="29"/>
                  </a:lnTo>
                  <a:lnTo>
                    <a:pt x="309" y="39"/>
                  </a:lnTo>
                  <a:lnTo>
                    <a:pt x="322" y="50"/>
                  </a:lnTo>
                  <a:lnTo>
                    <a:pt x="334" y="62"/>
                  </a:lnTo>
                  <a:lnTo>
                    <a:pt x="346" y="76"/>
                  </a:lnTo>
                  <a:lnTo>
                    <a:pt x="356" y="90"/>
                  </a:lnTo>
                  <a:lnTo>
                    <a:pt x="363" y="105"/>
                  </a:lnTo>
                  <a:lnTo>
                    <a:pt x="369" y="120"/>
                  </a:lnTo>
                  <a:lnTo>
                    <a:pt x="375" y="137"/>
                  </a:lnTo>
                  <a:lnTo>
                    <a:pt x="377" y="154"/>
                  </a:lnTo>
                  <a:lnTo>
                    <a:pt x="378" y="172"/>
                  </a:lnTo>
                  <a:close/>
                </a:path>
              </a:pathLst>
            </a:custGeom>
            <a:solidFill>
              <a:srgbClr val="83C4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6" name="Freeform 155"/>
            <p:cNvSpPr>
              <a:spLocks/>
            </p:cNvSpPr>
            <p:nvPr/>
          </p:nvSpPr>
          <p:spPr bwMode="auto">
            <a:xfrm>
              <a:off x="2362" y="1639"/>
              <a:ext cx="79" cy="83"/>
            </a:xfrm>
            <a:custGeom>
              <a:avLst/>
              <a:gdLst/>
              <a:ahLst/>
              <a:cxnLst>
                <a:cxn ang="0">
                  <a:pos x="551" y="275"/>
                </a:cxn>
                <a:cxn ang="0">
                  <a:pos x="543" y="313"/>
                </a:cxn>
                <a:cxn ang="0">
                  <a:pos x="530" y="347"/>
                </a:cxn>
                <a:cxn ang="0">
                  <a:pos x="511" y="379"/>
                </a:cxn>
                <a:cxn ang="0">
                  <a:pos x="489" y="409"/>
                </a:cxn>
                <a:cxn ang="0">
                  <a:pos x="461" y="435"/>
                </a:cxn>
                <a:cxn ang="0">
                  <a:pos x="430" y="457"/>
                </a:cxn>
                <a:cxn ang="0">
                  <a:pos x="395" y="476"/>
                </a:cxn>
                <a:cxn ang="0">
                  <a:pos x="357" y="489"/>
                </a:cxn>
                <a:cxn ang="0">
                  <a:pos x="317" y="497"/>
                </a:cxn>
                <a:cxn ang="0">
                  <a:pos x="276" y="500"/>
                </a:cxn>
                <a:cxn ang="0">
                  <a:pos x="234" y="497"/>
                </a:cxn>
                <a:cxn ang="0">
                  <a:pos x="193" y="489"/>
                </a:cxn>
                <a:cxn ang="0">
                  <a:pos x="157" y="476"/>
                </a:cxn>
                <a:cxn ang="0">
                  <a:pos x="122" y="457"/>
                </a:cxn>
                <a:cxn ang="0">
                  <a:pos x="91" y="435"/>
                </a:cxn>
                <a:cxn ang="0">
                  <a:pos x="63" y="409"/>
                </a:cxn>
                <a:cxn ang="0">
                  <a:pos x="39" y="379"/>
                </a:cxn>
                <a:cxn ang="0">
                  <a:pos x="21" y="347"/>
                </a:cxn>
                <a:cxn ang="0">
                  <a:pos x="8" y="313"/>
                </a:cxn>
                <a:cxn ang="0">
                  <a:pos x="1" y="275"/>
                </a:cxn>
                <a:cxn ang="0">
                  <a:pos x="0" y="237"/>
                </a:cxn>
                <a:cxn ang="0">
                  <a:pos x="6" y="199"/>
                </a:cxn>
                <a:cxn ang="0">
                  <a:pos x="17" y="164"/>
                </a:cxn>
                <a:cxn ang="0">
                  <a:pos x="33" y="130"/>
                </a:cxn>
                <a:cxn ang="0">
                  <a:pos x="55" y="100"/>
                </a:cxn>
                <a:cxn ang="0">
                  <a:pos x="81" y="73"/>
                </a:cxn>
                <a:cxn ang="0">
                  <a:pos x="111" y="49"/>
                </a:cxn>
                <a:cxn ang="0">
                  <a:pos x="144" y="30"/>
                </a:cxn>
                <a:cxn ang="0">
                  <a:pos x="181" y="15"/>
                </a:cxn>
                <a:cxn ang="0">
                  <a:pos x="220" y="5"/>
                </a:cxn>
                <a:cxn ang="0">
                  <a:pos x="261" y="0"/>
                </a:cxn>
                <a:cxn ang="0">
                  <a:pos x="304" y="1"/>
                </a:cxn>
                <a:cxn ang="0">
                  <a:pos x="345" y="8"/>
                </a:cxn>
                <a:cxn ang="0">
                  <a:pos x="383" y="19"/>
                </a:cxn>
                <a:cxn ang="0">
                  <a:pos x="419" y="36"/>
                </a:cxn>
                <a:cxn ang="0">
                  <a:pos x="451" y="56"/>
                </a:cxn>
                <a:cxn ang="0">
                  <a:pos x="480" y="82"/>
                </a:cxn>
                <a:cxn ang="0">
                  <a:pos x="505" y="110"/>
                </a:cxn>
                <a:cxn ang="0">
                  <a:pos x="525" y="141"/>
                </a:cxn>
                <a:cxn ang="0">
                  <a:pos x="539" y="175"/>
                </a:cxn>
                <a:cxn ang="0">
                  <a:pos x="548" y="211"/>
                </a:cxn>
                <a:cxn ang="0">
                  <a:pos x="552" y="250"/>
                </a:cxn>
              </a:cxnLst>
              <a:rect l="0" t="0" r="r" b="b"/>
              <a:pathLst>
                <a:path w="552" h="500">
                  <a:moveTo>
                    <a:pt x="552" y="250"/>
                  </a:moveTo>
                  <a:lnTo>
                    <a:pt x="552" y="263"/>
                  </a:lnTo>
                  <a:lnTo>
                    <a:pt x="551" y="275"/>
                  </a:lnTo>
                  <a:lnTo>
                    <a:pt x="548" y="288"/>
                  </a:lnTo>
                  <a:lnTo>
                    <a:pt x="546" y="300"/>
                  </a:lnTo>
                  <a:lnTo>
                    <a:pt x="543" y="313"/>
                  </a:lnTo>
                  <a:lnTo>
                    <a:pt x="539" y="324"/>
                  </a:lnTo>
                  <a:lnTo>
                    <a:pt x="535" y="336"/>
                  </a:lnTo>
                  <a:lnTo>
                    <a:pt x="530" y="347"/>
                  </a:lnTo>
                  <a:lnTo>
                    <a:pt x="525" y="358"/>
                  </a:lnTo>
                  <a:lnTo>
                    <a:pt x="518" y="369"/>
                  </a:lnTo>
                  <a:lnTo>
                    <a:pt x="511" y="379"/>
                  </a:lnTo>
                  <a:lnTo>
                    <a:pt x="505" y="390"/>
                  </a:lnTo>
                  <a:lnTo>
                    <a:pt x="497" y="400"/>
                  </a:lnTo>
                  <a:lnTo>
                    <a:pt x="489" y="409"/>
                  </a:lnTo>
                  <a:lnTo>
                    <a:pt x="480" y="418"/>
                  </a:lnTo>
                  <a:lnTo>
                    <a:pt x="471" y="427"/>
                  </a:lnTo>
                  <a:lnTo>
                    <a:pt x="461" y="435"/>
                  </a:lnTo>
                  <a:lnTo>
                    <a:pt x="451" y="443"/>
                  </a:lnTo>
                  <a:lnTo>
                    <a:pt x="441" y="450"/>
                  </a:lnTo>
                  <a:lnTo>
                    <a:pt x="430" y="457"/>
                  </a:lnTo>
                  <a:lnTo>
                    <a:pt x="419" y="463"/>
                  </a:lnTo>
                  <a:lnTo>
                    <a:pt x="408" y="470"/>
                  </a:lnTo>
                  <a:lnTo>
                    <a:pt x="395" y="476"/>
                  </a:lnTo>
                  <a:lnTo>
                    <a:pt x="383" y="481"/>
                  </a:lnTo>
                  <a:lnTo>
                    <a:pt x="371" y="485"/>
                  </a:lnTo>
                  <a:lnTo>
                    <a:pt x="357" y="489"/>
                  </a:lnTo>
                  <a:lnTo>
                    <a:pt x="345" y="492"/>
                  </a:lnTo>
                  <a:lnTo>
                    <a:pt x="332" y="495"/>
                  </a:lnTo>
                  <a:lnTo>
                    <a:pt x="317" y="497"/>
                  </a:lnTo>
                  <a:lnTo>
                    <a:pt x="304" y="499"/>
                  </a:lnTo>
                  <a:lnTo>
                    <a:pt x="290" y="500"/>
                  </a:lnTo>
                  <a:lnTo>
                    <a:pt x="276" y="500"/>
                  </a:lnTo>
                  <a:lnTo>
                    <a:pt x="261" y="500"/>
                  </a:lnTo>
                  <a:lnTo>
                    <a:pt x="248" y="499"/>
                  </a:lnTo>
                  <a:lnTo>
                    <a:pt x="234" y="497"/>
                  </a:lnTo>
                  <a:lnTo>
                    <a:pt x="220" y="495"/>
                  </a:lnTo>
                  <a:lnTo>
                    <a:pt x="207" y="492"/>
                  </a:lnTo>
                  <a:lnTo>
                    <a:pt x="193" y="489"/>
                  </a:lnTo>
                  <a:lnTo>
                    <a:pt x="181" y="485"/>
                  </a:lnTo>
                  <a:lnTo>
                    <a:pt x="169" y="481"/>
                  </a:lnTo>
                  <a:lnTo>
                    <a:pt x="157" y="476"/>
                  </a:lnTo>
                  <a:lnTo>
                    <a:pt x="144" y="470"/>
                  </a:lnTo>
                  <a:lnTo>
                    <a:pt x="133" y="463"/>
                  </a:lnTo>
                  <a:lnTo>
                    <a:pt x="122" y="457"/>
                  </a:lnTo>
                  <a:lnTo>
                    <a:pt x="111" y="450"/>
                  </a:lnTo>
                  <a:lnTo>
                    <a:pt x="101" y="443"/>
                  </a:lnTo>
                  <a:lnTo>
                    <a:pt x="91" y="435"/>
                  </a:lnTo>
                  <a:lnTo>
                    <a:pt x="81" y="427"/>
                  </a:lnTo>
                  <a:lnTo>
                    <a:pt x="72" y="418"/>
                  </a:lnTo>
                  <a:lnTo>
                    <a:pt x="63" y="409"/>
                  </a:lnTo>
                  <a:lnTo>
                    <a:pt x="55" y="400"/>
                  </a:lnTo>
                  <a:lnTo>
                    <a:pt x="47" y="390"/>
                  </a:lnTo>
                  <a:lnTo>
                    <a:pt x="39" y="379"/>
                  </a:lnTo>
                  <a:lnTo>
                    <a:pt x="33" y="369"/>
                  </a:lnTo>
                  <a:lnTo>
                    <a:pt x="27" y="358"/>
                  </a:lnTo>
                  <a:lnTo>
                    <a:pt x="21" y="347"/>
                  </a:lnTo>
                  <a:lnTo>
                    <a:pt x="17" y="336"/>
                  </a:lnTo>
                  <a:lnTo>
                    <a:pt x="13" y="324"/>
                  </a:lnTo>
                  <a:lnTo>
                    <a:pt x="8" y="313"/>
                  </a:lnTo>
                  <a:lnTo>
                    <a:pt x="6" y="300"/>
                  </a:lnTo>
                  <a:lnTo>
                    <a:pt x="3" y="288"/>
                  </a:lnTo>
                  <a:lnTo>
                    <a:pt x="1" y="275"/>
                  </a:lnTo>
                  <a:lnTo>
                    <a:pt x="0" y="263"/>
                  </a:lnTo>
                  <a:lnTo>
                    <a:pt x="0" y="250"/>
                  </a:lnTo>
                  <a:lnTo>
                    <a:pt x="0" y="237"/>
                  </a:lnTo>
                  <a:lnTo>
                    <a:pt x="1" y="225"/>
                  </a:lnTo>
                  <a:lnTo>
                    <a:pt x="3" y="211"/>
                  </a:lnTo>
                  <a:lnTo>
                    <a:pt x="6" y="199"/>
                  </a:lnTo>
                  <a:lnTo>
                    <a:pt x="8" y="187"/>
                  </a:lnTo>
                  <a:lnTo>
                    <a:pt x="13" y="175"/>
                  </a:lnTo>
                  <a:lnTo>
                    <a:pt x="17" y="164"/>
                  </a:lnTo>
                  <a:lnTo>
                    <a:pt x="21" y="153"/>
                  </a:lnTo>
                  <a:lnTo>
                    <a:pt x="27" y="141"/>
                  </a:lnTo>
                  <a:lnTo>
                    <a:pt x="33" y="130"/>
                  </a:lnTo>
                  <a:lnTo>
                    <a:pt x="39" y="120"/>
                  </a:lnTo>
                  <a:lnTo>
                    <a:pt x="47" y="110"/>
                  </a:lnTo>
                  <a:lnTo>
                    <a:pt x="55" y="100"/>
                  </a:lnTo>
                  <a:lnTo>
                    <a:pt x="63" y="91"/>
                  </a:lnTo>
                  <a:lnTo>
                    <a:pt x="72" y="82"/>
                  </a:lnTo>
                  <a:lnTo>
                    <a:pt x="81" y="73"/>
                  </a:lnTo>
                  <a:lnTo>
                    <a:pt x="91" y="65"/>
                  </a:lnTo>
                  <a:lnTo>
                    <a:pt x="101" y="56"/>
                  </a:lnTo>
                  <a:lnTo>
                    <a:pt x="111" y="49"/>
                  </a:lnTo>
                  <a:lnTo>
                    <a:pt x="122" y="42"/>
                  </a:lnTo>
                  <a:lnTo>
                    <a:pt x="133" y="36"/>
                  </a:lnTo>
                  <a:lnTo>
                    <a:pt x="144" y="30"/>
                  </a:lnTo>
                  <a:lnTo>
                    <a:pt x="157" y="24"/>
                  </a:lnTo>
                  <a:lnTo>
                    <a:pt x="169" y="19"/>
                  </a:lnTo>
                  <a:lnTo>
                    <a:pt x="181" y="15"/>
                  </a:lnTo>
                  <a:lnTo>
                    <a:pt x="193" y="11"/>
                  </a:lnTo>
                  <a:lnTo>
                    <a:pt x="207" y="8"/>
                  </a:lnTo>
                  <a:lnTo>
                    <a:pt x="220" y="5"/>
                  </a:lnTo>
                  <a:lnTo>
                    <a:pt x="234" y="3"/>
                  </a:lnTo>
                  <a:lnTo>
                    <a:pt x="248" y="1"/>
                  </a:lnTo>
                  <a:lnTo>
                    <a:pt x="261" y="0"/>
                  </a:lnTo>
                  <a:lnTo>
                    <a:pt x="276" y="0"/>
                  </a:lnTo>
                  <a:lnTo>
                    <a:pt x="290" y="0"/>
                  </a:lnTo>
                  <a:lnTo>
                    <a:pt x="304" y="1"/>
                  </a:lnTo>
                  <a:lnTo>
                    <a:pt x="317" y="3"/>
                  </a:lnTo>
                  <a:lnTo>
                    <a:pt x="332" y="5"/>
                  </a:lnTo>
                  <a:lnTo>
                    <a:pt x="345" y="8"/>
                  </a:lnTo>
                  <a:lnTo>
                    <a:pt x="357" y="11"/>
                  </a:lnTo>
                  <a:lnTo>
                    <a:pt x="371" y="15"/>
                  </a:lnTo>
                  <a:lnTo>
                    <a:pt x="383" y="19"/>
                  </a:lnTo>
                  <a:lnTo>
                    <a:pt x="395" y="24"/>
                  </a:lnTo>
                  <a:lnTo>
                    <a:pt x="408" y="30"/>
                  </a:lnTo>
                  <a:lnTo>
                    <a:pt x="419" y="36"/>
                  </a:lnTo>
                  <a:lnTo>
                    <a:pt x="430" y="42"/>
                  </a:lnTo>
                  <a:lnTo>
                    <a:pt x="441" y="49"/>
                  </a:lnTo>
                  <a:lnTo>
                    <a:pt x="451" y="56"/>
                  </a:lnTo>
                  <a:lnTo>
                    <a:pt x="461" y="65"/>
                  </a:lnTo>
                  <a:lnTo>
                    <a:pt x="471" y="73"/>
                  </a:lnTo>
                  <a:lnTo>
                    <a:pt x="480" y="82"/>
                  </a:lnTo>
                  <a:lnTo>
                    <a:pt x="489" y="91"/>
                  </a:lnTo>
                  <a:lnTo>
                    <a:pt x="497" y="100"/>
                  </a:lnTo>
                  <a:lnTo>
                    <a:pt x="505" y="110"/>
                  </a:lnTo>
                  <a:lnTo>
                    <a:pt x="511" y="120"/>
                  </a:lnTo>
                  <a:lnTo>
                    <a:pt x="518" y="130"/>
                  </a:lnTo>
                  <a:lnTo>
                    <a:pt x="525" y="141"/>
                  </a:lnTo>
                  <a:lnTo>
                    <a:pt x="530" y="153"/>
                  </a:lnTo>
                  <a:lnTo>
                    <a:pt x="535" y="164"/>
                  </a:lnTo>
                  <a:lnTo>
                    <a:pt x="539" y="175"/>
                  </a:lnTo>
                  <a:lnTo>
                    <a:pt x="543" y="187"/>
                  </a:lnTo>
                  <a:lnTo>
                    <a:pt x="546" y="199"/>
                  </a:lnTo>
                  <a:lnTo>
                    <a:pt x="548" y="211"/>
                  </a:lnTo>
                  <a:lnTo>
                    <a:pt x="551" y="225"/>
                  </a:lnTo>
                  <a:lnTo>
                    <a:pt x="552" y="237"/>
                  </a:lnTo>
                  <a:lnTo>
                    <a:pt x="552" y="250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7" name="Freeform 156"/>
            <p:cNvSpPr>
              <a:spLocks noEditPoints="1"/>
            </p:cNvSpPr>
            <p:nvPr/>
          </p:nvSpPr>
          <p:spPr bwMode="auto">
            <a:xfrm>
              <a:off x="3161" y="1643"/>
              <a:ext cx="58" cy="70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0" y="315"/>
                </a:cxn>
                <a:cxn ang="0">
                  <a:pos x="203" y="419"/>
                </a:cxn>
                <a:cxn ang="0">
                  <a:pos x="406" y="314"/>
                </a:cxn>
                <a:cxn ang="0">
                  <a:pos x="406" y="107"/>
                </a:cxn>
                <a:cxn ang="0">
                  <a:pos x="202" y="0"/>
                </a:cxn>
                <a:cxn ang="0">
                  <a:pos x="0" y="104"/>
                </a:cxn>
                <a:cxn ang="0">
                  <a:pos x="134" y="174"/>
                </a:cxn>
                <a:cxn ang="0">
                  <a:pos x="134" y="246"/>
                </a:cxn>
                <a:cxn ang="0">
                  <a:pos x="203" y="282"/>
                </a:cxn>
                <a:cxn ang="0">
                  <a:pos x="272" y="245"/>
                </a:cxn>
                <a:cxn ang="0">
                  <a:pos x="272" y="175"/>
                </a:cxn>
                <a:cxn ang="0">
                  <a:pos x="203" y="138"/>
                </a:cxn>
                <a:cxn ang="0">
                  <a:pos x="134" y="174"/>
                </a:cxn>
              </a:cxnLst>
              <a:rect l="0" t="0" r="r" b="b"/>
              <a:pathLst>
                <a:path w="406" h="419">
                  <a:moveTo>
                    <a:pt x="0" y="104"/>
                  </a:moveTo>
                  <a:lnTo>
                    <a:pt x="0" y="315"/>
                  </a:lnTo>
                  <a:lnTo>
                    <a:pt x="203" y="419"/>
                  </a:lnTo>
                  <a:lnTo>
                    <a:pt x="406" y="314"/>
                  </a:lnTo>
                  <a:lnTo>
                    <a:pt x="406" y="107"/>
                  </a:lnTo>
                  <a:lnTo>
                    <a:pt x="202" y="0"/>
                  </a:lnTo>
                  <a:lnTo>
                    <a:pt x="0" y="104"/>
                  </a:lnTo>
                  <a:close/>
                  <a:moveTo>
                    <a:pt x="134" y="174"/>
                  </a:moveTo>
                  <a:lnTo>
                    <a:pt x="134" y="246"/>
                  </a:lnTo>
                  <a:lnTo>
                    <a:pt x="203" y="282"/>
                  </a:lnTo>
                  <a:lnTo>
                    <a:pt x="272" y="245"/>
                  </a:lnTo>
                  <a:lnTo>
                    <a:pt x="272" y="175"/>
                  </a:lnTo>
                  <a:lnTo>
                    <a:pt x="203" y="138"/>
                  </a:lnTo>
                  <a:lnTo>
                    <a:pt x="134" y="174"/>
                  </a:lnTo>
                  <a:close/>
                </a:path>
              </a:pathLst>
            </a:custGeom>
            <a:solidFill>
              <a:srgbClr val="DB26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8" name="Freeform 157"/>
            <p:cNvSpPr>
              <a:spLocks/>
            </p:cNvSpPr>
            <p:nvPr/>
          </p:nvSpPr>
          <p:spPr bwMode="auto">
            <a:xfrm>
              <a:off x="2885" y="3457"/>
              <a:ext cx="28" cy="29"/>
            </a:xfrm>
            <a:custGeom>
              <a:avLst/>
              <a:gdLst/>
              <a:ahLst/>
              <a:cxnLst>
                <a:cxn ang="0">
                  <a:pos x="193" y="97"/>
                </a:cxn>
                <a:cxn ang="0">
                  <a:pos x="189" y="114"/>
                </a:cxn>
                <a:cxn ang="0">
                  <a:pos x="182" y="130"/>
                </a:cxn>
                <a:cxn ang="0">
                  <a:pos x="172" y="143"/>
                </a:cxn>
                <a:cxn ang="0">
                  <a:pos x="158" y="155"/>
                </a:cxn>
                <a:cxn ang="0">
                  <a:pos x="143" y="164"/>
                </a:cxn>
                <a:cxn ang="0">
                  <a:pos x="126" y="172"/>
                </a:cxn>
                <a:cxn ang="0">
                  <a:pos x="107" y="175"/>
                </a:cxn>
                <a:cxn ang="0">
                  <a:pos x="87" y="175"/>
                </a:cxn>
                <a:cxn ang="0">
                  <a:pos x="68" y="172"/>
                </a:cxn>
                <a:cxn ang="0">
                  <a:pos x="51" y="164"/>
                </a:cxn>
                <a:cxn ang="0">
                  <a:pos x="36" y="155"/>
                </a:cxn>
                <a:cxn ang="0">
                  <a:pos x="22" y="143"/>
                </a:cxn>
                <a:cxn ang="0">
                  <a:pos x="12" y="130"/>
                </a:cxn>
                <a:cxn ang="0">
                  <a:pos x="4" y="114"/>
                </a:cxn>
                <a:cxn ang="0">
                  <a:pos x="1" y="97"/>
                </a:cxn>
                <a:cxn ang="0">
                  <a:pos x="1" y="79"/>
                </a:cxn>
                <a:cxn ang="0">
                  <a:pos x="4" y="62"/>
                </a:cxn>
                <a:cxn ang="0">
                  <a:pos x="12" y="46"/>
                </a:cxn>
                <a:cxn ang="0">
                  <a:pos x="22" y="32"/>
                </a:cxn>
                <a:cxn ang="0">
                  <a:pos x="36" y="21"/>
                </a:cxn>
                <a:cxn ang="0">
                  <a:pos x="51" y="11"/>
                </a:cxn>
                <a:cxn ang="0">
                  <a:pos x="68" y="4"/>
                </a:cxn>
                <a:cxn ang="0">
                  <a:pos x="87" y="0"/>
                </a:cxn>
                <a:cxn ang="0">
                  <a:pos x="107" y="0"/>
                </a:cxn>
                <a:cxn ang="0">
                  <a:pos x="126" y="4"/>
                </a:cxn>
                <a:cxn ang="0">
                  <a:pos x="143" y="11"/>
                </a:cxn>
                <a:cxn ang="0">
                  <a:pos x="158" y="21"/>
                </a:cxn>
                <a:cxn ang="0">
                  <a:pos x="172" y="32"/>
                </a:cxn>
                <a:cxn ang="0">
                  <a:pos x="182" y="46"/>
                </a:cxn>
                <a:cxn ang="0">
                  <a:pos x="189" y="62"/>
                </a:cxn>
                <a:cxn ang="0">
                  <a:pos x="193" y="79"/>
                </a:cxn>
              </a:cxnLst>
              <a:rect l="0" t="0" r="r" b="b"/>
              <a:pathLst>
                <a:path w="193" h="176">
                  <a:moveTo>
                    <a:pt x="193" y="88"/>
                  </a:moveTo>
                  <a:lnTo>
                    <a:pt x="193" y="97"/>
                  </a:lnTo>
                  <a:lnTo>
                    <a:pt x="192" y="106"/>
                  </a:lnTo>
                  <a:lnTo>
                    <a:pt x="189" y="114"/>
                  </a:lnTo>
                  <a:lnTo>
                    <a:pt x="186" y="122"/>
                  </a:lnTo>
                  <a:lnTo>
                    <a:pt x="182" y="130"/>
                  </a:lnTo>
                  <a:lnTo>
                    <a:pt x="177" y="137"/>
                  </a:lnTo>
                  <a:lnTo>
                    <a:pt x="172" y="143"/>
                  </a:lnTo>
                  <a:lnTo>
                    <a:pt x="165" y="150"/>
                  </a:lnTo>
                  <a:lnTo>
                    <a:pt x="158" y="155"/>
                  </a:lnTo>
                  <a:lnTo>
                    <a:pt x="151" y="160"/>
                  </a:lnTo>
                  <a:lnTo>
                    <a:pt x="143" y="164"/>
                  </a:lnTo>
                  <a:lnTo>
                    <a:pt x="135" y="169"/>
                  </a:lnTo>
                  <a:lnTo>
                    <a:pt x="126" y="172"/>
                  </a:lnTo>
                  <a:lnTo>
                    <a:pt x="116" y="174"/>
                  </a:lnTo>
                  <a:lnTo>
                    <a:pt x="107" y="175"/>
                  </a:lnTo>
                  <a:lnTo>
                    <a:pt x="97" y="176"/>
                  </a:lnTo>
                  <a:lnTo>
                    <a:pt x="87" y="175"/>
                  </a:lnTo>
                  <a:lnTo>
                    <a:pt x="77" y="174"/>
                  </a:lnTo>
                  <a:lnTo>
                    <a:pt x="68" y="172"/>
                  </a:lnTo>
                  <a:lnTo>
                    <a:pt x="59" y="169"/>
                  </a:lnTo>
                  <a:lnTo>
                    <a:pt x="51" y="164"/>
                  </a:lnTo>
                  <a:lnTo>
                    <a:pt x="44" y="160"/>
                  </a:lnTo>
                  <a:lnTo>
                    <a:pt x="36" y="155"/>
                  </a:lnTo>
                  <a:lnTo>
                    <a:pt x="29" y="150"/>
                  </a:lnTo>
                  <a:lnTo>
                    <a:pt x="22" y="143"/>
                  </a:lnTo>
                  <a:lnTo>
                    <a:pt x="17" y="137"/>
                  </a:lnTo>
                  <a:lnTo>
                    <a:pt x="12" y="130"/>
                  </a:lnTo>
                  <a:lnTo>
                    <a:pt x="8" y="122"/>
                  </a:lnTo>
                  <a:lnTo>
                    <a:pt x="4" y="114"/>
                  </a:lnTo>
                  <a:lnTo>
                    <a:pt x="2" y="106"/>
                  </a:lnTo>
                  <a:lnTo>
                    <a:pt x="1" y="97"/>
                  </a:lnTo>
                  <a:lnTo>
                    <a:pt x="0" y="88"/>
                  </a:lnTo>
                  <a:lnTo>
                    <a:pt x="1" y="79"/>
                  </a:lnTo>
                  <a:lnTo>
                    <a:pt x="2" y="70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2" y="46"/>
                  </a:lnTo>
                  <a:lnTo>
                    <a:pt x="17" y="39"/>
                  </a:lnTo>
                  <a:lnTo>
                    <a:pt x="22" y="32"/>
                  </a:lnTo>
                  <a:lnTo>
                    <a:pt x="29" y="26"/>
                  </a:lnTo>
                  <a:lnTo>
                    <a:pt x="36" y="21"/>
                  </a:lnTo>
                  <a:lnTo>
                    <a:pt x="44" y="16"/>
                  </a:lnTo>
                  <a:lnTo>
                    <a:pt x="51" y="11"/>
                  </a:lnTo>
                  <a:lnTo>
                    <a:pt x="59" y="8"/>
                  </a:lnTo>
                  <a:lnTo>
                    <a:pt x="68" y="4"/>
                  </a:lnTo>
                  <a:lnTo>
                    <a:pt x="77" y="2"/>
                  </a:lnTo>
                  <a:lnTo>
                    <a:pt x="87" y="0"/>
                  </a:lnTo>
                  <a:lnTo>
                    <a:pt x="97" y="0"/>
                  </a:lnTo>
                  <a:lnTo>
                    <a:pt x="107" y="0"/>
                  </a:lnTo>
                  <a:lnTo>
                    <a:pt x="116" y="2"/>
                  </a:lnTo>
                  <a:lnTo>
                    <a:pt x="126" y="4"/>
                  </a:lnTo>
                  <a:lnTo>
                    <a:pt x="135" y="8"/>
                  </a:lnTo>
                  <a:lnTo>
                    <a:pt x="143" y="11"/>
                  </a:lnTo>
                  <a:lnTo>
                    <a:pt x="151" y="16"/>
                  </a:lnTo>
                  <a:lnTo>
                    <a:pt x="158" y="21"/>
                  </a:lnTo>
                  <a:lnTo>
                    <a:pt x="165" y="26"/>
                  </a:lnTo>
                  <a:lnTo>
                    <a:pt x="172" y="32"/>
                  </a:lnTo>
                  <a:lnTo>
                    <a:pt x="177" y="39"/>
                  </a:lnTo>
                  <a:lnTo>
                    <a:pt x="182" y="46"/>
                  </a:lnTo>
                  <a:lnTo>
                    <a:pt x="186" y="54"/>
                  </a:lnTo>
                  <a:lnTo>
                    <a:pt x="189" y="62"/>
                  </a:lnTo>
                  <a:lnTo>
                    <a:pt x="192" y="70"/>
                  </a:lnTo>
                  <a:lnTo>
                    <a:pt x="193" y="79"/>
                  </a:lnTo>
                  <a:lnTo>
                    <a:pt x="193" y="88"/>
                  </a:lnTo>
                  <a:close/>
                </a:path>
              </a:pathLst>
            </a:custGeom>
            <a:solidFill>
              <a:srgbClr val="5841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9" name="Freeform 158"/>
            <p:cNvSpPr>
              <a:spLocks/>
            </p:cNvSpPr>
            <p:nvPr/>
          </p:nvSpPr>
          <p:spPr bwMode="auto">
            <a:xfrm>
              <a:off x="2561" y="3454"/>
              <a:ext cx="28" cy="29"/>
            </a:xfrm>
            <a:custGeom>
              <a:avLst/>
              <a:gdLst/>
              <a:ahLst/>
              <a:cxnLst>
                <a:cxn ang="0">
                  <a:pos x="192" y="96"/>
                </a:cxn>
                <a:cxn ang="0">
                  <a:pos x="189" y="114"/>
                </a:cxn>
                <a:cxn ang="0">
                  <a:pos x="181" y="129"/>
                </a:cxn>
                <a:cxn ang="0">
                  <a:pos x="171" y="143"/>
                </a:cxn>
                <a:cxn ang="0">
                  <a:pos x="158" y="155"/>
                </a:cxn>
                <a:cxn ang="0">
                  <a:pos x="142" y="164"/>
                </a:cxn>
                <a:cxn ang="0">
                  <a:pos x="125" y="171"/>
                </a:cxn>
                <a:cxn ang="0">
                  <a:pos x="106" y="174"/>
                </a:cxn>
                <a:cxn ang="0">
                  <a:pos x="86" y="174"/>
                </a:cxn>
                <a:cxn ang="0">
                  <a:pos x="67" y="171"/>
                </a:cxn>
                <a:cxn ang="0">
                  <a:pos x="50" y="164"/>
                </a:cxn>
                <a:cxn ang="0">
                  <a:pos x="35" y="155"/>
                </a:cxn>
                <a:cxn ang="0">
                  <a:pos x="21" y="143"/>
                </a:cxn>
                <a:cxn ang="0">
                  <a:pos x="11" y="129"/>
                </a:cxn>
                <a:cxn ang="0">
                  <a:pos x="5" y="114"/>
                </a:cxn>
                <a:cxn ang="0">
                  <a:pos x="0" y="96"/>
                </a:cxn>
                <a:cxn ang="0">
                  <a:pos x="0" y="78"/>
                </a:cxn>
                <a:cxn ang="0">
                  <a:pos x="5" y="61"/>
                </a:cxn>
                <a:cxn ang="0">
                  <a:pos x="11" y="46"/>
                </a:cxn>
                <a:cxn ang="0">
                  <a:pos x="21" y="32"/>
                </a:cxn>
                <a:cxn ang="0">
                  <a:pos x="35" y="19"/>
                </a:cxn>
                <a:cxn ang="0">
                  <a:pos x="50" y="10"/>
                </a:cxn>
                <a:cxn ang="0">
                  <a:pos x="67" y="4"/>
                </a:cxn>
                <a:cxn ang="0">
                  <a:pos x="86" y="0"/>
                </a:cxn>
                <a:cxn ang="0">
                  <a:pos x="106" y="0"/>
                </a:cxn>
                <a:cxn ang="0">
                  <a:pos x="125" y="4"/>
                </a:cxn>
                <a:cxn ang="0">
                  <a:pos x="142" y="10"/>
                </a:cxn>
                <a:cxn ang="0">
                  <a:pos x="158" y="19"/>
                </a:cxn>
                <a:cxn ang="0">
                  <a:pos x="171" y="32"/>
                </a:cxn>
                <a:cxn ang="0">
                  <a:pos x="181" y="46"/>
                </a:cxn>
                <a:cxn ang="0">
                  <a:pos x="189" y="61"/>
                </a:cxn>
                <a:cxn ang="0">
                  <a:pos x="192" y="78"/>
                </a:cxn>
              </a:cxnLst>
              <a:rect l="0" t="0" r="r" b="b"/>
              <a:pathLst>
                <a:path w="193" h="175">
                  <a:moveTo>
                    <a:pt x="193" y="87"/>
                  </a:moveTo>
                  <a:lnTo>
                    <a:pt x="192" y="96"/>
                  </a:lnTo>
                  <a:lnTo>
                    <a:pt x="191" y="106"/>
                  </a:lnTo>
                  <a:lnTo>
                    <a:pt x="189" y="114"/>
                  </a:lnTo>
                  <a:lnTo>
                    <a:pt x="185" y="122"/>
                  </a:lnTo>
                  <a:lnTo>
                    <a:pt x="181" y="129"/>
                  </a:lnTo>
                  <a:lnTo>
                    <a:pt x="177" y="136"/>
                  </a:lnTo>
                  <a:lnTo>
                    <a:pt x="171" y="143"/>
                  </a:lnTo>
                  <a:lnTo>
                    <a:pt x="164" y="149"/>
                  </a:lnTo>
                  <a:lnTo>
                    <a:pt x="158" y="155"/>
                  </a:lnTo>
                  <a:lnTo>
                    <a:pt x="150" y="160"/>
                  </a:lnTo>
                  <a:lnTo>
                    <a:pt x="142" y="164"/>
                  </a:lnTo>
                  <a:lnTo>
                    <a:pt x="134" y="168"/>
                  </a:lnTo>
                  <a:lnTo>
                    <a:pt x="125" y="171"/>
                  </a:lnTo>
                  <a:lnTo>
                    <a:pt x="116" y="173"/>
                  </a:lnTo>
                  <a:lnTo>
                    <a:pt x="106" y="174"/>
                  </a:lnTo>
                  <a:lnTo>
                    <a:pt x="96" y="175"/>
                  </a:lnTo>
                  <a:lnTo>
                    <a:pt x="86" y="174"/>
                  </a:lnTo>
                  <a:lnTo>
                    <a:pt x="77" y="173"/>
                  </a:lnTo>
                  <a:lnTo>
                    <a:pt x="67" y="171"/>
                  </a:lnTo>
                  <a:lnTo>
                    <a:pt x="58" y="168"/>
                  </a:lnTo>
                  <a:lnTo>
                    <a:pt x="50" y="164"/>
                  </a:lnTo>
                  <a:lnTo>
                    <a:pt x="43" y="160"/>
                  </a:lnTo>
                  <a:lnTo>
                    <a:pt x="35" y="155"/>
                  </a:lnTo>
                  <a:lnTo>
                    <a:pt x="28" y="149"/>
                  </a:lnTo>
                  <a:lnTo>
                    <a:pt x="21" y="143"/>
                  </a:lnTo>
                  <a:lnTo>
                    <a:pt x="16" y="136"/>
                  </a:lnTo>
                  <a:lnTo>
                    <a:pt x="11" y="129"/>
                  </a:lnTo>
                  <a:lnTo>
                    <a:pt x="7" y="122"/>
                  </a:lnTo>
                  <a:lnTo>
                    <a:pt x="5" y="114"/>
                  </a:lnTo>
                  <a:lnTo>
                    <a:pt x="1" y="106"/>
                  </a:lnTo>
                  <a:lnTo>
                    <a:pt x="0" y="96"/>
                  </a:lnTo>
                  <a:lnTo>
                    <a:pt x="0" y="87"/>
                  </a:lnTo>
                  <a:lnTo>
                    <a:pt x="0" y="78"/>
                  </a:lnTo>
                  <a:lnTo>
                    <a:pt x="1" y="70"/>
                  </a:lnTo>
                  <a:lnTo>
                    <a:pt x="5" y="61"/>
                  </a:lnTo>
                  <a:lnTo>
                    <a:pt x="7" y="53"/>
                  </a:lnTo>
                  <a:lnTo>
                    <a:pt x="11" y="46"/>
                  </a:lnTo>
                  <a:lnTo>
                    <a:pt x="16" y="39"/>
                  </a:lnTo>
                  <a:lnTo>
                    <a:pt x="21" y="32"/>
                  </a:lnTo>
                  <a:lnTo>
                    <a:pt x="28" y="26"/>
                  </a:lnTo>
                  <a:lnTo>
                    <a:pt x="35" y="19"/>
                  </a:lnTo>
                  <a:lnTo>
                    <a:pt x="43" y="14"/>
                  </a:lnTo>
                  <a:lnTo>
                    <a:pt x="50" y="10"/>
                  </a:lnTo>
                  <a:lnTo>
                    <a:pt x="58" y="6"/>
                  </a:lnTo>
                  <a:lnTo>
                    <a:pt x="67" y="4"/>
                  </a:lnTo>
                  <a:lnTo>
                    <a:pt x="77" y="1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106" y="0"/>
                  </a:lnTo>
                  <a:lnTo>
                    <a:pt x="116" y="1"/>
                  </a:lnTo>
                  <a:lnTo>
                    <a:pt x="125" y="4"/>
                  </a:lnTo>
                  <a:lnTo>
                    <a:pt x="134" y="6"/>
                  </a:lnTo>
                  <a:lnTo>
                    <a:pt x="142" y="10"/>
                  </a:lnTo>
                  <a:lnTo>
                    <a:pt x="150" y="14"/>
                  </a:lnTo>
                  <a:lnTo>
                    <a:pt x="158" y="19"/>
                  </a:lnTo>
                  <a:lnTo>
                    <a:pt x="164" y="26"/>
                  </a:lnTo>
                  <a:lnTo>
                    <a:pt x="171" y="32"/>
                  </a:lnTo>
                  <a:lnTo>
                    <a:pt x="177" y="39"/>
                  </a:lnTo>
                  <a:lnTo>
                    <a:pt x="181" y="46"/>
                  </a:lnTo>
                  <a:lnTo>
                    <a:pt x="185" y="53"/>
                  </a:lnTo>
                  <a:lnTo>
                    <a:pt x="189" y="61"/>
                  </a:lnTo>
                  <a:lnTo>
                    <a:pt x="191" y="70"/>
                  </a:lnTo>
                  <a:lnTo>
                    <a:pt x="192" y="78"/>
                  </a:lnTo>
                  <a:lnTo>
                    <a:pt x="193" y="87"/>
                  </a:lnTo>
                  <a:close/>
                </a:path>
              </a:pathLst>
            </a:custGeom>
            <a:solidFill>
              <a:srgbClr val="E14D5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0" name="Freeform 159"/>
            <p:cNvSpPr>
              <a:spLocks noEditPoints="1"/>
            </p:cNvSpPr>
            <p:nvPr/>
          </p:nvSpPr>
          <p:spPr bwMode="auto">
            <a:xfrm>
              <a:off x="2642" y="2948"/>
              <a:ext cx="66" cy="81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0" y="361"/>
                </a:cxn>
                <a:cxn ang="0">
                  <a:pos x="232" y="482"/>
                </a:cxn>
                <a:cxn ang="0">
                  <a:pos x="466" y="360"/>
                </a:cxn>
                <a:cxn ang="0">
                  <a:pos x="466" y="123"/>
                </a:cxn>
                <a:cxn ang="0">
                  <a:pos x="231" y="0"/>
                </a:cxn>
                <a:cxn ang="0">
                  <a:pos x="0" y="120"/>
                </a:cxn>
                <a:cxn ang="0">
                  <a:pos x="154" y="200"/>
                </a:cxn>
                <a:cxn ang="0">
                  <a:pos x="154" y="282"/>
                </a:cxn>
                <a:cxn ang="0">
                  <a:pos x="233" y="323"/>
                </a:cxn>
                <a:cxn ang="0">
                  <a:pos x="312" y="282"/>
                </a:cxn>
                <a:cxn ang="0">
                  <a:pos x="312" y="201"/>
                </a:cxn>
                <a:cxn ang="0">
                  <a:pos x="232" y="159"/>
                </a:cxn>
                <a:cxn ang="0">
                  <a:pos x="154" y="200"/>
                </a:cxn>
              </a:cxnLst>
              <a:rect l="0" t="0" r="r" b="b"/>
              <a:pathLst>
                <a:path w="466" h="482">
                  <a:moveTo>
                    <a:pt x="0" y="120"/>
                  </a:moveTo>
                  <a:lnTo>
                    <a:pt x="0" y="361"/>
                  </a:lnTo>
                  <a:lnTo>
                    <a:pt x="232" y="482"/>
                  </a:lnTo>
                  <a:lnTo>
                    <a:pt x="466" y="360"/>
                  </a:lnTo>
                  <a:lnTo>
                    <a:pt x="466" y="123"/>
                  </a:lnTo>
                  <a:lnTo>
                    <a:pt x="231" y="0"/>
                  </a:lnTo>
                  <a:lnTo>
                    <a:pt x="0" y="120"/>
                  </a:lnTo>
                  <a:close/>
                  <a:moveTo>
                    <a:pt x="154" y="200"/>
                  </a:moveTo>
                  <a:lnTo>
                    <a:pt x="154" y="282"/>
                  </a:lnTo>
                  <a:lnTo>
                    <a:pt x="233" y="323"/>
                  </a:lnTo>
                  <a:lnTo>
                    <a:pt x="312" y="282"/>
                  </a:lnTo>
                  <a:lnTo>
                    <a:pt x="312" y="201"/>
                  </a:lnTo>
                  <a:lnTo>
                    <a:pt x="232" y="159"/>
                  </a:lnTo>
                  <a:lnTo>
                    <a:pt x="154" y="200"/>
                  </a:lnTo>
                  <a:close/>
                </a:path>
              </a:pathLst>
            </a:custGeom>
            <a:solidFill>
              <a:srgbClr val="F3C4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1" name="Freeform 160"/>
            <p:cNvSpPr>
              <a:spLocks/>
            </p:cNvSpPr>
            <p:nvPr/>
          </p:nvSpPr>
          <p:spPr bwMode="auto">
            <a:xfrm>
              <a:off x="2192" y="1099"/>
              <a:ext cx="56" cy="59"/>
            </a:xfrm>
            <a:custGeom>
              <a:avLst/>
              <a:gdLst/>
              <a:ahLst/>
              <a:cxnLst>
                <a:cxn ang="0">
                  <a:pos x="392" y="192"/>
                </a:cxn>
                <a:cxn ang="0">
                  <a:pos x="279" y="125"/>
                </a:cxn>
                <a:cxn ang="0">
                  <a:pos x="272" y="0"/>
                </a:cxn>
                <a:cxn ang="0">
                  <a:pos x="157" y="76"/>
                </a:cxn>
                <a:cxn ang="0">
                  <a:pos x="27" y="41"/>
                </a:cxn>
                <a:cxn ang="0">
                  <a:pos x="76" y="156"/>
                </a:cxn>
                <a:cxn ang="0">
                  <a:pos x="0" y="257"/>
                </a:cxn>
                <a:cxn ang="0">
                  <a:pos x="144" y="255"/>
                </a:cxn>
                <a:cxn ang="0">
                  <a:pos x="231" y="352"/>
                </a:cxn>
                <a:cxn ang="0">
                  <a:pos x="265" y="234"/>
                </a:cxn>
                <a:cxn ang="0">
                  <a:pos x="392" y="192"/>
                </a:cxn>
              </a:cxnLst>
              <a:rect l="0" t="0" r="r" b="b"/>
              <a:pathLst>
                <a:path w="392" h="352">
                  <a:moveTo>
                    <a:pt x="392" y="192"/>
                  </a:moveTo>
                  <a:lnTo>
                    <a:pt x="279" y="125"/>
                  </a:lnTo>
                  <a:lnTo>
                    <a:pt x="272" y="0"/>
                  </a:lnTo>
                  <a:lnTo>
                    <a:pt x="157" y="76"/>
                  </a:lnTo>
                  <a:lnTo>
                    <a:pt x="27" y="41"/>
                  </a:lnTo>
                  <a:lnTo>
                    <a:pt x="76" y="156"/>
                  </a:lnTo>
                  <a:lnTo>
                    <a:pt x="0" y="257"/>
                  </a:lnTo>
                  <a:lnTo>
                    <a:pt x="144" y="255"/>
                  </a:lnTo>
                  <a:lnTo>
                    <a:pt x="231" y="352"/>
                  </a:lnTo>
                  <a:lnTo>
                    <a:pt x="265" y="234"/>
                  </a:lnTo>
                  <a:lnTo>
                    <a:pt x="392" y="192"/>
                  </a:lnTo>
                  <a:close/>
                </a:path>
              </a:pathLst>
            </a:custGeom>
            <a:solidFill>
              <a:srgbClr val="3A227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2" name="Freeform 161"/>
            <p:cNvSpPr>
              <a:spLocks noEditPoints="1"/>
            </p:cNvSpPr>
            <p:nvPr/>
          </p:nvSpPr>
          <p:spPr bwMode="auto">
            <a:xfrm>
              <a:off x="2734" y="2204"/>
              <a:ext cx="105" cy="110"/>
            </a:xfrm>
            <a:custGeom>
              <a:avLst/>
              <a:gdLst/>
              <a:ahLst/>
              <a:cxnLst>
                <a:cxn ang="0">
                  <a:pos x="609" y="612"/>
                </a:cxn>
                <a:cxn ang="0">
                  <a:pos x="499" y="652"/>
                </a:cxn>
                <a:cxn ang="0">
                  <a:pos x="384" y="665"/>
                </a:cxn>
                <a:cxn ang="0">
                  <a:pos x="230" y="640"/>
                </a:cxn>
                <a:cxn ang="0">
                  <a:pos x="107" y="571"/>
                </a:cxn>
                <a:cxn ang="0">
                  <a:pos x="27" y="464"/>
                </a:cxn>
                <a:cxn ang="0">
                  <a:pos x="0" y="339"/>
                </a:cxn>
                <a:cxn ang="0">
                  <a:pos x="28" y="211"/>
                </a:cxn>
                <a:cxn ang="0">
                  <a:pos x="112" y="100"/>
                </a:cxn>
                <a:cxn ang="0">
                  <a:pos x="242" y="25"/>
                </a:cxn>
                <a:cxn ang="0">
                  <a:pos x="397" y="0"/>
                </a:cxn>
                <a:cxn ang="0">
                  <a:pos x="532" y="20"/>
                </a:cxn>
                <a:cxn ang="0">
                  <a:pos x="643" y="77"/>
                </a:cxn>
                <a:cxn ang="0">
                  <a:pos x="711" y="164"/>
                </a:cxn>
                <a:cxn ang="0">
                  <a:pos x="734" y="267"/>
                </a:cxn>
                <a:cxn ang="0">
                  <a:pos x="704" y="385"/>
                </a:cxn>
                <a:cxn ang="0">
                  <a:pos x="636" y="463"/>
                </a:cxn>
                <a:cxn ang="0">
                  <a:pos x="555" y="500"/>
                </a:cxn>
                <a:cxn ang="0">
                  <a:pos x="485" y="496"/>
                </a:cxn>
                <a:cxn ang="0">
                  <a:pos x="446" y="465"/>
                </a:cxn>
                <a:cxn ang="0">
                  <a:pos x="424" y="445"/>
                </a:cxn>
                <a:cxn ang="0">
                  <a:pos x="379" y="484"/>
                </a:cxn>
                <a:cxn ang="0">
                  <a:pos x="325" y="501"/>
                </a:cxn>
                <a:cxn ang="0">
                  <a:pos x="251" y="493"/>
                </a:cxn>
                <a:cxn ang="0">
                  <a:pos x="191" y="445"/>
                </a:cxn>
                <a:cxn ang="0">
                  <a:pos x="170" y="363"/>
                </a:cxn>
                <a:cxn ang="0">
                  <a:pos x="186" y="280"/>
                </a:cxn>
                <a:cxn ang="0">
                  <a:pos x="233" y="208"/>
                </a:cxn>
                <a:cxn ang="0">
                  <a:pos x="298" y="164"/>
                </a:cxn>
                <a:cxn ang="0">
                  <a:pos x="369" y="148"/>
                </a:cxn>
                <a:cxn ang="0">
                  <a:pos x="423" y="158"/>
                </a:cxn>
                <a:cxn ang="0">
                  <a:pos x="460" y="184"/>
                </a:cxn>
                <a:cxn ang="0">
                  <a:pos x="591" y="164"/>
                </a:cxn>
                <a:cxn ang="0">
                  <a:pos x="519" y="405"/>
                </a:cxn>
                <a:cxn ang="0">
                  <a:pos x="540" y="432"/>
                </a:cxn>
                <a:cxn ang="0">
                  <a:pos x="596" y="419"/>
                </a:cxn>
                <a:cxn ang="0">
                  <a:pos x="635" y="373"/>
                </a:cxn>
                <a:cxn ang="0">
                  <a:pos x="661" y="308"/>
                </a:cxn>
                <a:cxn ang="0">
                  <a:pos x="663" y="230"/>
                </a:cxn>
                <a:cxn ang="0">
                  <a:pos x="631" y="150"/>
                </a:cxn>
                <a:cxn ang="0">
                  <a:pos x="564" y="92"/>
                </a:cxn>
                <a:cxn ang="0">
                  <a:pos x="470" y="58"/>
                </a:cxn>
                <a:cxn ang="0">
                  <a:pos x="353" y="54"/>
                </a:cxn>
                <a:cxn ang="0">
                  <a:pos x="229" y="90"/>
                </a:cxn>
                <a:cxn ang="0">
                  <a:pos x="134" y="164"/>
                </a:cxn>
                <a:cxn ang="0">
                  <a:pos x="79" y="267"/>
                </a:cxn>
                <a:cxn ang="0">
                  <a:pos x="70" y="374"/>
                </a:cxn>
                <a:cxn ang="0">
                  <a:pos x="96" y="458"/>
                </a:cxn>
                <a:cxn ang="0">
                  <a:pos x="143" y="523"/>
                </a:cxn>
                <a:cxn ang="0">
                  <a:pos x="223" y="579"/>
                </a:cxn>
                <a:cxn ang="0">
                  <a:pos x="314" y="606"/>
                </a:cxn>
                <a:cxn ang="0">
                  <a:pos x="423" y="611"/>
                </a:cxn>
                <a:cxn ang="0">
                  <a:pos x="526" y="590"/>
                </a:cxn>
                <a:cxn ang="0">
                  <a:pos x="622" y="544"/>
                </a:cxn>
                <a:cxn ang="0">
                  <a:pos x="359" y="431"/>
                </a:cxn>
                <a:cxn ang="0">
                  <a:pos x="394" y="400"/>
                </a:cxn>
                <a:cxn ang="0">
                  <a:pos x="427" y="324"/>
                </a:cxn>
                <a:cxn ang="0">
                  <a:pos x="442" y="248"/>
                </a:cxn>
                <a:cxn ang="0">
                  <a:pos x="407" y="216"/>
                </a:cxn>
                <a:cxn ang="0">
                  <a:pos x="349" y="236"/>
                </a:cxn>
                <a:cxn ang="0">
                  <a:pos x="302" y="309"/>
                </a:cxn>
                <a:cxn ang="0">
                  <a:pos x="290" y="388"/>
                </a:cxn>
                <a:cxn ang="0">
                  <a:pos x="311" y="426"/>
                </a:cxn>
              </a:cxnLst>
              <a:rect l="0" t="0" r="r" b="b"/>
              <a:pathLst>
                <a:path w="734" h="665">
                  <a:moveTo>
                    <a:pt x="652" y="524"/>
                  </a:moveTo>
                  <a:lnTo>
                    <a:pt x="687" y="568"/>
                  </a:lnTo>
                  <a:lnTo>
                    <a:pt x="667" y="580"/>
                  </a:lnTo>
                  <a:lnTo>
                    <a:pt x="648" y="592"/>
                  </a:lnTo>
                  <a:lnTo>
                    <a:pt x="628" y="602"/>
                  </a:lnTo>
                  <a:lnTo>
                    <a:pt x="609" y="612"/>
                  </a:lnTo>
                  <a:lnTo>
                    <a:pt x="590" y="621"/>
                  </a:lnTo>
                  <a:lnTo>
                    <a:pt x="572" y="629"/>
                  </a:lnTo>
                  <a:lnTo>
                    <a:pt x="553" y="636"/>
                  </a:lnTo>
                  <a:lnTo>
                    <a:pt x="536" y="643"/>
                  </a:lnTo>
                  <a:lnTo>
                    <a:pt x="517" y="648"/>
                  </a:lnTo>
                  <a:lnTo>
                    <a:pt x="499" y="652"/>
                  </a:lnTo>
                  <a:lnTo>
                    <a:pt x="480" y="656"/>
                  </a:lnTo>
                  <a:lnTo>
                    <a:pt x="461" y="659"/>
                  </a:lnTo>
                  <a:lnTo>
                    <a:pt x="442" y="662"/>
                  </a:lnTo>
                  <a:lnTo>
                    <a:pt x="423" y="664"/>
                  </a:lnTo>
                  <a:lnTo>
                    <a:pt x="404" y="665"/>
                  </a:lnTo>
                  <a:lnTo>
                    <a:pt x="384" y="665"/>
                  </a:lnTo>
                  <a:lnTo>
                    <a:pt x="356" y="664"/>
                  </a:lnTo>
                  <a:lnTo>
                    <a:pt x="329" y="662"/>
                  </a:lnTo>
                  <a:lnTo>
                    <a:pt x="303" y="659"/>
                  </a:lnTo>
                  <a:lnTo>
                    <a:pt x="278" y="654"/>
                  </a:lnTo>
                  <a:lnTo>
                    <a:pt x="253" y="648"/>
                  </a:lnTo>
                  <a:lnTo>
                    <a:pt x="230" y="640"/>
                  </a:lnTo>
                  <a:lnTo>
                    <a:pt x="206" y="631"/>
                  </a:lnTo>
                  <a:lnTo>
                    <a:pt x="184" y="622"/>
                  </a:lnTo>
                  <a:lnTo>
                    <a:pt x="163" y="610"/>
                  </a:lnTo>
                  <a:lnTo>
                    <a:pt x="143" y="598"/>
                  </a:lnTo>
                  <a:lnTo>
                    <a:pt x="124" y="585"/>
                  </a:lnTo>
                  <a:lnTo>
                    <a:pt x="107" y="571"/>
                  </a:lnTo>
                  <a:lnTo>
                    <a:pt x="90" y="555"/>
                  </a:lnTo>
                  <a:lnTo>
                    <a:pt x="75" y="539"/>
                  </a:lnTo>
                  <a:lnTo>
                    <a:pt x="61" y="521"/>
                  </a:lnTo>
                  <a:lnTo>
                    <a:pt x="48" y="503"/>
                  </a:lnTo>
                  <a:lnTo>
                    <a:pt x="37" y="484"/>
                  </a:lnTo>
                  <a:lnTo>
                    <a:pt x="27" y="464"/>
                  </a:lnTo>
                  <a:lnTo>
                    <a:pt x="19" y="444"/>
                  </a:lnTo>
                  <a:lnTo>
                    <a:pt x="12" y="424"/>
                  </a:lnTo>
                  <a:lnTo>
                    <a:pt x="7" y="404"/>
                  </a:lnTo>
                  <a:lnTo>
                    <a:pt x="2" y="382"/>
                  </a:lnTo>
                  <a:lnTo>
                    <a:pt x="0" y="361"/>
                  </a:lnTo>
                  <a:lnTo>
                    <a:pt x="0" y="339"/>
                  </a:lnTo>
                  <a:lnTo>
                    <a:pt x="0" y="317"/>
                  </a:lnTo>
                  <a:lnTo>
                    <a:pt x="2" y="295"/>
                  </a:lnTo>
                  <a:lnTo>
                    <a:pt x="7" y="274"/>
                  </a:lnTo>
                  <a:lnTo>
                    <a:pt x="12" y="253"/>
                  </a:lnTo>
                  <a:lnTo>
                    <a:pt x="19" y="231"/>
                  </a:lnTo>
                  <a:lnTo>
                    <a:pt x="28" y="211"/>
                  </a:lnTo>
                  <a:lnTo>
                    <a:pt x="38" y="191"/>
                  </a:lnTo>
                  <a:lnTo>
                    <a:pt x="50" y="171"/>
                  </a:lnTo>
                  <a:lnTo>
                    <a:pt x="64" y="151"/>
                  </a:lnTo>
                  <a:lnTo>
                    <a:pt x="78" y="133"/>
                  </a:lnTo>
                  <a:lnTo>
                    <a:pt x="94" y="116"/>
                  </a:lnTo>
                  <a:lnTo>
                    <a:pt x="112" y="100"/>
                  </a:lnTo>
                  <a:lnTo>
                    <a:pt x="130" y="85"/>
                  </a:lnTo>
                  <a:lnTo>
                    <a:pt x="151" y="70"/>
                  </a:lnTo>
                  <a:lnTo>
                    <a:pt x="172" y="57"/>
                  </a:lnTo>
                  <a:lnTo>
                    <a:pt x="195" y="45"/>
                  </a:lnTo>
                  <a:lnTo>
                    <a:pt x="219" y="35"/>
                  </a:lnTo>
                  <a:lnTo>
                    <a:pt x="242" y="25"/>
                  </a:lnTo>
                  <a:lnTo>
                    <a:pt x="268" y="18"/>
                  </a:lnTo>
                  <a:lnTo>
                    <a:pt x="292" y="11"/>
                  </a:lnTo>
                  <a:lnTo>
                    <a:pt x="318" y="6"/>
                  </a:lnTo>
                  <a:lnTo>
                    <a:pt x="344" y="3"/>
                  </a:lnTo>
                  <a:lnTo>
                    <a:pt x="370" y="1"/>
                  </a:lnTo>
                  <a:lnTo>
                    <a:pt x="397" y="0"/>
                  </a:lnTo>
                  <a:lnTo>
                    <a:pt x="421" y="0"/>
                  </a:lnTo>
                  <a:lnTo>
                    <a:pt x="444" y="2"/>
                  </a:lnTo>
                  <a:lnTo>
                    <a:pt x="466" y="5"/>
                  </a:lnTo>
                  <a:lnTo>
                    <a:pt x="489" y="9"/>
                  </a:lnTo>
                  <a:lnTo>
                    <a:pt x="511" y="14"/>
                  </a:lnTo>
                  <a:lnTo>
                    <a:pt x="532" y="20"/>
                  </a:lnTo>
                  <a:lnTo>
                    <a:pt x="552" y="27"/>
                  </a:lnTo>
                  <a:lnTo>
                    <a:pt x="572" y="35"/>
                  </a:lnTo>
                  <a:lnTo>
                    <a:pt x="593" y="44"/>
                  </a:lnTo>
                  <a:lnTo>
                    <a:pt x="610" y="54"/>
                  </a:lnTo>
                  <a:lnTo>
                    <a:pt x="627" y="65"/>
                  </a:lnTo>
                  <a:lnTo>
                    <a:pt x="643" y="77"/>
                  </a:lnTo>
                  <a:lnTo>
                    <a:pt x="657" y="90"/>
                  </a:lnTo>
                  <a:lnTo>
                    <a:pt x="671" y="103"/>
                  </a:lnTo>
                  <a:lnTo>
                    <a:pt x="683" y="117"/>
                  </a:lnTo>
                  <a:lnTo>
                    <a:pt x="693" y="132"/>
                  </a:lnTo>
                  <a:lnTo>
                    <a:pt x="703" y="147"/>
                  </a:lnTo>
                  <a:lnTo>
                    <a:pt x="711" y="164"/>
                  </a:lnTo>
                  <a:lnTo>
                    <a:pt x="719" y="180"/>
                  </a:lnTo>
                  <a:lnTo>
                    <a:pt x="724" y="196"/>
                  </a:lnTo>
                  <a:lnTo>
                    <a:pt x="729" y="213"/>
                  </a:lnTo>
                  <a:lnTo>
                    <a:pt x="732" y="230"/>
                  </a:lnTo>
                  <a:lnTo>
                    <a:pt x="734" y="249"/>
                  </a:lnTo>
                  <a:lnTo>
                    <a:pt x="734" y="267"/>
                  </a:lnTo>
                  <a:lnTo>
                    <a:pt x="733" y="288"/>
                  </a:lnTo>
                  <a:lnTo>
                    <a:pt x="731" y="309"/>
                  </a:lnTo>
                  <a:lnTo>
                    <a:pt x="726" y="330"/>
                  </a:lnTo>
                  <a:lnTo>
                    <a:pt x="721" y="349"/>
                  </a:lnTo>
                  <a:lnTo>
                    <a:pt x="713" y="367"/>
                  </a:lnTo>
                  <a:lnTo>
                    <a:pt x="704" y="385"/>
                  </a:lnTo>
                  <a:lnTo>
                    <a:pt x="695" y="402"/>
                  </a:lnTo>
                  <a:lnTo>
                    <a:pt x="684" y="417"/>
                  </a:lnTo>
                  <a:lnTo>
                    <a:pt x="673" y="430"/>
                  </a:lnTo>
                  <a:lnTo>
                    <a:pt x="661" y="443"/>
                  </a:lnTo>
                  <a:lnTo>
                    <a:pt x="648" y="454"/>
                  </a:lnTo>
                  <a:lnTo>
                    <a:pt x="636" y="463"/>
                  </a:lnTo>
                  <a:lnTo>
                    <a:pt x="624" y="472"/>
                  </a:lnTo>
                  <a:lnTo>
                    <a:pt x="610" y="479"/>
                  </a:lnTo>
                  <a:lnTo>
                    <a:pt x="597" y="487"/>
                  </a:lnTo>
                  <a:lnTo>
                    <a:pt x="583" y="493"/>
                  </a:lnTo>
                  <a:lnTo>
                    <a:pt x="568" y="497"/>
                  </a:lnTo>
                  <a:lnTo>
                    <a:pt x="555" y="500"/>
                  </a:lnTo>
                  <a:lnTo>
                    <a:pt x="540" y="502"/>
                  </a:lnTo>
                  <a:lnTo>
                    <a:pt x="526" y="503"/>
                  </a:lnTo>
                  <a:lnTo>
                    <a:pt x="514" y="502"/>
                  </a:lnTo>
                  <a:lnTo>
                    <a:pt x="504" y="501"/>
                  </a:lnTo>
                  <a:lnTo>
                    <a:pt x="495" y="499"/>
                  </a:lnTo>
                  <a:lnTo>
                    <a:pt x="485" y="496"/>
                  </a:lnTo>
                  <a:lnTo>
                    <a:pt x="476" y="492"/>
                  </a:lnTo>
                  <a:lnTo>
                    <a:pt x="469" y="488"/>
                  </a:lnTo>
                  <a:lnTo>
                    <a:pt x="462" y="483"/>
                  </a:lnTo>
                  <a:lnTo>
                    <a:pt x="456" y="477"/>
                  </a:lnTo>
                  <a:lnTo>
                    <a:pt x="452" y="471"/>
                  </a:lnTo>
                  <a:lnTo>
                    <a:pt x="446" y="465"/>
                  </a:lnTo>
                  <a:lnTo>
                    <a:pt x="443" y="458"/>
                  </a:lnTo>
                  <a:lnTo>
                    <a:pt x="440" y="450"/>
                  </a:lnTo>
                  <a:lnTo>
                    <a:pt x="437" y="440"/>
                  </a:lnTo>
                  <a:lnTo>
                    <a:pt x="436" y="427"/>
                  </a:lnTo>
                  <a:lnTo>
                    <a:pt x="431" y="436"/>
                  </a:lnTo>
                  <a:lnTo>
                    <a:pt x="424" y="445"/>
                  </a:lnTo>
                  <a:lnTo>
                    <a:pt x="417" y="452"/>
                  </a:lnTo>
                  <a:lnTo>
                    <a:pt x="411" y="460"/>
                  </a:lnTo>
                  <a:lnTo>
                    <a:pt x="403" y="466"/>
                  </a:lnTo>
                  <a:lnTo>
                    <a:pt x="396" y="472"/>
                  </a:lnTo>
                  <a:lnTo>
                    <a:pt x="388" y="478"/>
                  </a:lnTo>
                  <a:lnTo>
                    <a:pt x="379" y="484"/>
                  </a:lnTo>
                  <a:lnTo>
                    <a:pt x="370" y="488"/>
                  </a:lnTo>
                  <a:lnTo>
                    <a:pt x="363" y="492"/>
                  </a:lnTo>
                  <a:lnTo>
                    <a:pt x="354" y="495"/>
                  </a:lnTo>
                  <a:lnTo>
                    <a:pt x="344" y="498"/>
                  </a:lnTo>
                  <a:lnTo>
                    <a:pt x="335" y="500"/>
                  </a:lnTo>
                  <a:lnTo>
                    <a:pt x="325" y="501"/>
                  </a:lnTo>
                  <a:lnTo>
                    <a:pt x="315" y="502"/>
                  </a:lnTo>
                  <a:lnTo>
                    <a:pt x="305" y="502"/>
                  </a:lnTo>
                  <a:lnTo>
                    <a:pt x="290" y="502"/>
                  </a:lnTo>
                  <a:lnTo>
                    <a:pt x="277" y="500"/>
                  </a:lnTo>
                  <a:lnTo>
                    <a:pt x="263" y="497"/>
                  </a:lnTo>
                  <a:lnTo>
                    <a:pt x="251" y="493"/>
                  </a:lnTo>
                  <a:lnTo>
                    <a:pt x="239" y="488"/>
                  </a:lnTo>
                  <a:lnTo>
                    <a:pt x="228" y="482"/>
                  </a:lnTo>
                  <a:lnTo>
                    <a:pt x="218" y="474"/>
                  </a:lnTo>
                  <a:lnTo>
                    <a:pt x="207" y="465"/>
                  </a:lnTo>
                  <a:lnTo>
                    <a:pt x="199" y="455"/>
                  </a:lnTo>
                  <a:lnTo>
                    <a:pt x="191" y="445"/>
                  </a:lnTo>
                  <a:lnTo>
                    <a:pt x="184" y="434"/>
                  </a:lnTo>
                  <a:lnTo>
                    <a:pt x="178" y="421"/>
                  </a:lnTo>
                  <a:lnTo>
                    <a:pt x="174" y="408"/>
                  </a:lnTo>
                  <a:lnTo>
                    <a:pt x="172" y="393"/>
                  </a:lnTo>
                  <a:lnTo>
                    <a:pt x="170" y="378"/>
                  </a:lnTo>
                  <a:lnTo>
                    <a:pt x="170" y="363"/>
                  </a:lnTo>
                  <a:lnTo>
                    <a:pt x="170" y="349"/>
                  </a:lnTo>
                  <a:lnTo>
                    <a:pt x="171" y="335"/>
                  </a:lnTo>
                  <a:lnTo>
                    <a:pt x="173" y="321"/>
                  </a:lnTo>
                  <a:lnTo>
                    <a:pt x="176" y="306"/>
                  </a:lnTo>
                  <a:lnTo>
                    <a:pt x="181" y="293"/>
                  </a:lnTo>
                  <a:lnTo>
                    <a:pt x="186" y="280"/>
                  </a:lnTo>
                  <a:lnTo>
                    <a:pt x="192" y="267"/>
                  </a:lnTo>
                  <a:lnTo>
                    <a:pt x="199" y="254"/>
                  </a:lnTo>
                  <a:lnTo>
                    <a:pt x="206" y="242"/>
                  </a:lnTo>
                  <a:lnTo>
                    <a:pt x="215" y="229"/>
                  </a:lnTo>
                  <a:lnTo>
                    <a:pt x="223" y="218"/>
                  </a:lnTo>
                  <a:lnTo>
                    <a:pt x="233" y="208"/>
                  </a:lnTo>
                  <a:lnTo>
                    <a:pt x="242" y="199"/>
                  </a:lnTo>
                  <a:lnTo>
                    <a:pt x="253" y="190"/>
                  </a:lnTo>
                  <a:lnTo>
                    <a:pt x="263" y="182"/>
                  </a:lnTo>
                  <a:lnTo>
                    <a:pt x="274" y="175"/>
                  </a:lnTo>
                  <a:lnTo>
                    <a:pt x="287" y="169"/>
                  </a:lnTo>
                  <a:lnTo>
                    <a:pt x="298" y="164"/>
                  </a:lnTo>
                  <a:lnTo>
                    <a:pt x="310" y="159"/>
                  </a:lnTo>
                  <a:lnTo>
                    <a:pt x="321" y="154"/>
                  </a:lnTo>
                  <a:lnTo>
                    <a:pt x="334" y="152"/>
                  </a:lnTo>
                  <a:lnTo>
                    <a:pt x="346" y="149"/>
                  </a:lnTo>
                  <a:lnTo>
                    <a:pt x="357" y="148"/>
                  </a:lnTo>
                  <a:lnTo>
                    <a:pt x="369" y="148"/>
                  </a:lnTo>
                  <a:lnTo>
                    <a:pt x="379" y="148"/>
                  </a:lnTo>
                  <a:lnTo>
                    <a:pt x="389" y="149"/>
                  </a:lnTo>
                  <a:lnTo>
                    <a:pt x="398" y="150"/>
                  </a:lnTo>
                  <a:lnTo>
                    <a:pt x="407" y="152"/>
                  </a:lnTo>
                  <a:lnTo>
                    <a:pt x="415" y="154"/>
                  </a:lnTo>
                  <a:lnTo>
                    <a:pt x="423" y="158"/>
                  </a:lnTo>
                  <a:lnTo>
                    <a:pt x="431" y="162"/>
                  </a:lnTo>
                  <a:lnTo>
                    <a:pt x="437" y="166"/>
                  </a:lnTo>
                  <a:lnTo>
                    <a:pt x="444" y="170"/>
                  </a:lnTo>
                  <a:lnTo>
                    <a:pt x="450" y="175"/>
                  </a:lnTo>
                  <a:lnTo>
                    <a:pt x="455" y="179"/>
                  </a:lnTo>
                  <a:lnTo>
                    <a:pt x="460" y="184"/>
                  </a:lnTo>
                  <a:lnTo>
                    <a:pt x="463" y="189"/>
                  </a:lnTo>
                  <a:lnTo>
                    <a:pt x="466" y="195"/>
                  </a:lnTo>
                  <a:lnTo>
                    <a:pt x="469" y="201"/>
                  </a:lnTo>
                  <a:lnTo>
                    <a:pt x="471" y="206"/>
                  </a:lnTo>
                  <a:lnTo>
                    <a:pt x="484" y="164"/>
                  </a:lnTo>
                  <a:lnTo>
                    <a:pt x="591" y="164"/>
                  </a:lnTo>
                  <a:lnTo>
                    <a:pt x="537" y="331"/>
                  </a:lnTo>
                  <a:lnTo>
                    <a:pt x="527" y="360"/>
                  </a:lnTo>
                  <a:lnTo>
                    <a:pt x="523" y="374"/>
                  </a:lnTo>
                  <a:lnTo>
                    <a:pt x="521" y="385"/>
                  </a:lnTo>
                  <a:lnTo>
                    <a:pt x="520" y="395"/>
                  </a:lnTo>
                  <a:lnTo>
                    <a:pt x="519" y="405"/>
                  </a:lnTo>
                  <a:lnTo>
                    <a:pt x="520" y="411"/>
                  </a:lnTo>
                  <a:lnTo>
                    <a:pt x="521" y="416"/>
                  </a:lnTo>
                  <a:lnTo>
                    <a:pt x="524" y="421"/>
                  </a:lnTo>
                  <a:lnTo>
                    <a:pt x="529" y="426"/>
                  </a:lnTo>
                  <a:lnTo>
                    <a:pt x="533" y="429"/>
                  </a:lnTo>
                  <a:lnTo>
                    <a:pt x="540" y="432"/>
                  </a:lnTo>
                  <a:lnTo>
                    <a:pt x="547" y="434"/>
                  </a:lnTo>
                  <a:lnTo>
                    <a:pt x="555" y="434"/>
                  </a:lnTo>
                  <a:lnTo>
                    <a:pt x="565" y="433"/>
                  </a:lnTo>
                  <a:lnTo>
                    <a:pt x="575" y="430"/>
                  </a:lnTo>
                  <a:lnTo>
                    <a:pt x="586" y="426"/>
                  </a:lnTo>
                  <a:lnTo>
                    <a:pt x="596" y="419"/>
                  </a:lnTo>
                  <a:lnTo>
                    <a:pt x="604" y="413"/>
                  </a:lnTo>
                  <a:lnTo>
                    <a:pt x="610" y="407"/>
                  </a:lnTo>
                  <a:lnTo>
                    <a:pt x="617" y="398"/>
                  </a:lnTo>
                  <a:lnTo>
                    <a:pt x="624" y="391"/>
                  </a:lnTo>
                  <a:lnTo>
                    <a:pt x="629" y="382"/>
                  </a:lnTo>
                  <a:lnTo>
                    <a:pt x="635" y="373"/>
                  </a:lnTo>
                  <a:lnTo>
                    <a:pt x="641" y="363"/>
                  </a:lnTo>
                  <a:lnTo>
                    <a:pt x="646" y="353"/>
                  </a:lnTo>
                  <a:lnTo>
                    <a:pt x="651" y="342"/>
                  </a:lnTo>
                  <a:lnTo>
                    <a:pt x="654" y="331"/>
                  </a:lnTo>
                  <a:lnTo>
                    <a:pt x="657" y="320"/>
                  </a:lnTo>
                  <a:lnTo>
                    <a:pt x="661" y="308"/>
                  </a:lnTo>
                  <a:lnTo>
                    <a:pt x="663" y="296"/>
                  </a:lnTo>
                  <a:lnTo>
                    <a:pt x="664" y="285"/>
                  </a:lnTo>
                  <a:lnTo>
                    <a:pt x="665" y="273"/>
                  </a:lnTo>
                  <a:lnTo>
                    <a:pt x="665" y="261"/>
                  </a:lnTo>
                  <a:lnTo>
                    <a:pt x="664" y="246"/>
                  </a:lnTo>
                  <a:lnTo>
                    <a:pt x="663" y="230"/>
                  </a:lnTo>
                  <a:lnTo>
                    <a:pt x="661" y="216"/>
                  </a:lnTo>
                  <a:lnTo>
                    <a:pt x="656" y="202"/>
                  </a:lnTo>
                  <a:lnTo>
                    <a:pt x="652" y="188"/>
                  </a:lnTo>
                  <a:lnTo>
                    <a:pt x="646" y="175"/>
                  </a:lnTo>
                  <a:lnTo>
                    <a:pt x="638" y="163"/>
                  </a:lnTo>
                  <a:lnTo>
                    <a:pt x="631" y="150"/>
                  </a:lnTo>
                  <a:lnTo>
                    <a:pt x="622" y="139"/>
                  </a:lnTo>
                  <a:lnTo>
                    <a:pt x="612" y="128"/>
                  </a:lnTo>
                  <a:lnTo>
                    <a:pt x="601" y="118"/>
                  </a:lnTo>
                  <a:lnTo>
                    <a:pt x="589" y="108"/>
                  </a:lnTo>
                  <a:lnTo>
                    <a:pt x="577" y="100"/>
                  </a:lnTo>
                  <a:lnTo>
                    <a:pt x="564" y="92"/>
                  </a:lnTo>
                  <a:lnTo>
                    <a:pt x="550" y="84"/>
                  </a:lnTo>
                  <a:lnTo>
                    <a:pt x="535" y="78"/>
                  </a:lnTo>
                  <a:lnTo>
                    <a:pt x="519" y="71"/>
                  </a:lnTo>
                  <a:lnTo>
                    <a:pt x="503" y="66"/>
                  </a:lnTo>
                  <a:lnTo>
                    <a:pt x="487" y="62"/>
                  </a:lnTo>
                  <a:lnTo>
                    <a:pt x="470" y="58"/>
                  </a:lnTo>
                  <a:lnTo>
                    <a:pt x="452" y="55"/>
                  </a:lnTo>
                  <a:lnTo>
                    <a:pt x="435" y="53"/>
                  </a:lnTo>
                  <a:lnTo>
                    <a:pt x="416" y="52"/>
                  </a:lnTo>
                  <a:lnTo>
                    <a:pt x="398" y="52"/>
                  </a:lnTo>
                  <a:lnTo>
                    <a:pt x="375" y="52"/>
                  </a:lnTo>
                  <a:lnTo>
                    <a:pt x="353" y="54"/>
                  </a:lnTo>
                  <a:lnTo>
                    <a:pt x="331" y="57"/>
                  </a:lnTo>
                  <a:lnTo>
                    <a:pt x="309" y="61"/>
                  </a:lnTo>
                  <a:lnTo>
                    <a:pt x="289" y="66"/>
                  </a:lnTo>
                  <a:lnTo>
                    <a:pt x="268" y="73"/>
                  </a:lnTo>
                  <a:lnTo>
                    <a:pt x="248" y="81"/>
                  </a:lnTo>
                  <a:lnTo>
                    <a:pt x="229" y="90"/>
                  </a:lnTo>
                  <a:lnTo>
                    <a:pt x="210" y="100"/>
                  </a:lnTo>
                  <a:lnTo>
                    <a:pt x="193" y="111"/>
                  </a:lnTo>
                  <a:lnTo>
                    <a:pt x="176" y="122"/>
                  </a:lnTo>
                  <a:lnTo>
                    <a:pt x="161" y="135"/>
                  </a:lnTo>
                  <a:lnTo>
                    <a:pt x="146" y="149"/>
                  </a:lnTo>
                  <a:lnTo>
                    <a:pt x="134" y="164"/>
                  </a:lnTo>
                  <a:lnTo>
                    <a:pt x="122" y="180"/>
                  </a:lnTo>
                  <a:lnTo>
                    <a:pt x="110" y="196"/>
                  </a:lnTo>
                  <a:lnTo>
                    <a:pt x="100" y="213"/>
                  </a:lnTo>
                  <a:lnTo>
                    <a:pt x="93" y="230"/>
                  </a:lnTo>
                  <a:lnTo>
                    <a:pt x="85" y="249"/>
                  </a:lnTo>
                  <a:lnTo>
                    <a:pt x="79" y="267"/>
                  </a:lnTo>
                  <a:lnTo>
                    <a:pt x="75" y="285"/>
                  </a:lnTo>
                  <a:lnTo>
                    <a:pt x="71" y="304"/>
                  </a:lnTo>
                  <a:lnTo>
                    <a:pt x="69" y="323"/>
                  </a:lnTo>
                  <a:lnTo>
                    <a:pt x="69" y="342"/>
                  </a:lnTo>
                  <a:lnTo>
                    <a:pt x="69" y="358"/>
                  </a:lnTo>
                  <a:lnTo>
                    <a:pt x="70" y="374"/>
                  </a:lnTo>
                  <a:lnTo>
                    <a:pt x="72" y="389"/>
                  </a:lnTo>
                  <a:lnTo>
                    <a:pt x="76" y="405"/>
                  </a:lnTo>
                  <a:lnTo>
                    <a:pt x="79" y="419"/>
                  </a:lnTo>
                  <a:lnTo>
                    <a:pt x="85" y="432"/>
                  </a:lnTo>
                  <a:lnTo>
                    <a:pt x="89" y="445"/>
                  </a:lnTo>
                  <a:lnTo>
                    <a:pt x="96" y="458"/>
                  </a:lnTo>
                  <a:lnTo>
                    <a:pt x="103" y="470"/>
                  </a:lnTo>
                  <a:lnTo>
                    <a:pt x="110" y="483"/>
                  </a:lnTo>
                  <a:lnTo>
                    <a:pt x="118" y="494"/>
                  </a:lnTo>
                  <a:lnTo>
                    <a:pt x="126" y="504"/>
                  </a:lnTo>
                  <a:lnTo>
                    <a:pt x="135" y="514"/>
                  </a:lnTo>
                  <a:lnTo>
                    <a:pt x="143" y="523"/>
                  </a:lnTo>
                  <a:lnTo>
                    <a:pt x="153" y="532"/>
                  </a:lnTo>
                  <a:lnTo>
                    <a:pt x="162" y="540"/>
                  </a:lnTo>
                  <a:lnTo>
                    <a:pt x="182" y="555"/>
                  </a:lnTo>
                  <a:lnTo>
                    <a:pt x="202" y="568"/>
                  </a:lnTo>
                  <a:lnTo>
                    <a:pt x="213" y="574"/>
                  </a:lnTo>
                  <a:lnTo>
                    <a:pt x="223" y="579"/>
                  </a:lnTo>
                  <a:lnTo>
                    <a:pt x="234" y="584"/>
                  </a:lnTo>
                  <a:lnTo>
                    <a:pt x="245" y="588"/>
                  </a:lnTo>
                  <a:lnTo>
                    <a:pt x="262" y="594"/>
                  </a:lnTo>
                  <a:lnTo>
                    <a:pt x="279" y="599"/>
                  </a:lnTo>
                  <a:lnTo>
                    <a:pt x="296" y="603"/>
                  </a:lnTo>
                  <a:lnTo>
                    <a:pt x="314" y="606"/>
                  </a:lnTo>
                  <a:lnTo>
                    <a:pt x="331" y="609"/>
                  </a:lnTo>
                  <a:lnTo>
                    <a:pt x="350" y="611"/>
                  </a:lnTo>
                  <a:lnTo>
                    <a:pt x="368" y="612"/>
                  </a:lnTo>
                  <a:lnTo>
                    <a:pt x="387" y="612"/>
                  </a:lnTo>
                  <a:lnTo>
                    <a:pt x="405" y="612"/>
                  </a:lnTo>
                  <a:lnTo>
                    <a:pt x="423" y="611"/>
                  </a:lnTo>
                  <a:lnTo>
                    <a:pt x="441" y="609"/>
                  </a:lnTo>
                  <a:lnTo>
                    <a:pt x="459" y="607"/>
                  </a:lnTo>
                  <a:lnTo>
                    <a:pt x="475" y="603"/>
                  </a:lnTo>
                  <a:lnTo>
                    <a:pt x="493" y="600"/>
                  </a:lnTo>
                  <a:lnTo>
                    <a:pt x="510" y="595"/>
                  </a:lnTo>
                  <a:lnTo>
                    <a:pt x="526" y="590"/>
                  </a:lnTo>
                  <a:lnTo>
                    <a:pt x="542" y="584"/>
                  </a:lnTo>
                  <a:lnTo>
                    <a:pt x="559" y="577"/>
                  </a:lnTo>
                  <a:lnTo>
                    <a:pt x="575" y="570"/>
                  </a:lnTo>
                  <a:lnTo>
                    <a:pt x="590" y="562"/>
                  </a:lnTo>
                  <a:lnTo>
                    <a:pt x="606" y="553"/>
                  </a:lnTo>
                  <a:lnTo>
                    <a:pt x="622" y="544"/>
                  </a:lnTo>
                  <a:lnTo>
                    <a:pt x="637" y="534"/>
                  </a:lnTo>
                  <a:lnTo>
                    <a:pt x="652" y="524"/>
                  </a:lnTo>
                  <a:close/>
                  <a:moveTo>
                    <a:pt x="340" y="434"/>
                  </a:moveTo>
                  <a:lnTo>
                    <a:pt x="347" y="434"/>
                  </a:lnTo>
                  <a:lnTo>
                    <a:pt x="353" y="433"/>
                  </a:lnTo>
                  <a:lnTo>
                    <a:pt x="359" y="431"/>
                  </a:lnTo>
                  <a:lnTo>
                    <a:pt x="365" y="428"/>
                  </a:lnTo>
                  <a:lnTo>
                    <a:pt x="370" y="425"/>
                  </a:lnTo>
                  <a:lnTo>
                    <a:pt x="377" y="420"/>
                  </a:lnTo>
                  <a:lnTo>
                    <a:pt x="383" y="414"/>
                  </a:lnTo>
                  <a:lnTo>
                    <a:pt x="389" y="406"/>
                  </a:lnTo>
                  <a:lnTo>
                    <a:pt x="394" y="400"/>
                  </a:lnTo>
                  <a:lnTo>
                    <a:pt x="398" y="391"/>
                  </a:lnTo>
                  <a:lnTo>
                    <a:pt x="403" y="382"/>
                  </a:lnTo>
                  <a:lnTo>
                    <a:pt x="408" y="371"/>
                  </a:lnTo>
                  <a:lnTo>
                    <a:pt x="415" y="355"/>
                  </a:lnTo>
                  <a:lnTo>
                    <a:pt x="422" y="340"/>
                  </a:lnTo>
                  <a:lnTo>
                    <a:pt x="427" y="324"/>
                  </a:lnTo>
                  <a:lnTo>
                    <a:pt x="433" y="307"/>
                  </a:lnTo>
                  <a:lnTo>
                    <a:pt x="437" y="291"/>
                  </a:lnTo>
                  <a:lnTo>
                    <a:pt x="440" y="278"/>
                  </a:lnTo>
                  <a:lnTo>
                    <a:pt x="442" y="266"/>
                  </a:lnTo>
                  <a:lnTo>
                    <a:pt x="442" y="257"/>
                  </a:lnTo>
                  <a:lnTo>
                    <a:pt x="442" y="248"/>
                  </a:lnTo>
                  <a:lnTo>
                    <a:pt x="440" y="240"/>
                  </a:lnTo>
                  <a:lnTo>
                    <a:pt x="435" y="233"/>
                  </a:lnTo>
                  <a:lnTo>
                    <a:pt x="430" y="227"/>
                  </a:lnTo>
                  <a:lnTo>
                    <a:pt x="423" y="222"/>
                  </a:lnTo>
                  <a:lnTo>
                    <a:pt x="415" y="218"/>
                  </a:lnTo>
                  <a:lnTo>
                    <a:pt x="407" y="216"/>
                  </a:lnTo>
                  <a:lnTo>
                    <a:pt x="398" y="216"/>
                  </a:lnTo>
                  <a:lnTo>
                    <a:pt x="387" y="217"/>
                  </a:lnTo>
                  <a:lnTo>
                    <a:pt x="377" y="219"/>
                  </a:lnTo>
                  <a:lnTo>
                    <a:pt x="367" y="223"/>
                  </a:lnTo>
                  <a:lnTo>
                    <a:pt x="358" y="229"/>
                  </a:lnTo>
                  <a:lnTo>
                    <a:pt x="349" y="236"/>
                  </a:lnTo>
                  <a:lnTo>
                    <a:pt x="340" y="246"/>
                  </a:lnTo>
                  <a:lnTo>
                    <a:pt x="331" y="257"/>
                  </a:lnTo>
                  <a:lnTo>
                    <a:pt x="322" y="269"/>
                  </a:lnTo>
                  <a:lnTo>
                    <a:pt x="315" y="283"/>
                  </a:lnTo>
                  <a:lnTo>
                    <a:pt x="308" y="296"/>
                  </a:lnTo>
                  <a:lnTo>
                    <a:pt x="302" y="309"/>
                  </a:lnTo>
                  <a:lnTo>
                    <a:pt x="298" y="323"/>
                  </a:lnTo>
                  <a:lnTo>
                    <a:pt x="293" y="336"/>
                  </a:lnTo>
                  <a:lnTo>
                    <a:pt x="291" y="349"/>
                  </a:lnTo>
                  <a:lnTo>
                    <a:pt x="290" y="362"/>
                  </a:lnTo>
                  <a:lnTo>
                    <a:pt x="289" y="374"/>
                  </a:lnTo>
                  <a:lnTo>
                    <a:pt x="290" y="388"/>
                  </a:lnTo>
                  <a:lnTo>
                    <a:pt x="292" y="401"/>
                  </a:lnTo>
                  <a:lnTo>
                    <a:pt x="295" y="407"/>
                  </a:lnTo>
                  <a:lnTo>
                    <a:pt x="297" y="411"/>
                  </a:lnTo>
                  <a:lnTo>
                    <a:pt x="300" y="416"/>
                  </a:lnTo>
                  <a:lnTo>
                    <a:pt x="303" y="420"/>
                  </a:lnTo>
                  <a:lnTo>
                    <a:pt x="311" y="426"/>
                  </a:lnTo>
                  <a:lnTo>
                    <a:pt x="319" y="431"/>
                  </a:lnTo>
                  <a:lnTo>
                    <a:pt x="329" y="433"/>
                  </a:lnTo>
                  <a:lnTo>
                    <a:pt x="340" y="434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3098" y="2472"/>
              <a:ext cx="34" cy="35"/>
            </a:xfrm>
            <a:custGeom>
              <a:avLst/>
              <a:gdLst/>
              <a:ahLst/>
              <a:cxnLst>
                <a:cxn ang="0">
                  <a:pos x="236" y="116"/>
                </a:cxn>
                <a:cxn ang="0">
                  <a:pos x="166" y="76"/>
                </a:cxn>
                <a:cxn ang="0">
                  <a:pos x="163" y="0"/>
                </a:cxn>
                <a:cxn ang="0">
                  <a:pos x="94" y="46"/>
                </a:cxn>
                <a:cxn ang="0">
                  <a:pos x="16" y="26"/>
                </a:cxn>
                <a:cxn ang="0">
                  <a:pos x="45" y="95"/>
                </a:cxn>
                <a:cxn ang="0">
                  <a:pos x="0" y="155"/>
                </a:cxn>
                <a:cxn ang="0">
                  <a:pos x="86" y="154"/>
                </a:cxn>
                <a:cxn ang="0">
                  <a:pos x="139" y="212"/>
                </a:cxn>
                <a:cxn ang="0">
                  <a:pos x="159" y="141"/>
                </a:cxn>
                <a:cxn ang="0">
                  <a:pos x="236" y="116"/>
                </a:cxn>
              </a:cxnLst>
              <a:rect l="0" t="0" r="r" b="b"/>
              <a:pathLst>
                <a:path w="236" h="212">
                  <a:moveTo>
                    <a:pt x="236" y="116"/>
                  </a:moveTo>
                  <a:lnTo>
                    <a:pt x="166" y="76"/>
                  </a:lnTo>
                  <a:lnTo>
                    <a:pt x="163" y="0"/>
                  </a:lnTo>
                  <a:lnTo>
                    <a:pt x="94" y="46"/>
                  </a:lnTo>
                  <a:lnTo>
                    <a:pt x="16" y="26"/>
                  </a:lnTo>
                  <a:lnTo>
                    <a:pt x="45" y="95"/>
                  </a:lnTo>
                  <a:lnTo>
                    <a:pt x="0" y="155"/>
                  </a:lnTo>
                  <a:lnTo>
                    <a:pt x="86" y="154"/>
                  </a:lnTo>
                  <a:lnTo>
                    <a:pt x="139" y="212"/>
                  </a:lnTo>
                  <a:lnTo>
                    <a:pt x="159" y="141"/>
                  </a:lnTo>
                  <a:lnTo>
                    <a:pt x="236" y="116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2520" y="3259"/>
              <a:ext cx="23" cy="24"/>
            </a:xfrm>
            <a:custGeom>
              <a:avLst/>
              <a:gdLst/>
              <a:ahLst/>
              <a:cxnLst>
                <a:cxn ang="0">
                  <a:pos x="21" y="136"/>
                </a:cxn>
                <a:cxn ang="0">
                  <a:pos x="73" y="118"/>
                </a:cxn>
                <a:cxn ang="0">
                  <a:pos x="123" y="147"/>
                </a:cxn>
                <a:cxn ang="0">
                  <a:pos x="123" y="92"/>
                </a:cxn>
                <a:cxn ang="0">
                  <a:pos x="167" y="60"/>
                </a:cxn>
                <a:cxn ang="0">
                  <a:pos x="113" y="47"/>
                </a:cxn>
                <a:cxn ang="0">
                  <a:pos x="92" y="0"/>
                </a:cxn>
                <a:cxn ang="0">
                  <a:pos x="58" y="44"/>
                </a:cxn>
                <a:cxn ang="0">
                  <a:pos x="0" y="47"/>
                </a:cxn>
                <a:cxn ang="0">
                  <a:pos x="37" y="87"/>
                </a:cxn>
                <a:cxn ang="0">
                  <a:pos x="21" y="136"/>
                </a:cxn>
              </a:cxnLst>
              <a:rect l="0" t="0" r="r" b="b"/>
              <a:pathLst>
                <a:path w="167" h="147">
                  <a:moveTo>
                    <a:pt x="21" y="136"/>
                  </a:moveTo>
                  <a:lnTo>
                    <a:pt x="73" y="118"/>
                  </a:lnTo>
                  <a:lnTo>
                    <a:pt x="123" y="147"/>
                  </a:lnTo>
                  <a:lnTo>
                    <a:pt x="123" y="92"/>
                  </a:lnTo>
                  <a:lnTo>
                    <a:pt x="167" y="60"/>
                  </a:lnTo>
                  <a:lnTo>
                    <a:pt x="113" y="47"/>
                  </a:lnTo>
                  <a:lnTo>
                    <a:pt x="92" y="0"/>
                  </a:lnTo>
                  <a:lnTo>
                    <a:pt x="58" y="44"/>
                  </a:lnTo>
                  <a:lnTo>
                    <a:pt x="0" y="47"/>
                  </a:lnTo>
                  <a:lnTo>
                    <a:pt x="37" y="87"/>
                  </a:lnTo>
                  <a:lnTo>
                    <a:pt x="21" y="136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5" name="Freeform 164"/>
            <p:cNvSpPr>
              <a:spLocks noEditPoints="1"/>
            </p:cNvSpPr>
            <p:nvPr/>
          </p:nvSpPr>
          <p:spPr bwMode="auto">
            <a:xfrm>
              <a:off x="2565" y="3492"/>
              <a:ext cx="62" cy="99"/>
            </a:xfrm>
            <a:custGeom>
              <a:avLst/>
              <a:gdLst/>
              <a:ahLst/>
              <a:cxnLst>
                <a:cxn ang="0">
                  <a:pos x="135" y="380"/>
                </a:cxn>
                <a:cxn ang="0">
                  <a:pos x="77" y="347"/>
                </a:cxn>
                <a:cxn ang="0">
                  <a:pos x="33" y="301"/>
                </a:cxn>
                <a:cxn ang="0">
                  <a:pos x="6" y="244"/>
                </a:cxn>
                <a:cxn ang="0">
                  <a:pos x="1" y="177"/>
                </a:cxn>
                <a:cxn ang="0">
                  <a:pos x="26" y="103"/>
                </a:cxn>
                <a:cxn ang="0">
                  <a:pos x="79" y="46"/>
                </a:cxn>
                <a:cxn ang="0">
                  <a:pos x="152" y="9"/>
                </a:cxn>
                <a:cxn ang="0">
                  <a:pos x="240" y="1"/>
                </a:cxn>
                <a:cxn ang="0">
                  <a:pos x="320" y="24"/>
                </a:cxn>
                <a:cxn ang="0">
                  <a:pos x="385" y="72"/>
                </a:cxn>
                <a:cxn ang="0">
                  <a:pos x="425" y="139"/>
                </a:cxn>
                <a:cxn ang="0">
                  <a:pos x="434" y="213"/>
                </a:cxn>
                <a:cxn ang="0">
                  <a:pos x="417" y="273"/>
                </a:cxn>
                <a:cxn ang="0">
                  <a:pos x="381" y="325"/>
                </a:cxn>
                <a:cxn ang="0">
                  <a:pos x="331" y="365"/>
                </a:cxn>
                <a:cxn ang="0">
                  <a:pos x="217" y="285"/>
                </a:cxn>
                <a:cxn ang="0">
                  <a:pos x="255" y="277"/>
                </a:cxn>
                <a:cxn ang="0">
                  <a:pos x="286" y="259"/>
                </a:cxn>
                <a:cxn ang="0">
                  <a:pos x="308" y="231"/>
                </a:cxn>
                <a:cxn ang="0">
                  <a:pos x="315" y="196"/>
                </a:cxn>
                <a:cxn ang="0">
                  <a:pos x="308" y="162"/>
                </a:cxn>
                <a:cxn ang="0">
                  <a:pos x="286" y="134"/>
                </a:cxn>
                <a:cxn ang="0">
                  <a:pos x="255" y="115"/>
                </a:cxn>
                <a:cxn ang="0">
                  <a:pos x="217" y="108"/>
                </a:cxn>
                <a:cxn ang="0">
                  <a:pos x="180" y="115"/>
                </a:cxn>
                <a:cxn ang="0">
                  <a:pos x="149" y="134"/>
                </a:cxn>
                <a:cxn ang="0">
                  <a:pos x="128" y="162"/>
                </a:cxn>
                <a:cxn ang="0">
                  <a:pos x="120" y="196"/>
                </a:cxn>
                <a:cxn ang="0">
                  <a:pos x="128" y="231"/>
                </a:cxn>
                <a:cxn ang="0">
                  <a:pos x="149" y="259"/>
                </a:cxn>
                <a:cxn ang="0">
                  <a:pos x="180" y="277"/>
                </a:cxn>
                <a:cxn ang="0">
                  <a:pos x="217" y="285"/>
                </a:cxn>
                <a:cxn ang="0">
                  <a:pos x="298" y="343"/>
                </a:cxn>
                <a:cxn ang="0">
                  <a:pos x="347" y="310"/>
                </a:cxn>
                <a:cxn ang="0">
                  <a:pos x="380" y="264"/>
                </a:cxn>
                <a:cxn ang="0">
                  <a:pos x="396" y="212"/>
                </a:cxn>
                <a:cxn ang="0">
                  <a:pos x="388" y="149"/>
                </a:cxn>
                <a:cxn ang="0">
                  <a:pos x="356" y="93"/>
                </a:cxn>
                <a:cxn ang="0">
                  <a:pos x="302" y="54"/>
                </a:cxn>
                <a:cxn ang="0">
                  <a:pos x="235" y="35"/>
                </a:cxn>
                <a:cxn ang="0">
                  <a:pos x="164" y="42"/>
                </a:cxn>
                <a:cxn ang="0">
                  <a:pos x="102" y="72"/>
                </a:cxn>
                <a:cxn ang="0">
                  <a:pos x="59" y="119"/>
                </a:cxn>
                <a:cxn ang="0">
                  <a:pos x="39" y="180"/>
                </a:cxn>
                <a:cxn ang="0">
                  <a:pos x="44" y="240"/>
                </a:cxn>
                <a:cxn ang="0">
                  <a:pos x="70" y="291"/>
                </a:cxn>
                <a:cxn ang="0">
                  <a:pos x="112" y="329"/>
                </a:cxn>
                <a:cxn ang="0">
                  <a:pos x="167" y="353"/>
                </a:cxn>
              </a:cxnLst>
              <a:rect l="0" t="0" r="r" b="b"/>
              <a:pathLst>
                <a:path w="434" h="595">
                  <a:moveTo>
                    <a:pt x="284" y="385"/>
                  </a:moveTo>
                  <a:lnTo>
                    <a:pt x="218" y="595"/>
                  </a:lnTo>
                  <a:lnTo>
                    <a:pt x="150" y="385"/>
                  </a:lnTo>
                  <a:lnTo>
                    <a:pt x="135" y="380"/>
                  </a:lnTo>
                  <a:lnTo>
                    <a:pt x="119" y="373"/>
                  </a:lnTo>
                  <a:lnTo>
                    <a:pt x="103" y="366"/>
                  </a:lnTo>
                  <a:lnTo>
                    <a:pt x="90" y="356"/>
                  </a:lnTo>
                  <a:lnTo>
                    <a:pt x="77" y="347"/>
                  </a:lnTo>
                  <a:lnTo>
                    <a:pt x="64" y="336"/>
                  </a:lnTo>
                  <a:lnTo>
                    <a:pt x="52" y="325"/>
                  </a:lnTo>
                  <a:lnTo>
                    <a:pt x="42" y="314"/>
                  </a:lnTo>
                  <a:lnTo>
                    <a:pt x="33" y="301"/>
                  </a:lnTo>
                  <a:lnTo>
                    <a:pt x="24" y="288"/>
                  </a:lnTo>
                  <a:lnTo>
                    <a:pt x="17" y="273"/>
                  </a:lnTo>
                  <a:lnTo>
                    <a:pt x="11" y="259"/>
                  </a:lnTo>
                  <a:lnTo>
                    <a:pt x="6" y="244"/>
                  </a:lnTo>
                  <a:lnTo>
                    <a:pt x="3" y="229"/>
                  </a:lnTo>
                  <a:lnTo>
                    <a:pt x="1" y="214"/>
                  </a:lnTo>
                  <a:lnTo>
                    <a:pt x="0" y="197"/>
                  </a:lnTo>
                  <a:lnTo>
                    <a:pt x="1" y="177"/>
                  </a:lnTo>
                  <a:lnTo>
                    <a:pt x="4" y="158"/>
                  </a:lnTo>
                  <a:lnTo>
                    <a:pt x="10" y="139"/>
                  </a:lnTo>
                  <a:lnTo>
                    <a:pt x="16" y="121"/>
                  </a:lnTo>
                  <a:lnTo>
                    <a:pt x="26" y="103"/>
                  </a:lnTo>
                  <a:lnTo>
                    <a:pt x="36" y="87"/>
                  </a:lnTo>
                  <a:lnTo>
                    <a:pt x="50" y="72"/>
                  </a:lnTo>
                  <a:lnTo>
                    <a:pt x="63" y="58"/>
                  </a:lnTo>
                  <a:lnTo>
                    <a:pt x="79" y="46"/>
                  </a:lnTo>
                  <a:lnTo>
                    <a:pt x="96" y="33"/>
                  </a:lnTo>
                  <a:lnTo>
                    <a:pt x="113" y="24"/>
                  </a:lnTo>
                  <a:lnTo>
                    <a:pt x="132" y="15"/>
                  </a:lnTo>
                  <a:lnTo>
                    <a:pt x="152" y="9"/>
                  </a:lnTo>
                  <a:lnTo>
                    <a:pt x="174" y="4"/>
                  </a:lnTo>
                  <a:lnTo>
                    <a:pt x="195" y="1"/>
                  </a:lnTo>
                  <a:lnTo>
                    <a:pt x="217" y="0"/>
                  </a:lnTo>
                  <a:lnTo>
                    <a:pt x="240" y="1"/>
                  </a:lnTo>
                  <a:lnTo>
                    <a:pt x="261" y="4"/>
                  </a:lnTo>
                  <a:lnTo>
                    <a:pt x="282" y="9"/>
                  </a:lnTo>
                  <a:lnTo>
                    <a:pt x="301" y="15"/>
                  </a:lnTo>
                  <a:lnTo>
                    <a:pt x="320" y="24"/>
                  </a:lnTo>
                  <a:lnTo>
                    <a:pt x="339" y="33"/>
                  </a:lnTo>
                  <a:lnTo>
                    <a:pt x="354" y="46"/>
                  </a:lnTo>
                  <a:lnTo>
                    <a:pt x="370" y="58"/>
                  </a:lnTo>
                  <a:lnTo>
                    <a:pt x="385" y="72"/>
                  </a:lnTo>
                  <a:lnTo>
                    <a:pt x="397" y="87"/>
                  </a:lnTo>
                  <a:lnTo>
                    <a:pt x="408" y="103"/>
                  </a:lnTo>
                  <a:lnTo>
                    <a:pt x="417" y="121"/>
                  </a:lnTo>
                  <a:lnTo>
                    <a:pt x="425" y="139"/>
                  </a:lnTo>
                  <a:lnTo>
                    <a:pt x="429" y="158"/>
                  </a:lnTo>
                  <a:lnTo>
                    <a:pt x="433" y="177"/>
                  </a:lnTo>
                  <a:lnTo>
                    <a:pt x="434" y="197"/>
                  </a:lnTo>
                  <a:lnTo>
                    <a:pt x="434" y="213"/>
                  </a:lnTo>
                  <a:lnTo>
                    <a:pt x="431" y="229"/>
                  </a:lnTo>
                  <a:lnTo>
                    <a:pt x="428" y="244"/>
                  </a:lnTo>
                  <a:lnTo>
                    <a:pt x="423" y="259"/>
                  </a:lnTo>
                  <a:lnTo>
                    <a:pt x="417" y="273"/>
                  </a:lnTo>
                  <a:lnTo>
                    <a:pt x="410" y="287"/>
                  </a:lnTo>
                  <a:lnTo>
                    <a:pt x="401" y="301"/>
                  </a:lnTo>
                  <a:lnTo>
                    <a:pt x="392" y="313"/>
                  </a:lnTo>
                  <a:lnTo>
                    <a:pt x="381" y="325"/>
                  </a:lnTo>
                  <a:lnTo>
                    <a:pt x="370" y="336"/>
                  </a:lnTo>
                  <a:lnTo>
                    <a:pt x="358" y="346"/>
                  </a:lnTo>
                  <a:lnTo>
                    <a:pt x="344" y="356"/>
                  </a:lnTo>
                  <a:lnTo>
                    <a:pt x="331" y="365"/>
                  </a:lnTo>
                  <a:lnTo>
                    <a:pt x="317" y="373"/>
                  </a:lnTo>
                  <a:lnTo>
                    <a:pt x="301" y="379"/>
                  </a:lnTo>
                  <a:lnTo>
                    <a:pt x="284" y="385"/>
                  </a:lnTo>
                  <a:close/>
                  <a:moveTo>
                    <a:pt x="217" y="285"/>
                  </a:moveTo>
                  <a:lnTo>
                    <a:pt x="227" y="285"/>
                  </a:lnTo>
                  <a:lnTo>
                    <a:pt x="237" y="283"/>
                  </a:lnTo>
                  <a:lnTo>
                    <a:pt x="246" y="280"/>
                  </a:lnTo>
                  <a:lnTo>
                    <a:pt x="255" y="277"/>
                  </a:lnTo>
                  <a:lnTo>
                    <a:pt x="264" y="274"/>
                  </a:lnTo>
                  <a:lnTo>
                    <a:pt x="272" y="269"/>
                  </a:lnTo>
                  <a:lnTo>
                    <a:pt x="280" y="264"/>
                  </a:lnTo>
                  <a:lnTo>
                    <a:pt x="286" y="259"/>
                  </a:lnTo>
                  <a:lnTo>
                    <a:pt x="293" y="252"/>
                  </a:lnTo>
                  <a:lnTo>
                    <a:pt x="299" y="246"/>
                  </a:lnTo>
                  <a:lnTo>
                    <a:pt x="303" y="239"/>
                  </a:lnTo>
                  <a:lnTo>
                    <a:pt x="308" y="231"/>
                  </a:lnTo>
                  <a:lnTo>
                    <a:pt x="311" y="223"/>
                  </a:lnTo>
                  <a:lnTo>
                    <a:pt x="313" y="215"/>
                  </a:lnTo>
                  <a:lnTo>
                    <a:pt x="314" y="206"/>
                  </a:lnTo>
                  <a:lnTo>
                    <a:pt x="315" y="196"/>
                  </a:lnTo>
                  <a:lnTo>
                    <a:pt x="314" y="187"/>
                  </a:lnTo>
                  <a:lnTo>
                    <a:pt x="313" y="178"/>
                  </a:lnTo>
                  <a:lnTo>
                    <a:pt x="311" y="170"/>
                  </a:lnTo>
                  <a:lnTo>
                    <a:pt x="308" y="162"/>
                  </a:lnTo>
                  <a:lnTo>
                    <a:pt x="303" y="154"/>
                  </a:lnTo>
                  <a:lnTo>
                    <a:pt x="299" y="147"/>
                  </a:lnTo>
                  <a:lnTo>
                    <a:pt x="293" y="141"/>
                  </a:lnTo>
                  <a:lnTo>
                    <a:pt x="286" y="134"/>
                  </a:lnTo>
                  <a:lnTo>
                    <a:pt x="280" y="129"/>
                  </a:lnTo>
                  <a:lnTo>
                    <a:pt x="272" y="124"/>
                  </a:lnTo>
                  <a:lnTo>
                    <a:pt x="264" y="118"/>
                  </a:lnTo>
                  <a:lnTo>
                    <a:pt x="255" y="115"/>
                  </a:lnTo>
                  <a:lnTo>
                    <a:pt x="246" y="112"/>
                  </a:lnTo>
                  <a:lnTo>
                    <a:pt x="237" y="110"/>
                  </a:lnTo>
                  <a:lnTo>
                    <a:pt x="227" y="108"/>
                  </a:lnTo>
                  <a:lnTo>
                    <a:pt x="217" y="108"/>
                  </a:lnTo>
                  <a:lnTo>
                    <a:pt x="208" y="108"/>
                  </a:lnTo>
                  <a:lnTo>
                    <a:pt x="198" y="110"/>
                  </a:lnTo>
                  <a:lnTo>
                    <a:pt x="189" y="112"/>
                  </a:lnTo>
                  <a:lnTo>
                    <a:pt x="180" y="115"/>
                  </a:lnTo>
                  <a:lnTo>
                    <a:pt x="171" y="118"/>
                  </a:lnTo>
                  <a:lnTo>
                    <a:pt x="164" y="124"/>
                  </a:lnTo>
                  <a:lnTo>
                    <a:pt x="156" y="129"/>
                  </a:lnTo>
                  <a:lnTo>
                    <a:pt x="149" y="134"/>
                  </a:lnTo>
                  <a:lnTo>
                    <a:pt x="142" y="141"/>
                  </a:lnTo>
                  <a:lnTo>
                    <a:pt x="137" y="147"/>
                  </a:lnTo>
                  <a:lnTo>
                    <a:pt x="132" y="154"/>
                  </a:lnTo>
                  <a:lnTo>
                    <a:pt x="128" y="162"/>
                  </a:lnTo>
                  <a:lnTo>
                    <a:pt x="125" y="170"/>
                  </a:lnTo>
                  <a:lnTo>
                    <a:pt x="122" y="178"/>
                  </a:lnTo>
                  <a:lnTo>
                    <a:pt x="121" y="187"/>
                  </a:lnTo>
                  <a:lnTo>
                    <a:pt x="120" y="196"/>
                  </a:lnTo>
                  <a:lnTo>
                    <a:pt x="121" y="206"/>
                  </a:lnTo>
                  <a:lnTo>
                    <a:pt x="122" y="215"/>
                  </a:lnTo>
                  <a:lnTo>
                    <a:pt x="125" y="223"/>
                  </a:lnTo>
                  <a:lnTo>
                    <a:pt x="128" y="231"/>
                  </a:lnTo>
                  <a:lnTo>
                    <a:pt x="132" y="239"/>
                  </a:lnTo>
                  <a:lnTo>
                    <a:pt x="137" y="246"/>
                  </a:lnTo>
                  <a:lnTo>
                    <a:pt x="142" y="252"/>
                  </a:lnTo>
                  <a:lnTo>
                    <a:pt x="149" y="259"/>
                  </a:lnTo>
                  <a:lnTo>
                    <a:pt x="156" y="264"/>
                  </a:lnTo>
                  <a:lnTo>
                    <a:pt x="164" y="269"/>
                  </a:lnTo>
                  <a:lnTo>
                    <a:pt x="171" y="274"/>
                  </a:lnTo>
                  <a:lnTo>
                    <a:pt x="180" y="277"/>
                  </a:lnTo>
                  <a:lnTo>
                    <a:pt x="189" y="280"/>
                  </a:lnTo>
                  <a:lnTo>
                    <a:pt x="198" y="283"/>
                  </a:lnTo>
                  <a:lnTo>
                    <a:pt x="208" y="285"/>
                  </a:lnTo>
                  <a:lnTo>
                    <a:pt x="217" y="285"/>
                  </a:lnTo>
                  <a:close/>
                  <a:moveTo>
                    <a:pt x="252" y="356"/>
                  </a:moveTo>
                  <a:lnTo>
                    <a:pt x="267" y="353"/>
                  </a:lnTo>
                  <a:lnTo>
                    <a:pt x="283" y="348"/>
                  </a:lnTo>
                  <a:lnTo>
                    <a:pt x="298" y="343"/>
                  </a:lnTo>
                  <a:lnTo>
                    <a:pt x="311" y="336"/>
                  </a:lnTo>
                  <a:lnTo>
                    <a:pt x="323" y="328"/>
                  </a:lnTo>
                  <a:lnTo>
                    <a:pt x="336" y="319"/>
                  </a:lnTo>
                  <a:lnTo>
                    <a:pt x="347" y="310"/>
                  </a:lnTo>
                  <a:lnTo>
                    <a:pt x="356" y="300"/>
                  </a:lnTo>
                  <a:lnTo>
                    <a:pt x="366" y="289"/>
                  </a:lnTo>
                  <a:lnTo>
                    <a:pt x="373" y="276"/>
                  </a:lnTo>
                  <a:lnTo>
                    <a:pt x="380" y="264"/>
                  </a:lnTo>
                  <a:lnTo>
                    <a:pt x="386" y="252"/>
                  </a:lnTo>
                  <a:lnTo>
                    <a:pt x="390" y="239"/>
                  </a:lnTo>
                  <a:lnTo>
                    <a:pt x="394" y="225"/>
                  </a:lnTo>
                  <a:lnTo>
                    <a:pt x="396" y="212"/>
                  </a:lnTo>
                  <a:lnTo>
                    <a:pt x="397" y="197"/>
                  </a:lnTo>
                  <a:lnTo>
                    <a:pt x="396" y="180"/>
                  </a:lnTo>
                  <a:lnTo>
                    <a:pt x="392" y="164"/>
                  </a:lnTo>
                  <a:lnTo>
                    <a:pt x="388" y="149"/>
                  </a:lnTo>
                  <a:lnTo>
                    <a:pt x="382" y="134"/>
                  </a:lnTo>
                  <a:lnTo>
                    <a:pt x="375" y="119"/>
                  </a:lnTo>
                  <a:lnTo>
                    <a:pt x="366" y="106"/>
                  </a:lnTo>
                  <a:lnTo>
                    <a:pt x="356" y="93"/>
                  </a:lnTo>
                  <a:lnTo>
                    <a:pt x="343" y="82"/>
                  </a:lnTo>
                  <a:lnTo>
                    <a:pt x="331" y="72"/>
                  </a:lnTo>
                  <a:lnTo>
                    <a:pt x="318" y="62"/>
                  </a:lnTo>
                  <a:lnTo>
                    <a:pt x="302" y="54"/>
                  </a:lnTo>
                  <a:lnTo>
                    <a:pt x="286" y="48"/>
                  </a:lnTo>
                  <a:lnTo>
                    <a:pt x="271" y="42"/>
                  </a:lnTo>
                  <a:lnTo>
                    <a:pt x="253" y="37"/>
                  </a:lnTo>
                  <a:lnTo>
                    <a:pt x="235" y="35"/>
                  </a:lnTo>
                  <a:lnTo>
                    <a:pt x="217" y="34"/>
                  </a:lnTo>
                  <a:lnTo>
                    <a:pt x="198" y="35"/>
                  </a:lnTo>
                  <a:lnTo>
                    <a:pt x="180" y="37"/>
                  </a:lnTo>
                  <a:lnTo>
                    <a:pt x="164" y="42"/>
                  </a:lnTo>
                  <a:lnTo>
                    <a:pt x="147" y="48"/>
                  </a:lnTo>
                  <a:lnTo>
                    <a:pt x="131" y="54"/>
                  </a:lnTo>
                  <a:lnTo>
                    <a:pt x="117" y="62"/>
                  </a:lnTo>
                  <a:lnTo>
                    <a:pt x="102" y="72"/>
                  </a:lnTo>
                  <a:lnTo>
                    <a:pt x="90" y="82"/>
                  </a:lnTo>
                  <a:lnTo>
                    <a:pt x="79" y="93"/>
                  </a:lnTo>
                  <a:lnTo>
                    <a:pt x="68" y="106"/>
                  </a:lnTo>
                  <a:lnTo>
                    <a:pt x="59" y="119"/>
                  </a:lnTo>
                  <a:lnTo>
                    <a:pt x="52" y="134"/>
                  </a:lnTo>
                  <a:lnTo>
                    <a:pt x="45" y="149"/>
                  </a:lnTo>
                  <a:lnTo>
                    <a:pt x="41" y="164"/>
                  </a:lnTo>
                  <a:lnTo>
                    <a:pt x="39" y="180"/>
                  </a:lnTo>
                  <a:lnTo>
                    <a:pt x="37" y="197"/>
                  </a:lnTo>
                  <a:lnTo>
                    <a:pt x="39" y="212"/>
                  </a:lnTo>
                  <a:lnTo>
                    <a:pt x="41" y="226"/>
                  </a:lnTo>
                  <a:lnTo>
                    <a:pt x="44" y="240"/>
                  </a:lnTo>
                  <a:lnTo>
                    <a:pt x="49" y="253"/>
                  </a:lnTo>
                  <a:lnTo>
                    <a:pt x="54" y="266"/>
                  </a:lnTo>
                  <a:lnTo>
                    <a:pt x="62" y="278"/>
                  </a:lnTo>
                  <a:lnTo>
                    <a:pt x="70" y="291"/>
                  </a:lnTo>
                  <a:lnTo>
                    <a:pt x="79" y="301"/>
                  </a:lnTo>
                  <a:lnTo>
                    <a:pt x="89" y="311"/>
                  </a:lnTo>
                  <a:lnTo>
                    <a:pt x="100" y="321"/>
                  </a:lnTo>
                  <a:lnTo>
                    <a:pt x="112" y="329"/>
                  </a:lnTo>
                  <a:lnTo>
                    <a:pt x="125" y="337"/>
                  </a:lnTo>
                  <a:lnTo>
                    <a:pt x="138" y="343"/>
                  </a:lnTo>
                  <a:lnTo>
                    <a:pt x="152" y="349"/>
                  </a:lnTo>
                  <a:lnTo>
                    <a:pt x="167" y="353"/>
                  </a:lnTo>
                  <a:lnTo>
                    <a:pt x="183" y="357"/>
                  </a:lnTo>
                  <a:lnTo>
                    <a:pt x="217" y="475"/>
                  </a:lnTo>
                  <a:lnTo>
                    <a:pt x="252" y="356"/>
                  </a:lnTo>
                  <a:close/>
                </a:path>
              </a:pathLst>
            </a:custGeom>
            <a:solidFill>
              <a:srgbClr val="DB671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3503" y="1946"/>
              <a:ext cx="30" cy="32"/>
            </a:xfrm>
            <a:custGeom>
              <a:avLst/>
              <a:gdLst/>
              <a:ahLst/>
              <a:cxnLst>
                <a:cxn ang="0">
                  <a:pos x="211" y="105"/>
                </a:cxn>
                <a:cxn ang="0">
                  <a:pos x="207" y="123"/>
                </a:cxn>
                <a:cxn ang="0">
                  <a:pos x="199" y="140"/>
                </a:cxn>
                <a:cxn ang="0">
                  <a:pos x="187" y="155"/>
                </a:cxn>
                <a:cxn ang="0">
                  <a:pos x="173" y="169"/>
                </a:cxn>
                <a:cxn ang="0">
                  <a:pos x="156" y="179"/>
                </a:cxn>
                <a:cxn ang="0">
                  <a:pos x="137" y="186"/>
                </a:cxn>
                <a:cxn ang="0">
                  <a:pos x="116" y="190"/>
                </a:cxn>
                <a:cxn ang="0">
                  <a:pos x="95" y="190"/>
                </a:cxn>
                <a:cxn ang="0">
                  <a:pos x="74" y="186"/>
                </a:cxn>
                <a:cxn ang="0">
                  <a:pos x="55" y="179"/>
                </a:cxn>
                <a:cxn ang="0">
                  <a:pos x="38" y="169"/>
                </a:cxn>
                <a:cxn ang="0">
                  <a:pos x="25" y="155"/>
                </a:cxn>
                <a:cxn ang="0">
                  <a:pos x="12" y="140"/>
                </a:cxn>
                <a:cxn ang="0">
                  <a:pos x="5" y="123"/>
                </a:cxn>
                <a:cxn ang="0">
                  <a:pos x="0" y="105"/>
                </a:cxn>
                <a:cxn ang="0">
                  <a:pos x="0" y="85"/>
                </a:cxn>
                <a:cxn ang="0">
                  <a:pos x="5" y="66"/>
                </a:cxn>
                <a:cxn ang="0">
                  <a:pos x="12" y="49"/>
                </a:cxn>
                <a:cxn ang="0">
                  <a:pos x="25" y="34"/>
                </a:cxn>
                <a:cxn ang="0">
                  <a:pos x="38" y="21"/>
                </a:cxn>
                <a:cxn ang="0">
                  <a:pos x="55" y="11"/>
                </a:cxn>
                <a:cxn ang="0">
                  <a:pos x="74" y="4"/>
                </a:cxn>
                <a:cxn ang="0">
                  <a:pos x="95" y="0"/>
                </a:cxn>
                <a:cxn ang="0">
                  <a:pos x="116" y="0"/>
                </a:cxn>
                <a:cxn ang="0">
                  <a:pos x="137" y="4"/>
                </a:cxn>
                <a:cxn ang="0">
                  <a:pos x="156" y="11"/>
                </a:cxn>
                <a:cxn ang="0">
                  <a:pos x="173" y="21"/>
                </a:cxn>
                <a:cxn ang="0">
                  <a:pos x="187" y="34"/>
                </a:cxn>
                <a:cxn ang="0">
                  <a:pos x="199" y="49"/>
                </a:cxn>
                <a:cxn ang="0">
                  <a:pos x="207" y="66"/>
                </a:cxn>
                <a:cxn ang="0">
                  <a:pos x="211" y="85"/>
                </a:cxn>
              </a:cxnLst>
              <a:rect l="0" t="0" r="r" b="b"/>
              <a:pathLst>
                <a:path w="211" h="191">
                  <a:moveTo>
                    <a:pt x="211" y="95"/>
                  </a:moveTo>
                  <a:lnTo>
                    <a:pt x="211" y="105"/>
                  </a:lnTo>
                  <a:lnTo>
                    <a:pt x="209" y="114"/>
                  </a:lnTo>
                  <a:lnTo>
                    <a:pt x="207" y="123"/>
                  </a:lnTo>
                  <a:lnTo>
                    <a:pt x="203" y="132"/>
                  </a:lnTo>
                  <a:lnTo>
                    <a:pt x="199" y="140"/>
                  </a:lnTo>
                  <a:lnTo>
                    <a:pt x="193" y="148"/>
                  </a:lnTo>
                  <a:lnTo>
                    <a:pt x="187" y="155"/>
                  </a:lnTo>
                  <a:lnTo>
                    <a:pt x="180" y="163"/>
                  </a:lnTo>
                  <a:lnTo>
                    <a:pt x="173" y="169"/>
                  </a:lnTo>
                  <a:lnTo>
                    <a:pt x="164" y="174"/>
                  </a:lnTo>
                  <a:lnTo>
                    <a:pt x="156" y="179"/>
                  </a:lnTo>
                  <a:lnTo>
                    <a:pt x="146" y="183"/>
                  </a:lnTo>
                  <a:lnTo>
                    <a:pt x="137" y="186"/>
                  </a:lnTo>
                  <a:lnTo>
                    <a:pt x="127" y="189"/>
                  </a:lnTo>
                  <a:lnTo>
                    <a:pt x="116" y="190"/>
                  </a:lnTo>
                  <a:lnTo>
                    <a:pt x="105" y="191"/>
                  </a:lnTo>
                  <a:lnTo>
                    <a:pt x="95" y="190"/>
                  </a:lnTo>
                  <a:lnTo>
                    <a:pt x="84" y="189"/>
                  </a:lnTo>
                  <a:lnTo>
                    <a:pt x="74" y="186"/>
                  </a:lnTo>
                  <a:lnTo>
                    <a:pt x="65" y="183"/>
                  </a:lnTo>
                  <a:lnTo>
                    <a:pt x="55" y="179"/>
                  </a:lnTo>
                  <a:lnTo>
                    <a:pt x="47" y="174"/>
                  </a:lnTo>
                  <a:lnTo>
                    <a:pt x="38" y="169"/>
                  </a:lnTo>
                  <a:lnTo>
                    <a:pt x="31" y="163"/>
                  </a:lnTo>
                  <a:lnTo>
                    <a:pt x="25" y="155"/>
                  </a:lnTo>
                  <a:lnTo>
                    <a:pt x="18" y="148"/>
                  </a:lnTo>
                  <a:lnTo>
                    <a:pt x="12" y="140"/>
                  </a:lnTo>
                  <a:lnTo>
                    <a:pt x="8" y="132"/>
                  </a:lnTo>
                  <a:lnTo>
                    <a:pt x="5" y="123"/>
                  </a:lnTo>
                  <a:lnTo>
                    <a:pt x="2" y="114"/>
                  </a:lnTo>
                  <a:lnTo>
                    <a:pt x="0" y="105"/>
                  </a:lnTo>
                  <a:lnTo>
                    <a:pt x="0" y="95"/>
                  </a:lnTo>
                  <a:lnTo>
                    <a:pt x="0" y="85"/>
                  </a:lnTo>
                  <a:lnTo>
                    <a:pt x="2" y="75"/>
                  </a:lnTo>
                  <a:lnTo>
                    <a:pt x="5" y="66"/>
                  </a:lnTo>
                  <a:lnTo>
                    <a:pt x="8" y="57"/>
                  </a:lnTo>
                  <a:lnTo>
                    <a:pt x="12" y="49"/>
                  </a:lnTo>
                  <a:lnTo>
                    <a:pt x="18" y="41"/>
                  </a:lnTo>
                  <a:lnTo>
                    <a:pt x="25" y="34"/>
                  </a:lnTo>
                  <a:lnTo>
                    <a:pt x="31" y="27"/>
                  </a:lnTo>
                  <a:lnTo>
                    <a:pt x="38" y="21"/>
                  </a:lnTo>
                  <a:lnTo>
                    <a:pt x="47" y="16"/>
                  </a:lnTo>
                  <a:lnTo>
                    <a:pt x="55" y="11"/>
                  </a:lnTo>
                  <a:lnTo>
                    <a:pt x="65" y="7"/>
                  </a:lnTo>
                  <a:lnTo>
                    <a:pt x="74" y="4"/>
                  </a:lnTo>
                  <a:lnTo>
                    <a:pt x="84" y="1"/>
                  </a:lnTo>
                  <a:lnTo>
                    <a:pt x="95" y="0"/>
                  </a:lnTo>
                  <a:lnTo>
                    <a:pt x="105" y="0"/>
                  </a:lnTo>
                  <a:lnTo>
                    <a:pt x="116" y="0"/>
                  </a:lnTo>
                  <a:lnTo>
                    <a:pt x="127" y="1"/>
                  </a:lnTo>
                  <a:lnTo>
                    <a:pt x="137" y="4"/>
                  </a:lnTo>
                  <a:lnTo>
                    <a:pt x="146" y="7"/>
                  </a:lnTo>
                  <a:lnTo>
                    <a:pt x="156" y="11"/>
                  </a:lnTo>
                  <a:lnTo>
                    <a:pt x="164" y="16"/>
                  </a:lnTo>
                  <a:lnTo>
                    <a:pt x="173" y="21"/>
                  </a:lnTo>
                  <a:lnTo>
                    <a:pt x="180" y="27"/>
                  </a:lnTo>
                  <a:lnTo>
                    <a:pt x="187" y="34"/>
                  </a:lnTo>
                  <a:lnTo>
                    <a:pt x="193" y="41"/>
                  </a:lnTo>
                  <a:lnTo>
                    <a:pt x="199" y="49"/>
                  </a:lnTo>
                  <a:lnTo>
                    <a:pt x="203" y="57"/>
                  </a:lnTo>
                  <a:lnTo>
                    <a:pt x="207" y="66"/>
                  </a:lnTo>
                  <a:lnTo>
                    <a:pt x="209" y="75"/>
                  </a:lnTo>
                  <a:lnTo>
                    <a:pt x="211" y="85"/>
                  </a:lnTo>
                  <a:lnTo>
                    <a:pt x="211" y="95"/>
                  </a:lnTo>
                  <a:close/>
                </a:path>
              </a:pathLst>
            </a:custGeom>
            <a:solidFill>
              <a:srgbClr val="55B33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2809" y="2135"/>
              <a:ext cx="69" cy="73"/>
            </a:xfrm>
            <a:custGeom>
              <a:avLst/>
              <a:gdLst/>
              <a:ahLst/>
              <a:cxnLst>
                <a:cxn ang="0">
                  <a:pos x="483" y="231"/>
                </a:cxn>
                <a:cxn ang="0">
                  <a:pos x="480" y="253"/>
                </a:cxn>
                <a:cxn ang="0">
                  <a:pos x="476" y="274"/>
                </a:cxn>
                <a:cxn ang="0">
                  <a:pos x="468" y="295"/>
                </a:cxn>
                <a:cxn ang="0">
                  <a:pos x="459" y="314"/>
                </a:cxn>
                <a:cxn ang="0">
                  <a:pos x="448" y="334"/>
                </a:cxn>
                <a:cxn ang="0">
                  <a:pos x="428" y="359"/>
                </a:cxn>
                <a:cxn ang="0">
                  <a:pos x="396" y="388"/>
                </a:cxn>
                <a:cxn ang="0">
                  <a:pos x="367" y="407"/>
                </a:cxn>
                <a:cxn ang="0">
                  <a:pos x="346" y="418"/>
                </a:cxn>
                <a:cxn ang="0">
                  <a:pos x="325" y="426"/>
                </a:cxn>
                <a:cxn ang="0">
                  <a:pos x="302" y="432"/>
                </a:cxn>
                <a:cxn ang="0">
                  <a:pos x="278" y="436"/>
                </a:cxn>
                <a:cxn ang="0">
                  <a:pos x="254" y="439"/>
                </a:cxn>
                <a:cxn ang="0">
                  <a:pos x="229" y="439"/>
                </a:cxn>
                <a:cxn ang="0">
                  <a:pos x="205" y="436"/>
                </a:cxn>
                <a:cxn ang="0">
                  <a:pos x="181" y="432"/>
                </a:cxn>
                <a:cxn ang="0">
                  <a:pos x="159" y="426"/>
                </a:cxn>
                <a:cxn ang="0">
                  <a:pos x="137" y="418"/>
                </a:cxn>
                <a:cxn ang="0">
                  <a:pos x="117" y="407"/>
                </a:cxn>
                <a:cxn ang="0">
                  <a:pos x="88" y="388"/>
                </a:cxn>
                <a:cxn ang="0">
                  <a:pos x="55" y="359"/>
                </a:cxn>
                <a:cxn ang="0">
                  <a:pos x="35" y="334"/>
                </a:cxn>
                <a:cxn ang="0">
                  <a:pos x="24" y="314"/>
                </a:cxn>
                <a:cxn ang="0">
                  <a:pos x="15" y="295"/>
                </a:cxn>
                <a:cxn ang="0">
                  <a:pos x="7" y="274"/>
                </a:cxn>
                <a:cxn ang="0">
                  <a:pos x="3" y="253"/>
                </a:cxn>
                <a:cxn ang="0">
                  <a:pos x="0" y="231"/>
                </a:cxn>
                <a:cxn ang="0">
                  <a:pos x="0" y="208"/>
                </a:cxn>
                <a:cxn ang="0">
                  <a:pos x="3" y="186"/>
                </a:cxn>
                <a:cxn ang="0">
                  <a:pos x="7" y="164"/>
                </a:cxn>
                <a:cxn ang="0">
                  <a:pos x="15" y="144"/>
                </a:cxn>
                <a:cxn ang="0">
                  <a:pos x="24" y="125"/>
                </a:cxn>
                <a:cxn ang="0">
                  <a:pos x="35" y="106"/>
                </a:cxn>
                <a:cxn ang="0">
                  <a:pos x="55" y="80"/>
                </a:cxn>
                <a:cxn ang="0">
                  <a:pos x="88" y="50"/>
                </a:cxn>
                <a:cxn ang="0">
                  <a:pos x="117" y="32"/>
                </a:cxn>
                <a:cxn ang="0">
                  <a:pos x="137" y="22"/>
                </a:cxn>
                <a:cxn ang="0">
                  <a:pos x="159" y="14"/>
                </a:cxn>
                <a:cxn ang="0">
                  <a:pos x="181" y="8"/>
                </a:cxn>
                <a:cxn ang="0">
                  <a:pos x="205" y="2"/>
                </a:cxn>
                <a:cxn ang="0">
                  <a:pos x="229" y="0"/>
                </a:cxn>
                <a:cxn ang="0">
                  <a:pos x="254" y="0"/>
                </a:cxn>
                <a:cxn ang="0">
                  <a:pos x="278" y="2"/>
                </a:cxn>
                <a:cxn ang="0">
                  <a:pos x="302" y="8"/>
                </a:cxn>
                <a:cxn ang="0">
                  <a:pos x="325" y="14"/>
                </a:cxn>
                <a:cxn ang="0">
                  <a:pos x="346" y="22"/>
                </a:cxn>
                <a:cxn ang="0">
                  <a:pos x="367" y="32"/>
                </a:cxn>
                <a:cxn ang="0">
                  <a:pos x="396" y="50"/>
                </a:cxn>
                <a:cxn ang="0">
                  <a:pos x="428" y="80"/>
                </a:cxn>
                <a:cxn ang="0">
                  <a:pos x="448" y="106"/>
                </a:cxn>
                <a:cxn ang="0">
                  <a:pos x="459" y="125"/>
                </a:cxn>
                <a:cxn ang="0">
                  <a:pos x="468" y="144"/>
                </a:cxn>
                <a:cxn ang="0">
                  <a:pos x="476" y="164"/>
                </a:cxn>
                <a:cxn ang="0">
                  <a:pos x="480" y="186"/>
                </a:cxn>
                <a:cxn ang="0">
                  <a:pos x="483" y="208"/>
                </a:cxn>
              </a:cxnLst>
              <a:rect l="0" t="0" r="r" b="b"/>
              <a:pathLst>
                <a:path w="484" h="439">
                  <a:moveTo>
                    <a:pt x="484" y="219"/>
                  </a:moveTo>
                  <a:lnTo>
                    <a:pt x="483" y="231"/>
                  </a:lnTo>
                  <a:lnTo>
                    <a:pt x="482" y="242"/>
                  </a:lnTo>
                  <a:lnTo>
                    <a:pt x="480" y="253"/>
                  </a:lnTo>
                  <a:lnTo>
                    <a:pt x="478" y="264"/>
                  </a:lnTo>
                  <a:lnTo>
                    <a:pt x="476" y="274"/>
                  </a:lnTo>
                  <a:lnTo>
                    <a:pt x="473" y="285"/>
                  </a:lnTo>
                  <a:lnTo>
                    <a:pt x="468" y="295"/>
                  </a:lnTo>
                  <a:lnTo>
                    <a:pt x="465" y="305"/>
                  </a:lnTo>
                  <a:lnTo>
                    <a:pt x="459" y="314"/>
                  </a:lnTo>
                  <a:lnTo>
                    <a:pt x="454" y="324"/>
                  </a:lnTo>
                  <a:lnTo>
                    <a:pt x="448" y="334"/>
                  </a:lnTo>
                  <a:lnTo>
                    <a:pt x="442" y="342"/>
                  </a:lnTo>
                  <a:lnTo>
                    <a:pt x="428" y="359"/>
                  </a:lnTo>
                  <a:lnTo>
                    <a:pt x="412" y="374"/>
                  </a:lnTo>
                  <a:lnTo>
                    <a:pt x="396" y="388"/>
                  </a:lnTo>
                  <a:lnTo>
                    <a:pt x="377" y="401"/>
                  </a:lnTo>
                  <a:lnTo>
                    <a:pt x="367" y="407"/>
                  </a:lnTo>
                  <a:lnTo>
                    <a:pt x="357" y="413"/>
                  </a:lnTo>
                  <a:lnTo>
                    <a:pt x="346" y="418"/>
                  </a:lnTo>
                  <a:lnTo>
                    <a:pt x="335" y="422"/>
                  </a:lnTo>
                  <a:lnTo>
                    <a:pt x="325" y="426"/>
                  </a:lnTo>
                  <a:lnTo>
                    <a:pt x="314" y="429"/>
                  </a:lnTo>
                  <a:lnTo>
                    <a:pt x="302" y="432"/>
                  </a:lnTo>
                  <a:lnTo>
                    <a:pt x="291" y="434"/>
                  </a:lnTo>
                  <a:lnTo>
                    <a:pt x="278" y="436"/>
                  </a:lnTo>
                  <a:lnTo>
                    <a:pt x="266" y="438"/>
                  </a:lnTo>
                  <a:lnTo>
                    <a:pt x="254" y="439"/>
                  </a:lnTo>
                  <a:lnTo>
                    <a:pt x="242" y="439"/>
                  </a:lnTo>
                  <a:lnTo>
                    <a:pt x="229" y="439"/>
                  </a:lnTo>
                  <a:lnTo>
                    <a:pt x="217" y="438"/>
                  </a:lnTo>
                  <a:lnTo>
                    <a:pt x="205" y="436"/>
                  </a:lnTo>
                  <a:lnTo>
                    <a:pt x="194" y="434"/>
                  </a:lnTo>
                  <a:lnTo>
                    <a:pt x="181" y="432"/>
                  </a:lnTo>
                  <a:lnTo>
                    <a:pt x="170" y="429"/>
                  </a:lnTo>
                  <a:lnTo>
                    <a:pt x="159" y="426"/>
                  </a:lnTo>
                  <a:lnTo>
                    <a:pt x="148" y="422"/>
                  </a:lnTo>
                  <a:lnTo>
                    <a:pt x="137" y="418"/>
                  </a:lnTo>
                  <a:lnTo>
                    <a:pt x="127" y="413"/>
                  </a:lnTo>
                  <a:lnTo>
                    <a:pt x="117" y="407"/>
                  </a:lnTo>
                  <a:lnTo>
                    <a:pt x="107" y="401"/>
                  </a:lnTo>
                  <a:lnTo>
                    <a:pt x="88" y="388"/>
                  </a:lnTo>
                  <a:lnTo>
                    <a:pt x="71" y="374"/>
                  </a:lnTo>
                  <a:lnTo>
                    <a:pt x="55" y="359"/>
                  </a:lnTo>
                  <a:lnTo>
                    <a:pt x="42" y="342"/>
                  </a:lnTo>
                  <a:lnTo>
                    <a:pt x="35" y="334"/>
                  </a:lnTo>
                  <a:lnTo>
                    <a:pt x="29" y="324"/>
                  </a:lnTo>
                  <a:lnTo>
                    <a:pt x="24" y="314"/>
                  </a:lnTo>
                  <a:lnTo>
                    <a:pt x="19" y="305"/>
                  </a:lnTo>
                  <a:lnTo>
                    <a:pt x="15" y="295"/>
                  </a:lnTo>
                  <a:lnTo>
                    <a:pt x="11" y="285"/>
                  </a:lnTo>
                  <a:lnTo>
                    <a:pt x="7" y="274"/>
                  </a:lnTo>
                  <a:lnTo>
                    <a:pt x="5" y="264"/>
                  </a:lnTo>
                  <a:lnTo>
                    <a:pt x="3" y="253"/>
                  </a:lnTo>
                  <a:lnTo>
                    <a:pt x="2" y="242"/>
                  </a:lnTo>
                  <a:lnTo>
                    <a:pt x="0" y="231"/>
                  </a:lnTo>
                  <a:lnTo>
                    <a:pt x="0" y="219"/>
                  </a:lnTo>
                  <a:lnTo>
                    <a:pt x="0" y="208"/>
                  </a:lnTo>
                  <a:lnTo>
                    <a:pt x="2" y="197"/>
                  </a:lnTo>
                  <a:lnTo>
                    <a:pt x="3" y="186"/>
                  </a:lnTo>
                  <a:lnTo>
                    <a:pt x="5" y="176"/>
                  </a:lnTo>
                  <a:lnTo>
                    <a:pt x="7" y="164"/>
                  </a:lnTo>
                  <a:lnTo>
                    <a:pt x="11" y="154"/>
                  </a:lnTo>
                  <a:lnTo>
                    <a:pt x="15" y="144"/>
                  </a:lnTo>
                  <a:lnTo>
                    <a:pt x="19" y="134"/>
                  </a:lnTo>
                  <a:lnTo>
                    <a:pt x="24" y="125"/>
                  </a:lnTo>
                  <a:lnTo>
                    <a:pt x="29" y="115"/>
                  </a:lnTo>
                  <a:lnTo>
                    <a:pt x="35" y="106"/>
                  </a:lnTo>
                  <a:lnTo>
                    <a:pt x="42" y="97"/>
                  </a:lnTo>
                  <a:lnTo>
                    <a:pt x="55" y="80"/>
                  </a:lnTo>
                  <a:lnTo>
                    <a:pt x="71" y="64"/>
                  </a:lnTo>
                  <a:lnTo>
                    <a:pt x="88" y="50"/>
                  </a:lnTo>
                  <a:lnTo>
                    <a:pt x="107" y="38"/>
                  </a:lnTo>
                  <a:lnTo>
                    <a:pt x="117" y="32"/>
                  </a:lnTo>
                  <a:lnTo>
                    <a:pt x="127" y="27"/>
                  </a:lnTo>
                  <a:lnTo>
                    <a:pt x="137" y="22"/>
                  </a:lnTo>
                  <a:lnTo>
                    <a:pt x="148" y="18"/>
                  </a:lnTo>
                  <a:lnTo>
                    <a:pt x="159" y="14"/>
                  </a:lnTo>
                  <a:lnTo>
                    <a:pt x="170" y="11"/>
                  </a:lnTo>
                  <a:lnTo>
                    <a:pt x="181" y="8"/>
                  </a:lnTo>
                  <a:lnTo>
                    <a:pt x="194" y="5"/>
                  </a:lnTo>
                  <a:lnTo>
                    <a:pt x="205" y="2"/>
                  </a:lnTo>
                  <a:lnTo>
                    <a:pt x="217" y="1"/>
                  </a:lnTo>
                  <a:lnTo>
                    <a:pt x="229" y="0"/>
                  </a:lnTo>
                  <a:lnTo>
                    <a:pt x="242" y="0"/>
                  </a:lnTo>
                  <a:lnTo>
                    <a:pt x="254" y="0"/>
                  </a:lnTo>
                  <a:lnTo>
                    <a:pt x="266" y="1"/>
                  </a:lnTo>
                  <a:lnTo>
                    <a:pt x="278" y="2"/>
                  </a:lnTo>
                  <a:lnTo>
                    <a:pt x="291" y="5"/>
                  </a:lnTo>
                  <a:lnTo>
                    <a:pt x="302" y="8"/>
                  </a:lnTo>
                  <a:lnTo>
                    <a:pt x="314" y="11"/>
                  </a:lnTo>
                  <a:lnTo>
                    <a:pt x="325" y="14"/>
                  </a:lnTo>
                  <a:lnTo>
                    <a:pt x="335" y="18"/>
                  </a:lnTo>
                  <a:lnTo>
                    <a:pt x="346" y="22"/>
                  </a:lnTo>
                  <a:lnTo>
                    <a:pt x="357" y="27"/>
                  </a:lnTo>
                  <a:lnTo>
                    <a:pt x="367" y="32"/>
                  </a:lnTo>
                  <a:lnTo>
                    <a:pt x="377" y="38"/>
                  </a:lnTo>
                  <a:lnTo>
                    <a:pt x="396" y="50"/>
                  </a:lnTo>
                  <a:lnTo>
                    <a:pt x="412" y="64"/>
                  </a:lnTo>
                  <a:lnTo>
                    <a:pt x="428" y="80"/>
                  </a:lnTo>
                  <a:lnTo>
                    <a:pt x="442" y="97"/>
                  </a:lnTo>
                  <a:lnTo>
                    <a:pt x="448" y="106"/>
                  </a:lnTo>
                  <a:lnTo>
                    <a:pt x="454" y="115"/>
                  </a:lnTo>
                  <a:lnTo>
                    <a:pt x="459" y="125"/>
                  </a:lnTo>
                  <a:lnTo>
                    <a:pt x="465" y="134"/>
                  </a:lnTo>
                  <a:lnTo>
                    <a:pt x="468" y="144"/>
                  </a:lnTo>
                  <a:lnTo>
                    <a:pt x="473" y="154"/>
                  </a:lnTo>
                  <a:lnTo>
                    <a:pt x="476" y="164"/>
                  </a:lnTo>
                  <a:lnTo>
                    <a:pt x="478" y="176"/>
                  </a:lnTo>
                  <a:lnTo>
                    <a:pt x="480" y="186"/>
                  </a:lnTo>
                  <a:lnTo>
                    <a:pt x="482" y="197"/>
                  </a:lnTo>
                  <a:lnTo>
                    <a:pt x="483" y="208"/>
                  </a:lnTo>
                  <a:lnTo>
                    <a:pt x="484" y="219"/>
                  </a:lnTo>
                  <a:close/>
                </a:path>
              </a:pathLst>
            </a:custGeom>
            <a:solidFill>
              <a:srgbClr val="83C4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8" name="Freeform 167"/>
            <p:cNvSpPr>
              <a:spLocks noEditPoints="1"/>
            </p:cNvSpPr>
            <p:nvPr/>
          </p:nvSpPr>
          <p:spPr bwMode="auto">
            <a:xfrm>
              <a:off x="2860" y="2212"/>
              <a:ext cx="46" cy="56"/>
            </a:xfrm>
            <a:custGeom>
              <a:avLst/>
              <a:gdLst/>
              <a:ahLst/>
              <a:cxnLst>
                <a:cxn ang="0">
                  <a:pos x="0" y="84"/>
                </a:cxn>
                <a:cxn ang="0">
                  <a:pos x="0" y="253"/>
                </a:cxn>
                <a:cxn ang="0">
                  <a:pos x="163" y="337"/>
                </a:cxn>
                <a:cxn ang="0">
                  <a:pos x="326" y="252"/>
                </a:cxn>
                <a:cxn ang="0">
                  <a:pos x="326" y="87"/>
                </a:cxn>
                <a:cxn ang="0">
                  <a:pos x="161" y="0"/>
                </a:cxn>
                <a:cxn ang="0">
                  <a:pos x="0" y="84"/>
                </a:cxn>
                <a:cxn ang="0">
                  <a:pos x="108" y="140"/>
                </a:cxn>
                <a:cxn ang="0">
                  <a:pos x="108" y="198"/>
                </a:cxn>
                <a:cxn ang="0">
                  <a:pos x="163" y="226"/>
                </a:cxn>
                <a:cxn ang="0">
                  <a:pos x="218" y="198"/>
                </a:cxn>
                <a:cxn ang="0">
                  <a:pos x="218" y="141"/>
                </a:cxn>
                <a:cxn ang="0">
                  <a:pos x="163" y="112"/>
                </a:cxn>
                <a:cxn ang="0">
                  <a:pos x="108" y="140"/>
                </a:cxn>
              </a:cxnLst>
              <a:rect l="0" t="0" r="r" b="b"/>
              <a:pathLst>
                <a:path w="326" h="337">
                  <a:moveTo>
                    <a:pt x="0" y="84"/>
                  </a:moveTo>
                  <a:lnTo>
                    <a:pt x="0" y="253"/>
                  </a:lnTo>
                  <a:lnTo>
                    <a:pt x="163" y="337"/>
                  </a:lnTo>
                  <a:lnTo>
                    <a:pt x="326" y="252"/>
                  </a:lnTo>
                  <a:lnTo>
                    <a:pt x="326" y="87"/>
                  </a:lnTo>
                  <a:lnTo>
                    <a:pt x="161" y="0"/>
                  </a:lnTo>
                  <a:lnTo>
                    <a:pt x="0" y="84"/>
                  </a:lnTo>
                  <a:close/>
                  <a:moveTo>
                    <a:pt x="108" y="140"/>
                  </a:moveTo>
                  <a:lnTo>
                    <a:pt x="108" y="198"/>
                  </a:lnTo>
                  <a:lnTo>
                    <a:pt x="163" y="226"/>
                  </a:lnTo>
                  <a:lnTo>
                    <a:pt x="218" y="198"/>
                  </a:lnTo>
                  <a:lnTo>
                    <a:pt x="218" y="141"/>
                  </a:lnTo>
                  <a:lnTo>
                    <a:pt x="163" y="112"/>
                  </a:lnTo>
                  <a:lnTo>
                    <a:pt x="108" y="140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9" name="Freeform 168"/>
            <p:cNvSpPr>
              <a:spLocks noEditPoints="1"/>
            </p:cNvSpPr>
            <p:nvPr/>
          </p:nvSpPr>
          <p:spPr bwMode="auto">
            <a:xfrm>
              <a:off x="2942" y="3223"/>
              <a:ext cx="44" cy="43"/>
            </a:xfrm>
            <a:custGeom>
              <a:avLst/>
              <a:gdLst/>
              <a:ahLst/>
              <a:cxnLst>
                <a:cxn ang="0">
                  <a:pos x="0" y="121"/>
                </a:cxn>
                <a:cxn ang="0">
                  <a:pos x="9" y="151"/>
                </a:cxn>
                <a:cxn ang="0">
                  <a:pos x="28" y="177"/>
                </a:cxn>
                <a:cxn ang="0">
                  <a:pos x="53" y="197"/>
                </a:cxn>
                <a:cxn ang="0">
                  <a:pos x="85" y="212"/>
                </a:cxn>
                <a:cxn ang="0">
                  <a:pos x="120" y="216"/>
                </a:cxn>
                <a:cxn ang="0">
                  <a:pos x="153" y="212"/>
                </a:cxn>
                <a:cxn ang="0">
                  <a:pos x="183" y="198"/>
                </a:cxn>
                <a:cxn ang="0">
                  <a:pos x="193" y="204"/>
                </a:cxn>
                <a:cxn ang="0">
                  <a:pos x="266" y="259"/>
                </a:cxn>
                <a:cxn ang="0">
                  <a:pos x="277" y="263"/>
                </a:cxn>
                <a:cxn ang="0">
                  <a:pos x="289" y="260"/>
                </a:cxn>
                <a:cxn ang="0">
                  <a:pos x="308" y="241"/>
                </a:cxn>
                <a:cxn ang="0">
                  <a:pos x="313" y="231"/>
                </a:cxn>
                <a:cxn ang="0">
                  <a:pos x="309" y="220"/>
                </a:cxn>
                <a:cxn ang="0">
                  <a:pos x="238" y="167"/>
                </a:cxn>
                <a:cxn ang="0">
                  <a:pos x="226" y="163"/>
                </a:cxn>
                <a:cxn ang="0">
                  <a:pos x="231" y="142"/>
                </a:cxn>
                <a:cxn ang="0">
                  <a:pos x="238" y="106"/>
                </a:cxn>
                <a:cxn ang="0">
                  <a:pos x="232" y="75"/>
                </a:cxn>
                <a:cxn ang="0">
                  <a:pos x="217" y="47"/>
                </a:cxn>
                <a:cxn ang="0">
                  <a:pos x="194" y="24"/>
                </a:cxn>
                <a:cxn ang="0">
                  <a:pos x="164" y="8"/>
                </a:cxn>
                <a:cxn ang="0">
                  <a:pos x="130" y="0"/>
                </a:cxn>
                <a:cxn ang="0">
                  <a:pos x="94" y="2"/>
                </a:cxn>
                <a:cxn ang="0">
                  <a:pos x="62" y="13"/>
                </a:cxn>
                <a:cxn ang="0">
                  <a:pos x="35" y="32"/>
                </a:cxn>
                <a:cxn ang="0">
                  <a:pos x="14" y="57"/>
                </a:cxn>
                <a:cxn ang="0">
                  <a:pos x="2" y="87"/>
                </a:cxn>
                <a:cxn ang="0">
                  <a:pos x="42" y="101"/>
                </a:cxn>
                <a:cxn ang="0">
                  <a:pos x="47" y="81"/>
                </a:cxn>
                <a:cxn ang="0">
                  <a:pos x="59" y="64"/>
                </a:cxn>
                <a:cxn ang="0">
                  <a:pos x="75" y="50"/>
                </a:cxn>
                <a:cxn ang="0">
                  <a:pos x="95" y="42"/>
                </a:cxn>
                <a:cxn ang="0">
                  <a:pos x="117" y="38"/>
                </a:cxn>
                <a:cxn ang="0">
                  <a:pos x="141" y="41"/>
                </a:cxn>
                <a:cxn ang="0">
                  <a:pos x="162" y="50"/>
                </a:cxn>
                <a:cxn ang="0">
                  <a:pos x="178" y="63"/>
                </a:cxn>
                <a:cxn ang="0">
                  <a:pos x="190" y="80"/>
                </a:cxn>
                <a:cxn ang="0">
                  <a:pos x="196" y="100"/>
                </a:cxn>
                <a:cxn ang="0">
                  <a:pos x="194" y="122"/>
                </a:cxn>
                <a:cxn ang="0">
                  <a:pos x="187" y="141"/>
                </a:cxn>
                <a:cxn ang="0">
                  <a:pos x="174" y="157"/>
                </a:cxn>
                <a:cxn ang="0">
                  <a:pos x="156" y="169"/>
                </a:cxn>
                <a:cxn ang="0">
                  <a:pos x="135" y="176"/>
                </a:cxn>
                <a:cxn ang="0">
                  <a:pos x="112" y="177"/>
                </a:cxn>
                <a:cxn ang="0">
                  <a:pos x="90" y="172"/>
                </a:cxn>
                <a:cxn ang="0">
                  <a:pos x="71" y="162"/>
                </a:cxn>
                <a:cxn ang="0">
                  <a:pos x="55" y="148"/>
                </a:cxn>
                <a:cxn ang="0">
                  <a:pos x="45" y="130"/>
                </a:cxn>
                <a:cxn ang="0">
                  <a:pos x="42" y="108"/>
                </a:cxn>
              </a:cxnLst>
              <a:rect l="0" t="0" r="r" b="b"/>
              <a:pathLst>
                <a:path w="313" h="263">
                  <a:moveTo>
                    <a:pt x="0" y="98"/>
                  </a:moveTo>
                  <a:lnTo>
                    <a:pt x="0" y="109"/>
                  </a:lnTo>
                  <a:lnTo>
                    <a:pt x="0" y="121"/>
                  </a:lnTo>
                  <a:lnTo>
                    <a:pt x="2" y="131"/>
                  </a:lnTo>
                  <a:lnTo>
                    <a:pt x="6" y="141"/>
                  </a:lnTo>
                  <a:lnTo>
                    <a:pt x="9" y="151"/>
                  </a:lnTo>
                  <a:lnTo>
                    <a:pt x="15" y="160"/>
                  </a:lnTo>
                  <a:lnTo>
                    <a:pt x="20" y="169"/>
                  </a:lnTo>
                  <a:lnTo>
                    <a:pt x="28" y="177"/>
                  </a:lnTo>
                  <a:lnTo>
                    <a:pt x="35" y="184"/>
                  </a:lnTo>
                  <a:lnTo>
                    <a:pt x="44" y="191"/>
                  </a:lnTo>
                  <a:lnTo>
                    <a:pt x="53" y="197"/>
                  </a:lnTo>
                  <a:lnTo>
                    <a:pt x="63" y="204"/>
                  </a:lnTo>
                  <a:lnTo>
                    <a:pt x="74" y="208"/>
                  </a:lnTo>
                  <a:lnTo>
                    <a:pt x="85" y="212"/>
                  </a:lnTo>
                  <a:lnTo>
                    <a:pt x="96" y="214"/>
                  </a:lnTo>
                  <a:lnTo>
                    <a:pt x="108" y="216"/>
                  </a:lnTo>
                  <a:lnTo>
                    <a:pt x="120" y="216"/>
                  </a:lnTo>
                  <a:lnTo>
                    <a:pt x="131" y="215"/>
                  </a:lnTo>
                  <a:lnTo>
                    <a:pt x="142" y="214"/>
                  </a:lnTo>
                  <a:lnTo>
                    <a:pt x="153" y="212"/>
                  </a:lnTo>
                  <a:lnTo>
                    <a:pt x="163" y="208"/>
                  </a:lnTo>
                  <a:lnTo>
                    <a:pt x="173" y="204"/>
                  </a:lnTo>
                  <a:lnTo>
                    <a:pt x="183" y="198"/>
                  </a:lnTo>
                  <a:lnTo>
                    <a:pt x="192" y="192"/>
                  </a:lnTo>
                  <a:lnTo>
                    <a:pt x="191" y="198"/>
                  </a:lnTo>
                  <a:lnTo>
                    <a:pt x="193" y="204"/>
                  </a:lnTo>
                  <a:lnTo>
                    <a:pt x="196" y="209"/>
                  </a:lnTo>
                  <a:lnTo>
                    <a:pt x="200" y="213"/>
                  </a:lnTo>
                  <a:lnTo>
                    <a:pt x="266" y="259"/>
                  </a:lnTo>
                  <a:lnTo>
                    <a:pt x="269" y="261"/>
                  </a:lnTo>
                  <a:lnTo>
                    <a:pt x="274" y="262"/>
                  </a:lnTo>
                  <a:lnTo>
                    <a:pt x="277" y="263"/>
                  </a:lnTo>
                  <a:lnTo>
                    <a:pt x="281" y="263"/>
                  </a:lnTo>
                  <a:lnTo>
                    <a:pt x="286" y="262"/>
                  </a:lnTo>
                  <a:lnTo>
                    <a:pt x="289" y="260"/>
                  </a:lnTo>
                  <a:lnTo>
                    <a:pt x="293" y="258"/>
                  </a:lnTo>
                  <a:lnTo>
                    <a:pt x="296" y="255"/>
                  </a:lnTo>
                  <a:lnTo>
                    <a:pt x="308" y="241"/>
                  </a:lnTo>
                  <a:lnTo>
                    <a:pt x="311" y="238"/>
                  </a:lnTo>
                  <a:lnTo>
                    <a:pt x="312" y="234"/>
                  </a:lnTo>
                  <a:lnTo>
                    <a:pt x="313" y="231"/>
                  </a:lnTo>
                  <a:lnTo>
                    <a:pt x="313" y="227"/>
                  </a:lnTo>
                  <a:lnTo>
                    <a:pt x="312" y="223"/>
                  </a:lnTo>
                  <a:lnTo>
                    <a:pt x="309" y="220"/>
                  </a:lnTo>
                  <a:lnTo>
                    <a:pt x="307" y="217"/>
                  </a:lnTo>
                  <a:lnTo>
                    <a:pt x="305" y="214"/>
                  </a:lnTo>
                  <a:lnTo>
                    <a:pt x="238" y="167"/>
                  </a:lnTo>
                  <a:lnTo>
                    <a:pt x="235" y="165"/>
                  </a:lnTo>
                  <a:lnTo>
                    <a:pt x="230" y="164"/>
                  </a:lnTo>
                  <a:lnTo>
                    <a:pt x="226" y="163"/>
                  </a:lnTo>
                  <a:lnTo>
                    <a:pt x="221" y="164"/>
                  </a:lnTo>
                  <a:lnTo>
                    <a:pt x="227" y="153"/>
                  </a:lnTo>
                  <a:lnTo>
                    <a:pt x="231" y="142"/>
                  </a:lnTo>
                  <a:lnTo>
                    <a:pt x="236" y="130"/>
                  </a:lnTo>
                  <a:lnTo>
                    <a:pt x="237" y="117"/>
                  </a:lnTo>
                  <a:lnTo>
                    <a:pt x="238" y="106"/>
                  </a:lnTo>
                  <a:lnTo>
                    <a:pt x="237" y="95"/>
                  </a:lnTo>
                  <a:lnTo>
                    <a:pt x="235" y="85"/>
                  </a:lnTo>
                  <a:lnTo>
                    <a:pt x="232" y="75"/>
                  </a:lnTo>
                  <a:lnTo>
                    <a:pt x="228" y="65"/>
                  </a:lnTo>
                  <a:lnTo>
                    <a:pt x="223" y="56"/>
                  </a:lnTo>
                  <a:lnTo>
                    <a:pt x="217" y="47"/>
                  </a:lnTo>
                  <a:lnTo>
                    <a:pt x="210" y="39"/>
                  </a:lnTo>
                  <a:lnTo>
                    <a:pt x="202" y="31"/>
                  </a:lnTo>
                  <a:lnTo>
                    <a:pt x="194" y="24"/>
                  </a:lnTo>
                  <a:lnTo>
                    <a:pt x="184" y="18"/>
                  </a:lnTo>
                  <a:lnTo>
                    <a:pt x="174" y="12"/>
                  </a:lnTo>
                  <a:lnTo>
                    <a:pt x="164" y="8"/>
                  </a:lnTo>
                  <a:lnTo>
                    <a:pt x="153" y="4"/>
                  </a:lnTo>
                  <a:lnTo>
                    <a:pt x="142" y="2"/>
                  </a:lnTo>
                  <a:lnTo>
                    <a:pt x="130" y="0"/>
                  </a:lnTo>
                  <a:lnTo>
                    <a:pt x="117" y="0"/>
                  </a:lnTo>
                  <a:lnTo>
                    <a:pt x="105" y="1"/>
                  </a:lnTo>
                  <a:lnTo>
                    <a:pt x="94" y="2"/>
                  </a:lnTo>
                  <a:lnTo>
                    <a:pt x="83" y="5"/>
                  </a:lnTo>
                  <a:lnTo>
                    <a:pt x="72" y="9"/>
                  </a:lnTo>
                  <a:lnTo>
                    <a:pt x="62" y="13"/>
                  </a:lnTo>
                  <a:lnTo>
                    <a:pt x="52" y="19"/>
                  </a:lnTo>
                  <a:lnTo>
                    <a:pt x="43" y="25"/>
                  </a:lnTo>
                  <a:lnTo>
                    <a:pt x="35" y="32"/>
                  </a:lnTo>
                  <a:lnTo>
                    <a:pt x="27" y="40"/>
                  </a:lnTo>
                  <a:lnTo>
                    <a:pt x="20" y="49"/>
                  </a:lnTo>
                  <a:lnTo>
                    <a:pt x="14" y="57"/>
                  </a:lnTo>
                  <a:lnTo>
                    <a:pt x="9" y="67"/>
                  </a:lnTo>
                  <a:lnTo>
                    <a:pt x="5" y="77"/>
                  </a:lnTo>
                  <a:lnTo>
                    <a:pt x="2" y="87"/>
                  </a:lnTo>
                  <a:lnTo>
                    <a:pt x="0" y="98"/>
                  </a:lnTo>
                  <a:lnTo>
                    <a:pt x="0" y="98"/>
                  </a:lnTo>
                  <a:close/>
                  <a:moveTo>
                    <a:pt x="42" y="101"/>
                  </a:moveTo>
                  <a:lnTo>
                    <a:pt x="43" y="94"/>
                  </a:lnTo>
                  <a:lnTo>
                    <a:pt x="45" y="88"/>
                  </a:lnTo>
                  <a:lnTo>
                    <a:pt x="47" y="81"/>
                  </a:lnTo>
                  <a:lnTo>
                    <a:pt x="50" y="75"/>
                  </a:lnTo>
                  <a:lnTo>
                    <a:pt x="55" y="69"/>
                  </a:lnTo>
                  <a:lnTo>
                    <a:pt x="59" y="64"/>
                  </a:lnTo>
                  <a:lnTo>
                    <a:pt x="64" y="59"/>
                  </a:lnTo>
                  <a:lnTo>
                    <a:pt x="69" y="54"/>
                  </a:lnTo>
                  <a:lnTo>
                    <a:pt x="75" y="50"/>
                  </a:lnTo>
                  <a:lnTo>
                    <a:pt x="82" y="47"/>
                  </a:lnTo>
                  <a:lnTo>
                    <a:pt x="88" y="44"/>
                  </a:lnTo>
                  <a:lnTo>
                    <a:pt x="95" y="42"/>
                  </a:lnTo>
                  <a:lnTo>
                    <a:pt x="103" y="40"/>
                  </a:lnTo>
                  <a:lnTo>
                    <a:pt x="111" y="39"/>
                  </a:lnTo>
                  <a:lnTo>
                    <a:pt x="117" y="38"/>
                  </a:lnTo>
                  <a:lnTo>
                    <a:pt x="126" y="39"/>
                  </a:lnTo>
                  <a:lnTo>
                    <a:pt x="134" y="40"/>
                  </a:lnTo>
                  <a:lnTo>
                    <a:pt x="141" y="41"/>
                  </a:lnTo>
                  <a:lnTo>
                    <a:pt x="149" y="44"/>
                  </a:lnTo>
                  <a:lnTo>
                    <a:pt x="155" y="46"/>
                  </a:lnTo>
                  <a:lnTo>
                    <a:pt x="162" y="50"/>
                  </a:lnTo>
                  <a:lnTo>
                    <a:pt x="168" y="54"/>
                  </a:lnTo>
                  <a:lnTo>
                    <a:pt x="173" y="58"/>
                  </a:lnTo>
                  <a:lnTo>
                    <a:pt x="178" y="63"/>
                  </a:lnTo>
                  <a:lnTo>
                    <a:pt x="182" y="68"/>
                  </a:lnTo>
                  <a:lnTo>
                    <a:pt x="187" y="74"/>
                  </a:lnTo>
                  <a:lnTo>
                    <a:pt x="190" y="80"/>
                  </a:lnTo>
                  <a:lnTo>
                    <a:pt x="192" y="86"/>
                  </a:lnTo>
                  <a:lnTo>
                    <a:pt x="194" y="93"/>
                  </a:lnTo>
                  <a:lnTo>
                    <a:pt x="196" y="100"/>
                  </a:lnTo>
                  <a:lnTo>
                    <a:pt x="197" y="107"/>
                  </a:lnTo>
                  <a:lnTo>
                    <a:pt x="196" y="114"/>
                  </a:lnTo>
                  <a:lnTo>
                    <a:pt x="194" y="122"/>
                  </a:lnTo>
                  <a:lnTo>
                    <a:pt x="193" y="128"/>
                  </a:lnTo>
                  <a:lnTo>
                    <a:pt x="190" y="135"/>
                  </a:lnTo>
                  <a:lnTo>
                    <a:pt x="187" y="141"/>
                  </a:lnTo>
                  <a:lnTo>
                    <a:pt x="183" y="147"/>
                  </a:lnTo>
                  <a:lnTo>
                    <a:pt x="179" y="152"/>
                  </a:lnTo>
                  <a:lnTo>
                    <a:pt x="174" y="157"/>
                  </a:lnTo>
                  <a:lnTo>
                    <a:pt x="169" y="162"/>
                  </a:lnTo>
                  <a:lnTo>
                    <a:pt x="162" y="166"/>
                  </a:lnTo>
                  <a:lnTo>
                    <a:pt x="156" y="169"/>
                  </a:lnTo>
                  <a:lnTo>
                    <a:pt x="150" y="172"/>
                  </a:lnTo>
                  <a:lnTo>
                    <a:pt x="142" y="174"/>
                  </a:lnTo>
                  <a:lnTo>
                    <a:pt x="135" y="176"/>
                  </a:lnTo>
                  <a:lnTo>
                    <a:pt x="127" y="177"/>
                  </a:lnTo>
                  <a:lnTo>
                    <a:pt x="120" y="178"/>
                  </a:lnTo>
                  <a:lnTo>
                    <a:pt x="112" y="177"/>
                  </a:lnTo>
                  <a:lnTo>
                    <a:pt x="104" y="176"/>
                  </a:lnTo>
                  <a:lnTo>
                    <a:pt x="96" y="175"/>
                  </a:lnTo>
                  <a:lnTo>
                    <a:pt x="90" y="172"/>
                  </a:lnTo>
                  <a:lnTo>
                    <a:pt x="83" y="170"/>
                  </a:lnTo>
                  <a:lnTo>
                    <a:pt x="76" y="166"/>
                  </a:lnTo>
                  <a:lnTo>
                    <a:pt x="71" y="162"/>
                  </a:lnTo>
                  <a:lnTo>
                    <a:pt x="65" y="158"/>
                  </a:lnTo>
                  <a:lnTo>
                    <a:pt x="59" y="153"/>
                  </a:lnTo>
                  <a:lnTo>
                    <a:pt x="55" y="148"/>
                  </a:lnTo>
                  <a:lnTo>
                    <a:pt x="52" y="142"/>
                  </a:lnTo>
                  <a:lnTo>
                    <a:pt x="48" y="136"/>
                  </a:lnTo>
                  <a:lnTo>
                    <a:pt x="45" y="130"/>
                  </a:lnTo>
                  <a:lnTo>
                    <a:pt x="44" y="123"/>
                  </a:lnTo>
                  <a:lnTo>
                    <a:pt x="43" y="115"/>
                  </a:lnTo>
                  <a:lnTo>
                    <a:pt x="42" y="108"/>
                  </a:lnTo>
                  <a:lnTo>
                    <a:pt x="42" y="101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0" name="Freeform 169"/>
            <p:cNvSpPr>
              <a:spLocks/>
            </p:cNvSpPr>
            <p:nvPr/>
          </p:nvSpPr>
          <p:spPr bwMode="auto">
            <a:xfrm>
              <a:off x="2898" y="3059"/>
              <a:ext cx="31" cy="31"/>
            </a:xfrm>
            <a:custGeom>
              <a:avLst/>
              <a:gdLst/>
              <a:ahLst/>
              <a:cxnLst>
                <a:cxn ang="0">
                  <a:pos x="218" y="71"/>
                </a:cxn>
                <a:cxn ang="0">
                  <a:pos x="145" y="61"/>
                </a:cxn>
                <a:cxn ang="0">
                  <a:pos x="112" y="0"/>
                </a:cxn>
                <a:cxn ang="0">
                  <a:pos x="73" y="61"/>
                </a:cxn>
                <a:cxn ang="0">
                  <a:pos x="0" y="71"/>
                </a:cxn>
                <a:cxn ang="0">
                  <a:pos x="53" y="117"/>
                </a:cxn>
                <a:cxn ang="0">
                  <a:pos x="40" y="183"/>
                </a:cxn>
                <a:cxn ang="0">
                  <a:pos x="111" y="153"/>
                </a:cxn>
                <a:cxn ang="0">
                  <a:pos x="178" y="183"/>
                </a:cxn>
                <a:cxn ang="0">
                  <a:pos x="165" y="117"/>
                </a:cxn>
                <a:cxn ang="0">
                  <a:pos x="218" y="71"/>
                </a:cxn>
              </a:cxnLst>
              <a:rect l="0" t="0" r="r" b="b"/>
              <a:pathLst>
                <a:path w="218" h="183">
                  <a:moveTo>
                    <a:pt x="218" y="71"/>
                  </a:moveTo>
                  <a:lnTo>
                    <a:pt x="145" y="61"/>
                  </a:lnTo>
                  <a:lnTo>
                    <a:pt x="112" y="0"/>
                  </a:lnTo>
                  <a:lnTo>
                    <a:pt x="73" y="61"/>
                  </a:lnTo>
                  <a:lnTo>
                    <a:pt x="0" y="71"/>
                  </a:lnTo>
                  <a:lnTo>
                    <a:pt x="53" y="117"/>
                  </a:lnTo>
                  <a:lnTo>
                    <a:pt x="40" y="183"/>
                  </a:lnTo>
                  <a:lnTo>
                    <a:pt x="111" y="153"/>
                  </a:lnTo>
                  <a:lnTo>
                    <a:pt x="178" y="183"/>
                  </a:lnTo>
                  <a:lnTo>
                    <a:pt x="165" y="117"/>
                  </a:lnTo>
                  <a:lnTo>
                    <a:pt x="218" y="71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1" name="Freeform 170"/>
            <p:cNvSpPr>
              <a:spLocks/>
            </p:cNvSpPr>
            <p:nvPr/>
          </p:nvSpPr>
          <p:spPr bwMode="auto">
            <a:xfrm>
              <a:off x="2438" y="3267"/>
              <a:ext cx="31" cy="30"/>
            </a:xfrm>
            <a:custGeom>
              <a:avLst/>
              <a:gdLst/>
              <a:ahLst/>
              <a:cxnLst>
                <a:cxn ang="0">
                  <a:pos x="217" y="71"/>
                </a:cxn>
                <a:cxn ang="0">
                  <a:pos x="145" y="61"/>
                </a:cxn>
                <a:cxn ang="0">
                  <a:pos x="110" y="0"/>
                </a:cxn>
                <a:cxn ang="0">
                  <a:pos x="72" y="61"/>
                </a:cxn>
                <a:cxn ang="0">
                  <a:pos x="0" y="71"/>
                </a:cxn>
                <a:cxn ang="0">
                  <a:pos x="52" y="118"/>
                </a:cxn>
                <a:cxn ang="0">
                  <a:pos x="40" y="183"/>
                </a:cxn>
                <a:cxn ang="0">
                  <a:pos x="110" y="152"/>
                </a:cxn>
                <a:cxn ang="0">
                  <a:pos x="177" y="183"/>
                </a:cxn>
                <a:cxn ang="0">
                  <a:pos x="165" y="118"/>
                </a:cxn>
                <a:cxn ang="0">
                  <a:pos x="217" y="71"/>
                </a:cxn>
              </a:cxnLst>
              <a:rect l="0" t="0" r="r" b="b"/>
              <a:pathLst>
                <a:path w="217" h="183">
                  <a:moveTo>
                    <a:pt x="217" y="71"/>
                  </a:moveTo>
                  <a:lnTo>
                    <a:pt x="145" y="61"/>
                  </a:lnTo>
                  <a:lnTo>
                    <a:pt x="110" y="0"/>
                  </a:lnTo>
                  <a:lnTo>
                    <a:pt x="72" y="61"/>
                  </a:lnTo>
                  <a:lnTo>
                    <a:pt x="0" y="71"/>
                  </a:lnTo>
                  <a:lnTo>
                    <a:pt x="52" y="118"/>
                  </a:lnTo>
                  <a:lnTo>
                    <a:pt x="40" y="183"/>
                  </a:lnTo>
                  <a:lnTo>
                    <a:pt x="110" y="152"/>
                  </a:lnTo>
                  <a:lnTo>
                    <a:pt x="177" y="183"/>
                  </a:lnTo>
                  <a:lnTo>
                    <a:pt x="165" y="118"/>
                  </a:lnTo>
                  <a:lnTo>
                    <a:pt x="217" y="71"/>
                  </a:lnTo>
                  <a:close/>
                </a:path>
              </a:pathLst>
            </a:custGeom>
            <a:solidFill>
              <a:srgbClr val="E14D5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2" name="Freeform 171"/>
            <p:cNvSpPr>
              <a:spLocks/>
            </p:cNvSpPr>
            <p:nvPr/>
          </p:nvSpPr>
          <p:spPr bwMode="auto">
            <a:xfrm>
              <a:off x="2451" y="3111"/>
              <a:ext cx="54" cy="57"/>
            </a:xfrm>
            <a:custGeom>
              <a:avLst/>
              <a:gdLst/>
              <a:ahLst/>
              <a:cxnLst>
                <a:cxn ang="0">
                  <a:pos x="376" y="188"/>
                </a:cxn>
                <a:cxn ang="0">
                  <a:pos x="368" y="222"/>
                </a:cxn>
                <a:cxn ang="0">
                  <a:pos x="355" y="253"/>
                </a:cxn>
                <a:cxn ang="0">
                  <a:pos x="334" y="280"/>
                </a:cxn>
                <a:cxn ang="0">
                  <a:pos x="308" y="304"/>
                </a:cxn>
                <a:cxn ang="0">
                  <a:pos x="278" y="322"/>
                </a:cxn>
                <a:cxn ang="0">
                  <a:pos x="244" y="335"/>
                </a:cxn>
                <a:cxn ang="0">
                  <a:pos x="207" y="341"/>
                </a:cxn>
                <a:cxn ang="0">
                  <a:pos x="170" y="341"/>
                </a:cxn>
                <a:cxn ang="0">
                  <a:pos x="133" y="335"/>
                </a:cxn>
                <a:cxn ang="0">
                  <a:pos x="98" y="322"/>
                </a:cxn>
                <a:cxn ang="0">
                  <a:pos x="68" y="304"/>
                </a:cxn>
                <a:cxn ang="0">
                  <a:pos x="42" y="280"/>
                </a:cxn>
                <a:cxn ang="0">
                  <a:pos x="22" y="253"/>
                </a:cxn>
                <a:cxn ang="0">
                  <a:pos x="8" y="222"/>
                </a:cxn>
                <a:cxn ang="0">
                  <a:pos x="1" y="188"/>
                </a:cxn>
                <a:cxn ang="0">
                  <a:pos x="1" y="154"/>
                </a:cxn>
                <a:cxn ang="0">
                  <a:pos x="8" y="120"/>
                </a:cxn>
                <a:cxn ang="0">
                  <a:pos x="22" y="90"/>
                </a:cxn>
                <a:cxn ang="0">
                  <a:pos x="42" y="63"/>
                </a:cxn>
                <a:cxn ang="0">
                  <a:pos x="68" y="39"/>
                </a:cxn>
                <a:cxn ang="0">
                  <a:pos x="98" y="21"/>
                </a:cxn>
                <a:cxn ang="0">
                  <a:pos x="133" y="8"/>
                </a:cxn>
                <a:cxn ang="0">
                  <a:pos x="170" y="1"/>
                </a:cxn>
                <a:cxn ang="0">
                  <a:pos x="207" y="1"/>
                </a:cxn>
                <a:cxn ang="0">
                  <a:pos x="244" y="8"/>
                </a:cxn>
                <a:cxn ang="0">
                  <a:pos x="278" y="21"/>
                </a:cxn>
                <a:cxn ang="0">
                  <a:pos x="308" y="39"/>
                </a:cxn>
                <a:cxn ang="0">
                  <a:pos x="334" y="63"/>
                </a:cxn>
                <a:cxn ang="0">
                  <a:pos x="355" y="90"/>
                </a:cxn>
                <a:cxn ang="0">
                  <a:pos x="368" y="120"/>
                </a:cxn>
                <a:cxn ang="0">
                  <a:pos x="376" y="154"/>
                </a:cxn>
              </a:cxnLst>
              <a:rect l="0" t="0" r="r" b="b"/>
              <a:pathLst>
                <a:path w="377" h="342">
                  <a:moveTo>
                    <a:pt x="377" y="171"/>
                  </a:moveTo>
                  <a:lnTo>
                    <a:pt x="376" y="188"/>
                  </a:lnTo>
                  <a:lnTo>
                    <a:pt x="373" y="205"/>
                  </a:lnTo>
                  <a:lnTo>
                    <a:pt x="368" y="222"/>
                  </a:lnTo>
                  <a:lnTo>
                    <a:pt x="363" y="238"/>
                  </a:lnTo>
                  <a:lnTo>
                    <a:pt x="355" y="253"/>
                  </a:lnTo>
                  <a:lnTo>
                    <a:pt x="345" y="267"/>
                  </a:lnTo>
                  <a:lnTo>
                    <a:pt x="334" y="280"/>
                  </a:lnTo>
                  <a:lnTo>
                    <a:pt x="321" y="292"/>
                  </a:lnTo>
                  <a:lnTo>
                    <a:pt x="308" y="304"/>
                  </a:lnTo>
                  <a:lnTo>
                    <a:pt x="293" y="313"/>
                  </a:lnTo>
                  <a:lnTo>
                    <a:pt x="278" y="322"/>
                  </a:lnTo>
                  <a:lnTo>
                    <a:pt x="262" y="329"/>
                  </a:lnTo>
                  <a:lnTo>
                    <a:pt x="244" y="335"/>
                  </a:lnTo>
                  <a:lnTo>
                    <a:pt x="226" y="339"/>
                  </a:lnTo>
                  <a:lnTo>
                    <a:pt x="207" y="341"/>
                  </a:lnTo>
                  <a:lnTo>
                    <a:pt x="188" y="342"/>
                  </a:lnTo>
                  <a:lnTo>
                    <a:pt x="170" y="341"/>
                  </a:lnTo>
                  <a:lnTo>
                    <a:pt x="151" y="339"/>
                  </a:lnTo>
                  <a:lnTo>
                    <a:pt x="133" y="335"/>
                  </a:lnTo>
                  <a:lnTo>
                    <a:pt x="115" y="329"/>
                  </a:lnTo>
                  <a:lnTo>
                    <a:pt x="98" y="322"/>
                  </a:lnTo>
                  <a:lnTo>
                    <a:pt x="82" y="313"/>
                  </a:lnTo>
                  <a:lnTo>
                    <a:pt x="68" y="304"/>
                  </a:lnTo>
                  <a:lnTo>
                    <a:pt x="55" y="292"/>
                  </a:lnTo>
                  <a:lnTo>
                    <a:pt x="42" y="280"/>
                  </a:lnTo>
                  <a:lnTo>
                    <a:pt x="32" y="267"/>
                  </a:lnTo>
                  <a:lnTo>
                    <a:pt x="22" y="253"/>
                  </a:lnTo>
                  <a:lnTo>
                    <a:pt x="14" y="238"/>
                  </a:lnTo>
                  <a:lnTo>
                    <a:pt x="8" y="222"/>
                  </a:lnTo>
                  <a:lnTo>
                    <a:pt x="3" y="205"/>
                  </a:lnTo>
                  <a:lnTo>
                    <a:pt x="1" y="188"/>
                  </a:lnTo>
                  <a:lnTo>
                    <a:pt x="0" y="171"/>
                  </a:lnTo>
                  <a:lnTo>
                    <a:pt x="1" y="154"/>
                  </a:lnTo>
                  <a:lnTo>
                    <a:pt x="3" y="136"/>
                  </a:lnTo>
                  <a:lnTo>
                    <a:pt x="8" y="120"/>
                  </a:lnTo>
                  <a:lnTo>
                    <a:pt x="14" y="104"/>
                  </a:lnTo>
                  <a:lnTo>
                    <a:pt x="22" y="90"/>
                  </a:lnTo>
                  <a:lnTo>
                    <a:pt x="32" y="76"/>
                  </a:lnTo>
                  <a:lnTo>
                    <a:pt x="42" y="63"/>
                  </a:lnTo>
                  <a:lnTo>
                    <a:pt x="55" y="50"/>
                  </a:lnTo>
                  <a:lnTo>
                    <a:pt x="68" y="39"/>
                  </a:lnTo>
                  <a:lnTo>
                    <a:pt x="82" y="29"/>
                  </a:lnTo>
                  <a:lnTo>
                    <a:pt x="98" y="21"/>
                  </a:lnTo>
                  <a:lnTo>
                    <a:pt x="115" y="13"/>
                  </a:lnTo>
                  <a:lnTo>
                    <a:pt x="133" y="8"/>
                  </a:lnTo>
                  <a:lnTo>
                    <a:pt x="151" y="4"/>
                  </a:lnTo>
                  <a:lnTo>
                    <a:pt x="170" y="1"/>
                  </a:lnTo>
                  <a:lnTo>
                    <a:pt x="188" y="0"/>
                  </a:lnTo>
                  <a:lnTo>
                    <a:pt x="207" y="1"/>
                  </a:lnTo>
                  <a:lnTo>
                    <a:pt x="226" y="4"/>
                  </a:lnTo>
                  <a:lnTo>
                    <a:pt x="244" y="8"/>
                  </a:lnTo>
                  <a:lnTo>
                    <a:pt x="262" y="13"/>
                  </a:lnTo>
                  <a:lnTo>
                    <a:pt x="278" y="21"/>
                  </a:lnTo>
                  <a:lnTo>
                    <a:pt x="293" y="29"/>
                  </a:lnTo>
                  <a:lnTo>
                    <a:pt x="308" y="39"/>
                  </a:lnTo>
                  <a:lnTo>
                    <a:pt x="321" y="50"/>
                  </a:lnTo>
                  <a:lnTo>
                    <a:pt x="334" y="63"/>
                  </a:lnTo>
                  <a:lnTo>
                    <a:pt x="345" y="76"/>
                  </a:lnTo>
                  <a:lnTo>
                    <a:pt x="355" y="90"/>
                  </a:lnTo>
                  <a:lnTo>
                    <a:pt x="363" y="104"/>
                  </a:lnTo>
                  <a:lnTo>
                    <a:pt x="368" y="120"/>
                  </a:lnTo>
                  <a:lnTo>
                    <a:pt x="373" y="136"/>
                  </a:lnTo>
                  <a:lnTo>
                    <a:pt x="376" y="154"/>
                  </a:lnTo>
                  <a:lnTo>
                    <a:pt x="377" y="171"/>
                  </a:lnTo>
                  <a:close/>
                </a:path>
              </a:pathLst>
            </a:custGeom>
            <a:solidFill>
              <a:srgbClr val="E997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3" name="Freeform 172"/>
            <p:cNvSpPr>
              <a:spLocks noEditPoints="1"/>
            </p:cNvSpPr>
            <p:nvPr/>
          </p:nvSpPr>
          <p:spPr bwMode="auto">
            <a:xfrm>
              <a:off x="2444" y="2951"/>
              <a:ext cx="61" cy="73"/>
            </a:xfrm>
            <a:custGeom>
              <a:avLst/>
              <a:gdLst/>
              <a:ahLst/>
              <a:cxnLst>
                <a:cxn ang="0">
                  <a:pos x="0" y="109"/>
                </a:cxn>
                <a:cxn ang="0">
                  <a:pos x="0" y="331"/>
                </a:cxn>
                <a:cxn ang="0">
                  <a:pos x="213" y="440"/>
                </a:cxn>
                <a:cxn ang="0">
                  <a:pos x="426" y="330"/>
                </a:cxn>
                <a:cxn ang="0">
                  <a:pos x="426" y="112"/>
                </a:cxn>
                <a:cxn ang="0">
                  <a:pos x="212" y="0"/>
                </a:cxn>
                <a:cxn ang="0">
                  <a:pos x="0" y="109"/>
                </a:cxn>
                <a:cxn ang="0">
                  <a:pos x="140" y="182"/>
                </a:cxn>
                <a:cxn ang="0">
                  <a:pos x="140" y="258"/>
                </a:cxn>
                <a:cxn ang="0">
                  <a:pos x="213" y="296"/>
                </a:cxn>
                <a:cxn ang="0">
                  <a:pos x="287" y="257"/>
                </a:cxn>
                <a:cxn ang="0">
                  <a:pos x="287" y="183"/>
                </a:cxn>
                <a:cxn ang="0">
                  <a:pos x="213" y="145"/>
                </a:cxn>
                <a:cxn ang="0">
                  <a:pos x="140" y="182"/>
                </a:cxn>
              </a:cxnLst>
              <a:rect l="0" t="0" r="r" b="b"/>
              <a:pathLst>
                <a:path w="426" h="440">
                  <a:moveTo>
                    <a:pt x="0" y="109"/>
                  </a:moveTo>
                  <a:lnTo>
                    <a:pt x="0" y="331"/>
                  </a:lnTo>
                  <a:lnTo>
                    <a:pt x="213" y="440"/>
                  </a:lnTo>
                  <a:lnTo>
                    <a:pt x="426" y="330"/>
                  </a:lnTo>
                  <a:lnTo>
                    <a:pt x="426" y="112"/>
                  </a:lnTo>
                  <a:lnTo>
                    <a:pt x="212" y="0"/>
                  </a:lnTo>
                  <a:lnTo>
                    <a:pt x="0" y="109"/>
                  </a:lnTo>
                  <a:close/>
                  <a:moveTo>
                    <a:pt x="140" y="182"/>
                  </a:moveTo>
                  <a:lnTo>
                    <a:pt x="140" y="258"/>
                  </a:lnTo>
                  <a:lnTo>
                    <a:pt x="213" y="296"/>
                  </a:lnTo>
                  <a:lnTo>
                    <a:pt x="287" y="257"/>
                  </a:lnTo>
                  <a:lnTo>
                    <a:pt x="287" y="183"/>
                  </a:lnTo>
                  <a:lnTo>
                    <a:pt x="213" y="145"/>
                  </a:lnTo>
                  <a:lnTo>
                    <a:pt x="140" y="182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2831" y="3167"/>
              <a:ext cx="40" cy="42"/>
            </a:xfrm>
            <a:custGeom>
              <a:avLst/>
              <a:gdLst/>
              <a:ahLst/>
              <a:cxnLst>
                <a:cxn ang="0">
                  <a:pos x="281" y="141"/>
                </a:cxn>
                <a:cxn ang="0">
                  <a:pos x="275" y="166"/>
                </a:cxn>
                <a:cxn ang="0">
                  <a:pos x="264" y="188"/>
                </a:cxn>
                <a:cxn ang="0">
                  <a:pos x="250" y="209"/>
                </a:cxn>
                <a:cxn ang="0">
                  <a:pos x="231" y="227"/>
                </a:cxn>
                <a:cxn ang="0">
                  <a:pos x="207" y="240"/>
                </a:cxn>
                <a:cxn ang="0">
                  <a:pos x="183" y="250"/>
                </a:cxn>
                <a:cxn ang="0">
                  <a:pos x="155" y="255"/>
                </a:cxn>
                <a:cxn ang="0">
                  <a:pos x="126" y="255"/>
                </a:cxn>
                <a:cxn ang="0">
                  <a:pos x="99" y="250"/>
                </a:cxn>
                <a:cxn ang="0">
                  <a:pos x="73" y="240"/>
                </a:cxn>
                <a:cxn ang="0">
                  <a:pos x="51" y="227"/>
                </a:cxn>
                <a:cxn ang="0">
                  <a:pos x="32" y="209"/>
                </a:cxn>
                <a:cxn ang="0">
                  <a:pos x="16" y="188"/>
                </a:cxn>
                <a:cxn ang="0">
                  <a:pos x="6" y="166"/>
                </a:cxn>
                <a:cxn ang="0">
                  <a:pos x="1" y="141"/>
                </a:cxn>
                <a:cxn ang="0">
                  <a:pos x="1" y="114"/>
                </a:cxn>
                <a:cxn ang="0">
                  <a:pos x="6" y="90"/>
                </a:cxn>
                <a:cxn ang="0">
                  <a:pos x="16" y="67"/>
                </a:cxn>
                <a:cxn ang="0">
                  <a:pos x="32" y="46"/>
                </a:cxn>
                <a:cxn ang="0">
                  <a:pos x="51" y="29"/>
                </a:cxn>
                <a:cxn ang="0">
                  <a:pos x="73" y="15"/>
                </a:cxn>
                <a:cxn ang="0">
                  <a:pos x="99" y="5"/>
                </a:cxn>
                <a:cxn ang="0">
                  <a:pos x="126" y="0"/>
                </a:cxn>
                <a:cxn ang="0">
                  <a:pos x="155" y="0"/>
                </a:cxn>
                <a:cxn ang="0">
                  <a:pos x="183" y="5"/>
                </a:cxn>
                <a:cxn ang="0">
                  <a:pos x="207" y="15"/>
                </a:cxn>
                <a:cxn ang="0">
                  <a:pos x="231" y="29"/>
                </a:cxn>
                <a:cxn ang="0">
                  <a:pos x="250" y="46"/>
                </a:cxn>
                <a:cxn ang="0">
                  <a:pos x="264" y="67"/>
                </a:cxn>
                <a:cxn ang="0">
                  <a:pos x="275" y="90"/>
                </a:cxn>
                <a:cxn ang="0">
                  <a:pos x="281" y="114"/>
                </a:cxn>
              </a:cxnLst>
              <a:rect l="0" t="0" r="r" b="b"/>
              <a:pathLst>
                <a:path w="282" h="256">
                  <a:moveTo>
                    <a:pt x="282" y="127"/>
                  </a:moveTo>
                  <a:lnTo>
                    <a:pt x="281" y="141"/>
                  </a:lnTo>
                  <a:lnTo>
                    <a:pt x="279" y="154"/>
                  </a:lnTo>
                  <a:lnTo>
                    <a:pt x="275" y="166"/>
                  </a:lnTo>
                  <a:lnTo>
                    <a:pt x="271" y="177"/>
                  </a:lnTo>
                  <a:lnTo>
                    <a:pt x="264" y="188"/>
                  </a:lnTo>
                  <a:lnTo>
                    <a:pt x="257" y="199"/>
                  </a:lnTo>
                  <a:lnTo>
                    <a:pt x="250" y="209"/>
                  </a:lnTo>
                  <a:lnTo>
                    <a:pt x="241" y="218"/>
                  </a:lnTo>
                  <a:lnTo>
                    <a:pt x="231" y="227"/>
                  </a:lnTo>
                  <a:lnTo>
                    <a:pt x="220" y="234"/>
                  </a:lnTo>
                  <a:lnTo>
                    <a:pt x="207" y="240"/>
                  </a:lnTo>
                  <a:lnTo>
                    <a:pt x="195" y="246"/>
                  </a:lnTo>
                  <a:lnTo>
                    <a:pt x="183" y="250"/>
                  </a:lnTo>
                  <a:lnTo>
                    <a:pt x="169" y="253"/>
                  </a:lnTo>
                  <a:lnTo>
                    <a:pt x="155" y="255"/>
                  </a:lnTo>
                  <a:lnTo>
                    <a:pt x="140" y="256"/>
                  </a:lnTo>
                  <a:lnTo>
                    <a:pt x="126" y="255"/>
                  </a:lnTo>
                  <a:lnTo>
                    <a:pt x="112" y="253"/>
                  </a:lnTo>
                  <a:lnTo>
                    <a:pt x="99" y="250"/>
                  </a:lnTo>
                  <a:lnTo>
                    <a:pt x="86" y="246"/>
                  </a:lnTo>
                  <a:lnTo>
                    <a:pt x="73" y="240"/>
                  </a:lnTo>
                  <a:lnTo>
                    <a:pt x="62" y="234"/>
                  </a:lnTo>
                  <a:lnTo>
                    <a:pt x="51" y="227"/>
                  </a:lnTo>
                  <a:lnTo>
                    <a:pt x="41" y="218"/>
                  </a:lnTo>
                  <a:lnTo>
                    <a:pt x="32" y="209"/>
                  </a:lnTo>
                  <a:lnTo>
                    <a:pt x="23" y="199"/>
                  </a:lnTo>
                  <a:lnTo>
                    <a:pt x="16" y="188"/>
                  </a:lnTo>
                  <a:lnTo>
                    <a:pt x="11" y="177"/>
                  </a:lnTo>
                  <a:lnTo>
                    <a:pt x="6" y="166"/>
                  </a:lnTo>
                  <a:lnTo>
                    <a:pt x="2" y="154"/>
                  </a:lnTo>
                  <a:lnTo>
                    <a:pt x="1" y="141"/>
                  </a:lnTo>
                  <a:lnTo>
                    <a:pt x="0" y="127"/>
                  </a:lnTo>
                  <a:lnTo>
                    <a:pt x="1" y="114"/>
                  </a:lnTo>
                  <a:lnTo>
                    <a:pt x="2" y="102"/>
                  </a:lnTo>
                  <a:lnTo>
                    <a:pt x="6" y="90"/>
                  </a:lnTo>
                  <a:lnTo>
                    <a:pt x="11" y="78"/>
                  </a:lnTo>
                  <a:lnTo>
                    <a:pt x="16" y="67"/>
                  </a:lnTo>
                  <a:lnTo>
                    <a:pt x="23" y="56"/>
                  </a:lnTo>
                  <a:lnTo>
                    <a:pt x="32" y="46"/>
                  </a:lnTo>
                  <a:lnTo>
                    <a:pt x="41" y="37"/>
                  </a:lnTo>
                  <a:lnTo>
                    <a:pt x="51" y="29"/>
                  </a:lnTo>
                  <a:lnTo>
                    <a:pt x="62" y="21"/>
                  </a:lnTo>
                  <a:lnTo>
                    <a:pt x="73" y="15"/>
                  </a:lnTo>
                  <a:lnTo>
                    <a:pt x="86" y="10"/>
                  </a:lnTo>
                  <a:lnTo>
                    <a:pt x="99" y="5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69" y="2"/>
                  </a:lnTo>
                  <a:lnTo>
                    <a:pt x="183" y="5"/>
                  </a:lnTo>
                  <a:lnTo>
                    <a:pt x="195" y="10"/>
                  </a:lnTo>
                  <a:lnTo>
                    <a:pt x="207" y="15"/>
                  </a:lnTo>
                  <a:lnTo>
                    <a:pt x="220" y="21"/>
                  </a:lnTo>
                  <a:lnTo>
                    <a:pt x="231" y="29"/>
                  </a:lnTo>
                  <a:lnTo>
                    <a:pt x="241" y="37"/>
                  </a:lnTo>
                  <a:lnTo>
                    <a:pt x="250" y="46"/>
                  </a:lnTo>
                  <a:lnTo>
                    <a:pt x="257" y="56"/>
                  </a:lnTo>
                  <a:lnTo>
                    <a:pt x="264" y="67"/>
                  </a:lnTo>
                  <a:lnTo>
                    <a:pt x="271" y="78"/>
                  </a:lnTo>
                  <a:lnTo>
                    <a:pt x="275" y="90"/>
                  </a:lnTo>
                  <a:lnTo>
                    <a:pt x="279" y="102"/>
                  </a:lnTo>
                  <a:lnTo>
                    <a:pt x="281" y="114"/>
                  </a:lnTo>
                  <a:lnTo>
                    <a:pt x="282" y="127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5" name="Freeform 174"/>
            <p:cNvSpPr>
              <a:spLocks/>
            </p:cNvSpPr>
            <p:nvPr/>
          </p:nvSpPr>
          <p:spPr bwMode="auto">
            <a:xfrm>
              <a:off x="3569" y="1258"/>
              <a:ext cx="39" cy="41"/>
            </a:xfrm>
            <a:custGeom>
              <a:avLst/>
              <a:gdLst/>
              <a:ahLst/>
              <a:cxnLst>
                <a:cxn ang="0">
                  <a:pos x="275" y="65"/>
                </a:cxn>
                <a:cxn ang="0">
                  <a:pos x="181" y="68"/>
                </a:cxn>
                <a:cxn ang="0">
                  <a:pos x="123" y="0"/>
                </a:cxn>
                <a:cxn ang="0">
                  <a:pos x="89" y="85"/>
                </a:cxn>
                <a:cxn ang="0">
                  <a:pos x="0" y="112"/>
                </a:cxn>
                <a:cxn ang="0">
                  <a:pos x="78" y="160"/>
                </a:cxn>
                <a:cxn ang="0">
                  <a:pos x="80" y="245"/>
                </a:cxn>
                <a:cxn ang="0">
                  <a:pos x="162" y="191"/>
                </a:cxn>
                <a:cxn ang="0">
                  <a:pos x="253" y="215"/>
                </a:cxn>
                <a:cxn ang="0">
                  <a:pos x="221" y="135"/>
                </a:cxn>
                <a:cxn ang="0">
                  <a:pos x="275" y="65"/>
                </a:cxn>
              </a:cxnLst>
              <a:rect l="0" t="0" r="r" b="b"/>
              <a:pathLst>
                <a:path w="275" h="245">
                  <a:moveTo>
                    <a:pt x="275" y="65"/>
                  </a:moveTo>
                  <a:lnTo>
                    <a:pt x="181" y="68"/>
                  </a:lnTo>
                  <a:lnTo>
                    <a:pt x="123" y="0"/>
                  </a:lnTo>
                  <a:lnTo>
                    <a:pt x="89" y="85"/>
                  </a:lnTo>
                  <a:lnTo>
                    <a:pt x="0" y="112"/>
                  </a:lnTo>
                  <a:lnTo>
                    <a:pt x="78" y="160"/>
                  </a:lnTo>
                  <a:lnTo>
                    <a:pt x="80" y="245"/>
                  </a:lnTo>
                  <a:lnTo>
                    <a:pt x="162" y="191"/>
                  </a:lnTo>
                  <a:lnTo>
                    <a:pt x="253" y="215"/>
                  </a:lnTo>
                  <a:lnTo>
                    <a:pt x="221" y="135"/>
                  </a:lnTo>
                  <a:lnTo>
                    <a:pt x="275" y="65"/>
                  </a:lnTo>
                  <a:close/>
                </a:path>
              </a:pathLst>
            </a:custGeom>
            <a:solidFill>
              <a:srgbClr val="E997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6" name="Freeform 175"/>
            <p:cNvSpPr>
              <a:spLocks/>
            </p:cNvSpPr>
            <p:nvPr/>
          </p:nvSpPr>
          <p:spPr bwMode="auto">
            <a:xfrm>
              <a:off x="2481" y="1185"/>
              <a:ext cx="37" cy="39"/>
            </a:xfrm>
            <a:custGeom>
              <a:avLst/>
              <a:gdLst/>
              <a:ahLst/>
              <a:cxnLst>
                <a:cxn ang="0">
                  <a:pos x="264" y="64"/>
                </a:cxn>
                <a:cxn ang="0">
                  <a:pos x="173" y="67"/>
                </a:cxn>
                <a:cxn ang="0">
                  <a:pos x="118" y="0"/>
                </a:cxn>
                <a:cxn ang="0">
                  <a:pos x="85" y="82"/>
                </a:cxn>
                <a:cxn ang="0">
                  <a:pos x="0" y="108"/>
                </a:cxn>
                <a:cxn ang="0">
                  <a:pos x="75" y="154"/>
                </a:cxn>
                <a:cxn ang="0">
                  <a:pos x="76" y="236"/>
                </a:cxn>
                <a:cxn ang="0">
                  <a:pos x="154" y="185"/>
                </a:cxn>
                <a:cxn ang="0">
                  <a:pos x="244" y="208"/>
                </a:cxn>
                <a:cxn ang="0">
                  <a:pos x="213" y="131"/>
                </a:cxn>
                <a:cxn ang="0">
                  <a:pos x="264" y="64"/>
                </a:cxn>
              </a:cxnLst>
              <a:rect l="0" t="0" r="r" b="b"/>
              <a:pathLst>
                <a:path w="264" h="236">
                  <a:moveTo>
                    <a:pt x="264" y="64"/>
                  </a:moveTo>
                  <a:lnTo>
                    <a:pt x="173" y="67"/>
                  </a:lnTo>
                  <a:lnTo>
                    <a:pt x="118" y="0"/>
                  </a:lnTo>
                  <a:lnTo>
                    <a:pt x="85" y="82"/>
                  </a:lnTo>
                  <a:lnTo>
                    <a:pt x="0" y="108"/>
                  </a:lnTo>
                  <a:lnTo>
                    <a:pt x="75" y="154"/>
                  </a:lnTo>
                  <a:lnTo>
                    <a:pt x="76" y="236"/>
                  </a:lnTo>
                  <a:lnTo>
                    <a:pt x="154" y="185"/>
                  </a:lnTo>
                  <a:lnTo>
                    <a:pt x="244" y="208"/>
                  </a:lnTo>
                  <a:lnTo>
                    <a:pt x="213" y="131"/>
                  </a:lnTo>
                  <a:lnTo>
                    <a:pt x="264" y="64"/>
                  </a:lnTo>
                  <a:close/>
                </a:path>
              </a:pathLst>
            </a:custGeom>
            <a:solidFill>
              <a:srgbClr val="E997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2725" y="3003"/>
              <a:ext cx="19" cy="21"/>
            </a:xfrm>
            <a:custGeom>
              <a:avLst/>
              <a:gdLst/>
              <a:ahLst/>
              <a:cxnLst>
                <a:cxn ang="0">
                  <a:pos x="136" y="69"/>
                </a:cxn>
                <a:cxn ang="0">
                  <a:pos x="134" y="81"/>
                </a:cxn>
                <a:cxn ang="0">
                  <a:pos x="129" y="92"/>
                </a:cxn>
                <a:cxn ang="0">
                  <a:pos x="121" y="101"/>
                </a:cxn>
                <a:cxn ang="0">
                  <a:pos x="112" y="110"/>
                </a:cxn>
                <a:cxn ang="0">
                  <a:pos x="101" y="116"/>
                </a:cxn>
                <a:cxn ang="0">
                  <a:pos x="88" y="121"/>
                </a:cxn>
                <a:cxn ang="0">
                  <a:pos x="75" y="123"/>
                </a:cxn>
                <a:cxn ang="0">
                  <a:pos x="62" y="123"/>
                </a:cxn>
                <a:cxn ang="0">
                  <a:pos x="48" y="121"/>
                </a:cxn>
                <a:cxn ang="0">
                  <a:pos x="36" y="116"/>
                </a:cxn>
                <a:cxn ang="0">
                  <a:pos x="25" y="110"/>
                </a:cxn>
                <a:cxn ang="0">
                  <a:pos x="16" y="101"/>
                </a:cxn>
                <a:cxn ang="0">
                  <a:pos x="8" y="92"/>
                </a:cxn>
                <a:cxn ang="0">
                  <a:pos x="4" y="81"/>
                </a:cxn>
                <a:cxn ang="0">
                  <a:pos x="0" y="69"/>
                </a:cxn>
                <a:cxn ang="0">
                  <a:pos x="0" y="55"/>
                </a:cxn>
                <a:cxn ang="0">
                  <a:pos x="4" y="43"/>
                </a:cxn>
                <a:cxn ang="0">
                  <a:pos x="8" y="32"/>
                </a:cxn>
                <a:cxn ang="0">
                  <a:pos x="16" y="22"/>
                </a:cxn>
                <a:cxn ang="0">
                  <a:pos x="25" y="14"/>
                </a:cxn>
                <a:cxn ang="0">
                  <a:pos x="36" y="8"/>
                </a:cxn>
                <a:cxn ang="0">
                  <a:pos x="48" y="3"/>
                </a:cxn>
                <a:cxn ang="0">
                  <a:pos x="62" y="0"/>
                </a:cxn>
                <a:cxn ang="0">
                  <a:pos x="75" y="0"/>
                </a:cxn>
                <a:cxn ang="0">
                  <a:pos x="88" y="3"/>
                </a:cxn>
                <a:cxn ang="0">
                  <a:pos x="101" y="8"/>
                </a:cxn>
                <a:cxn ang="0">
                  <a:pos x="112" y="14"/>
                </a:cxn>
                <a:cxn ang="0">
                  <a:pos x="121" y="22"/>
                </a:cxn>
                <a:cxn ang="0">
                  <a:pos x="129" y="32"/>
                </a:cxn>
                <a:cxn ang="0">
                  <a:pos x="134" y="43"/>
                </a:cxn>
                <a:cxn ang="0">
                  <a:pos x="136" y="55"/>
                </a:cxn>
              </a:cxnLst>
              <a:rect l="0" t="0" r="r" b="b"/>
              <a:pathLst>
                <a:path w="136" h="124">
                  <a:moveTo>
                    <a:pt x="136" y="62"/>
                  </a:moveTo>
                  <a:lnTo>
                    <a:pt x="136" y="69"/>
                  </a:lnTo>
                  <a:lnTo>
                    <a:pt x="135" y="75"/>
                  </a:lnTo>
                  <a:lnTo>
                    <a:pt x="134" y="81"/>
                  </a:lnTo>
                  <a:lnTo>
                    <a:pt x="132" y="86"/>
                  </a:lnTo>
                  <a:lnTo>
                    <a:pt x="129" y="92"/>
                  </a:lnTo>
                  <a:lnTo>
                    <a:pt x="125" y="97"/>
                  </a:lnTo>
                  <a:lnTo>
                    <a:pt x="121" y="101"/>
                  </a:lnTo>
                  <a:lnTo>
                    <a:pt x="116" y="106"/>
                  </a:lnTo>
                  <a:lnTo>
                    <a:pt x="112" y="110"/>
                  </a:lnTo>
                  <a:lnTo>
                    <a:pt x="106" y="113"/>
                  </a:lnTo>
                  <a:lnTo>
                    <a:pt x="101" y="116"/>
                  </a:lnTo>
                  <a:lnTo>
                    <a:pt x="95" y="119"/>
                  </a:lnTo>
                  <a:lnTo>
                    <a:pt x="88" y="121"/>
                  </a:lnTo>
                  <a:lnTo>
                    <a:pt x="82" y="122"/>
                  </a:lnTo>
                  <a:lnTo>
                    <a:pt x="75" y="123"/>
                  </a:lnTo>
                  <a:lnTo>
                    <a:pt x="68" y="124"/>
                  </a:lnTo>
                  <a:lnTo>
                    <a:pt x="62" y="123"/>
                  </a:lnTo>
                  <a:lnTo>
                    <a:pt x="55" y="122"/>
                  </a:lnTo>
                  <a:lnTo>
                    <a:pt x="48" y="121"/>
                  </a:lnTo>
                  <a:lnTo>
                    <a:pt x="41" y="119"/>
                  </a:lnTo>
                  <a:lnTo>
                    <a:pt x="36" y="116"/>
                  </a:lnTo>
                  <a:lnTo>
                    <a:pt x="30" y="113"/>
                  </a:lnTo>
                  <a:lnTo>
                    <a:pt x="25" y="110"/>
                  </a:lnTo>
                  <a:lnTo>
                    <a:pt x="20" y="106"/>
                  </a:lnTo>
                  <a:lnTo>
                    <a:pt x="16" y="101"/>
                  </a:lnTo>
                  <a:lnTo>
                    <a:pt x="11" y="97"/>
                  </a:lnTo>
                  <a:lnTo>
                    <a:pt x="8" y="92"/>
                  </a:lnTo>
                  <a:lnTo>
                    <a:pt x="6" y="86"/>
                  </a:lnTo>
                  <a:lnTo>
                    <a:pt x="4" y="81"/>
                  </a:lnTo>
                  <a:lnTo>
                    <a:pt x="1" y="75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0" y="55"/>
                  </a:lnTo>
                  <a:lnTo>
                    <a:pt x="1" y="49"/>
                  </a:lnTo>
                  <a:lnTo>
                    <a:pt x="4" y="43"/>
                  </a:lnTo>
                  <a:lnTo>
                    <a:pt x="6" y="38"/>
                  </a:lnTo>
                  <a:lnTo>
                    <a:pt x="8" y="32"/>
                  </a:lnTo>
                  <a:lnTo>
                    <a:pt x="11" y="27"/>
                  </a:lnTo>
                  <a:lnTo>
                    <a:pt x="16" y="22"/>
                  </a:lnTo>
                  <a:lnTo>
                    <a:pt x="20" y="18"/>
                  </a:lnTo>
                  <a:lnTo>
                    <a:pt x="25" y="14"/>
                  </a:lnTo>
                  <a:lnTo>
                    <a:pt x="30" y="11"/>
                  </a:lnTo>
                  <a:lnTo>
                    <a:pt x="36" y="8"/>
                  </a:lnTo>
                  <a:lnTo>
                    <a:pt x="41" y="5"/>
                  </a:lnTo>
                  <a:lnTo>
                    <a:pt x="48" y="3"/>
                  </a:lnTo>
                  <a:lnTo>
                    <a:pt x="55" y="1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5" y="0"/>
                  </a:lnTo>
                  <a:lnTo>
                    <a:pt x="82" y="1"/>
                  </a:lnTo>
                  <a:lnTo>
                    <a:pt x="88" y="3"/>
                  </a:lnTo>
                  <a:lnTo>
                    <a:pt x="95" y="5"/>
                  </a:lnTo>
                  <a:lnTo>
                    <a:pt x="101" y="8"/>
                  </a:lnTo>
                  <a:lnTo>
                    <a:pt x="106" y="11"/>
                  </a:lnTo>
                  <a:lnTo>
                    <a:pt x="112" y="14"/>
                  </a:lnTo>
                  <a:lnTo>
                    <a:pt x="116" y="18"/>
                  </a:lnTo>
                  <a:lnTo>
                    <a:pt x="121" y="22"/>
                  </a:lnTo>
                  <a:lnTo>
                    <a:pt x="125" y="27"/>
                  </a:lnTo>
                  <a:lnTo>
                    <a:pt x="129" y="32"/>
                  </a:lnTo>
                  <a:lnTo>
                    <a:pt x="132" y="38"/>
                  </a:lnTo>
                  <a:lnTo>
                    <a:pt x="134" y="43"/>
                  </a:lnTo>
                  <a:lnTo>
                    <a:pt x="135" y="49"/>
                  </a:lnTo>
                  <a:lnTo>
                    <a:pt x="136" y="55"/>
                  </a:lnTo>
                  <a:lnTo>
                    <a:pt x="136" y="62"/>
                  </a:lnTo>
                  <a:close/>
                </a:path>
              </a:pathLst>
            </a:custGeom>
            <a:solidFill>
              <a:srgbClr val="39803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047" y="1313"/>
              <a:ext cx="35" cy="38"/>
            </a:xfrm>
            <a:custGeom>
              <a:avLst/>
              <a:gdLst/>
              <a:ahLst/>
              <a:cxnLst>
                <a:cxn ang="0">
                  <a:pos x="249" y="125"/>
                </a:cxn>
                <a:cxn ang="0">
                  <a:pos x="245" y="146"/>
                </a:cxn>
                <a:cxn ang="0">
                  <a:pos x="235" y="167"/>
                </a:cxn>
                <a:cxn ang="0">
                  <a:pos x="221" y="185"/>
                </a:cxn>
                <a:cxn ang="0">
                  <a:pos x="205" y="200"/>
                </a:cxn>
                <a:cxn ang="0">
                  <a:pos x="185" y="212"/>
                </a:cxn>
                <a:cxn ang="0">
                  <a:pos x="162" y="221"/>
                </a:cxn>
                <a:cxn ang="0">
                  <a:pos x="138" y="225"/>
                </a:cxn>
                <a:cxn ang="0">
                  <a:pos x="112" y="225"/>
                </a:cxn>
                <a:cxn ang="0">
                  <a:pos x="87" y="221"/>
                </a:cxn>
                <a:cxn ang="0">
                  <a:pos x="65" y="212"/>
                </a:cxn>
                <a:cxn ang="0">
                  <a:pos x="45" y="200"/>
                </a:cxn>
                <a:cxn ang="0">
                  <a:pos x="28" y="185"/>
                </a:cxn>
                <a:cxn ang="0">
                  <a:pos x="15" y="167"/>
                </a:cxn>
                <a:cxn ang="0">
                  <a:pos x="6" y="146"/>
                </a:cxn>
                <a:cxn ang="0">
                  <a:pos x="0" y="125"/>
                </a:cxn>
                <a:cxn ang="0">
                  <a:pos x="0" y="102"/>
                </a:cxn>
                <a:cxn ang="0">
                  <a:pos x="6" y="80"/>
                </a:cxn>
                <a:cxn ang="0">
                  <a:pos x="15" y="59"/>
                </a:cxn>
                <a:cxn ang="0">
                  <a:pos x="28" y="41"/>
                </a:cxn>
                <a:cxn ang="0">
                  <a:pos x="45" y="26"/>
                </a:cxn>
                <a:cxn ang="0">
                  <a:pos x="65" y="14"/>
                </a:cxn>
                <a:cxn ang="0">
                  <a:pos x="87" y="5"/>
                </a:cxn>
                <a:cxn ang="0">
                  <a:pos x="112" y="1"/>
                </a:cxn>
                <a:cxn ang="0">
                  <a:pos x="138" y="1"/>
                </a:cxn>
                <a:cxn ang="0">
                  <a:pos x="162" y="5"/>
                </a:cxn>
                <a:cxn ang="0">
                  <a:pos x="185" y="14"/>
                </a:cxn>
                <a:cxn ang="0">
                  <a:pos x="205" y="26"/>
                </a:cxn>
                <a:cxn ang="0">
                  <a:pos x="221" y="41"/>
                </a:cxn>
                <a:cxn ang="0">
                  <a:pos x="235" y="59"/>
                </a:cxn>
                <a:cxn ang="0">
                  <a:pos x="245" y="80"/>
                </a:cxn>
                <a:cxn ang="0">
                  <a:pos x="249" y="102"/>
                </a:cxn>
              </a:cxnLst>
              <a:rect l="0" t="0" r="r" b="b"/>
              <a:pathLst>
                <a:path w="250" h="226">
                  <a:moveTo>
                    <a:pt x="250" y="113"/>
                  </a:moveTo>
                  <a:lnTo>
                    <a:pt x="249" y="125"/>
                  </a:lnTo>
                  <a:lnTo>
                    <a:pt x="247" y="136"/>
                  </a:lnTo>
                  <a:lnTo>
                    <a:pt x="245" y="146"/>
                  </a:lnTo>
                  <a:lnTo>
                    <a:pt x="240" y="158"/>
                  </a:lnTo>
                  <a:lnTo>
                    <a:pt x="235" y="167"/>
                  </a:lnTo>
                  <a:lnTo>
                    <a:pt x="228" y="177"/>
                  </a:lnTo>
                  <a:lnTo>
                    <a:pt x="221" y="185"/>
                  </a:lnTo>
                  <a:lnTo>
                    <a:pt x="214" y="193"/>
                  </a:lnTo>
                  <a:lnTo>
                    <a:pt x="205" y="200"/>
                  </a:lnTo>
                  <a:lnTo>
                    <a:pt x="195" y="207"/>
                  </a:lnTo>
                  <a:lnTo>
                    <a:pt x="185" y="212"/>
                  </a:lnTo>
                  <a:lnTo>
                    <a:pt x="173" y="217"/>
                  </a:lnTo>
                  <a:lnTo>
                    <a:pt x="162" y="221"/>
                  </a:lnTo>
                  <a:lnTo>
                    <a:pt x="150" y="224"/>
                  </a:lnTo>
                  <a:lnTo>
                    <a:pt x="138" y="225"/>
                  </a:lnTo>
                  <a:lnTo>
                    <a:pt x="125" y="226"/>
                  </a:lnTo>
                  <a:lnTo>
                    <a:pt x="112" y="225"/>
                  </a:lnTo>
                  <a:lnTo>
                    <a:pt x="100" y="224"/>
                  </a:lnTo>
                  <a:lnTo>
                    <a:pt x="87" y="221"/>
                  </a:lnTo>
                  <a:lnTo>
                    <a:pt x="76" y="217"/>
                  </a:lnTo>
                  <a:lnTo>
                    <a:pt x="65" y="212"/>
                  </a:lnTo>
                  <a:lnTo>
                    <a:pt x="55" y="207"/>
                  </a:lnTo>
                  <a:lnTo>
                    <a:pt x="45" y="200"/>
                  </a:lnTo>
                  <a:lnTo>
                    <a:pt x="37" y="193"/>
                  </a:lnTo>
                  <a:lnTo>
                    <a:pt x="28" y="185"/>
                  </a:lnTo>
                  <a:lnTo>
                    <a:pt x="22" y="177"/>
                  </a:lnTo>
                  <a:lnTo>
                    <a:pt x="15" y="167"/>
                  </a:lnTo>
                  <a:lnTo>
                    <a:pt x="10" y="158"/>
                  </a:lnTo>
                  <a:lnTo>
                    <a:pt x="6" y="146"/>
                  </a:lnTo>
                  <a:lnTo>
                    <a:pt x="3" y="136"/>
                  </a:lnTo>
                  <a:lnTo>
                    <a:pt x="0" y="125"/>
                  </a:lnTo>
                  <a:lnTo>
                    <a:pt x="0" y="113"/>
                  </a:lnTo>
                  <a:lnTo>
                    <a:pt x="0" y="102"/>
                  </a:lnTo>
                  <a:lnTo>
                    <a:pt x="3" y="91"/>
                  </a:lnTo>
                  <a:lnTo>
                    <a:pt x="6" y="80"/>
                  </a:lnTo>
                  <a:lnTo>
                    <a:pt x="10" y="69"/>
                  </a:lnTo>
                  <a:lnTo>
                    <a:pt x="15" y="59"/>
                  </a:lnTo>
                  <a:lnTo>
                    <a:pt x="22" y="50"/>
                  </a:lnTo>
                  <a:lnTo>
                    <a:pt x="28" y="41"/>
                  </a:lnTo>
                  <a:lnTo>
                    <a:pt x="37" y="33"/>
                  </a:lnTo>
                  <a:lnTo>
                    <a:pt x="45" y="26"/>
                  </a:lnTo>
                  <a:lnTo>
                    <a:pt x="55" y="19"/>
                  </a:lnTo>
                  <a:lnTo>
                    <a:pt x="65" y="14"/>
                  </a:lnTo>
                  <a:lnTo>
                    <a:pt x="76" y="9"/>
                  </a:lnTo>
                  <a:lnTo>
                    <a:pt x="87" y="5"/>
                  </a:lnTo>
                  <a:lnTo>
                    <a:pt x="100" y="2"/>
                  </a:lnTo>
                  <a:lnTo>
                    <a:pt x="112" y="1"/>
                  </a:lnTo>
                  <a:lnTo>
                    <a:pt x="125" y="0"/>
                  </a:lnTo>
                  <a:lnTo>
                    <a:pt x="138" y="1"/>
                  </a:lnTo>
                  <a:lnTo>
                    <a:pt x="150" y="2"/>
                  </a:lnTo>
                  <a:lnTo>
                    <a:pt x="162" y="5"/>
                  </a:lnTo>
                  <a:lnTo>
                    <a:pt x="173" y="9"/>
                  </a:lnTo>
                  <a:lnTo>
                    <a:pt x="185" y="14"/>
                  </a:lnTo>
                  <a:lnTo>
                    <a:pt x="195" y="19"/>
                  </a:lnTo>
                  <a:lnTo>
                    <a:pt x="205" y="26"/>
                  </a:lnTo>
                  <a:lnTo>
                    <a:pt x="214" y="33"/>
                  </a:lnTo>
                  <a:lnTo>
                    <a:pt x="221" y="41"/>
                  </a:lnTo>
                  <a:lnTo>
                    <a:pt x="228" y="50"/>
                  </a:lnTo>
                  <a:lnTo>
                    <a:pt x="235" y="59"/>
                  </a:lnTo>
                  <a:lnTo>
                    <a:pt x="240" y="69"/>
                  </a:lnTo>
                  <a:lnTo>
                    <a:pt x="245" y="80"/>
                  </a:lnTo>
                  <a:lnTo>
                    <a:pt x="247" y="91"/>
                  </a:lnTo>
                  <a:lnTo>
                    <a:pt x="249" y="102"/>
                  </a:lnTo>
                  <a:lnTo>
                    <a:pt x="250" y="113"/>
                  </a:lnTo>
                  <a:close/>
                </a:path>
              </a:pathLst>
            </a:custGeom>
            <a:solidFill>
              <a:srgbClr val="E4EB1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2316" y="1016"/>
              <a:ext cx="31" cy="34"/>
            </a:xfrm>
            <a:custGeom>
              <a:avLst/>
              <a:gdLst/>
              <a:ahLst/>
              <a:cxnLst>
                <a:cxn ang="0">
                  <a:pos x="220" y="110"/>
                </a:cxn>
                <a:cxn ang="0">
                  <a:pos x="216" y="129"/>
                </a:cxn>
                <a:cxn ang="0">
                  <a:pos x="208" y="147"/>
                </a:cxn>
                <a:cxn ang="0">
                  <a:pos x="196" y="164"/>
                </a:cxn>
                <a:cxn ang="0">
                  <a:pos x="181" y="177"/>
                </a:cxn>
                <a:cxn ang="0">
                  <a:pos x="163" y="188"/>
                </a:cxn>
                <a:cxn ang="0">
                  <a:pos x="143" y="195"/>
                </a:cxn>
                <a:cxn ang="0">
                  <a:pos x="122" y="199"/>
                </a:cxn>
                <a:cxn ang="0">
                  <a:pos x="100" y="199"/>
                </a:cxn>
                <a:cxn ang="0">
                  <a:pos x="78" y="195"/>
                </a:cxn>
                <a:cxn ang="0">
                  <a:pos x="58" y="188"/>
                </a:cxn>
                <a:cxn ang="0">
                  <a:pos x="40" y="177"/>
                </a:cxn>
                <a:cxn ang="0">
                  <a:pos x="26" y="164"/>
                </a:cxn>
                <a:cxn ang="0">
                  <a:pos x="14" y="147"/>
                </a:cxn>
                <a:cxn ang="0">
                  <a:pos x="6" y="129"/>
                </a:cxn>
                <a:cxn ang="0">
                  <a:pos x="1" y="110"/>
                </a:cxn>
                <a:cxn ang="0">
                  <a:pos x="1" y="90"/>
                </a:cxn>
                <a:cxn ang="0">
                  <a:pos x="6" y="70"/>
                </a:cxn>
                <a:cxn ang="0">
                  <a:pos x="14" y="52"/>
                </a:cxn>
                <a:cxn ang="0">
                  <a:pos x="26" y="36"/>
                </a:cxn>
                <a:cxn ang="0">
                  <a:pos x="40" y="23"/>
                </a:cxn>
                <a:cxn ang="0">
                  <a:pos x="58" y="12"/>
                </a:cxn>
                <a:cxn ang="0">
                  <a:pos x="78" y="5"/>
                </a:cxn>
                <a:cxn ang="0">
                  <a:pos x="100" y="1"/>
                </a:cxn>
                <a:cxn ang="0">
                  <a:pos x="122" y="1"/>
                </a:cxn>
                <a:cxn ang="0">
                  <a:pos x="143" y="5"/>
                </a:cxn>
                <a:cxn ang="0">
                  <a:pos x="163" y="12"/>
                </a:cxn>
                <a:cxn ang="0">
                  <a:pos x="181" y="23"/>
                </a:cxn>
                <a:cxn ang="0">
                  <a:pos x="196" y="36"/>
                </a:cxn>
                <a:cxn ang="0">
                  <a:pos x="208" y="52"/>
                </a:cxn>
                <a:cxn ang="0">
                  <a:pos x="216" y="70"/>
                </a:cxn>
                <a:cxn ang="0">
                  <a:pos x="220" y="90"/>
                </a:cxn>
              </a:cxnLst>
              <a:rect l="0" t="0" r="r" b="b"/>
              <a:pathLst>
                <a:path w="221" h="200">
                  <a:moveTo>
                    <a:pt x="221" y="100"/>
                  </a:moveTo>
                  <a:lnTo>
                    <a:pt x="220" y="110"/>
                  </a:lnTo>
                  <a:lnTo>
                    <a:pt x="219" y="120"/>
                  </a:lnTo>
                  <a:lnTo>
                    <a:pt x="216" y="129"/>
                  </a:lnTo>
                  <a:lnTo>
                    <a:pt x="212" y="138"/>
                  </a:lnTo>
                  <a:lnTo>
                    <a:pt x="208" y="147"/>
                  </a:lnTo>
                  <a:lnTo>
                    <a:pt x="202" y="156"/>
                  </a:lnTo>
                  <a:lnTo>
                    <a:pt x="196" y="164"/>
                  </a:lnTo>
                  <a:lnTo>
                    <a:pt x="189" y="171"/>
                  </a:lnTo>
                  <a:lnTo>
                    <a:pt x="181" y="177"/>
                  </a:lnTo>
                  <a:lnTo>
                    <a:pt x="172" y="183"/>
                  </a:lnTo>
                  <a:lnTo>
                    <a:pt x="163" y="188"/>
                  </a:lnTo>
                  <a:lnTo>
                    <a:pt x="154" y="192"/>
                  </a:lnTo>
                  <a:lnTo>
                    <a:pt x="143" y="195"/>
                  </a:lnTo>
                  <a:lnTo>
                    <a:pt x="133" y="198"/>
                  </a:lnTo>
                  <a:lnTo>
                    <a:pt x="122" y="199"/>
                  </a:lnTo>
                  <a:lnTo>
                    <a:pt x="111" y="200"/>
                  </a:lnTo>
                  <a:lnTo>
                    <a:pt x="100" y="199"/>
                  </a:lnTo>
                  <a:lnTo>
                    <a:pt x="88" y="198"/>
                  </a:lnTo>
                  <a:lnTo>
                    <a:pt x="78" y="195"/>
                  </a:lnTo>
                  <a:lnTo>
                    <a:pt x="68" y="192"/>
                  </a:lnTo>
                  <a:lnTo>
                    <a:pt x="58" y="188"/>
                  </a:lnTo>
                  <a:lnTo>
                    <a:pt x="49" y="183"/>
                  </a:lnTo>
                  <a:lnTo>
                    <a:pt x="40" y="177"/>
                  </a:lnTo>
                  <a:lnTo>
                    <a:pt x="33" y="171"/>
                  </a:lnTo>
                  <a:lnTo>
                    <a:pt x="26" y="164"/>
                  </a:lnTo>
                  <a:lnTo>
                    <a:pt x="19" y="156"/>
                  </a:lnTo>
                  <a:lnTo>
                    <a:pt x="14" y="147"/>
                  </a:lnTo>
                  <a:lnTo>
                    <a:pt x="9" y="138"/>
                  </a:lnTo>
                  <a:lnTo>
                    <a:pt x="6" y="129"/>
                  </a:lnTo>
                  <a:lnTo>
                    <a:pt x="2" y="120"/>
                  </a:lnTo>
                  <a:lnTo>
                    <a:pt x="1" y="110"/>
                  </a:lnTo>
                  <a:lnTo>
                    <a:pt x="0" y="100"/>
                  </a:lnTo>
                  <a:lnTo>
                    <a:pt x="1" y="90"/>
                  </a:lnTo>
                  <a:lnTo>
                    <a:pt x="2" y="80"/>
                  </a:lnTo>
                  <a:lnTo>
                    <a:pt x="6" y="70"/>
                  </a:lnTo>
                  <a:lnTo>
                    <a:pt x="9" y="60"/>
                  </a:lnTo>
                  <a:lnTo>
                    <a:pt x="14" y="52"/>
                  </a:lnTo>
                  <a:lnTo>
                    <a:pt x="19" y="44"/>
                  </a:lnTo>
                  <a:lnTo>
                    <a:pt x="26" y="36"/>
                  </a:lnTo>
                  <a:lnTo>
                    <a:pt x="33" y="29"/>
                  </a:lnTo>
                  <a:lnTo>
                    <a:pt x="40" y="23"/>
                  </a:lnTo>
                  <a:lnTo>
                    <a:pt x="49" y="17"/>
                  </a:lnTo>
                  <a:lnTo>
                    <a:pt x="58" y="12"/>
                  </a:lnTo>
                  <a:lnTo>
                    <a:pt x="68" y="8"/>
                  </a:lnTo>
                  <a:lnTo>
                    <a:pt x="78" y="5"/>
                  </a:lnTo>
                  <a:lnTo>
                    <a:pt x="88" y="2"/>
                  </a:lnTo>
                  <a:lnTo>
                    <a:pt x="100" y="1"/>
                  </a:lnTo>
                  <a:lnTo>
                    <a:pt x="111" y="0"/>
                  </a:lnTo>
                  <a:lnTo>
                    <a:pt x="122" y="1"/>
                  </a:lnTo>
                  <a:lnTo>
                    <a:pt x="133" y="2"/>
                  </a:lnTo>
                  <a:lnTo>
                    <a:pt x="143" y="5"/>
                  </a:lnTo>
                  <a:lnTo>
                    <a:pt x="154" y="8"/>
                  </a:lnTo>
                  <a:lnTo>
                    <a:pt x="163" y="12"/>
                  </a:lnTo>
                  <a:lnTo>
                    <a:pt x="172" y="17"/>
                  </a:lnTo>
                  <a:lnTo>
                    <a:pt x="181" y="23"/>
                  </a:lnTo>
                  <a:lnTo>
                    <a:pt x="189" y="29"/>
                  </a:lnTo>
                  <a:lnTo>
                    <a:pt x="196" y="36"/>
                  </a:lnTo>
                  <a:lnTo>
                    <a:pt x="202" y="44"/>
                  </a:lnTo>
                  <a:lnTo>
                    <a:pt x="208" y="52"/>
                  </a:lnTo>
                  <a:lnTo>
                    <a:pt x="212" y="60"/>
                  </a:lnTo>
                  <a:lnTo>
                    <a:pt x="216" y="70"/>
                  </a:lnTo>
                  <a:lnTo>
                    <a:pt x="219" y="80"/>
                  </a:lnTo>
                  <a:lnTo>
                    <a:pt x="220" y="90"/>
                  </a:lnTo>
                  <a:lnTo>
                    <a:pt x="221" y="100"/>
                  </a:lnTo>
                  <a:close/>
                </a:path>
              </a:pathLst>
            </a:custGeom>
            <a:solidFill>
              <a:srgbClr val="DB26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0" name="Freeform 179"/>
            <p:cNvSpPr>
              <a:spLocks/>
            </p:cNvSpPr>
            <p:nvPr/>
          </p:nvSpPr>
          <p:spPr bwMode="auto">
            <a:xfrm>
              <a:off x="2446" y="1142"/>
              <a:ext cx="31" cy="34"/>
            </a:xfrm>
            <a:custGeom>
              <a:avLst/>
              <a:gdLst/>
              <a:ahLst/>
              <a:cxnLst>
                <a:cxn ang="0">
                  <a:pos x="220" y="110"/>
                </a:cxn>
                <a:cxn ang="0">
                  <a:pos x="215" y="130"/>
                </a:cxn>
                <a:cxn ang="0">
                  <a:pos x="206" y="148"/>
                </a:cxn>
                <a:cxn ang="0">
                  <a:pos x="195" y="163"/>
                </a:cxn>
                <a:cxn ang="0">
                  <a:pos x="180" y="177"/>
                </a:cxn>
                <a:cxn ang="0">
                  <a:pos x="163" y="187"/>
                </a:cxn>
                <a:cxn ang="0">
                  <a:pos x="143" y="195"/>
                </a:cxn>
                <a:cxn ang="0">
                  <a:pos x="122" y="199"/>
                </a:cxn>
                <a:cxn ang="0">
                  <a:pos x="99" y="199"/>
                </a:cxn>
                <a:cxn ang="0">
                  <a:pos x="77" y="195"/>
                </a:cxn>
                <a:cxn ang="0">
                  <a:pos x="58" y="187"/>
                </a:cxn>
                <a:cxn ang="0">
                  <a:pos x="40" y="177"/>
                </a:cxn>
                <a:cxn ang="0">
                  <a:pos x="24" y="163"/>
                </a:cxn>
                <a:cxn ang="0">
                  <a:pos x="13" y="148"/>
                </a:cxn>
                <a:cxn ang="0">
                  <a:pos x="4" y="130"/>
                </a:cxn>
                <a:cxn ang="0">
                  <a:pos x="0" y="110"/>
                </a:cxn>
                <a:cxn ang="0">
                  <a:pos x="0" y="90"/>
                </a:cxn>
                <a:cxn ang="0">
                  <a:pos x="4" y="70"/>
                </a:cxn>
                <a:cxn ang="0">
                  <a:pos x="13" y="53"/>
                </a:cxn>
                <a:cxn ang="0">
                  <a:pos x="24" y="36"/>
                </a:cxn>
                <a:cxn ang="0">
                  <a:pos x="40" y="22"/>
                </a:cxn>
                <a:cxn ang="0">
                  <a:pos x="58" y="12"/>
                </a:cxn>
                <a:cxn ang="0">
                  <a:pos x="77" y="4"/>
                </a:cxn>
                <a:cxn ang="0">
                  <a:pos x="99" y="0"/>
                </a:cxn>
                <a:cxn ang="0">
                  <a:pos x="122" y="0"/>
                </a:cxn>
                <a:cxn ang="0">
                  <a:pos x="143" y="4"/>
                </a:cxn>
                <a:cxn ang="0">
                  <a:pos x="163" y="12"/>
                </a:cxn>
                <a:cxn ang="0">
                  <a:pos x="180" y="22"/>
                </a:cxn>
                <a:cxn ang="0">
                  <a:pos x="195" y="36"/>
                </a:cxn>
                <a:cxn ang="0">
                  <a:pos x="206" y="53"/>
                </a:cxn>
                <a:cxn ang="0">
                  <a:pos x="215" y="70"/>
                </a:cxn>
                <a:cxn ang="0">
                  <a:pos x="220" y="90"/>
                </a:cxn>
              </a:cxnLst>
              <a:rect l="0" t="0" r="r" b="b"/>
              <a:pathLst>
                <a:path w="220" h="199">
                  <a:moveTo>
                    <a:pt x="220" y="100"/>
                  </a:moveTo>
                  <a:lnTo>
                    <a:pt x="220" y="110"/>
                  </a:lnTo>
                  <a:lnTo>
                    <a:pt x="218" y="120"/>
                  </a:lnTo>
                  <a:lnTo>
                    <a:pt x="215" y="130"/>
                  </a:lnTo>
                  <a:lnTo>
                    <a:pt x="212" y="139"/>
                  </a:lnTo>
                  <a:lnTo>
                    <a:pt x="206" y="148"/>
                  </a:lnTo>
                  <a:lnTo>
                    <a:pt x="201" y="156"/>
                  </a:lnTo>
                  <a:lnTo>
                    <a:pt x="195" y="163"/>
                  </a:lnTo>
                  <a:lnTo>
                    <a:pt x="187" y="170"/>
                  </a:lnTo>
                  <a:lnTo>
                    <a:pt x="180" y="177"/>
                  </a:lnTo>
                  <a:lnTo>
                    <a:pt x="172" y="183"/>
                  </a:lnTo>
                  <a:lnTo>
                    <a:pt x="163" y="187"/>
                  </a:lnTo>
                  <a:lnTo>
                    <a:pt x="153" y="192"/>
                  </a:lnTo>
                  <a:lnTo>
                    <a:pt x="143" y="195"/>
                  </a:lnTo>
                  <a:lnTo>
                    <a:pt x="133" y="197"/>
                  </a:lnTo>
                  <a:lnTo>
                    <a:pt x="122" y="199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88" y="197"/>
                  </a:lnTo>
                  <a:lnTo>
                    <a:pt x="77" y="195"/>
                  </a:lnTo>
                  <a:lnTo>
                    <a:pt x="67" y="192"/>
                  </a:lnTo>
                  <a:lnTo>
                    <a:pt x="58" y="187"/>
                  </a:lnTo>
                  <a:lnTo>
                    <a:pt x="48" y="183"/>
                  </a:lnTo>
                  <a:lnTo>
                    <a:pt x="40" y="177"/>
                  </a:lnTo>
                  <a:lnTo>
                    <a:pt x="32" y="170"/>
                  </a:lnTo>
                  <a:lnTo>
                    <a:pt x="24" y="163"/>
                  </a:lnTo>
                  <a:lnTo>
                    <a:pt x="19" y="156"/>
                  </a:lnTo>
                  <a:lnTo>
                    <a:pt x="13" y="148"/>
                  </a:lnTo>
                  <a:lnTo>
                    <a:pt x="9" y="139"/>
                  </a:lnTo>
                  <a:lnTo>
                    <a:pt x="4" y="130"/>
                  </a:lnTo>
                  <a:lnTo>
                    <a:pt x="2" y="120"/>
                  </a:lnTo>
                  <a:lnTo>
                    <a:pt x="0" y="110"/>
                  </a:lnTo>
                  <a:lnTo>
                    <a:pt x="0" y="100"/>
                  </a:lnTo>
                  <a:lnTo>
                    <a:pt x="0" y="90"/>
                  </a:lnTo>
                  <a:lnTo>
                    <a:pt x="2" y="80"/>
                  </a:lnTo>
                  <a:lnTo>
                    <a:pt x="4" y="70"/>
                  </a:lnTo>
                  <a:lnTo>
                    <a:pt x="9" y="61"/>
                  </a:lnTo>
                  <a:lnTo>
                    <a:pt x="13" y="53"/>
                  </a:lnTo>
                  <a:lnTo>
                    <a:pt x="19" y="44"/>
                  </a:lnTo>
                  <a:lnTo>
                    <a:pt x="24" y="36"/>
                  </a:lnTo>
                  <a:lnTo>
                    <a:pt x="32" y="29"/>
                  </a:lnTo>
                  <a:lnTo>
                    <a:pt x="40" y="22"/>
                  </a:lnTo>
                  <a:lnTo>
                    <a:pt x="48" y="17"/>
                  </a:lnTo>
                  <a:lnTo>
                    <a:pt x="58" y="12"/>
                  </a:lnTo>
                  <a:lnTo>
                    <a:pt x="67" y="8"/>
                  </a:lnTo>
                  <a:lnTo>
                    <a:pt x="77" y="4"/>
                  </a:lnTo>
                  <a:lnTo>
                    <a:pt x="88" y="2"/>
                  </a:lnTo>
                  <a:lnTo>
                    <a:pt x="99" y="0"/>
                  </a:lnTo>
                  <a:lnTo>
                    <a:pt x="110" y="0"/>
                  </a:lnTo>
                  <a:lnTo>
                    <a:pt x="122" y="0"/>
                  </a:lnTo>
                  <a:lnTo>
                    <a:pt x="133" y="2"/>
                  </a:lnTo>
                  <a:lnTo>
                    <a:pt x="143" y="4"/>
                  </a:lnTo>
                  <a:lnTo>
                    <a:pt x="153" y="8"/>
                  </a:lnTo>
                  <a:lnTo>
                    <a:pt x="163" y="12"/>
                  </a:lnTo>
                  <a:lnTo>
                    <a:pt x="172" y="17"/>
                  </a:lnTo>
                  <a:lnTo>
                    <a:pt x="180" y="22"/>
                  </a:lnTo>
                  <a:lnTo>
                    <a:pt x="187" y="29"/>
                  </a:lnTo>
                  <a:lnTo>
                    <a:pt x="195" y="36"/>
                  </a:lnTo>
                  <a:lnTo>
                    <a:pt x="201" y="44"/>
                  </a:lnTo>
                  <a:lnTo>
                    <a:pt x="206" y="53"/>
                  </a:lnTo>
                  <a:lnTo>
                    <a:pt x="212" y="61"/>
                  </a:lnTo>
                  <a:lnTo>
                    <a:pt x="215" y="70"/>
                  </a:lnTo>
                  <a:lnTo>
                    <a:pt x="218" y="80"/>
                  </a:lnTo>
                  <a:lnTo>
                    <a:pt x="220" y="90"/>
                  </a:lnTo>
                  <a:lnTo>
                    <a:pt x="220" y="100"/>
                  </a:lnTo>
                  <a:close/>
                </a:path>
              </a:pathLst>
            </a:custGeom>
            <a:solidFill>
              <a:srgbClr val="F3C4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2673" y="984"/>
              <a:ext cx="42" cy="43"/>
            </a:xfrm>
            <a:custGeom>
              <a:avLst/>
              <a:gdLst/>
              <a:ahLst/>
              <a:cxnLst>
                <a:cxn ang="0">
                  <a:pos x="288" y="145"/>
                </a:cxn>
                <a:cxn ang="0">
                  <a:pos x="282" y="170"/>
                </a:cxn>
                <a:cxn ang="0">
                  <a:pos x="271" y="195"/>
                </a:cxn>
                <a:cxn ang="0">
                  <a:pos x="255" y="215"/>
                </a:cxn>
                <a:cxn ang="0">
                  <a:pos x="236" y="233"/>
                </a:cxn>
                <a:cxn ang="0">
                  <a:pos x="213" y="247"/>
                </a:cxn>
                <a:cxn ang="0">
                  <a:pos x="187" y="257"/>
                </a:cxn>
                <a:cxn ang="0">
                  <a:pos x="159" y="262"/>
                </a:cxn>
                <a:cxn ang="0">
                  <a:pos x="129" y="262"/>
                </a:cxn>
                <a:cxn ang="0">
                  <a:pos x="101" y="257"/>
                </a:cxn>
                <a:cxn ang="0">
                  <a:pos x="76" y="247"/>
                </a:cxn>
                <a:cxn ang="0">
                  <a:pos x="52" y="233"/>
                </a:cxn>
                <a:cxn ang="0">
                  <a:pos x="32" y="215"/>
                </a:cxn>
                <a:cxn ang="0">
                  <a:pos x="17" y="195"/>
                </a:cxn>
                <a:cxn ang="0">
                  <a:pos x="7" y="170"/>
                </a:cxn>
                <a:cxn ang="0">
                  <a:pos x="0" y="145"/>
                </a:cxn>
                <a:cxn ang="0">
                  <a:pos x="0" y="119"/>
                </a:cxn>
                <a:cxn ang="0">
                  <a:pos x="7" y="92"/>
                </a:cxn>
                <a:cxn ang="0">
                  <a:pos x="17" y="69"/>
                </a:cxn>
                <a:cxn ang="0">
                  <a:pos x="32" y="48"/>
                </a:cxn>
                <a:cxn ang="0">
                  <a:pos x="52" y="31"/>
                </a:cxn>
                <a:cxn ang="0">
                  <a:pos x="76" y="16"/>
                </a:cxn>
                <a:cxn ang="0">
                  <a:pos x="101" y="6"/>
                </a:cxn>
                <a:cxn ang="0">
                  <a:pos x="129" y="1"/>
                </a:cxn>
                <a:cxn ang="0">
                  <a:pos x="159" y="1"/>
                </a:cxn>
                <a:cxn ang="0">
                  <a:pos x="187" y="6"/>
                </a:cxn>
                <a:cxn ang="0">
                  <a:pos x="213" y="16"/>
                </a:cxn>
                <a:cxn ang="0">
                  <a:pos x="236" y="31"/>
                </a:cxn>
                <a:cxn ang="0">
                  <a:pos x="255" y="48"/>
                </a:cxn>
                <a:cxn ang="0">
                  <a:pos x="271" y="69"/>
                </a:cxn>
                <a:cxn ang="0">
                  <a:pos x="282" y="92"/>
                </a:cxn>
                <a:cxn ang="0">
                  <a:pos x="288" y="119"/>
                </a:cxn>
              </a:cxnLst>
              <a:rect l="0" t="0" r="r" b="b"/>
              <a:pathLst>
                <a:path w="289" h="263">
                  <a:moveTo>
                    <a:pt x="289" y="132"/>
                  </a:moveTo>
                  <a:lnTo>
                    <a:pt x="288" y="145"/>
                  </a:lnTo>
                  <a:lnTo>
                    <a:pt x="286" y="158"/>
                  </a:lnTo>
                  <a:lnTo>
                    <a:pt x="282" y="170"/>
                  </a:lnTo>
                  <a:lnTo>
                    <a:pt x="278" y="182"/>
                  </a:lnTo>
                  <a:lnTo>
                    <a:pt x="271" y="195"/>
                  </a:lnTo>
                  <a:lnTo>
                    <a:pt x="264" y="205"/>
                  </a:lnTo>
                  <a:lnTo>
                    <a:pt x="255" y="215"/>
                  </a:lnTo>
                  <a:lnTo>
                    <a:pt x="247" y="225"/>
                  </a:lnTo>
                  <a:lnTo>
                    <a:pt x="236" y="233"/>
                  </a:lnTo>
                  <a:lnTo>
                    <a:pt x="225" y="240"/>
                  </a:lnTo>
                  <a:lnTo>
                    <a:pt x="213" y="247"/>
                  </a:lnTo>
                  <a:lnTo>
                    <a:pt x="201" y="252"/>
                  </a:lnTo>
                  <a:lnTo>
                    <a:pt x="187" y="257"/>
                  </a:lnTo>
                  <a:lnTo>
                    <a:pt x="174" y="260"/>
                  </a:lnTo>
                  <a:lnTo>
                    <a:pt x="159" y="262"/>
                  </a:lnTo>
                  <a:lnTo>
                    <a:pt x="144" y="263"/>
                  </a:lnTo>
                  <a:lnTo>
                    <a:pt x="129" y="262"/>
                  </a:lnTo>
                  <a:lnTo>
                    <a:pt x="115" y="260"/>
                  </a:lnTo>
                  <a:lnTo>
                    <a:pt x="101" y="257"/>
                  </a:lnTo>
                  <a:lnTo>
                    <a:pt x="88" y="252"/>
                  </a:lnTo>
                  <a:lnTo>
                    <a:pt x="76" y="247"/>
                  </a:lnTo>
                  <a:lnTo>
                    <a:pt x="63" y="240"/>
                  </a:lnTo>
                  <a:lnTo>
                    <a:pt x="52" y="233"/>
                  </a:lnTo>
                  <a:lnTo>
                    <a:pt x="42" y="225"/>
                  </a:lnTo>
                  <a:lnTo>
                    <a:pt x="32" y="215"/>
                  </a:lnTo>
                  <a:lnTo>
                    <a:pt x="24" y="205"/>
                  </a:lnTo>
                  <a:lnTo>
                    <a:pt x="17" y="195"/>
                  </a:lnTo>
                  <a:lnTo>
                    <a:pt x="11" y="182"/>
                  </a:lnTo>
                  <a:lnTo>
                    <a:pt x="7" y="170"/>
                  </a:lnTo>
                  <a:lnTo>
                    <a:pt x="2" y="158"/>
                  </a:lnTo>
                  <a:lnTo>
                    <a:pt x="0" y="145"/>
                  </a:lnTo>
                  <a:lnTo>
                    <a:pt x="0" y="132"/>
                  </a:lnTo>
                  <a:lnTo>
                    <a:pt x="0" y="119"/>
                  </a:lnTo>
                  <a:lnTo>
                    <a:pt x="2" y="105"/>
                  </a:lnTo>
                  <a:lnTo>
                    <a:pt x="7" y="92"/>
                  </a:lnTo>
                  <a:lnTo>
                    <a:pt x="11" y="80"/>
                  </a:lnTo>
                  <a:lnTo>
                    <a:pt x="17" y="69"/>
                  </a:lnTo>
                  <a:lnTo>
                    <a:pt x="24" y="58"/>
                  </a:lnTo>
                  <a:lnTo>
                    <a:pt x="32" y="48"/>
                  </a:lnTo>
                  <a:lnTo>
                    <a:pt x="42" y="39"/>
                  </a:lnTo>
                  <a:lnTo>
                    <a:pt x="52" y="31"/>
                  </a:lnTo>
                  <a:lnTo>
                    <a:pt x="63" y="22"/>
                  </a:lnTo>
                  <a:lnTo>
                    <a:pt x="76" y="16"/>
                  </a:lnTo>
                  <a:lnTo>
                    <a:pt x="88" y="10"/>
                  </a:lnTo>
                  <a:lnTo>
                    <a:pt x="101" y="6"/>
                  </a:lnTo>
                  <a:lnTo>
                    <a:pt x="115" y="3"/>
                  </a:lnTo>
                  <a:lnTo>
                    <a:pt x="129" y="1"/>
                  </a:lnTo>
                  <a:lnTo>
                    <a:pt x="144" y="0"/>
                  </a:lnTo>
                  <a:lnTo>
                    <a:pt x="159" y="1"/>
                  </a:lnTo>
                  <a:lnTo>
                    <a:pt x="174" y="3"/>
                  </a:lnTo>
                  <a:lnTo>
                    <a:pt x="187" y="6"/>
                  </a:lnTo>
                  <a:lnTo>
                    <a:pt x="201" y="10"/>
                  </a:lnTo>
                  <a:lnTo>
                    <a:pt x="213" y="16"/>
                  </a:lnTo>
                  <a:lnTo>
                    <a:pt x="225" y="22"/>
                  </a:lnTo>
                  <a:lnTo>
                    <a:pt x="236" y="31"/>
                  </a:lnTo>
                  <a:lnTo>
                    <a:pt x="247" y="39"/>
                  </a:lnTo>
                  <a:lnTo>
                    <a:pt x="255" y="48"/>
                  </a:lnTo>
                  <a:lnTo>
                    <a:pt x="264" y="58"/>
                  </a:lnTo>
                  <a:lnTo>
                    <a:pt x="271" y="69"/>
                  </a:lnTo>
                  <a:lnTo>
                    <a:pt x="278" y="80"/>
                  </a:lnTo>
                  <a:lnTo>
                    <a:pt x="282" y="92"/>
                  </a:lnTo>
                  <a:lnTo>
                    <a:pt x="286" y="105"/>
                  </a:lnTo>
                  <a:lnTo>
                    <a:pt x="288" y="119"/>
                  </a:lnTo>
                  <a:lnTo>
                    <a:pt x="289" y="132"/>
                  </a:lnTo>
                  <a:close/>
                </a:path>
              </a:pathLst>
            </a:custGeom>
            <a:solidFill>
              <a:srgbClr val="F3C4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2" name="Freeform 181"/>
            <p:cNvSpPr>
              <a:spLocks noEditPoints="1"/>
            </p:cNvSpPr>
            <p:nvPr/>
          </p:nvSpPr>
          <p:spPr bwMode="auto">
            <a:xfrm>
              <a:off x="3061" y="1099"/>
              <a:ext cx="37" cy="45"/>
            </a:xfrm>
            <a:custGeom>
              <a:avLst/>
              <a:gdLst/>
              <a:ahLst/>
              <a:cxnLst>
                <a:cxn ang="0">
                  <a:pos x="1" y="90"/>
                </a:cxn>
                <a:cxn ang="0">
                  <a:pos x="2" y="118"/>
                </a:cxn>
                <a:cxn ang="0">
                  <a:pos x="13" y="146"/>
                </a:cxn>
                <a:cxn ang="0">
                  <a:pos x="32" y="168"/>
                </a:cxn>
                <a:cxn ang="0">
                  <a:pos x="58" y="185"/>
                </a:cxn>
                <a:cxn ang="0">
                  <a:pos x="88" y="195"/>
                </a:cxn>
                <a:cxn ang="0">
                  <a:pos x="120" y="196"/>
                </a:cxn>
                <a:cxn ang="0">
                  <a:pos x="149" y="190"/>
                </a:cxn>
                <a:cxn ang="0">
                  <a:pos x="156" y="196"/>
                </a:cxn>
                <a:cxn ang="0">
                  <a:pos x="211" y="258"/>
                </a:cxn>
                <a:cxn ang="0">
                  <a:pos x="220" y="263"/>
                </a:cxn>
                <a:cxn ang="0">
                  <a:pos x="231" y="263"/>
                </a:cxn>
                <a:cxn ang="0">
                  <a:pos x="252" y="249"/>
                </a:cxn>
                <a:cxn ang="0">
                  <a:pos x="258" y="241"/>
                </a:cxn>
                <a:cxn ang="0">
                  <a:pos x="258" y="230"/>
                </a:cxn>
                <a:cxn ang="0">
                  <a:pos x="204" y="171"/>
                </a:cxn>
                <a:cxn ang="0">
                  <a:pos x="193" y="166"/>
                </a:cxn>
                <a:cxn ang="0">
                  <a:pos x="203" y="148"/>
                </a:cxn>
                <a:cxn ang="0">
                  <a:pos x="216" y="116"/>
                </a:cxn>
                <a:cxn ang="0">
                  <a:pos x="218" y="88"/>
                </a:cxn>
                <a:cxn ang="0">
                  <a:pos x="209" y="60"/>
                </a:cxn>
                <a:cxn ang="0">
                  <a:pos x="193" y="35"/>
                </a:cxn>
                <a:cxn ang="0">
                  <a:pos x="170" y="16"/>
                </a:cxn>
                <a:cxn ang="0">
                  <a:pos x="141" y="4"/>
                </a:cxn>
                <a:cxn ang="0">
                  <a:pos x="107" y="0"/>
                </a:cxn>
                <a:cxn ang="0">
                  <a:pos x="77" y="4"/>
                </a:cxn>
                <a:cxn ang="0">
                  <a:pos x="48" y="16"/>
                </a:cxn>
                <a:cxn ang="0">
                  <a:pos x="25" y="35"/>
                </a:cxn>
                <a:cxn ang="0">
                  <a:pos x="9" y="61"/>
                </a:cxn>
                <a:cxn ang="0">
                  <a:pos x="44" y="74"/>
                </a:cxn>
                <a:cxn ang="0">
                  <a:pos x="55" y="57"/>
                </a:cxn>
                <a:cxn ang="0">
                  <a:pos x="69" y="45"/>
                </a:cxn>
                <a:cxn ang="0">
                  <a:pos x="88" y="37"/>
                </a:cxn>
                <a:cxn ang="0">
                  <a:pos x="108" y="34"/>
                </a:cxn>
                <a:cxn ang="0">
                  <a:pos x="130" y="37"/>
                </a:cxn>
                <a:cxn ang="0">
                  <a:pos x="149" y="45"/>
                </a:cxn>
                <a:cxn ang="0">
                  <a:pos x="164" y="57"/>
                </a:cxn>
                <a:cxn ang="0">
                  <a:pos x="174" y="74"/>
                </a:cxn>
                <a:cxn ang="0">
                  <a:pos x="180" y="91"/>
                </a:cxn>
                <a:cxn ang="0">
                  <a:pos x="179" y="110"/>
                </a:cxn>
                <a:cxn ang="0">
                  <a:pos x="172" y="128"/>
                </a:cxn>
                <a:cxn ang="0">
                  <a:pos x="159" y="144"/>
                </a:cxn>
                <a:cxn ang="0">
                  <a:pos x="143" y="155"/>
                </a:cxn>
                <a:cxn ang="0">
                  <a:pos x="124" y="161"/>
                </a:cxn>
                <a:cxn ang="0">
                  <a:pos x="103" y="162"/>
                </a:cxn>
                <a:cxn ang="0">
                  <a:pos x="83" y="158"/>
                </a:cxn>
                <a:cxn ang="0">
                  <a:pos x="64" y="148"/>
                </a:cxn>
                <a:cxn ang="0">
                  <a:pos x="50" y="134"/>
                </a:cxn>
                <a:cxn ang="0">
                  <a:pos x="41" y="117"/>
                </a:cxn>
                <a:cxn ang="0">
                  <a:pos x="38" y="99"/>
                </a:cxn>
                <a:cxn ang="0">
                  <a:pos x="41" y="80"/>
                </a:cxn>
              </a:cxnLst>
              <a:rect l="0" t="0" r="r" b="b"/>
              <a:pathLst>
                <a:path w="259" h="264">
                  <a:moveTo>
                    <a:pt x="5" y="71"/>
                  </a:moveTo>
                  <a:lnTo>
                    <a:pt x="2" y="80"/>
                  </a:lnTo>
                  <a:lnTo>
                    <a:pt x="1" y="90"/>
                  </a:lnTo>
                  <a:lnTo>
                    <a:pt x="0" y="100"/>
                  </a:lnTo>
                  <a:lnTo>
                    <a:pt x="1" y="109"/>
                  </a:lnTo>
                  <a:lnTo>
                    <a:pt x="2" y="118"/>
                  </a:lnTo>
                  <a:lnTo>
                    <a:pt x="6" y="128"/>
                  </a:lnTo>
                  <a:lnTo>
                    <a:pt x="9" y="136"/>
                  </a:lnTo>
                  <a:lnTo>
                    <a:pt x="13" y="146"/>
                  </a:lnTo>
                  <a:lnTo>
                    <a:pt x="19" y="154"/>
                  </a:lnTo>
                  <a:lnTo>
                    <a:pt x="25" y="161"/>
                  </a:lnTo>
                  <a:lnTo>
                    <a:pt x="32" y="168"/>
                  </a:lnTo>
                  <a:lnTo>
                    <a:pt x="40" y="175"/>
                  </a:lnTo>
                  <a:lnTo>
                    <a:pt x="48" y="180"/>
                  </a:lnTo>
                  <a:lnTo>
                    <a:pt x="58" y="185"/>
                  </a:lnTo>
                  <a:lnTo>
                    <a:pt x="67" y="189"/>
                  </a:lnTo>
                  <a:lnTo>
                    <a:pt x="78" y="193"/>
                  </a:lnTo>
                  <a:lnTo>
                    <a:pt x="88" y="195"/>
                  </a:lnTo>
                  <a:lnTo>
                    <a:pt x="98" y="196"/>
                  </a:lnTo>
                  <a:lnTo>
                    <a:pt x="109" y="197"/>
                  </a:lnTo>
                  <a:lnTo>
                    <a:pt x="120" y="196"/>
                  </a:lnTo>
                  <a:lnTo>
                    <a:pt x="130" y="195"/>
                  </a:lnTo>
                  <a:lnTo>
                    <a:pt x="140" y="193"/>
                  </a:lnTo>
                  <a:lnTo>
                    <a:pt x="149" y="190"/>
                  </a:lnTo>
                  <a:lnTo>
                    <a:pt x="157" y="187"/>
                  </a:lnTo>
                  <a:lnTo>
                    <a:pt x="156" y="191"/>
                  </a:lnTo>
                  <a:lnTo>
                    <a:pt x="156" y="196"/>
                  </a:lnTo>
                  <a:lnTo>
                    <a:pt x="157" y="201"/>
                  </a:lnTo>
                  <a:lnTo>
                    <a:pt x="161" y="205"/>
                  </a:lnTo>
                  <a:lnTo>
                    <a:pt x="211" y="258"/>
                  </a:lnTo>
                  <a:lnTo>
                    <a:pt x="213" y="260"/>
                  </a:lnTo>
                  <a:lnTo>
                    <a:pt x="217" y="262"/>
                  </a:lnTo>
                  <a:lnTo>
                    <a:pt x="220" y="263"/>
                  </a:lnTo>
                  <a:lnTo>
                    <a:pt x="224" y="264"/>
                  </a:lnTo>
                  <a:lnTo>
                    <a:pt x="228" y="264"/>
                  </a:lnTo>
                  <a:lnTo>
                    <a:pt x="231" y="263"/>
                  </a:lnTo>
                  <a:lnTo>
                    <a:pt x="234" y="262"/>
                  </a:lnTo>
                  <a:lnTo>
                    <a:pt x="238" y="260"/>
                  </a:lnTo>
                  <a:lnTo>
                    <a:pt x="252" y="249"/>
                  </a:lnTo>
                  <a:lnTo>
                    <a:pt x="255" y="247"/>
                  </a:lnTo>
                  <a:lnTo>
                    <a:pt x="257" y="244"/>
                  </a:lnTo>
                  <a:lnTo>
                    <a:pt x="258" y="241"/>
                  </a:lnTo>
                  <a:lnTo>
                    <a:pt x="259" y="237"/>
                  </a:lnTo>
                  <a:lnTo>
                    <a:pt x="259" y="234"/>
                  </a:lnTo>
                  <a:lnTo>
                    <a:pt x="258" y="230"/>
                  </a:lnTo>
                  <a:lnTo>
                    <a:pt x="257" y="227"/>
                  </a:lnTo>
                  <a:lnTo>
                    <a:pt x="255" y="224"/>
                  </a:lnTo>
                  <a:lnTo>
                    <a:pt x="204" y="171"/>
                  </a:lnTo>
                  <a:lnTo>
                    <a:pt x="201" y="169"/>
                  </a:lnTo>
                  <a:lnTo>
                    <a:pt x="198" y="167"/>
                  </a:lnTo>
                  <a:lnTo>
                    <a:pt x="193" y="166"/>
                  </a:lnTo>
                  <a:lnTo>
                    <a:pt x="190" y="165"/>
                  </a:lnTo>
                  <a:lnTo>
                    <a:pt x="197" y="157"/>
                  </a:lnTo>
                  <a:lnTo>
                    <a:pt x="203" y="148"/>
                  </a:lnTo>
                  <a:lnTo>
                    <a:pt x="209" y="137"/>
                  </a:lnTo>
                  <a:lnTo>
                    <a:pt x="213" y="126"/>
                  </a:lnTo>
                  <a:lnTo>
                    <a:pt x="216" y="116"/>
                  </a:lnTo>
                  <a:lnTo>
                    <a:pt x="218" y="107"/>
                  </a:lnTo>
                  <a:lnTo>
                    <a:pt x="218" y="97"/>
                  </a:lnTo>
                  <a:lnTo>
                    <a:pt x="218" y="88"/>
                  </a:lnTo>
                  <a:lnTo>
                    <a:pt x="216" y="78"/>
                  </a:lnTo>
                  <a:lnTo>
                    <a:pt x="213" y="69"/>
                  </a:lnTo>
                  <a:lnTo>
                    <a:pt x="209" y="60"/>
                  </a:lnTo>
                  <a:lnTo>
                    <a:pt x="204" y="51"/>
                  </a:lnTo>
                  <a:lnTo>
                    <a:pt x="200" y="43"/>
                  </a:lnTo>
                  <a:lnTo>
                    <a:pt x="193" y="35"/>
                  </a:lnTo>
                  <a:lnTo>
                    <a:pt x="186" y="28"/>
                  </a:lnTo>
                  <a:lnTo>
                    <a:pt x="179" y="22"/>
                  </a:lnTo>
                  <a:lnTo>
                    <a:pt x="170" y="16"/>
                  </a:lnTo>
                  <a:lnTo>
                    <a:pt x="161" y="11"/>
                  </a:lnTo>
                  <a:lnTo>
                    <a:pt x="151" y="7"/>
                  </a:lnTo>
                  <a:lnTo>
                    <a:pt x="141" y="4"/>
                  </a:lnTo>
                  <a:lnTo>
                    <a:pt x="130" y="2"/>
                  </a:lnTo>
                  <a:lnTo>
                    <a:pt x="118" y="0"/>
                  </a:lnTo>
                  <a:lnTo>
                    <a:pt x="107" y="0"/>
                  </a:lnTo>
                  <a:lnTo>
                    <a:pt x="97" y="0"/>
                  </a:lnTo>
                  <a:lnTo>
                    <a:pt x="87" y="2"/>
                  </a:lnTo>
                  <a:lnTo>
                    <a:pt x="77" y="4"/>
                  </a:lnTo>
                  <a:lnTo>
                    <a:pt x="67" y="8"/>
                  </a:lnTo>
                  <a:lnTo>
                    <a:pt x="57" y="12"/>
                  </a:lnTo>
                  <a:lnTo>
                    <a:pt x="48" y="16"/>
                  </a:lnTo>
                  <a:lnTo>
                    <a:pt x="40" y="22"/>
                  </a:lnTo>
                  <a:lnTo>
                    <a:pt x="32" y="28"/>
                  </a:lnTo>
                  <a:lnTo>
                    <a:pt x="25" y="35"/>
                  </a:lnTo>
                  <a:lnTo>
                    <a:pt x="19" y="43"/>
                  </a:lnTo>
                  <a:lnTo>
                    <a:pt x="13" y="51"/>
                  </a:lnTo>
                  <a:lnTo>
                    <a:pt x="9" y="61"/>
                  </a:lnTo>
                  <a:lnTo>
                    <a:pt x="5" y="71"/>
                  </a:lnTo>
                  <a:close/>
                  <a:moveTo>
                    <a:pt x="41" y="80"/>
                  </a:moveTo>
                  <a:lnTo>
                    <a:pt x="44" y="74"/>
                  </a:lnTo>
                  <a:lnTo>
                    <a:pt x="47" y="68"/>
                  </a:lnTo>
                  <a:lnTo>
                    <a:pt x="50" y="63"/>
                  </a:lnTo>
                  <a:lnTo>
                    <a:pt x="55" y="57"/>
                  </a:lnTo>
                  <a:lnTo>
                    <a:pt x="59" y="53"/>
                  </a:lnTo>
                  <a:lnTo>
                    <a:pt x="65" y="48"/>
                  </a:lnTo>
                  <a:lnTo>
                    <a:pt x="69" y="45"/>
                  </a:lnTo>
                  <a:lnTo>
                    <a:pt x="76" y="42"/>
                  </a:lnTo>
                  <a:lnTo>
                    <a:pt x="82" y="39"/>
                  </a:lnTo>
                  <a:lnTo>
                    <a:pt x="88" y="37"/>
                  </a:lnTo>
                  <a:lnTo>
                    <a:pt x="95" y="35"/>
                  </a:lnTo>
                  <a:lnTo>
                    <a:pt x="102" y="34"/>
                  </a:lnTo>
                  <a:lnTo>
                    <a:pt x="108" y="34"/>
                  </a:lnTo>
                  <a:lnTo>
                    <a:pt x="115" y="34"/>
                  </a:lnTo>
                  <a:lnTo>
                    <a:pt x="122" y="35"/>
                  </a:lnTo>
                  <a:lnTo>
                    <a:pt x="130" y="37"/>
                  </a:lnTo>
                  <a:lnTo>
                    <a:pt x="136" y="39"/>
                  </a:lnTo>
                  <a:lnTo>
                    <a:pt x="143" y="42"/>
                  </a:lnTo>
                  <a:lnTo>
                    <a:pt x="149" y="45"/>
                  </a:lnTo>
                  <a:lnTo>
                    <a:pt x="154" y="48"/>
                  </a:lnTo>
                  <a:lnTo>
                    <a:pt x="160" y="53"/>
                  </a:lnTo>
                  <a:lnTo>
                    <a:pt x="164" y="57"/>
                  </a:lnTo>
                  <a:lnTo>
                    <a:pt x="168" y="63"/>
                  </a:lnTo>
                  <a:lnTo>
                    <a:pt x="171" y="68"/>
                  </a:lnTo>
                  <a:lnTo>
                    <a:pt x="174" y="74"/>
                  </a:lnTo>
                  <a:lnTo>
                    <a:pt x="176" y="79"/>
                  </a:lnTo>
                  <a:lnTo>
                    <a:pt x="179" y="85"/>
                  </a:lnTo>
                  <a:lnTo>
                    <a:pt x="180" y="91"/>
                  </a:lnTo>
                  <a:lnTo>
                    <a:pt x="180" y="98"/>
                  </a:lnTo>
                  <a:lnTo>
                    <a:pt x="180" y="104"/>
                  </a:lnTo>
                  <a:lnTo>
                    <a:pt x="179" y="110"/>
                  </a:lnTo>
                  <a:lnTo>
                    <a:pt x="176" y="116"/>
                  </a:lnTo>
                  <a:lnTo>
                    <a:pt x="174" y="123"/>
                  </a:lnTo>
                  <a:lnTo>
                    <a:pt x="172" y="128"/>
                  </a:lnTo>
                  <a:lnTo>
                    <a:pt x="168" y="134"/>
                  </a:lnTo>
                  <a:lnTo>
                    <a:pt x="164" y="140"/>
                  </a:lnTo>
                  <a:lnTo>
                    <a:pt x="159" y="144"/>
                  </a:lnTo>
                  <a:lnTo>
                    <a:pt x="154" y="148"/>
                  </a:lnTo>
                  <a:lnTo>
                    <a:pt x="149" y="152"/>
                  </a:lnTo>
                  <a:lnTo>
                    <a:pt x="143" y="155"/>
                  </a:lnTo>
                  <a:lnTo>
                    <a:pt x="136" y="158"/>
                  </a:lnTo>
                  <a:lnTo>
                    <a:pt x="131" y="160"/>
                  </a:lnTo>
                  <a:lnTo>
                    <a:pt x="124" y="161"/>
                  </a:lnTo>
                  <a:lnTo>
                    <a:pt x="117" y="162"/>
                  </a:lnTo>
                  <a:lnTo>
                    <a:pt x="111" y="163"/>
                  </a:lnTo>
                  <a:lnTo>
                    <a:pt x="103" y="162"/>
                  </a:lnTo>
                  <a:lnTo>
                    <a:pt x="96" y="162"/>
                  </a:lnTo>
                  <a:lnTo>
                    <a:pt x="89" y="160"/>
                  </a:lnTo>
                  <a:lnTo>
                    <a:pt x="83" y="158"/>
                  </a:lnTo>
                  <a:lnTo>
                    <a:pt x="76" y="155"/>
                  </a:lnTo>
                  <a:lnTo>
                    <a:pt x="69" y="152"/>
                  </a:lnTo>
                  <a:lnTo>
                    <a:pt x="64" y="148"/>
                  </a:lnTo>
                  <a:lnTo>
                    <a:pt x="59" y="144"/>
                  </a:lnTo>
                  <a:lnTo>
                    <a:pt x="55" y="140"/>
                  </a:lnTo>
                  <a:lnTo>
                    <a:pt x="50" y="134"/>
                  </a:lnTo>
                  <a:lnTo>
                    <a:pt x="47" y="129"/>
                  </a:lnTo>
                  <a:lnTo>
                    <a:pt x="44" y="123"/>
                  </a:lnTo>
                  <a:lnTo>
                    <a:pt x="41" y="117"/>
                  </a:lnTo>
                  <a:lnTo>
                    <a:pt x="40" y="111"/>
                  </a:lnTo>
                  <a:lnTo>
                    <a:pt x="39" y="105"/>
                  </a:lnTo>
                  <a:lnTo>
                    <a:pt x="38" y="99"/>
                  </a:lnTo>
                  <a:lnTo>
                    <a:pt x="39" y="93"/>
                  </a:lnTo>
                  <a:lnTo>
                    <a:pt x="40" y="87"/>
                  </a:lnTo>
                  <a:lnTo>
                    <a:pt x="41" y="80"/>
                  </a:lnTo>
                  <a:close/>
                </a:path>
              </a:pathLst>
            </a:custGeom>
            <a:solidFill>
              <a:srgbClr val="83C4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2768" y="1147"/>
              <a:ext cx="34" cy="35"/>
            </a:xfrm>
            <a:custGeom>
              <a:avLst/>
              <a:gdLst/>
              <a:ahLst/>
              <a:cxnLst>
                <a:cxn ang="0">
                  <a:pos x="234" y="118"/>
                </a:cxn>
                <a:cxn ang="0">
                  <a:pos x="229" y="138"/>
                </a:cxn>
                <a:cxn ang="0">
                  <a:pos x="220" y="157"/>
                </a:cxn>
                <a:cxn ang="0">
                  <a:pos x="208" y="174"/>
                </a:cxn>
                <a:cxn ang="0">
                  <a:pos x="192" y="189"/>
                </a:cxn>
                <a:cxn ang="0">
                  <a:pos x="173" y="200"/>
                </a:cxn>
                <a:cxn ang="0">
                  <a:pos x="152" y="208"/>
                </a:cxn>
                <a:cxn ang="0">
                  <a:pos x="129" y="212"/>
                </a:cxn>
                <a:cxn ang="0">
                  <a:pos x="106" y="212"/>
                </a:cxn>
                <a:cxn ang="0">
                  <a:pos x="83" y="208"/>
                </a:cxn>
                <a:cxn ang="0">
                  <a:pos x="61" y="200"/>
                </a:cxn>
                <a:cxn ang="0">
                  <a:pos x="44" y="189"/>
                </a:cxn>
                <a:cxn ang="0">
                  <a:pos x="27" y="174"/>
                </a:cxn>
                <a:cxn ang="0">
                  <a:pos x="14" y="157"/>
                </a:cxn>
                <a:cxn ang="0">
                  <a:pos x="6" y="138"/>
                </a:cxn>
                <a:cxn ang="0">
                  <a:pos x="1" y="118"/>
                </a:cxn>
                <a:cxn ang="0">
                  <a:pos x="1" y="95"/>
                </a:cxn>
                <a:cxn ang="0">
                  <a:pos x="6" y="75"/>
                </a:cxn>
                <a:cxn ang="0">
                  <a:pos x="14" y="56"/>
                </a:cxn>
                <a:cxn ang="0">
                  <a:pos x="27" y="39"/>
                </a:cxn>
                <a:cxn ang="0">
                  <a:pos x="44" y="25"/>
                </a:cxn>
                <a:cxn ang="0">
                  <a:pos x="61" y="13"/>
                </a:cxn>
                <a:cxn ang="0">
                  <a:pos x="83" y="5"/>
                </a:cxn>
                <a:cxn ang="0">
                  <a:pos x="106" y="1"/>
                </a:cxn>
                <a:cxn ang="0">
                  <a:pos x="129" y="1"/>
                </a:cxn>
                <a:cxn ang="0">
                  <a:pos x="152" y="5"/>
                </a:cxn>
                <a:cxn ang="0">
                  <a:pos x="173" y="13"/>
                </a:cxn>
                <a:cxn ang="0">
                  <a:pos x="192" y="25"/>
                </a:cxn>
                <a:cxn ang="0">
                  <a:pos x="208" y="39"/>
                </a:cxn>
                <a:cxn ang="0">
                  <a:pos x="220" y="56"/>
                </a:cxn>
                <a:cxn ang="0">
                  <a:pos x="229" y="75"/>
                </a:cxn>
                <a:cxn ang="0">
                  <a:pos x="234" y="95"/>
                </a:cxn>
              </a:cxnLst>
              <a:rect l="0" t="0" r="r" b="b"/>
              <a:pathLst>
                <a:path w="234" h="213">
                  <a:moveTo>
                    <a:pt x="234" y="107"/>
                  </a:moveTo>
                  <a:lnTo>
                    <a:pt x="234" y="118"/>
                  </a:lnTo>
                  <a:lnTo>
                    <a:pt x="232" y="128"/>
                  </a:lnTo>
                  <a:lnTo>
                    <a:pt x="229" y="138"/>
                  </a:lnTo>
                  <a:lnTo>
                    <a:pt x="225" y="148"/>
                  </a:lnTo>
                  <a:lnTo>
                    <a:pt x="220" y="157"/>
                  </a:lnTo>
                  <a:lnTo>
                    <a:pt x="214" y="166"/>
                  </a:lnTo>
                  <a:lnTo>
                    <a:pt x="208" y="174"/>
                  </a:lnTo>
                  <a:lnTo>
                    <a:pt x="200" y="182"/>
                  </a:lnTo>
                  <a:lnTo>
                    <a:pt x="192" y="189"/>
                  </a:lnTo>
                  <a:lnTo>
                    <a:pt x="183" y="195"/>
                  </a:lnTo>
                  <a:lnTo>
                    <a:pt x="173" y="200"/>
                  </a:lnTo>
                  <a:lnTo>
                    <a:pt x="163" y="205"/>
                  </a:lnTo>
                  <a:lnTo>
                    <a:pt x="152" y="208"/>
                  </a:lnTo>
                  <a:lnTo>
                    <a:pt x="141" y="211"/>
                  </a:lnTo>
                  <a:lnTo>
                    <a:pt x="129" y="212"/>
                  </a:lnTo>
                  <a:lnTo>
                    <a:pt x="117" y="213"/>
                  </a:lnTo>
                  <a:lnTo>
                    <a:pt x="106" y="212"/>
                  </a:lnTo>
                  <a:lnTo>
                    <a:pt x="94" y="211"/>
                  </a:lnTo>
                  <a:lnTo>
                    <a:pt x="83" y="208"/>
                  </a:lnTo>
                  <a:lnTo>
                    <a:pt x="71" y="205"/>
                  </a:lnTo>
                  <a:lnTo>
                    <a:pt x="61" y="200"/>
                  </a:lnTo>
                  <a:lnTo>
                    <a:pt x="52" y="195"/>
                  </a:lnTo>
                  <a:lnTo>
                    <a:pt x="44" y="189"/>
                  </a:lnTo>
                  <a:lnTo>
                    <a:pt x="35" y="182"/>
                  </a:lnTo>
                  <a:lnTo>
                    <a:pt x="27" y="174"/>
                  </a:lnTo>
                  <a:lnTo>
                    <a:pt x="20" y="166"/>
                  </a:lnTo>
                  <a:lnTo>
                    <a:pt x="14" y="157"/>
                  </a:lnTo>
                  <a:lnTo>
                    <a:pt x="10" y="148"/>
                  </a:lnTo>
                  <a:lnTo>
                    <a:pt x="6" y="138"/>
                  </a:lnTo>
                  <a:lnTo>
                    <a:pt x="2" y="128"/>
                  </a:lnTo>
                  <a:lnTo>
                    <a:pt x="1" y="118"/>
                  </a:lnTo>
                  <a:lnTo>
                    <a:pt x="0" y="107"/>
                  </a:lnTo>
                  <a:lnTo>
                    <a:pt x="1" y="95"/>
                  </a:lnTo>
                  <a:lnTo>
                    <a:pt x="3" y="85"/>
                  </a:lnTo>
                  <a:lnTo>
                    <a:pt x="6" y="75"/>
                  </a:lnTo>
                  <a:lnTo>
                    <a:pt x="10" y="65"/>
                  </a:lnTo>
                  <a:lnTo>
                    <a:pt x="14" y="56"/>
                  </a:lnTo>
                  <a:lnTo>
                    <a:pt x="20" y="48"/>
                  </a:lnTo>
                  <a:lnTo>
                    <a:pt x="27" y="39"/>
                  </a:lnTo>
                  <a:lnTo>
                    <a:pt x="35" y="32"/>
                  </a:lnTo>
                  <a:lnTo>
                    <a:pt x="44" y="25"/>
                  </a:lnTo>
                  <a:lnTo>
                    <a:pt x="52" y="18"/>
                  </a:lnTo>
                  <a:lnTo>
                    <a:pt x="61" y="13"/>
                  </a:lnTo>
                  <a:lnTo>
                    <a:pt x="71" y="9"/>
                  </a:lnTo>
                  <a:lnTo>
                    <a:pt x="83" y="5"/>
                  </a:lnTo>
                  <a:lnTo>
                    <a:pt x="94" y="2"/>
                  </a:lnTo>
                  <a:lnTo>
                    <a:pt x="106" y="1"/>
                  </a:lnTo>
                  <a:lnTo>
                    <a:pt x="117" y="0"/>
                  </a:lnTo>
                  <a:lnTo>
                    <a:pt x="129" y="1"/>
                  </a:lnTo>
                  <a:lnTo>
                    <a:pt x="141" y="2"/>
                  </a:lnTo>
                  <a:lnTo>
                    <a:pt x="152" y="5"/>
                  </a:lnTo>
                  <a:lnTo>
                    <a:pt x="163" y="9"/>
                  </a:lnTo>
                  <a:lnTo>
                    <a:pt x="173" y="13"/>
                  </a:lnTo>
                  <a:lnTo>
                    <a:pt x="183" y="18"/>
                  </a:lnTo>
                  <a:lnTo>
                    <a:pt x="192" y="25"/>
                  </a:lnTo>
                  <a:lnTo>
                    <a:pt x="200" y="32"/>
                  </a:lnTo>
                  <a:lnTo>
                    <a:pt x="208" y="39"/>
                  </a:lnTo>
                  <a:lnTo>
                    <a:pt x="214" y="48"/>
                  </a:lnTo>
                  <a:lnTo>
                    <a:pt x="220" y="56"/>
                  </a:lnTo>
                  <a:lnTo>
                    <a:pt x="225" y="65"/>
                  </a:lnTo>
                  <a:lnTo>
                    <a:pt x="229" y="75"/>
                  </a:lnTo>
                  <a:lnTo>
                    <a:pt x="232" y="85"/>
                  </a:lnTo>
                  <a:lnTo>
                    <a:pt x="234" y="95"/>
                  </a:lnTo>
                  <a:lnTo>
                    <a:pt x="234" y="107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184" name="Freeform 6"/>
          <p:cNvSpPr>
            <a:spLocks/>
          </p:cNvSpPr>
          <p:nvPr userDrawn="1"/>
        </p:nvSpPr>
        <p:spPr bwMode="auto">
          <a:xfrm rot="10800000" flipH="1">
            <a:off x="683568" y="2348879"/>
            <a:ext cx="4968552" cy="2952328"/>
          </a:xfrm>
          <a:custGeom>
            <a:avLst/>
            <a:gdLst>
              <a:gd name="connsiteX0" fmla="*/ 0 w 5628"/>
              <a:gd name="connsiteY0" fmla="*/ 1224 h 4357"/>
              <a:gd name="connsiteX1" fmla="*/ 0 w 5628"/>
              <a:gd name="connsiteY1" fmla="*/ 1200 h 4357"/>
              <a:gd name="connsiteX2" fmla="*/ 2 w 5628"/>
              <a:gd name="connsiteY2" fmla="*/ 1176 h 4357"/>
              <a:gd name="connsiteX3" fmla="*/ 4 w 5628"/>
              <a:gd name="connsiteY3" fmla="*/ 1151 h 4357"/>
              <a:gd name="connsiteX4" fmla="*/ 9 w 5628"/>
              <a:gd name="connsiteY4" fmla="*/ 1127 h 4357"/>
              <a:gd name="connsiteX5" fmla="*/ 15 w 5628"/>
              <a:gd name="connsiteY5" fmla="*/ 1104 h 4357"/>
              <a:gd name="connsiteX6" fmla="*/ 20 w 5628"/>
              <a:gd name="connsiteY6" fmla="*/ 1081 h 4357"/>
              <a:gd name="connsiteX7" fmla="*/ 28 w 5628"/>
              <a:gd name="connsiteY7" fmla="*/ 1060 h 4357"/>
              <a:gd name="connsiteX8" fmla="*/ 36 w 5628"/>
              <a:gd name="connsiteY8" fmla="*/ 1038 h 4357"/>
              <a:gd name="connsiteX9" fmla="*/ 47 w 5628"/>
              <a:gd name="connsiteY9" fmla="*/ 1017 h 4357"/>
              <a:gd name="connsiteX10" fmla="*/ 57 w 5628"/>
              <a:gd name="connsiteY10" fmla="*/ 996 h 4357"/>
              <a:gd name="connsiteX11" fmla="*/ 69 w 5628"/>
              <a:gd name="connsiteY11" fmla="*/ 976 h 4357"/>
              <a:gd name="connsiteX12" fmla="*/ 81 w 5628"/>
              <a:gd name="connsiteY12" fmla="*/ 956 h 4357"/>
              <a:gd name="connsiteX13" fmla="*/ 94 w 5628"/>
              <a:gd name="connsiteY13" fmla="*/ 938 h 4357"/>
              <a:gd name="connsiteX14" fmla="*/ 109 w 5628"/>
              <a:gd name="connsiteY14" fmla="*/ 919 h 4357"/>
              <a:gd name="connsiteX15" fmla="*/ 124 w 5628"/>
              <a:gd name="connsiteY15" fmla="*/ 902 h 4357"/>
              <a:gd name="connsiteX16" fmla="*/ 139 w 5628"/>
              <a:gd name="connsiteY16" fmla="*/ 886 h 4357"/>
              <a:gd name="connsiteX17" fmla="*/ 156 w 5628"/>
              <a:gd name="connsiteY17" fmla="*/ 870 h 4357"/>
              <a:gd name="connsiteX18" fmla="*/ 173 w 5628"/>
              <a:gd name="connsiteY18" fmla="*/ 855 h 4357"/>
              <a:gd name="connsiteX19" fmla="*/ 191 w 5628"/>
              <a:gd name="connsiteY19" fmla="*/ 841 h 4357"/>
              <a:gd name="connsiteX20" fmla="*/ 210 w 5628"/>
              <a:gd name="connsiteY20" fmla="*/ 828 h 4357"/>
              <a:gd name="connsiteX21" fmla="*/ 229 w 5628"/>
              <a:gd name="connsiteY21" fmla="*/ 815 h 4357"/>
              <a:gd name="connsiteX22" fmla="*/ 249 w 5628"/>
              <a:gd name="connsiteY22" fmla="*/ 803 h 4357"/>
              <a:gd name="connsiteX23" fmla="*/ 269 w 5628"/>
              <a:gd name="connsiteY23" fmla="*/ 793 h 4357"/>
              <a:gd name="connsiteX24" fmla="*/ 291 w 5628"/>
              <a:gd name="connsiteY24" fmla="*/ 784 h 4357"/>
              <a:gd name="connsiteX25" fmla="*/ 313 w 5628"/>
              <a:gd name="connsiteY25" fmla="*/ 775 h 4357"/>
              <a:gd name="connsiteX26" fmla="*/ 335 w 5628"/>
              <a:gd name="connsiteY26" fmla="*/ 768 h 4357"/>
              <a:gd name="connsiteX27" fmla="*/ 358 w 5628"/>
              <a:gd name="connsiteY27" fmla="*/ 761 h 4357"/>
              <a:gd name="connsiteX28" fmla="*/ 381 w 5628"/>
              <a:gd name="connsiteY28" fmla="*/ 755 h 4357"/>
              <a:gd name="connsiteX29" fmla="*/ 404 w 5628"/>
              <a:gd name="connsiteY29" fmla="*/ 752 h 4357"/>
              <a:gd name="connsiteX30" fmla="*/ 428 w 5628"/>
              <a:gd name="connsiteY30" fmla="*/ 748 h 4357"/>
              <a:gd name="connsiteX31" fmla="*/ 452 w 5628"/>
              <a:gd name="connsiteY31" fmla="*/ 746 h 4357"/>
              <a:gd name="connsiteX32" fmla="*/ 477 w 5628"/>
              <a:gd name="connsiteY32" fmla="*/ 746 h 4357"/>
              <a:gd name="connsiteX33" fmla="*/ 1194 w 5628"/>
              <a:gd name="connsiteY33" fmla="*/ 746 h 4357"/>
              <a:gd name="connsiteX34" fmla="*/ 2713 w 5628"/>
              <a:gd name="connsiteY34" fmla="*/ 0 h 4357"/>
              <a:gd name="connsiteX35" fmla="*/ 2469 w 5628"/>
              <a:gd name="connsiteY35" fmla="*/ 746 h 4357"/>
              <a:gd name="connsiteX36" fmla="*/ 5151 w 5628"/>
              <a:gd name="connsiteY36" fmla="*/ 746 h 4357"/>
              <a:gd name="connsiteX37" fmla="*/ 5175 w 5628"/>
              <a:gd name="connsiteY37" fmla="*/ 746 h 4357"/>
              <a:gd name="connsiteX38" fmla="*/ 5199 w 5628"/>
              <a:gd name="connsiteY38" fmla="*/ 748 h 4357"/>
              <a:gd name="connsiteX39" fmla="*/ 5223 w 5628"/>
              <a:gd name="connsiteY39" fmla="*/ 752 h 4357"/>
              <a:gd name="connsiteX40" fmla="*/ 5247 w 5628"/>
              <a:gd name="connsiteY40" fmla="*/ 755 h 4357"/>
              <a:gd name="connsiteX41" fmla="*/ 5270 w 5628"/>
              <a:gd name="connsiteY41" fmla="*/ 761 h 4357"/>
              <a:gd name="connsiteX42" fmla="*/ 5292 w 5628"/>
              <a:gd name="connsiteY42" fmla="*/ 768 h 4357"/>
              <a:gd name="connsiteX43" fmla="*/ 5315 w 5628"/>
              <a:gd name="connsiteY43" fmla="*/ 775 h 4357"/>
              <a:gd name="connsiteX44" fmla="*/ 5337 w 5628"/>
              <a:gd name="connsiteY44" fmla="*/ 784 h 4357"/>
              <a:gd name="connsiteX45" fmla="*/ 5357 w 5628"/>
              <a:gd name="connsiteY45" fmla="*/ 793 h 4357"/>
              <a:gd name="connsiteX46" fmla="*/ 5378 w 5628"/>
              <a:gd name="connsiteY46" fmla="*/ 803 h 4357"/>
              <a:gd name="connsiteX47" fmla="*/ 5398 w 5628"/>
              <a:gd name="connsiteY47" fmla="*/ 815 h 4357"/>
              <a:gd name="connsiteX48" fmla="*/ 5417 w 5628"/>
              <a:gd name="connsiteY48" fmla="*/ 828 h 4357"/>
              <a:gd name="connsiteX49" fmla="*/ 5437 w 5628"/>
              <a:gd name="connsiteY49" fmla="*/ 841 h 4357"/>
              <a:gd name="connsiteX50" fmla="*/ 5454 w 5628"/>
              <a:gd name="connsiteY50" fmla="*/ 855 h 4357"/>
              <a:gd name="connsiteX51" fmla="*/ 5472 w 5628"/>
              <a:gd name="connsiteY51" fmla="*/ 870 h 4357"/>
              <a:gd name="connsiteX52" fmla="*/ 5488 w 5628"/>
              <a:gd name="connsiteY52" fmla="*/ 886 h 4357"/>
              <a:gd name="connsiteX53" fmla="*/ 5504 w 5628"/>
              <a:gd name="connsiteY53" fmla="*/ 902 h 4357"/>
              <a:gd name="connsiteX54" fmla="*/ 5519 w 5628"/>
              <a:gd name="connsiteY54" fmla="*/ 919 h 4357"/>
              <a:gd name="connsiteX55" fmla="*/ 5533 w 5628"/>
              <a:gd name="connsiteY55" fmla="*/ 938 h 4357"/>
              <a:gd name="connsiteX56" fmla="*/ 5547 w 5628"/>
              <a:gd name="connsiteY56" fmla="*/ 956 h 4357"/>
              <a:gd name="connsiteX57" fmla="*/ 5559 w 5628"/>
              <a:gd name="connsiteY57" fmla="*/ 976 h 4357"/>
              <a:gd name="connsiteX58" fmla="*/ 5571 w 5628"/>
              <a:gd name="connsiteY58" fmla="*/ 996 h 4357"/>
              <a:gd name="connsiteX59" fmla="*/ 5581 w 5628"/>
              <a:gd name="connsiteY59" fmla="*/ 1017 h 4357"/>
              <a:gd name="connsiteX60" fmla="*/ 5590 w 5628"/>
              <a:gd name="connsiteY60" fmla="*/ 1038 h 4357"/>
              <a:gd name="connsiteX61" fmla="*/ 5600 w 5628"/>
              <a:gd name="connsiteY61" fmla="*/ 1060 h 4357"/>
              <a:gd name="connsiteX62" fmla="*/ 5606 w 5628"/>
              <a:gd name="connsiteY62" fmla="*/ 1081 h 4357"/>
              <a:gd name="connsiteX63" fmla="*/ 5613 w 5628"/>
              <a:gd name="connsiteY63" fmla="*/ 1104 h 4357"/>
              <a:gd name="connsiteX64" fmla="*/ 5618 w 5628"/>
              <a:gd name="connsiteY64" fmla="*/ 1127 h 4357"/>
              <a:gd name="connsiteX65" fmla="*/ 5623 w 5628"/>
              <a:gd name="connsiteY65" fmla="*/ 1151 h 4357"/>
              <a:gd name="connsiteX66" fmla="*/ 5626 w 5628"/>
              <a:gd name="connsiteY66" fmla="*/ 1176 h 4357"/>
              <a:gd name="connsiteX67" fmla="*/ 5627 w 5628"/>
              <a:gd name="connsiteY67" fmla="*/ 1200 h 4357"/>
              <a:gd name="connsiteX68" fmla="*/ 5628 w 5628"/>
              <a:gd name="connsiteY68" fmla="*/ 1224 h 4357"/>
              <a:gd name="connsiteX69" fmla="*/ 5628 w 5628"/>
              <a:gd name="connsiteY69" fmla="*/ 3879 h 4357"/>
              <a:gd name="connsiteX70" fmla="*/ 5627 w 5628"/>
              <a:gd name="connsiteY70" fmla="*/ 3905 h 4357"/>
              <a:gd name="connsiteX71" fmla="*/ 5626 w 5628"/>
              <a:gd name="connsiteY71" fmla="*/ 3929 h 4357"/>
              <a:gd name="connsiteX72" fmla="*/ 5623 w 5628"/>
              <a:gd name="connsiteY72" fmla="*/ 3953 h 4357"/>
              <a:gd name="connsiteX73" fmla="*/ 5618 w 5628"/>
              <a:gd name="connsiteY73" fmla="*/ 3976 h 4357"/>
              <a:gd name="connsiteX74" fmla="*/ 5613 w 5628"/>
              <a:gd name="connsiteY74" fmla="*/ 3999 h 4357"/>
              <a:gd name="connsiteX75" fmla="*/ 5606 w 5628"/>
              <a:gd name="connsiteY75" fmla="*/ 4022 h 4357"/>
              <a:gd name="connsiteX76" fmla="*/ 5600 w 5628"/>
              <a:gd name="connsiteY76" fmla="*/ 4044 h 4357"/>
              <a:gd name="connsiteX77" fmla="*/ 5590 w 5628"/>
              <a:gd name="connsiteY77" fmla="*/ 4066 h 4357"/>
              <a:gd name="connsiteX78" fmla="*/ 5581 w 5628"/>
              <a:gd name="connsiteY78" fmla="*/ 4087 h 4357"/>
              <a:gd name="connsiteX79" fmla="*/ 5571 w 5628"/>
              <a:gd name="connsiteY79" fmla="*/ 4108 h 4357"/>
              <a:gd name="connsiteX80" fmla="*/ 5559 w 5628"/>
              <a:gd name="connsiteY80" fmla="*/ 4128 h 4357"/>
              <a:gd name="connsiteX81" fmla="*/ 5547 w 5628"/>
              <a:gd name="connsiteY81" fmla="*/ 4147 h 4357"/>
              <a:gd name="connsiteX82" fmla="*/ 5533 w 5628"/>
              <a:gd name="connsiteY82" fmla="*/ 4165 h 4357"/>
              <a:gd name="connsiteX83" fmla="*/ 5519 w 5628"/>
              <a:gd name="connsiteY83" fmla="*/ 4184 h 4357"/>
              <a:gd name="connsiteX84" fmla="*/ 5504 w 5628"/>
              <a:gd name="connsiteY84" fmla="*/ 4201 h 4357"/>
              <a:gd name="connsiteX85" fmla="*/ 5488 w 5628"/>
              <a:gd name="connsiteY85" fmla="*/ 4217 h 4357"/>
              <a:gd name="connsiteX86" fmla="*/ 5472 w 5628"/>
              <a:gd name="connsiteY86" fmla="*/ 4233 h 4357"/>
              <a:gd name="connsiteX87" fmla="*/ 5454 w 5628"/>
              <a:gd name="connsiteY87" fmla="*/ 4248 h 4357"/>
              <a:gd name="connsiteX88" fmla="*/ 5437 w 5628"/>
              <a:gd name="connsiteY88" fmla="*/ 4263 h 4357"/>
              <a:gd name="connsiteX89" fmla="*/ 5417 w 5628"/>
              <a:gd name="connsiteY89" fmla="*/ 4276 h 4357"/>
              <a:gd name="connsiteX90" fmla="*/ 5398 w 5628"/>
              <a:gd name="connsiteY90" fmla="*/ 4288 h 4357"/>
              <a:gd name="connsiteX91" fmla="*/ 5378 w 5628"/>
              <a:gd name="connsiteY91" fmla="*/ 4300 h 4357"/>
              <a:gd name="connsiteX92" fmla="*/ 5357 w 5628"/>
              <a:gd name="connsiteY92" fmla="*/ 4310 h 4357"/>
              <a:gd name="connsiteX93" fmla="*/ 5337 w 5628"/>
              <a:gd name="connsiteY93" fmla="*/ 4320 h 4357"/>
              <a:gd name="connsiteX94" fmla="*/ 5315 w 5628"/>
              <a:gd name="connsiteY94" fmla="*/ 4328 h 4357"/>
              <a:gd name="connsiteX95" fmla="*/ 5292 w 5628"/>
              <a:gd name="connsiteY95" fmla="*/ 4336 h 4357"/>
              <a:gd name="connsiteX96" fmla="*/ 5270 w 5628"/>
              <a:gd name="connsiteY96" fmla="*/ 4342 h 4357"/>
              <a:gd name="connsiteX97" fmla="*/ 5247 w 5628"/>
              <a:gd name="connsiteY97" fmla="*/ 4348 h 4357"/>
              <a:gd name="connsiteX98" fmla="*/ 5223 w 5628"/>
              <a:gd name="connsiteY98" fmla="*/ 4353 h 4357"/>
              <a:gd name="connsiteX99" fmla="*/ 5199 w 5628"/>
              <a:gd name="connsiteY99" fmla="*/ 4355 h 4357"/>
              <a:gd name="connsiteX100" fmla="*/ 5175 w 5628"/>
              <a:gd name="connsiteY100" fmla="*/ 4357 h 4357"/>
              <a:gd name="connsiteX101" fmla="*/ 5151 w 5628"/>
              <a:gd name="connsiteY101" fmla="*/ 4357 h 4357"/>
              <a:gd name="connsiteX102" fmla="*/ 477 w 5628"/>
              <a:gd name="connsiteY102" fmla="*/ 4357 h 4357"/>
              <a:gd name="connsiteX103" fmla="*/ 452 w 5628"/>
              <a:gd name="connsiteY103" fmla="*/ 4357 h 4357"/>
              <a:gd name="connsiteX104" fmla="*/ 428 w 5628"/>
              <a:gd name="connsiteY104" fmla="*/ 4355 h 4357"/>
              <a:gd name="connsiteX105" fmla="*/ 404 w 5628"/>
              <a:gd name="connsiteY105" fmla="*/ 4353 h 4357"/>
              <a:gd name="connsiteX106" fmla="*/ 381 w 5628"/>
              <a:gd name="connsiteY106" fmla="*/ 4348 h 4357"/>
              <a:gd name="connsiteX107" fmla="*/ 358 w 5628"/>
              <a:gd name="connsiteY107" fmla="*/ 4342 h 4357"/>
              <a:gd name="connsiteX108" fmla="*/ 335 w 5628"/>
              <a:gd name="connsiteY108" fmla="*/ 4336 h 4357"/>
              <a:gd name="connsiteX109" fmla="*/ 313 w 5628"/>
              <a:gd name="connsiteY109" fmla="*/ 4328 h 4357"/>
              <a:gd name="connsiteX110" fmla="*/ 291 w 5628"/>
              <a:gd name="connsiteY110" fmla="*/ 4320 h 4357"/>
              <a:gd name="connsiteX111" fmla="*/ 269 w 5628"/>
              <a:gd name="connsiteY111" fmla="*/ 4310 h 4357"/>
              <a:gd name="connsiteX112" fmla="*/ 249 w 5628"/>
              <a:gd name="connsiteY112" fmla="*/ 4300 h 4357"/>
              <a:gd name="connsiteX113" fmla="*/ 229 w 5628"/>
              <a:gd name="connsiteY113" fmla="*/ 4288 h 4357"/>
              <a:gd name="connsiteX114" fmla="*/ 210 w 5628"/>
              <a:gd name="connsiteY114" fmla="*/ 4276 h 4357"/>
              <a:gd name="connsiteX115" fmla="*/ 191 w 5628"/>
              <a:gd name="connsiteY115" fmla="*/ 4263 h 4357"/>
              <a:gd name="connsiteX116" fmla="*/ 173 w 5628"/>
              <a:gd name="connsiteY116" fmla="*/ 4248 h 4357"/>
              <a:gd name="connsiteX117" fmla="*/ 156 w 5628"/>
              <a:gd name="connsiteY117" fmla="*/ 4233 h 4357"/>
              <a:gd name="connsiteX118" fmla="*/ 139 w 5628"/>
              <a:gd name="connsiteY118" fmla="*/ 4217 h 4357"/>
              <a:gd name="connsiteX119" fmla="*/ 124 w 5628"/>
              <a:gd name="connsiteY119" fmla="*/ 4201 h 4357"/>
              <a:gd name="connsiteX120" fmla="*/ 109 w 5628"/>
              <a:gd name="connsiteY120" fmla="*/ 4184 h 4357"/>
              <a:gd name="connsiteX121" fmla="*/ 94 w 5628"/>
              <a:gd name="connsiteY121" fmla="*/ 4165 h 4357"/>
              <a:gd name="connsiteX122" fmla="*/ 81 w 5628"/>
              <a:gd name="connsiteY122" fmla="*/ 4147 h 4357"/>
              <a:gd name="connsiteX123" fmla="*/ 69 w 5628"/>
              <a:gd name="connsiteY123" fmla="*/ 4128 h 4357"/>
              <a:gd name="connsiteX124" fmla="*/ 57 w 5628"/>
              <a:gd name="connsiteY124" fmla="*/ 4108 h 4357"/>
              <a:gd name="connsiteX125" fmla="*/ 47 w 5628"/>
              <a:gd name="connsiteY125" fmla="*/ 4087 h 4357"/>
              <a:gd name="connsiteX126" fmla="*/ 36 w 5628"/>
              <a:gd name="connsiteY126" fmla="*/ 4066 h 4357"/>
              <a:gd name="connsiteX127" fmla="*/ 28 w 5628"/>
              <a:gd name="connsiteY127" fmla="*/ 4044 h 4357"/>
              <a:gd name="connsiteX128" fmla="*/ 20 w 5628"/>
              <a:gd name="connsiteY128" fmla="*/ 4022 h 4357"/>
              <a:gd name="connsiteX129" fmla="*/ 15 w 5628"/>
              <a:gd name="connsiteY129" fmla="*/ 3999 h 4357"/>
              <a:gd name="connsiteX130" fmla="*/ 9 w 5628"/>
              <a:gd name="connsiteY130" fmla="*/ 3976 h 4357"/>
              <a:gd name="connsiteX131" fmla="*/ 4 w 5628"/>
              <a:gd name="connsiteY131" fmla="*/ 3953 h 4357"/>
              <a:gd name="connsiteX132" fmla="*/ 2 w 5628"/>
              <a:gd name="connsiteY132" fmla="*/ 3929 h 4357"/>
              <a:gd name="connsiteX133" fmla="*/ 0 w 5628"/>
              <a:gd name="connsiteY133" fmla="*/ 3905 h 4357"/>
              <a:gd name="connsiteX134" fmla="*/ 0 w 5628"/>
              <a:gd name="connsiteY134" fmla="*/ 3879 h 4357"/>
              <a:gd name="connsiteX135" fmla="*/ 0 w 5628"/>
              <a:gd name="connsiteY135" fmla="*/ 1224 h 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5628" h="4357">
                <a:moveTo>
                  <a:pt x="0" y="1224"/>
                </a:moveTo>
                <a:lnTo>
                  <a:pt x="0" y="1200"/>
                </a:lnTo>
                <a:cubicBezTo>
                  <a:pt x="1" y="1192"/>
                  <a:pt x="1" y="1184"/>
                  <a:pt x="2" y="1176"/>
                </a:cubicBezTo>
                <a:cubicBezTo>
                  <a:pt x="3" y="1168"/>
                  <a:pt x="3" y="1159"/>
                  <a:pt x="4" y="1151"/>
                </a:cubicBezTo>
                <a:cubicBezTo>
                  <a:pt x="6" y="1143"/>
                  <a:pt x="7" y="1135"/>
                  <a:pt x="9" y="1127"/>
                </a:cubicBezTo>
                <a:cubicBezTo>
                  <a:pt x="11" y="1119"/>
                  <a:pt x="13" y="1112"/>
                  <a:pt x="15" y="1104"/>
                </a:cubicBezTo>
                <a:cubicBezTo>
                  <a:pt x="17" y="1096"/>
                  <a:pt x="18" y="1089"/>
                  <a:pt x="20" y="1081"/>
                </a:cubicBezTo>
                <a:cubicBezTo>
                  <a:pt x="23" y="1074"/>
                  <a:pt x="25" y="1067"/>
                  <a:pt x="28" y="1060"/>
                </a:cubicBezTo>
                <a:cubicBezTo>
                  <a:pt x="31" y="1053"/>
                  <a:pt x="33" y="1045"/>
                  <a:pt x="36" y="1038"/>
                </a:cubicBezTo>
                <a:cubicBezTo>
                  <a:pt x="40" y="1031"/>
                  <a:pt x="43" y="1024"/>
                  <a:pt x="47" y="1017"/>
                </a:cubicBezTo>
                <a:cubicBezTo>
                  <a:pt x="50" y="1010"/>
                  <a:pt x="54" y="1003"/>
                  <a:pt x="57" y="996"/>
                </a:cubicBezTo>
                <a:cubicBezTo>
                  <a:pt x="61" y="989"/>
                  <a:pt x="65" y="983"/>
                  <a:pt x="69" y="976"/>
                </a:cubicBezTo>
                <a:cubicBezTo>
                  <a:pt x="73" y="969"/>
                  <a:pt x="77" y="963"/>
                  <a:pt x="81" y="956"/>
                </a:cubicBezTo>
                <a:cubicBezTo>
                  <a:pt x="85" y="950"/>
                  <a:pt x="90" y="944"/>
                  <a:pt x="94" y="938"/>
                </a:cubicBezTo>
                <a:cubicBezTo>
                  <a:pt x="99" y="932"/>
                  <a:pt x="104" y="925"/>
                  <a:pt x="109" y="919"/>
                </a:cubicBezTo>
                <a:cubicBezTo>
                  <a:pt x="114" y="913"/>
                  <a:pt x="119" y="908"/>
                  <a:pt x="124" y="902"/>
                </a:cubicBezTo>
                <a:cubicBezTo>
                  <a:pt x="129" y="897"/>
                  <a:pt x="134" y="891"/>
                  <a:pt x="139" y="886"/>
                </a:cubicBezTo>
                <a:cubicBezTo>
                  <a:pt x="145" y="881"/>
                  <a:pt x="150" y="875"/>
                  <a:pt x="156" y="870"/>
                </a:cubicBezTo>
                <a:cubicBezTo>
                  <a:pt x="162" y="865"/>
                  <a:pt x="167" y="860"/>
                  <a:pt x="173" y="855"/>
                </a:cubicBezTo>
                <a:cubicBezTo>
                  <a:pt x="179" y="850"/>
                  <a:pt x="185" y="846"/>
                  <a:pt x="191" y="841"/>
                </a:cubicBezTo>
                <a:cubicBezTo>
                  <a:pt x="197" y="837"/>
                  <a:pt x="204" y="832"/>
                  <a:pt x="210" y="828"/>
                </a:cubicBezTo>
                <a:cubicBezTo>
                  <a:pt x="216" y="824"/>
                  <a:pt x="223" y="819"/>
                  <a:pt x="229" y="815"/>
                </a:cubicBezTo>
                <a:cubicBezTo>
                  <a:pt x="236" y="811"/>
                  <a:pt x="242" y="807"/>
                  <a:pt x="249" y="803"/>
                </a:cubicBezTo>
                <a:cubicBezTo>
                  <a:pt x="256" y="800"/>
                  <a:pt x="262" y="796"/>
                  <a:pt x="269" y="793"/>
                </a:cubicBezTo>
                <a:cubicBezTo>
                  <a:pt x="276" y="790"/>
                  <a:pt x="284" y="787"/>
                  <a:pt x="291" y="784"/>
                </a:cubicBezTo>
                <a:cubicBezTo>
                  <a:pt x="298" y="781"/>
                  <a:pt x="306" y="778"/>
                  <a:pt x="313" y="775"/>
                </a:cubicBezTo>
                <a:cubicBezTo>
                  <a:pt x="320" y="773"/>
                  <a:pt x="328" y="770"/>
                  <a:pt x="335" y="768"/>
                </a:cubicBezTo>
                <a:cubicBezTo>
                  <a:pt x="343" y="766"/>
                  <a:pt x="350" y="763"/>
                  <a:pt x="358" y="761"/>
                </a:cubicBezTo>
                <a:cubicBezTo>
                  <a:pt x="366" y="759"/>
                  <a:pt x="373" y="757"/>
                  <a:pt x="381" y="755"/>
                </a:cubicBezTo>
                <a:lnTo>
                  <a:pt x="404" y="752"/>
                </a:lnTo>
                <a:cubicBezTo>
                  <a:pt x="412" y="751"/>
                  <a:pt x="420" y="749"/>
                  <a:pt x="428" y="748"/>
                </a:cubicBezTo>
                <a:cubicBezTo>
                  <a:pt x="436" y="747"/>
                  <a:pt x="444" y="747"/>
                  <a:pt x="452" y="746"/>
                </a:cubicBezTo>
                <a:lnTo>
                  <a:pt x="477" y="746"/>
                </a:lnTo>
                <a:lnTo>
                  <a:pt x="1194" y="746"/>
                </a:lnTo>
                <a:lnTo>
                  <a:pt x="2713" y="0"/>
                </a:lnTo>
                <a:cubicBezTo>
                  <a:pt x="2632" y="249"/>
                  <a:pt x="2550" y="497"/>
                  <a:pt x="2469" y="746"/>
                </a:cubicBezTo>
                <a:lnTo>
                  <a:pt x="5151" y="746"/>
                </a:lnTo>
                <a:lnTo>
                  <a:pt x="5175" y="746"/>
                </a:lnTo>
                <a:cubicBezTo>
                  <a:pt x="5183" y="747"/>
                  <a:pt x="5191" y="747"/>
                  <a:pt x="5199" y="748"/>
                </a:cubicBezTo>
                <a:cubicBezTo>
                  <a:pt x="5207" y="749"/>
                  <a:pt x="5215" y="751"/>
                  <a:pt x="5223" y="752"/>
                </a:cubicBezTo>
                <a:lnTo>
                  <a:pt x="5247" y="755"/>
                </a:lnTo>
                <a:cubicBezTo>
                  <a:pt x="5255" y="757"/>
                  <a:pt x="5262" y="759"/>
                  <a:pt x="5270" y="761"/>
                </a:cubicBezTo>
                <a:cubicBezTo>
                  <a:pt x="5277" y="763"/>
                  <a:pt x="5285" y="766"/>
                  <a:pt x="5292" y="768"/>
                </a:cubicBezTo>
                <a:cubicBezTo>
                  <a:pt x="5300" y="770"/>
                  <a:pt x="5307" y="773"/>
                  <a:pt x="5315" y="775"/>
                </a:cubicBezTo>
                <a:cubicBezTo>
                  <a:pt x="5322" y="778"/>
                  <a:pt x="5330" y="781"/>
                  <a:pt x="5337" y="784"/>
                </a:cubicBezTo>
                <a:cubicBezTo>
                  <a:pt x="5344" y="787"/>
                  <a:pt x="5350" y="790"/>
                  <a:pt x="5357" y="793"/>
                </a:cubicBezTo>
                <a:cubicBezTo>
                  <a:pt x="5364" y="796"/>
                  <a:pt x="5371" y="800"/>
                  <a:pt x="5378" y="803"/>
                </a:cubicBezTo>
                <a:cubicBezTo>
                  <a:pt x="5385" y="807"/>
                  <a:pt x="5391" y="811"/>
                  <a:pt x="5398" y="815"/>
                </a:cubicBezTo>
                <a:cubicBezTo>
                  <a:pt x="5404" y="819"/>
                  <a:pt x="5411" y="824"/>
                  <a:pt x="5417" y="828"/>
                </a:cubicBezTo>
                <a:cubicBezTo>
                  <a:pt x="5424" y="832"/>
                  <a:pt x="5430" y="837"/>
                  <a:pt x="5437" y="841"/>
                </a:cubicBezTo>
                <a:lnTo>
                  <a:pt x="5454" y="855"/>
                </a:lnTo>
                <a:lnTo>
                  <a:pt x="5472" y="870"/>
                </a:lnTo>
                <a:lnTo>
                  <a:pt x="5488" y="886"/>
                </a:lnTo>
                <a:lnTo>
                  <a:pt x="5504" y="902"/>
                </a:lnTo>
                <a:cubicBezTo>
                  <a:pt x="5509" y="908"/>
                  <a:pt x="5514" y="913"/>
                  <a:pt x="5519" y="919"/>
                </a:cubicBezTo>
                <a:cubicBezTo>
                  <a:pt x="5524" y="925"/>
                  <a:pt x="5528" y="932"/>
                  <a:pt x="5533" y="938"/>
                </a:cubicBezTo>
                <a:cubicBezTo>
                  <a:pt x="5538" y="944"/>
                  <a:pt x="5542" y="950"/>
                  <a:pt x="5547" y="956"/>
                </a:cubicBezTo>
                <a:cubicBezTo>
                  <a:pt x="5551" y="963"/>
                  <a:pt x="5555" y="969"/>
                  <a:pt x="5559" y="976"/>
                </a:cubicBezTo>
                <a:cubicBezTo>
                  <a:pt x="5563" y="983"/>
                  <a:pt x="5567" y="989"/>
                  <a:pt x="5571" y="996"/>
                </a:cubicBezTo>
                <a:cubicBezTo>
                  <a:pt x="5574" y="1003"/>
                  <a:pt x="5578" y="1010"/>
                  <a:pt x="5581" y="1017"/>
                </a:cubicBezTo>
                <a:lnTo>
                  <a:pt x="5590" y="1038"/>
                </a:lnTo>
                <a:cubicBezTo>
                  <a:pt x="5593" y="1045"/>
                  <a:pt x="5597" y="1053"/>
                  <a:pt x="5600" y="1060"/>
                </a:cubicBezTo>
                <a:lnTo>
                  <a:pt x="5606" y="1081"/>
                </a:lnTo>
                <a:cubicBezTo>
                  <a:pt x="5608" y="1089"/>
                  <a:pt x="5611" y="1096"/>
                  <a:pt x="5613" y="1104"/>
                </a:cubicBezTo>
                <a:cubicBezTo>
                  <a:pt x="5615" y="1112"/>
                  <a:pt x="5616" y="1119"/>
                  <a:pt x="5618" y="1127"/>
                </a:cubicBezTo>
                <a:cubicBezTo>
                  <a:pt x="5620" y="1135"/>
                  <a:pt x="5621" y="1143"/>
                  <a:pt x="5623" y="1151"/>
                </a:cubicBezTo>
                <a:cubicBezTo>
                  <a:pt x="5624" y="1159"/>
                  <a:pt x="5625" y="1168"/>
                  <a:pt x="5626" y="1176"/>
                </a:cubicBezTo>
                <a:cubicBezTo>
                  <a:pt x="5626" y="1184"/>
                  <a:pt x="5627" y="1192"/>
                  <a:pt x="5627" y="1200"/>
                </a:cubicBezTo>
                <a:cubicBezTo>
                  <a:pt x="5627" y="1208"/>
                  <a:pt x="5628" y="1216"/>
                  <a:pt x="5628" y="1224"/>
                </a:cubicBezTo>
                <a:lnTo>
                  <a:pt x="5628" y="3879"/>
                </a:lnTo>
                <a:cubicBezTo>
                  <a:pt x="5628" y="3888"/>
                  <a:pt x="5627" y="3896"/>
                  <a:pt x="5627" y="3905"/>
                </a:cubicBezTo>
                <a:cubicBezTo>
                  <a:pt x="5627" y="3913"/>
                  <a:pt x="5626" y="3921"/>
                  <a:pt x="5626" y="3929"/>
                </a:cubicBezTo>
                <a:lnTo>
                  <a:pt x="5623" y="3953"/>
                </a:lnTo>
                <a:cubicBezTo>
                  <a:pt x="5621" y="3961"/>
                  <a:pt x="5620" y="3968"/>
                  <a:pt x="5618" y="3976"/>
                </a:cubicBezTo>
                <a:cubicBezTo>
                  <a:pt x="5616" y="3984"/>
                  <a:pt x="5615" y="3991"/>
                  <a:pt x="5613" y="3999"/>
                </a:cubicBezTo>
                <a:cubicBezTo>
                  <a:pt x="5611" y="4007"/>
                  <a:pt x="5608" y="4014"/>
                  <a:pt x="5606" y="4022"/>
                </a:cubicBezTo>
                <a:cubicBezTo>
                  <a:pt x="5604" y="4029"/>
                  <a:pt x="5602" y="4037"/>
                  <a:pt x="5600" y="4044"/>
                </a:cubicBezTo>
                <a:cubicBezTo>
                  <a:pt x="5597" y="4051"/>
                  <a:pt x="5593" y="4059"/>
                  <a:pt x="5590" y="4066"/>
                </a:cubicBezTo>
                <a:lnTo>
                  <a:pt x="5581" y="4087"/>
                </a:lnTo>
                <a:cubicBezTo>
                  <a:pt x="5578" y="4094"/>
                  <a:pt x="5574" y="4101"/>
                  <a:pt x="5571" y="4108"/>
                </a:cubicBezTo>
                <a:cubicBezTo>
                  <a:pt x="5567" y="4115"/>
                  <a:pt x="5563" y="4121"/>
                  <a:pt x="5559" y="4128"/>
                </a:cubicBezTo>
                <a:cubicBezTo>
                  <a:pt x="5555" y="4134"/>
                  <a:pt x="5551" y="4141"/>
                  <a:pt x="5547" y="4147"/>
                </a:cubicBezTo>
                <a:cubicBezTo>
                  <a:pt x="5542" y="4153"/>
                  <a:pt x="5538" y="4159"/>
                  <a:pt x="5533" y="4165"/>
                </a:cubicBezTo>
                <a:cubicBezTo>
                  <a:pt x="5528" y="4171"/>
                  <a:pt x="5524" y="4178"/>
                  <a:pt x="5519" y="4184"/>
                </a:cubicBezTo>
                <a:cubicBezTo>
                  <a:pt x="5514" y="4190"/>
                  <a:pt x="5509" y="4195"/>
                  <a:pt x="5504" y="4201"/>
                </a:cubicBezTo>
                <a:lnTo>
                  <a:pt x="5488" y="4217"/>
                </a:lnTo>
                <a:lnTo>
                  <a:pt x="5472" y="4233"/>
                </a:lnTo>
                <a:lnTo>
                  <a:pt x="5454" y="4248"/>
                </a:lnTo>
                <a:cubicBezTo>
                  <a:pt x="5448" y="4253"/>
                  <a:pt x="5443" y="4258"/>
                  <a:pt x="5437" y="4263"/>
                </a:cubicBezTo>
                <a:cubicBezTo>
                  <a:pt x="5430" y="4267"/>
                  <a:pt x="5424" y="4272"/>
                  <a:pt x="5417" y="4276"/>
                </a:cubicBezTo>
                <a:cubicBezTo>
                  <a:pt x="5411" y="4280"/>
                  <a:pt x="5404" y="4284"/>
                  <a:pt x="5398" y="4288"/>
                </a:cubicBezTo>
                <a:cubicBezTo>
                  <a:pt x="5391" y="4292"/>
                  <a:pt x="5385" y="4296"/>
                  <a:pt x="5378" y="4300"/>
                </a:cubicBezTo>
                <a:cubicBezTo>
                  <a:pt x="5371" y="4303"/>
                  <a:pt x="5364" y="4307"/>
                  <a:pt x="5357" y="4310"/>
                </a:cubicBezTo>
                <a:cubicBezTo>
                  <a:pt x="5350" y="4313"/>
                  <a:pt x="5344" y="4317"/>
                  <a:pt x="5337" y="4320"/>
                </a:cubicBezTo>
                <a:cubicBezTo>
                  <a:pt x="5330" y="4323"/>
                  <a:pt x="5322" y="4325"/>
                  <a:pt x="5315" y="4328"/>
                </a:cubicBezTo>
                <a:cubicBezTo>
                  <a:pt x="5307" y="4331"/>
                  <a:pt x="5300" y="4333"/>
                  <a:pt x="5292" y="4336"/>
                </a:cubicBezTo>
                <a:cubicBezTo>
                  <a:pt x="5285" y="4338"/>
                  <a:pt x="5277" y="4340"/>
                  <a:pt x="5270" y="4342"/>
                </a:cubicBezTo>
                <a:cubicBezTo>
                  <a:pt x="5262" y="4344"/>
                  <a:pt x="5255" y="4346"/>
                  <a:pt x="5247" y="4348"/>
                </a:cubicBezTo>
                <a:cubicBezTo>
                  <a:pt x="5239" y="4350"/>
                  <a:pt x="5231" y="4351"/>
                  <a:pt x="5223" y="4353"/>
                </a:cubicBezTo>
                <a:cubicBezTo>
                  <a:pt x="5215" y="4354"/>
                  <a:pt x="5207" y="4354"/>
                  <a:pt x="5199" y="4355"/>
                </a:cubicBezTo>
                <a:cubicBezTo>
                  <a:pt x="5191" y="4356"/>
                  <a:pt x="5183" y="4356"/>
                  <a:pt x="5175" y="4357"/>
                </a:cubicBezTo>
                <a:lnTo>
                  <a:pt x="5151" y="4357"/>
                </a:lnTo>
                <a:lnTo>
                  <a:pt x="477" y="4357"/>
                </a:lnTo>
                <a:lnTo>
                  <a:pt x="452" y="4357"/>
                </a:lnTo>
                <a:cubicBezTo>
                  <a:pt x="444" y="4356"/>
                  <a:pt x="436" y="4356"/>
                  <a:pt x="428" y="4355"/>
                </a:cubicBezTo>
                <a:cubicBezTo>
                  <a:pt x="420" y="4354"/>
                  <a:pt x="412" y="4354"/>
                  <a:pt x="404" y="4353"/>
                </a:cubicBezTo>
                <a:cubicBezTo>
                  <a:pt x="396" y="4351"/>
                  <a:pt x="389" y="4350"/>
                  <a:pt x="381" y="4348"/>
                </a:cubicBezTo>
                <a:cubicBezTo>
                  <a:pt x="373" y="4346"/>
                  <a:pt x="366" y="4344"/>
                  <a:pt x="358" y="4342"/>
                </a:cubicBezTo>
                <a:cubicBezTo>
                  <a:pt x="350" y="4340"/>
                  <a:pt x="343" y="4338"/>
                  <a:pt x="335" y="4336"/>
                </a:cubicBezTo>
                <a:cubicBezTo>
                  <a:pt x="328" y="4333"/>
                  <a:pt x="320" y="4331"/>
                  <a:pt x="313" y="4328"/>
                </a:cubicBezTo>
                <a:cubicBezTo>
                  <a:pt x="306" y="4325"/>
                  <a:pt x="298" y="4323"/>
                  <a:pt x="291" y="4320"/>
                </a:cubicBezTo>
                <a:cubicBezTo>
                  <a:pt x="284" y="4317"/>
                  <a:pt x="276" y="4313"/>
                  <a:pt x="269" y="4310"/>
                </a:cubicBezTo>
                <a:cubicBezTo>
                  <a:pt x="262" y="4307"/>
                  <a:pt x="256" y="4303"/>
                  <a:pt x="249" y="4300"/>
                </a:cubicBezTo>
                <a:cubicBezTo>
                  <a:pt x="242" y="4296"/>
                  <a:pt x="236" y="4292"/>
                  <a:pt x="229" y="4288"/>
                </a:cubicBezTo>
                <a:cubicBezTo>
                  <a:pt x="223" y="4284"/>
                  <a:pt x="216" y="4280"/>
                  <a:pt x="210" y="4276"/>
                </a:cubicBezTo>
                <a:cubicBezTo>
                  <a:pt x="204" y="4272"/>
                  <a:pt x="197" y="4267"/>
                  <a:pt x="191" y="4263"/>
                </a:cubicBezTo>
                <a:lnTo>
                  <a:pt x="173" y="4248"/>
                </a:lnTo>
                <a:cubicBezTo>
                  <a:pt x="167" y="4243"/>
                  <a:pt x="162" y="4238"/>
                  <a:pt x="156" y="4233"/>
                </a:cubicBezTo>
                <a:cubicBezTo>
                  <a:pt x="150" y="4228"/>
                  <a:pt x="145" y="4222"/>
                  <a:pt x="139" y="4217"/>
                </a:cubicBezTo>
                <a:cubicBezTo>
                  <a:pt x="134" y="4212"/>
                  <a:pt x="129" y="4206"/>
                  <a:pt x="124" y="4201"/>
                </a:cubicBezTo>
                <a:cubicBezTo>
                  <a:pt x="119" y="4195"/>
                  <a:pt x="114" y="4190"/>
                  <a:pt x="109" y="4184"/>
                </a:cubicBezTo>
                <a:cubicBezTo>
                  <a:pt x="104" y="4178"/>
                  <a:pt x="99" y="4171"/>
                  <a:pt x="94" y="4165"/>
                </a:cubicBezTo>
                <a:cubicBezTo>
                  <a:pt x="90" y="4159"/>
                  <a:pt x="85" y="4153"/>
                  <a:pt x="81" y="4147"/>
                </a:cubicBezTo>
                <a:cubicBezTo>
                  <a:pt x="77" y="4141"/>
                  <a:pt x="73" y="4134"/>
                  <a:pt x="69" y="4128"/>
                </a:cubicBezTo>
                <a:cubicBezTo>
                  <a:pt x="65" y="4121"/>
                  <a:pt x="61" y="4115"/>
                  <a:pt x="57" y="4108"/>
                </a:cubicBezTo>
                <a:cubicBezTo>
                  <a:pt x="54" y="4101"/>
                  <a:pt x="50" y="4094"/>
                  <a:pt x="47" y="4087"/>
                </a:cubicBezTo>
                <a:cubicBezTo>
                  <a:pt x="43" y="4080"/>
                  <a:pt x="40" y="4073"/>
                  <a:pt x="36" y="4066"/>
                </a:cubicBezTo>
                <a:cubicBezTo>
                  <a:pt x="33" y="4059"/>
                  <a:pt x="31" y="4051"/>
                  <a:pt x="28" y="4044"/>
                </a:cubicBezTo>
                <a:cubicBezTo>
                  <a:pt x="25" y="4037"/>
                  <a:pt x="23" y="4029"/>
                  <a:pt x="20" y="4022"/>
                </a:cubicBezTo>
                <a:cubicBezTo>
                  <a:pt x="18" y="4014"/>
                  <a:pt x="17" y="4007"/>
                  <a:pt x="15" y="3999"/>
                </a:cubicBezTo>
                <a:cubicBezTo>
                  <a:pt x="13" y="3991"/>
                  <a:pt x="11" y="3984"/>
                  <a:pt x="9" y="3976"/>
                </a:cubicBezTo>
                <a:cubicBezTo>
                  <a:pt x="7" y="3968"/>
                  <a:pt x="6" y="3961"/>
                  <a:pt x="4" y="3953"/>
                </a:cubicBezTo>
                <a:cubicBezTo>
                  <a:pt x="3" y="3945"/>
                  <a:pt x="3" y="3937"/>
                  <a:pt x="2" y="3929"/>
                </a:cubicBezTo>
                <a:cubicBezTo>
                  <a:pt x="1" y="3921"/>
                  <a:pt x="1" y="3913"/>
                  <a:pt x="0" y="3905"/>
                </a:cubicBezTo>
                <a:lnTo>
                  <a:pt x="0" y="3879"/>
                </a:lnTo>
                <a:lnTo>
                  <a:pt x="0" y="1224"/>
                </a:lnTo>
                <a:close/>
              </a:path>
            </a:pathLst>
          </a:custGeom>
          <a:solidFill>
            <a:schemeClr val="bg2"/>
          </a:solidFill>
          <a:ln w="28575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5" name="TextBox 184"/>
          <p:cNvSpPr txBox="1"/>
          <p:nvPr userDrawn="1"/>
        </p:nvSpPr>
        <p:spPr>
          <a:xfrm>
            <a:off x="1259632" y="2902005"/>
            <a:ext cx="3714776" cy="538609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pPr algn="ctr"/>
            <a:r>
              <a:rPr lang="ru-RU" sz="3200" dirty="0" smtClean="0"/>
              <a:t>Образец</a:t>
            </a:r>
            <a:r>
              <a:rPr lang="ru-RU" sz="3200" baseline="0" dirty="0" smtClean="0"/>
              <a:t> вопроса</a:t>
            </a:r>
            <a:endParaRPr lang="ru-RU" sz="320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лайд с заголовком 1 строка длин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55555"/>
                </a:solidFill>
              </a:defRPr>
            </a:lvl1pPr>
            <a:lvl2pPr>
              <a:defRPr>
                <a:solidFill>
                  <a:srgbClr val="555555"/>
                </a:solidFill>
              </a:defRPr>
            </a:lvl2pPr>
            <a:lvl3pPr>
              <a:defRPr>
                <a:solidFill>
                  <a:srgbClr val="555555"/>
                </a:solidFill>
              </a:defRPr>
            </a:lvl3pPr>
            <a:lvl4pPr>
              <a:defRPr>
                <a:solidFill>
                  <a:srgbClr val="555555"/>
                </a:solidFill>
              </a:defRPr>
            </a:lvl4pPr>
            <a:lvl5pPr>
              <a:defRPr>
                <a:solidFill>
                  <a:srgbClr val="555555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286776" y="277792"/>
            <a:ext cx="714380" cy="288000"/>
          </a:xfrm>
        </p:spPr>
        <p:txBody>
          <a:bodyPr/>
          <a:lstStyle>
            <a:lvl1pPr algn="l">
              <a:defRPr sz="2600" spc="-140" baseline="0"/>
            </a:lvl1pPr>
          </a:lstStyle>
          <a:p>
            <a:fld id="{7DC0F34D-A09D-460D-8E0A-ECA6FAA2364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225318"/>
            <a:ext cx="6858016" cy="42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472" y="214290"/>
            <a:ext cx="6000792" cy="42862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1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лайд с заголовком 2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55555"/>
                </a:solidFill>
              </a:defRPr>
            </a:lvl1pPr>
            <a:lvl2pPr>
              <a:defRPr>
                <a:solidFill>
                  <a:srgbClr val="555555"/>
                </a:solidFill>
              </a:defRPr>
            </a:lvl2pPr>
            <a:lvl3pPr>
              <a:defRPr>
                <a:solidFill>
                  <a:srgbClr val="555555"/>
                </a:solidFill>
              </a:defRPr>
            </a:lvl3pPr>
            <a:lvl4pPr>
              <a:defRPr>
                <a:solidFill>
                  <a:srgbClr val="555555"/>
                </a:solidFill>
              </a:defRPr>
            </a:lvl4pPr>
            <a:lvl5pPr>
              <a:defRPr>
                <a:solidFill>
                  <a:srgbClr val="555555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286776" y="277792"/>
            <a:ext cx="714380" cy="288000"/>
          </a:xfrm>
        </p:spPr>
        <p:txBody>
          <a:bodyPr/>
          <a:lstStyle>
            <a:lvl1pPr algn="l">
              <a:defRPr sz="2600" spc="-140" baseline="0"/>
            </a:lvl1pPr>
          </a:lstStyle>
          <a:p>
            <a:fld id="{7DC0F34D-A09D-460D-8E0A-ECA6FAA2364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225318"/>
            <a:ext cx="7000892" cy="7747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472" y="214290"/>
            <a:ext cx="6000792" cy="85724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1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лайд с заголовком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55555"/>
                </a:solidFill>
              </a:defRPr>
            </a:lvl1pPr>
            <a:lvl2pPr>
              <a:defRPr>
                <a:solidFill>
                  <a:srgbClr val="555555"/>
                </a:solidFill>
              </a:defRPr>
            </a:lvl2pPr>
            <a:lvl3pPr>
              <a:defRPr>
                <a:solidFill>
                  <a:srgbClr val="555555"/>
                </a:solidFill>
              </a:defRPr>
            </a:lvl3pPr>
            <a:lvl4pPr>
              <a:defRPr>
                <a:solidFill>
                  <a:srgbClr val="555555"/>
                </a:solidFill>
              </a:defRPr>
            </a:lvl4pPr>
            <a:lvl5pPr>
              <a:defRPr>
                <a:solidFill>
                  <a:srgbClr val="555555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286776" y="277792"/>
            <a:ext cx="714380" cy="288000"/>
          </a:xfrm>
        </p:spPr>
        <p:txBody>
          <a:bodyPr/>
          <a:lstStyle>
            <a:lvl1pPr algn="l">
              <a:defRPr sz="2600" spc="-140" baseline="0"/>
            </a:lvl1pPr>
          </a:lstStyle>
          <a:p>
            <a:fld id="{7DC0F34D-A09D-460D-8E0A-ECA6FAA2364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225318"/>
            <a:ext cx="7715272" cy="1060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472" y="214290"/>
            <a:ext cx="7000924" cy="114300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1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86776" y="277793"/>
            <a:ext cx="71438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00" b="1" spc="-150">
                <a:solidFill>
                  <a:schemeClr val="tx2"/>
                </a:solidFill>
              </a:defRPr>
            </a:lvl1pPr>
          </a:lstStyle>
          <a:p>
            <a:fld id="{7DC0F34D-A09D-460D-8E0A-ECA6FAA2364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-32" y="6429396"/>
            <a:ext cx="9144032" cy="428628"/>
          </a:xfrm>
          <a:prstGeom prst="rect">
            <a:avLst/>
          </a:prstGeom>
          <a:solidFill>
            <a:srgbClr val="ECEBEB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71670" y="6501893"/>
            <a:ext cx="2786082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50" b="0" i="1" kern="0" baseline="0" dirty="0" smtClean="0">
                <a:solidFill>
                  <a:schemeClr val="tx1"/>
                </a:solidFill>
              </a:rPr>
              <a:t>+7 (495) 646-04-04</a:t>
            </a:r>
            <a:endParaRPr lang="ru-RU" sz="1250" b="0" i="1" kern="0" baseline="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491880" y="6424878"/>
            <a:ext cx="35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kern="0" baseline="0" dirty="0" smtClean="0">
                <a:solidFill>
                  <a:schemeClr val="tx1"/>
                </a:solidFill>
              </a:rPr>
              <a:t>/</a:t>
            </a:r>
            <a:endParaRPr lang="ru-RU" sz="2000" b="0" kern="0" baseline="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492144" y="6427137"/>
            <a:ext cx="35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kern="0" baseline="0" dirty="0" smtClean="0">
                <a:solidFill>
                  <a:schemeClr val="tx1"/>
                </a:solidFill>
              </a:rPr>
              <a:t>/</a:t>
            </a:r>
            <a:endParaRPr lang="ru-RU" sz="2000" b="0" kern="0" baseline="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500166" y="6429396"/>
            <a:ext cx="35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kern="0" baseline="0" dirty="0" smtClean="0">
                <a:solidFill>
                  <a:schemeClr val="tx1"/>
                </a:solidFill>
              </a:rPr>
              <a:t>/</a:t>
            </a:r>
            <a:endParaRPr lang="ru-RU" sz="2000" b="0" kern="0" baseline="0" dirty="0">
              <a:solidFill>
                <a:schemeClr val="tx1"/>
              </a:solidFill>
            </a:endParaRPr>
          </a:p>
        </p:txBody>
      </p:sp>
      <p:pic>
        <p:nvPicPr>
          <p:cNvPr id="2051" name="Picture 3" descr="D:\! Заказчики АКТУАЛЬНО\!!!! Мираполис\Презентация\выбранное\logo копия.png"/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85720" y="6462000"/>
            <a:ext cx="1071570" cy="377314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 userDrawn="1"/>
        </p:nvSpPr>
        <p:spPr>
          <a:xfrm>
            <a:off x="4063384" y="6480000"/>
            <a:ext cx="1500198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" b="0" i="1" kern="0" baseline="0" dirty="0" smtClean="0">
                <a:solidFill>
                  <a:schemeClr val="tx1"/>
                </a:solidFill>
              </a:rPr>
              <a:t>info@mirapolis.ru</a:t>
            </a:r>
            <a:endParaRPr lang="ru-RU" sz="1280" b="0" i="1" kern="0" baseline="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063648" y="6480000"/>
            <a:ext cx="1500198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" b="0" i="1" kern="0" baseline="0" dirty="0" smtClean="0">
                <a:solidFill>
                  <a:schemeClr val="tx1"/>
                </a:solidFill>
              </a:rPr>
              <a:t>www.mirapolis.ru</a:t>
            </a:r>
            <a:endParaRPr lang="ru-RU" sz="1280" b="0" i="1" kern="0" baseline="0" dirty="0">
              <a:solidFill>
                <a:schemeClr val="tx1"/>
              </a:solidFill>
            </a:endParaRPr>
          </a:p>
        </p:txBody>
      </p:sp>
      <p:pic>
        <p:nvPicPr>
          <p:cNvPr id="2052" name="Picture 4" descr="D:\! Заказчики АКТУАЛЬНО\!!!! Мираполис\Презентация\выбранное\иконка веб.pn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49334" y="6560348"/>
            <a:ext cx="154800" cy="154800"/>
          </a:xfrm>
          <a:prstGeom prst="rect">
            <a:avLst/>
          </a:prstGeom>
          <a:noFill/>
        </p:spPr>
      </p:pic>
      <p:pic>
        <p:nvPicPr>
          <p:cNvPr id="2053" name="Picture 5" descr="D:\! Заказчики АКТУАЛЬНО\!!!! Мираполис\Презентация\выбранное\иконка почта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849070" y="6572272"/>
            <a:ext cx="165471" cy="118800"/>
          </a:xfrm>
          <a:prstGeom prst="rect">
            <a:avLst/>
          </a:prstGeom>
          <a:noFill/>
        </p:spPr>
      </p:pic>
      <p:pic>
        <p:nvPicPr>
          <p:cNvPr id="2054" name="Picture 6" descr="D:\! Заказчики АКТУАЛЬНО\!!!! Мираполис\Презентация\выбранное\иконка телефон копия.pn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857356" y="6577200"/>
            <a:ext cx="182896" cy="1368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 userDrawn="1"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5" r:id="rId3"/>
    <p:sldLayoutId id="2147483656" r:id="rId4"/>
    <p:sldLayoutId id="2147483650" r:id="rId5"/>
    <p:sldLayoutId id="2147483658" r:id="rId6"/>
    <p:sldLayoutId id="2147483653" r:id="rId7"/>
    <p:sldLayoutId id="2147483651" r:id="rId8"/>
    <p:sldLayoutId id="2147483652" r:id="rId9"/>
    <p:sldLayoutId id="2147483654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Организация проведения оценки персонала </a:t>
            </a:r>
            <a:br>
              <a:rPr lang="ru-RU" dirty="0" smtClean="0"/>
            </a:br>
            <a:r>
              <a:rPr lang="ru-RU" dirty="0" smtClean="0"/>
              <a:t>с использованием методик 180, 360 градусов и более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Прямоугольник 48"/>
          <p:cNvSpPr/>
          <p:nvPr/>
        </p:nvSpPr>
        <p:spPr>
          <a:xfrm>
            <a:off x="3071802" y="3786190"/>
            <a:ext cx="2786082" cy="10001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Freeform 7"/>
          <p:cNvSpPr>
            <a:spLocks noEditPoints="1"/>
          </p:cNvSpPr>
          <p:nvPr/>
        </p:nvSpPr>
        <p:spPr bwMode="auto">
          <a:xfrm>
            <a:off x="4286248" y="3857628"/>
            <a:ext cx="315282" cy="845350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rgbClr val="F3AFB2"/>
          </a:solidFill>
          <a:ln w="6350">
            <a:solidFill>
              <a:srgbClr val="CA2027"/>
            </a:solidFill>
            <a:prstDash val="sys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3071802" y="1071546"/>
            <a:ext cx="2786082" cy="10001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8" name="Прямоугольник 47"/>
          <p:cNvSpPr/>
          <p:nvPr/>
        </p:nvSpPr>
        <p:spPr>
          <a:xfrm>
            <a:off x="3071802" y="2428868"/>
            <a:ext cx="2786082" cy="10001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Продвигайте «правильных» работников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571472" y="5214950"/>
            <a:ext cx="8001056" cy="857256"/>
          </a:xfrm>
          <a:prstGeom prst="roundRect">
            <a:avLst>
              <a:gd name="adj" fmla="val 609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35766" y="5290154"/>
            <a:ext cx="7865324" cy="706849"/>
          </a:xfrm>
          <a:prstGeom prst="roundRect">
            <a:avLst>
              <a:gd name="adj" fmla="val 654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785786" y="5390721"/>
            <a:ext cx="7643866" cy="538609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1600" b="1" dirty="0" smtClean="0">
                <a:solidFill>
                  <a:schemeClr val="bg1"/>
                </a:solidFill>
              </a:rPr>
              <a:t>Только оценив потенциал работника и сопоставив его с реальными результатами деятельности</a:t>
            </a:r>
            <a:r>
              <a:rPr lang="ru-RU" sz="1600" dirty="0" smtClean="0">
                <a:solidFill>
                  <a:schemeClr val="bg1"/>
                </a:solidFill>
              </a:rPr>
              <a:t>, можно принять объективное решение о продвижении!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95261" name="Rectangle 29"/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5" name="Freeform 7"/>
          <p:cNvSpPr>
            <a:spLocks noEditPoints="1"/>
          </p:cNvSpPr>
          <p:nvPr/>
        </p:nvSpPr>
        <p:spPr bwMode="auto">
          <a:xfrm>
            <a:off x="5143504" y="2500306"/>
            <a:ext cx="315282" cy="845350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accent3"/>
            </a:solidFill>
            <a:prstDash val="sys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6" name="Freeform 7"/>
          <p:cNvSpPr>
            <a:spLocks noChangeAspect="1" noEditPoints="1"/>
          </p:cNvSpPr>
          <p:nvPr/>
        </p:nvSpPr>
        <p:spPr bwMode="auto">
          <a:xfrm>
            <a:off x="4306665" y="1142984"/>
            <a:ext cx="316357" cy="846468"/>
          </a:xfrm>
          <a:custGeom>
            <a:avLst/>
            <a:gdLst/>
            <a:ahLst/>
            <a:cxnLst>
              <a:cxn ang="0">
                <a:pos x="1889" y="1737"/>
              </a:cxn>
              <a:cxn ang="0">
                <a:pos x="1858" y="1859"/>
              </a:cxn>
              <a:cxn ang="0">
                <a:pos x="1983" y="3828"/>
              </a:cxn>
              <a:cxn ang="0">
                <a:pos x="1632" y="1879"/>
              </a:cxn>
              <a:cxn ang="0">
                <a:pos x="1583" y="1762"/>
              </a:cxn>
              <a:cxn ang="0">
                <a:pos x="834" y="1712"/>
              </a:cxn>
              <a:cxn ang="0">
                <a:pos x="515" y="1790"/>
              </a:cxn>
              <a:cxn ang="0">
                <a:pos x="266" y="1971"/>
              </a:cxn>
              <a:cxn ang="0">
                <a:pos x="95" y="2236"/>
              </a:cxn>
              <a:cxn ang="0">
                <a:pos x="9" y="2563"/>
              </a:cxn>
              <a:cxn ang="0">
                <a:pos x="14" y="5226"/>
              </a:cxn>
              <a:cxn ang="0">
                <a:pos x="134" y="5375"/>
              </a:cxn>
              <a:cxn ang="0">
                <a:pos x="315" y="5415"/>
              </a:cxn>
              <a:cxn ang="0">
                <a:pos x="486" y="5344"/>
              </a:cxn>
              <a:cxn ang="0">
                <a:pos x="575" y="5162"/>
              </a:cxn>
              <a:cxn ang="0">
                <a:pos x="799" y="9151"/>
              </a:cxn>
              <a:cxn ang="0">
                <a:pos x="847" y="9291"/>
              </a:cxn>
              <a:cxn ang="0">
                <a:pos x="936" y="9401"/>
              </a:cxn>
              <a:cxn ang="0">
                <a:pos x="1060" y="9477"/>
              </a:cxn>
              <a:cxn ang="0">
                <a:pos x="1207" y="9509"/>
              </a:cxn>
              <a:cxn ang="0">
                <a:pos x="1358" y="9490"/>
              </a:cxn>
              <a:cxn ang="0">
                <a:pos x="1489" y="9421"/>
              </a:cxn>
              <a:cxn ang="0">
                <a:pos x="1589" y="9313"/>
              </a:cxn>
              <a:cxn ang="0">
                <a:pos x="1649" y="9178"/>
              </a:cxn>
              <a:cxn ang="0">
                <a:pos x="1857" y="5416"/>
              </a:cxn>
              <a:cxn ang="0">
                <a:pos x="1875" y="9193"/>
              </a:cxn>
              <a:cxn ang="0">
                <a:pos x="1942" y="9324"/>
              </a:cxn>
              <a:cxn ang="0">
                <a:pos x="2047" y="9424"/>
              </a:cxn>
              <a:cxn ang="0">
                <a:pos x="2181" y="9486"/>
              </a:cxn>
              <a:cxn ang="0">
                <a:pos x="2334" y="9497"/>
              </a:cxn>
              <a:cxn ang="0">
                <a:pos x="2478" y="9460"/>
              </a:cxn>
              <a:cxn ang="0">
                <a:pos x="2597" y="9382"/>
              </a:cxn>
              <a:cxn ang="0">
                <a:pos x="2681" y="9269"/>
              </a:cxn>
              <a:cxn ang="0">
                <a:pos x="2722" y="9130"/>
              </a:cxn>
              <a:cxn ang="0">
                <a:pos x="2982" y="5195"/>
              </a:cxn>
              <a:cxn ang="0">
                <a:pos x="3088" y="5360"/>
              </a:cxn>
              <a:cxn ang="0">
                <a:pos x="3264" y="5416"/>
              </a:cxn>
              <a:cxn ang="0">
                <a:pos x="3441" y="5360"/>
              </a:cxn>
              <a:cxn ang="0">
                <a:pos x="3546" y="5195"/>
              </a:cxn>
              <a:cxn ang="0">
                <a:pos x="3538" y="2540"/>
              </a:cxn>
              <a:cxn ang="0">
                <a:pos x="3441" y="2223"/>
              </a:cxn>
              <a:cxn ang="0">
                <a:pos x="3257" y="1960"/>
              </a:cxn>
              <a:cxn ang="0">
                <a:pos x="2987" y="1779"/>
              </a:cxn>
              <a:cxn ang="0">
                <a:pos x="2633" y="1712"/>
              </a:cxn>
              <a:cxn ang="0">
                <a:pos x="2476" y="544"/>
              </a:cxn>
              <a:cxn ang="0">
                <a:pos x="2357" y="311"/>
              </a:cxn>
              <a:cxn ang="0">
                <a:pos x="2168" y="132"/>
              </a:cxn>
              <a:cxn ang="0">
                <a:pos x="1929" y="24"/>
              </a:cxn>
              <a:cxn ang="0">
                <a:pos x="1657" y="4"/>
              </a:cxn>
              <a:cxn ang="0">
                <a:pos x="1400" y="77"/>
              </a:cxn>
              <a:cxn ang="0">
                <a:pos x="1188" y="227"/>
              </a:cxn>
              <a:cxn ang="0">
                <a:pos x="1037" y="439"/>
              </a:cxn>
              <a:cxn ang="0">
                <a:pos x="965" y="695"/>
              </a:cxn>
              <a:cxn ang="0">
                <a:pos x="985" y="969"/>
              </a:cxn>
              <a:cxn ang="0">
                <a:pos x="1094" y="1209"/>
              </a:cxn>
              <a:cxn ang="0">
                <a:pos x="1273" y="1396"/>
              </a:cxn>
              <a:cxn ang="0">
                <a:pos x="1506" y="1515"/>
              </a:cxn>
              <a:cxn ang="0">
                <a:pos x="1776" y="1549"/>
              </a:cxn>
              <a:cxn ang="0">
                <a:pos x="2038" y="1490"/>
              </a:cxn>
              <a:cxn ang="0">
                <a:pos x="2257" y="1349"/>
              </a:cxn>
              <a:cxn ang="0">
                <a:pos x="2416" y="1145"/>
              </a:cxn>
              <a:cxn ang="0">
                <a:pos x="2501" y="893"/>
              </a:cxn>
            </a:cxnLst>
            <a:rect l="0" t="0" r="r" b="b"/>
            <a:pathLst>
              <a:path w="3553" h="9510">
                <a:moveTo>
                  <a:pt x="2633" y="1712"/>
                </a:moveTo>
                <a:lnTo>
                  <a:pt x="1881" y="1711"/>
                </a:lnTo>
                <a:lnTo>
                  <a:pt x="1883" y="1715"/>
                </a:lnTo>
                <a:lnTo>
                  <a:pt x="1885" y="1720"/>
                </a:lnTo>
                <a:lnTo>
                  <a:pt x="1886" y="1723"/>
                </a:lnTo>
                <a:lnTo>
                  <a:pt x="1888" y="1728"/>
                </a:lnTo>
                <a:lnTo>
                  <a:pt x="1889" y="1737"/>
                </a:lnTo>
                <a:lnTo>
                  <a:pt x="1889" y="1746"/>
                </a:lnTo>
                <a:lnTo>
                  <a:pt x="1888" y="1766"/>
                </a:lnTo>
                <a:lnTo>
                  <a:pt x="1884" y="1787"/>
                </a:lnTo>
                <a:lnTo>
                  <a:pt x="1879" y="1806"/>
                </a:lnTo>
                <a:lnTo>
                  <a:pt x="1874" y="1825"/>
                </a:lnTo>
                <a:lnTo>
                  <a:pt x="1866" y="1843"/>
                </a:lnTo>
                <a:lnTo>
                  <a:pt x="1858" y="1859"/>
                </a:lnTo>
                <a:lnTo>
                  <a:pt x="1849" y="1875"/>
                </a:lnTo>
                <a:lnTo>
                  <a:pt x="1841" y="1890"/>
                </a:lnTo>
                <a:lnTo>
                  <a:pt x="1823" y="1916"/>
                </a:lnTo>
                <a:lnTo>
                  <a:pt x="1808" y="1935"/>
                </a:lnTo>
                <a:lnTo>
                  <a:pt x="1797" y="1946"/>
                </a:lnTo>
                <a:lnTo>
                  <a:pt x="1793" y="1951"/>
                </a:lnTo>
                <a:lnTo>
                  <a:pt x="1983" y="3828"/>
                </a:lnTo>
                <a:lnTo>
                  <a:pt x="1736" y="4095"/>
                </a:lnTo>
                <a:lnTo>
                  <a:pt x="1490" y="3828"/>
                </a:lnTo>
                <a:lnTo>
                  <a:pt x="1682" y="1951"/>
                </a:lnTo>
                <a:lnTo>
                  <a:pt x="1677" y="1945"/>
                </a:lnTo>
                <a:lnTo>
                  <a:pt x="1666" y="1930"/>
                </a:lnTo>
                <a:lnTo>
                  <a:pt x="1650" y="1908"/>
                </a:lnTo>
                <a:lnTo>
                  <a:pt x="1632" y="1879"/>
                </a:lnTo>
                <a:lnTo>
                  <a:pt x="1623" y="1863"/>
                </a:lnTo>
                <a:lnTo>
                  <a:pt x="1613" y="1846"/>
                </a:lnTo>
                <a:lnTo>
                  <a:pt x="1606" y="1829"/>
                </a:lnTo>
                <a:lnTo>
                  <a:pt x="1597" y="1812"/>
                </a:lnTo>
                <a:lnTo>
                  <a:pt x="1591" y="1795"/>
                </a:lnTo>
                <a:lnTo>
                  <a:pt x="1586" y="1778"/>
                </a:lnTo>
                <a:lnTo>
                  <a:pt x="1583" y="1762"/>
                </a:lnTo>
                <a:lnTo>
                  <a:pt x="1582" y="1746"/>
                </a:lnTo>
                <a:lnTo>
                  <a:pt x="1583" y="1737"/>
                </a:lnTo>
                <a:lnTo>
                  <a:pt x="1585" y="1727"/>
                </a:lnTo>
                <a:lnTo>
                  <a:pt x="1590" y="1719"/>
                </a:lnTo>
                <a:lnTo>
                  <a:pt x="1594" y="1711"/>
                </a:lnTo>
                <a:lnTo>
                  <a:pt x="884" y="1711"/>
                </a:lnTo>
                <a:lnTo>
                  <a:pt x="834" y="1712"/>
                </a:lnTo>
                <a:lnTo>
                  <a:pt x="784" y="1716"/>
                </a:lnTo>
                <a:lnTo>
                  <a:pt x="736" y="1723"/>
                </a:lnTo>
                <a:lnTo>
                  <a:pt x="689" y="1731"/>
                </a:lnTo>
                <a:lnTo>
                  <a:pt x="644" y="1742"/>
                </a:lnTo>
                <a:lnTo>
                  <a:pt x="599" y="1756"/>
                </a:lnTo>
                <a:lnTo>
                  <a:pt x="556" y="1772"/>
                </a:lnTo>
                <a:lnTo>
                  <a:pt x="515" y="1790"/>
                </a:lnTo>
                <a:lnTo>
                  <a:pt x="475" y="1810"/>
                </a:lnTo>
                <a:lnTo>
                  <a:pt x="436" y="1831"/>
                </a:lnTo>
                <a:lnTo>
                  <a:pt x="399" y="1856"/>
                </a:lnTo>
                <a:lnTo>
                  <a:pt x="364" y="1881"/>
                </a:lnTo>
                <a:lnTo>
                  <a:pt x="330" y="1910"/>
                </a:lnTo>
                <a:lnTo>
                  <a:pt x="297" y="1940"/>
                </a:lnTo>
                <a:lnTo>
                  <a:pt x="266" y="1971"/>
                </a:lnTo>
                <a:lnTo>
                  <a:pt x="236" y="2005"/>
                </a:lnTo>
                <a:lnTo>
                  <a:pt x="209" y="2039"/>
                </a:lnTo>
                <a:lnTo>
                  <a:pt x="183" y="2075"/>
                </a:lnTo>
                <a:lnTo>
                  <a:pt x="159" y="2114"/>
                </a:lnTo>
                <a:lnTo>
                  <a:pt x="135" y="2153"/>
                </a:lnTo>
                <a:lnTo>
                  <a:pt x="114" y="2193"/>
                </a:lnTo>
                <a:lnTo>
                  <a:pt x="95" y="2236"/>
                </a:lnTo>
                <a:lnTo>
                  <a:pt x="77" y="2280"/>
                </a:lnTo>
                <a:lnTo>
                  <a:pt x="61" y="2324"/>
                </a:lnTo>
                <a:lnTo>
                  <a:pt x="47" y="2370"/>
                </a:lnTo>
                <a:lnTo>
                  <a:pt x="35" y="2417"/>
                </a:lnTo>
                <a:lnTo>
                  <a:pt x="24" y="2464"/>
                </a:lnTo>
                <a:lnTo>
                  <a:pt x="16" y="2513"/>
                </a:lnTo>
                <a:lnTo>
                  <a:pt x="9" y="2563"/>
                </a:lnTo>
                <a:lnTo>
                  <a:pt x="4" y="2613"/>
                </a:lnTo>
                <a:lnTo>
                  <a:pt x="1" y="2665"/>
                </a:lnTo>
                <a:lnTo>
                  <a:pt x="0" y="2716"/>
                </a:lnTo>
                <a:lnTo>
                  <a:pt x="0" y="5128"/>
                </a:lnTo>
                <a:lnTo>
                  <a:pt x="2" y="5162"/>
                </a:lnTo>
                <a:lnTo>
                  <a:pt x="6" y="5195"/>
                </a:lnTo>
                <a:lnTo>
                  <a:pt x="14" y="5226"/>
                </a:lnTo>
                <a:lnTo>
                  <a:pt x="24" y="5254"/>
                </a:lnTo>
                <a:lnTo>
                  <a:pt x="38" y="5279"/>
                </a:lnTo>
                <a:lnTo>
                  <a:pt x="53" y="5304"/>
                </a:lnTo>
                <a:lnTo>
                  <a:pt x="70" y="5325"/>
                </a:lnTo>
                <a:lnTo>
                  <a:pt x="90" y="5344"/>
                </a:lnTo>
                <a:lnTo>
                  <a:pt x="111" y="5360"/>
                </a:lnTo>
                <a:lnTo>
                  <a:pt x="134" y="5375"/>
                </a:lnTo>
                <a:lnTo>
                  <a:pt x="157" y="5388"/>
                </a:lnTo>
                <a:lnTo>
                  <a:pt x="182" y="5398"/>
                </a:lnTo>
                <a:lnTo>
                  <a:pt x="207" y="5406"/>
                </a:lnTo>
                <a:lnTo>
                  <a:pt x="234" y="5411"/>
                </a:lnTo>
                <a:lnTo>
                  <a:pt x="261" y="5415"/>
                </a:lnTo>
                <a:lnTo>
                  <a:pt x="288" y="5416"/>
                </a:lnTo>
                <a:lnTo>
                  <a:pt x="315" y="5415"/>
                </a:lnTo>
                <a:lnTo>
                  <a:pt x="342" y="5411"/>
                </a:lnTo>
                <a:lnTo>
                  <a:pt x="368" y="5406"/>
                </a:lnTo>
                <a:lnTo>
                  <a:pt x="394" y="5398"/>
                </a:lnTo>
                <a:lnTo>
                  <a:pt x="418" y="5388"/>
                </a:lnTo>
                <a:lnTo>
                  <a:pt x="443" y="5375"/>
                </a:lnTo>
                <a:lnTo>
                  <a:pt x="465" y="5360"/>
                </a:lnTo>
                <a:lnTo>
                  <a:pt x="486" y="5344"/>
                </a:lnTo>
                <a:lnTo>
                  <a:pt x="505" y="5325"/>
                </a:lnTo>
                <a:lnTo>
                  <a:pt x="522" y="5304"/>
                </a:lnTo>
                <a:lnTo>
                  <a:pt x="538" y="5279"/>
                </a:lnTo>
                <a:lnTo>
                  <a:pt x="551" y="5254"/>
                </a:lnTo>
                <a:lnTo>
                  <a:pt x="562" y="5226"/>
                </a:lnTo>
                <a:lnTo>
                  <a:pt x="569" y="5195"/>
                </a:lnTo>
                <a:lnTo>
                  <a:pt x="575" y="5162"/>
                </a:lnTo>
                <a:lnTo>
                  <a:pt x="576" y="5128"/>
                </a:lnTo>
                <a:lnTo>
                  <a:pt x="576" y="2822"/>
                </a:lnTo>
                <a:lnTo>
                  <a:pt x="795" y="2822"/>
                </a:lnTo>
                <a:lnTo>
                  <a:pt x="795" y="9086"/>
                </a:lnTo>
                <a:lnTo>
                  <a:pt x="795" y="9109"/>
                </a:lnTo>
                <a:lnTo>
                  <a:pt x="797" y="9130"/>
                </a:lnTo>
                <a:lnTo>
                  <a:pt x="799" y="9151"/>
                </a:lnTo>
                <a:lnTo>
                  <a:pt x="803" y="9172"/>
                </a:lnTo>
                <a:lnTo>
                  <a:pt x="808" y="9194"/>
                </a:lnTo>
                <a:lnTo>
                  <a:pt x="814" y="9214"/>
                </a:lnTo>
                <a:lnTo>
                  <a:pt x="820" y="9234"/>
                </a:lnTo>
                <a:lnTo>
                  <a:pt x="829" y="9253"/>
                </a:lnTo>
                <a:lnTo>
                  <a:pt x="837" y="9273"/>
                </a:lnTo>
                <a:lnTo>
                  <a:pt x="847" y="9291"/>
                </a:lnTo>
                <a:lnTo>
                  <a:pt x="858" y="9308"/>
                </a:lnTo>
                <a:lnTo>
                  <a:pt x="868" y="9326"/>
                </a:lnTo>
                <a:lnTo>
                  <a:pt x="881" y="9342"/>
                </a:lnTo>
                <a:lnTo>
                  <a:pt x="894" y="9358"/>
                </a:lnTo>
                <a:lnTo>
                  <a:pt x="908" y="9373"/>
                </a:lnTo>
                <a:lnTo>
                  <a:pt x="921" y="9388"/>
                </a:lnTo>
                <a:lnTo>
                  <a:pt x="936" y="9401"/>
                </a:lnTo>
                <a:lnTo>
                  <a:pt x="952" y="9415"/>
                </a:lnTo>
                <a:lnTo>
                  <a:pt x="969" y="9427"/>
                </a:lnTo>
                <a:lnTo>
                  <a:pt x="986" y="9439"/>
                </a:lnTo>
                <a:lnTo>
                  <a:pt x="1003" y="9450"/>
                </a:lnTo>
                <a:lnTo>
                  <a:pt x="1021" y="9460"/>
                </a:lnTo>
                <a:lnTo>
                  <a:pt x="1041" y="9470"/>
                </a:lnTo>
                <a:lnTo>
                  <a:pt x="1060" y="9477"/>
                </a:lnTo>
                <a:lnTo>
                  <a:pt x="1079" y="9484"/>
                </a:lnTo>
                <a:lnTo>
                  <a:pt x="1099" y="9492"/>
                </a:lnTo>
                <a:lnTo>
                  <a:pt x="1120" y="9497"/>
                </a:lnTo>
                <a:lnTo>
                  <a:pt x="1141" y="9501"/>
                </a:lnTo>
                <a:lnTo>
                  <a:pt x="1162" y="9506"/>
                </a:lnTo>
                <a:lnTo>
                  <a:pt x="1184" y="9508"/>
                </a:lnTo>
                <a:lnTo>
                  <a:pt x="1207" y="9509"/>
                </a:lnTo>
                <a:lnTo>
                  <a:pt x="1229" y="9510"/>
                </a:lnTo>
                <a:lnTo>
                  <a:pt x="1251" y="9509"/>
                </a:lnTo>
                <a:lnTo>
                  <a:pt x="1273" y="9508"/>
                </a:lnTo>
                <a:lnTo>
                  <a:pt x="1295" y="9505"/>
                </a:lnTo>
                <a:lnTo>
                  <a:pt x="1316" y="9500"/>
                </a:lnTo>
                <a:lnTo>
                  <a:pt x="1337" y="9496"/>
                </a:lnTo>
                <a:lnTo>
                  <a:pt x="1358" y="9490"/>
                </a:lnTo>
                <a:lnTo>
                  <a:pt x="1378" y="9482"/>
                </a:lnTo>
                <a:lnTo>
                  <a:pt x="1398" y="9475"/>
                </a:lnTo>
                <a:lnTo>
                  <a:pt x="1417" y="9465"/>
                </a:lnTo>
                <a:lnTo>
                  <a:pt x="1435" y="9456"/>
                </a:lnTo>
                <a:lnTo>
                  <a:pt x="1453" y="9445"/>
                </a:lnTo>
                <a:lnTo>
                  <a:pt x="1472" y="9433"/>
                </a:lnTo>
                <a:lnTo>
                  <a:pt x="1489" y="9421"/>
                </a:lnTo>
                <a:lnTo>
                  <a:pt x="1504" y="9408"/>
                </a:lnTo>
                <a:lnTo>
                  <a:pt x="1520" y="9394"/>
                </a:lnTo>
                <a:lnTo>
                  <a:pt x="1535" y="9379"/>
                </a:lnTo>
                <a:lnTo>
                  <a:pt x="1550" y="9364"/>
                </a:lnTo>
                <a:lnTo>
                  <a:pt x="1564" y="9347"/>
                </a:lnTo>
                <a:lnTo>
                  <a:pt x="1577" y="9331"/>
                </a:lnTo>
                <a:lnTo>
                  <a:pt x="1589" y="9313"/>
                </a:lnTo>
                <a:lnTo>
                  <a:pt x="1600" y="9296"/>
                </a:lnTo>
                <a:lnTo>
                  <a:pt x="1611" y="9277"/>
                </a:lnTo>
                <a:lnTo>
                  <a:pt x="1620" y="9258"/>
                </a:lnTo>
                <a:lnTo>
                  <a:pt x="1629" y="9238"/>
                </a:lnTo>
                <a:lnTo>
                  <a:pt x="1636" y="9218"/>
                </a:lnTo>
                <a:lnTo>
                  <a:pt x="1644" y="9198"/>
                </a:lnTo>
                <a:lnTo>
                  <a:pt x="1649" y="9178"/>
                </a:lnTo>
                <a:lnTo>
                  <a:pt x="1655" y="9156"/>
                </a:lnTo>
                <a:lnTo>
                  <a:pt x="1658" y="9134"/>
                </a:lnTo>
                <a:lnTo>
                  <a:pt x="1661" y="9113"/>
                </a:lnTo>
                <a:lnTo>
                  <a:pt x="1662" y="9090"/>
                </a:lnTo>
                <a:lnTo>
                  <a:pt x="1663" y="9068"/>
                </a:lnTo>
                <a:lnTo>
                  <a:pt x="1663" y="5416"/>
                </a:lnTo>
                <a:lnTo>
                  <a:pt x="1857" y="5416"/>
                </a:lnTo>
                <a:lnTo>
                  <a:pt x="1856" y="9064"/>
                </a:lnTo>
                <a:lnTo>
                  <a:pt x="1857" y="9086"/>
                </a:lnTo>
                <a:lnTo>
                  <a:pt x="1858" y="9107"/>
                </a:lnTo>
                <a:lnTo>
                  <a:pt x="1861" y="9130"/>
                </a:lnTo>
                <a:lnTo>
                  <a:pt x="1864" y="9151"/>
                </a:lnTo>
                <a:lnTo>
                  <a:pt x="1869" y="9172"/>
                </a:lnTo>
                <a:lnTo>
                  <a:pt x="1875" y="9193"/>
                </a:lnTo>
                <a:lnTo>
                  <a:pt x="1882" y="9213"/>
                </a:lnTo>
                <a:lnTo>
                  <a:pt x="1890" y="9232"/>
                </a:lnTo>
                <a:lnTo>
                  <a:pt x="1898" y="9252"/>
                </a:lnTo>
                <a:lnTo>
                  <a:pt x="1908" y="9270"/>
                </a:lnTo>
                <a:lnTo>
                  <a:pt x="1918" y="9289"/>
                </a:lnTo>
                <a:lnTo>
                  <a:pt x="1930" y="9307"/>
                </a:lnTo>
                <a:lnTo>
                  <a:pt x="1942" y="9324"/>
                </a:lnTo>
                <a:lnTo>
                  <a:pt x="1955" y="9340"/>
                </a:lnTo>
                <a:lnTo>
                  <a:pt x="1968" y="9356"/>
                </a:lnTo>
                <a:lnTo>
                  <a:pt x="1982" y="9371"/>
                </a:lnTo>
                <a:lnTo>
                  <a:pt x="1998" y="9385"/>
                </a:lnTo>
                <a:lnTo>
                  <a:pt x="2013" y="9399"/>
                </a:lnTo>
                <a:lnTo>
                  <a:pt x="2030" y="9412"/>
                </a:lnTo>
                <a:lnTo>
                  <a:pt x="2047" y="9424"/>
                </a:lnTo>
                <a:lnTo>
                  <a:pt x="2064" y="9435"/>
                </a:lnTo>
                <a:lnTo>
                  <a:pt x="2083" y="9446"/>
                </a:lnTo>
                <a:lnTo>
                  <a:pt x="2101" y="9456"/>
                </a:lnTo>
                <a:lnTo>
                  <a:pt x="2121" y="9464"/>
                </a:lnTo>
                <a:lnTo>
                  <a:pt x="2141" y="9473"/>
                </a:lnTo>
                <a:lnTo>
                  <a:pt x="2161" y="9479"/>
                </a:lnTo>
                <a:lnTo>
                  <a:pt x="2181" y="9486"/>
                </a:lnTo>
                <a:lnTo>
                  <a:pt x="2202" y="9490"/>
                </a:lnTo>
                <a:lnTo>
                  <a:pt x="2224" y="9494"/>
                </a:lnTo>
                <a:lnTo>
                  <a:pt x="2245" y="9496"/>
                </a:lnTo>
                <a:lnTo>
                  <a:pt x="2267" y="9498"/>
                </a:lnTo>
                <a:lnTo>
                  <a:pt x="2290" y="9498"/>
                </a:lnTo>
                <a:lnTo>
                  <a:pt x="2312" y="9498"/>
                </a:lnTo>
                <a:lnTo>
                  <a:pt x="2334" y="9497"/>
                </a:lnTo>
                <a:lnTo>
                  <a:pt x="2356" y="9494"/>
                </a:lnTo>
                <a:lnTo>
                  <a:pt x="2377" y="9491"/>
                </a:lnTo>
                <a:lnTo>
                  <a:pt x="2398" y="9487"/>
                </a:lnTo>
                <a:lnTo>
                  <a:pt x="2418" y="9481"/>
                </a:lnTo>
                <a:lnTo>
                  <a:pt x="2439" y="9475"/>
                </a:lnTo>
                <a:lnTo>
                  <a:pt x="2459" y="9467"/>
                </a:lnTo>
                <a:lnTo>
                  <a:pt x="2478" y="9460"/>
                </a:lnTo>
                <a:lnTo>
                  <a:pt x="2496" y="9451"/>
                </a:lnTo>
                <a:lnTo>
                  <a:pt x="2515" y="9442"/>
                </a:lnTo>
                <a:lnTo>
                  <a:pt x="2532" y="9431"/>
                </a:lnTo>
                <a:lnTo>
                  <a:pt x="2549" y="9419"/>
                </a:lnTo>
                <a:lnTo>
                  <a:pt x="2566" y="9408"/>
                </a:lnTo>
                <a:lnTo>
                  <a:pt x="2581" y="9395"/>
                </a:lnTo>
                <a:lnTo>
                  <a:pt x="2597" y="9382"/>
                </a:lnTo>
                <a:lnTo>
                  <a:pt x="2611" y="9368"/>
                </a:lnTo>
                <a:lnTo>
                  <a:pt x="2625" y="9353"/>
                </a:lnTo>
                <a:lnTo>
                  <a:pt x="2638" y="9337"/>
                </a:lnTo>
                <a:lnTo>
                  <a:pt x="2649" y="9322"/>
                </a:lnTo>
                <a:lnTo>
                  <a:pt x="2661" y="9304"/>
                </a:lnTo>
                <a:lnTo>
                  <a:pt x="2672" y="9287"/>
                </a:lnTo>
                <a:lnTo>
                  <a:pt x="2681" y="9269"/>
                </a:lnTo>
                <a:lnTo>
                  <a:pt x="2690" y="9251"/>
                </a:lnTo>
                <a:lnTo>
                  <a:pt x="2697" y="9232"/>
                </a:lnTo>
                <a:lnTo>
                  <a:pt x="2705" y="9213"/>
                </a:lnTo>
                <a:lnTo>
                  <a:pt x="2710" y="9193"/>
                </a:lnTo>
                <a:lnTo>
                  <a:pt x="2715" y="9171"/>
                </a:lnTo>
                <a:lnTo>
                  <a:pt x="2719" y="9151"/>
                </a:lnTo>
                <a:lnTo>
                  <a:pt x="2722" y="9130"/>
                </a:lnTo>
                <a:lnTo>
                  <a:pt x="2723" y="9107"/>
                </a:lnTo>
                <a:lnTo>
                  <a:pt x="2724" y="9085"/>
                </a:lnTo>
                <a:lnTo>
                  <a:pt x="2726" y="2822"/>
                </a:lnTo>
                <a:lnTo>
                  <a:pt x="2976" y="2822"/>
                </a:lnTo>
                <a:lnTo>
                  <a:pt x="2976" y="5128"/>
                </a:lnTo>
                <a:lnTo>
                  <a:pt x="2978" y="5162"/>
                </a:lnTo>
                <a:lnTo>
                  <a:pt x="2982" y="5195"/>
                </a:lnTo>
                <a:lnTo>
                  <a:pt x="2991" y="5226"/>
                </a:lnTo>
                <a:lnTo>
                  <a:pt x="3002" y="5254"/>
                </a:lnTo>
                <a:lnTo>
                  <a:pt x="3014" y="5279"/>
                </a:lnTo>
                <a:lnTo>
                  <a:pt x="3029" y="5304"/>
                </a:lnTo>
                <a:lnTo>
                  <a:pt x="3047" y="5325"/>
                </a:lnTo>
                <a:lnTo>
                  <a:pt x="3066" y="5344"/>
                </a:lnTo>
                <a:lnTo>
                  <a:pt x="3088" y="5360"/>
                </a:lnTo>
                <a:lnTo>
                  <a:pt x="3110" y="5375"/>
                </a:lnTo>
                <a:lnTo>
                  <a:pt x="3133" y="5388"/>
                </a:lnTo>
                <a:lnTo>
                  <a:pt x="3159" y="5398"/>
                </a:lnTo>
                <a:lnTo>
                  <a:pt x="3185" y="5406"/>
                </a:lnTo>
                <a:lnTo>
                  <a:pt x="3211" y="5411"/>
                </a:lnTo>
                <a:lnTo>
                  <a:pt x="3238" y="5415"/>
                </a:lnTo>
                <a:lnTo>
                  <a:pt x="3264" y="5416"/>
                </a:lnTo>
                <a:lnTo>
                  <a:pt x="3291" y="5415"/>
                </a:lnTo>
                <a:lnTo>
                  <a:pt x="3319" y="5411"/>
                </a:lnTo>
                <a:lnTo>
                  <a:pt x="3344" y="5406"/>
                </a:lnTo>
                <a:lnTo>
                  <a:pt x="3371" y="5398"/>
                </a:lnTo>
                <a:lnTo>
                  <a:pt x="3395" y="5388"/>
                </a:lnTo>
                <a:lnTo>
                  <a:pt x="3419" y="5375"/>
                </a:lnTo>
                <a:lnTo>
                  <a:pt x="3441" y="5360"/>
                </a:lnTo>
                <a:lnTo>
                  <a:pt x="3462" y="5344"/>
                </a:lnTo>
                <a:lnTo>
                  <a:pt x="3481" y="5325"/>
                </a:lnTo>
                <a:lnTo>
                  <a:pt x="3499" y="5304"/>
                </a:lnTo>
                <a:lnTo>
                  <a:pt x="3514" y="5279"/>
                </a:lnTo>
                <a:lnTo>
                  <a:pt x="3528" y="5254"/>
                </a:lnTo>
                <a:lnTo>
                  <a:pt x="3538" y="5226"/>
                </a:lnTo>
                <a:lnTo>
                  <a:pt x="3546" y="5195"/>
                </a:lnTo>
                <a:lnTo>
                  <a:pt x="3551" y="5162"/>
                </a:lnTo>
                <a:lnTo>
                  <a:pt x="3553" y="5128"/>
                </a:lnTo>
                <a:lnTo>
                  <a:pt x="3553" y="2731"/>
                </a:lnTo>
                <a:lnTo>
                  <a:pt x="3552" y="2682"/>
                </a:lnTo>
                <a:lnTo>
                  <a:pt x="3548" y="2634"/>
                </a:lnTo>
                <a:lnTo>
                  <a:pt x="3544" y="2586"/>
                </a:lnTo>
                <a:lnTo>
                  <a:pt x="3538" y="2540"/>
                </a:lnTo>
                <a:lnTo>
                  <a:pt x="3529" y="2493"/>
                </a:lnTo>
                <a:lnTo>
                  <a:pt x="3520" y="2446"/>
                </a:lnTo>
                <a:lnTo>
                  <a:pt x="3507" y="2400"/>
                </a:lnTo>
                <a:lnTo>
                  <a:pt x="3493" y="2354"/>
                </a:lnTo>
                <a:lnTo>
                  <a:pt x="3478" y="2310"/>
                </a:lnTo>
                <a:lnTo>
                  <a:pt x="3460" y="2267"/>
                </a:lnTo>
                <a:lnTo>
                  <a:pt x="3441" y="2223"/>
                </a:lnTo>
                <a:lnTo>
                  <a:pt x="3421" y="2182"/>
                </a:lnTo>
                <a:lnTo>
                  <a:pt x="3397" y="2141"/>
                </a:lnTo>
                <a:lnTo>
                  <a:pt x="3373" y="2103"/>
                </a:lnTo>
                <a:lnTo>
                  <a:pt x="3346" y="2065"/>
                </a:lnTo>
                <a:lnTo>
                  <a:pt x="3319" y="2028"/>
                </a:lnTo>
                <a:lnTo>
                  <a:pt x="3289" y="1993"/>
                </a:lnTo>
                <a:lnTo>
                  <a:pt x="3257" y="1960"/>
                </a:lnTo>
                <a:lnTo>
                  <a:pt x="3224" y="1928"/>
                </a:lnTo>
                <a:lnTo>
                  <a:pt x="3189" y="1899"/>
                </a:lnTo>
                <a:lnTo>
                  <a:pt x="3152" y="1871"/>
                </a:lnTo>
                <a:lnTo>
                  <a:pt x="3113" y="1844"/>
                </a:lnTo>
                <a:lnTo>
                  <a:pt x="3073" y="1821"/>
                </a:lnTo>
                <a:lnTo>
                  <a:pt x="3031" y="1798"/>
                </a:lnTo>
                <a:lnTo>
                  <a:pt x="2987" y="1779"/>
                </a:lnTo>
                <a:lnTo>
                  <a:pt x="2942" y="1761"/>
                </a:lnTo>
                <a:lnTo>
                  <a:pt x="2894" y="1746"/>
                </a:lnTo>
                <a:lnTo>
                  <a:pt x="2845" y="1735"/>
                </a:lnTo>
                <a:lnTo>
                  <a:pt x="2795" y="1725"/>
                </a:lnTo>
                <a:lnTo>
                  <a:pt x="2743" y="1718"/>
                </a:lnTo>
                <a:lnTo>
                  <a:pt x="2689" y="1713"/>
                </a:lnTo>
                <a:lnTo>
                  <a:pt x="2633" y="1712"/>
                </a:lnTo>
                <a:close/>
                <a:moveTo>
                  <a:pt x="2510" y="775"/>
                </a:moveTo>
                <a:lnTo>
                  <a:pt x="2509" y="735"/>
                </a:lnTo>
                <a:lnTo>
                  <a:pt x="2507" y="695"/>
                </a:lnTo>
                <a:lnTo>
                  <a:pt x="2501" y="657"/>
                </a:lnTo>
                <a:lnTo>
                  <a:pt x="2495" y="619"/>
                </a:lnTo>
                <a:lnTo>
                  <a:pt x="2486" y="581"/>
                </a:lnTo>
                <a:lnTo>
                  <a:pt x="2476" y="544"/>
                </a:lnTo>
                <a:lnTo>
                  <a:pt x="2463" y="509"/>
                </a:lnTo>
                <a:lnTo>
                  <a:pt x="2449" y="474"/>
                </a:lnTo>
                <a:lnTo>
                  <a:pt x="2434" y="439"/>
                </a:lnTo>
                <a:lnTo>
                  <a:pt x="2416" y="406"/>
                </a:lnTo>
                <a:lnTo>
                  <a:pt x="2398" y="373"/>
                </a:lnTo>
                <a:lnTo>
                  <a:pt x="2378" y="342"/>
                </a:lnTo>
                <a:lnTo>
                  <a:pt x="2357" y="311"/>
                </a:lnTo>
                <a:lnTo>
                  <a:pt x="2333" y="282"/>
                </a:lnTo>
                <a:lnTo>
                  <a:pt x="2309" y="253"/>
                </a:lnTo>
                <a:lnTo>
                  <a:pt x="2283" y="227"/>
                </a:lnTo>
                <a:lnTo>
                  <a:pt x="2257" y="201"/>
                </a:lnTo>
                <a:lnTo>
                  <a:pt x="2228" y="177"/>
                </a:lnTo>
                <a:lnTo>
                  <a:pt x="2199" y="154"/>
                </a:lnTo>
                <a:lnTo>
                  <a:pt x="2168" y="132"/>
                </a:lnTo>
                <a:lnTo>
                  <a:pt x="2138" y="112"/>
                </a:lnTo>
                <a:lnTo>
                  <a:pt x="2105" y="94"/>
                </a:lnTo>
                <a:lnTo>
                  <a:pt x="2072" y="77"/>
                </a:lnTo>
                <a:lnTo>
                  <a:pt x="2038" y="61"/>
                </a:lnTo>
                <a:lnTo>
                  <a:pt x="2002" y="47"/>
                </a:lnTo>
                <a:lnTo>
                  <a:pt x="1966" y="35"/>
                </a:lnTo>
                <a:lnTo>
                  <a:pt x="1929" y="24"/>
                </a:lnTo>
                <a:lnTo>
                  <a:pt x="1892" y="16"/>
                </a:lnTo>
                <a:lnTo>
                  <a:pt x="1853" y="8"/>
                </a:lnTo>
                <a:lnTo>
                  <a:pt x="1815" y="4"/>
                </a:lnTo>
                <a:lnTo>
                  <a:pt x="1776" y="1"/>
                </a:lnTo>
                <a:lnTo>
                  <a:pt x="1735" y="0"/>
                </a:lnTo>
                <a:lnTo>
                  <a:pt x="1696" y="1"/>
                </a:lnTo>
                <a:lnTo>
                  <a:pt x="1657" y="4"/>
                </a:lnTo>
                <a:lnTo>
                  <a:pt x="1618" y="8"/>
                </a:lnTo>
                <a:lnTo>
                  <a:pt x="1580" y="16"/>
                </a:lnTo>
                <a:lnTo>
                  <a:pt x="1542" y="24"/>
                </a:lnTo>
                <a:lnTo>
                  <a:pt x="1506" y="35"/>
                </a:lnTo>
                <a:lnTo>
                  <a:pt x="1469" y="47"/>
                </a:lnTo>
                <a:lnTo>
                  <a:pt x="1434" y="61"/>
                </a:lnTo>
                <a:lnTo>
                  <a:pt x="1400" y="77"/>
                </a:lnTo>
                <a:lnTo>
                  <a:pt x="1366" y="94"/>
                </a:lnTo>
                <a:lnTo>
                  <a:pt x="1334" y="112"/>
                </a:lnTo>
                <a:lnTo>
                  <a:pt x="1302" y="132"/>
                </a:lnTo>
                <a:lnTo>
                  <a:pt x="1273" y="154"/>
                </a:lnTo>
                <a:lnTo>
                  <a:pt x="1243" y="177"/>
                </a:lnTo>
                <a:lnTo>
                  <a:pt x="1215" y="201"/>
                </a:lnTo>
                <a:lnTo>
                  <a:pt x="1188" y="227"/>
                </a:lnTo>
                <a:lnTo>
                  <a:pt x="1163" y="253"/>
                </a:lnTo>
                <a:lnTo>
                  <a:pt x="1138" y="282"/>
                </a:lnTo>
                <a:lnTo>
                  <a:pt x="1115" y="311"/>
                </a:lnTo>
                <a:lnTo>
                  <a:pt x="1094" y="342"/>
                </a:lnTo>
                <a:lnTo>
                  <a:pt x="1074" y="373"/>
                </a:lnTo>
                <a:lnTo>
                  <a:pt x="1054" y="406"/>
                </a:lnTo>
                <a:lnTo>
                  <a:pt x="1037" y="439"/>
                </a:lnTo>
                <a:lnTo>
                  <a:pt x="1023" y="474"/>
                </a:lnTo>
                <a:lnTo>
                  <a:pt x="1009" y="509"/>
                </a:lnTo>
                <a:lnTo>
                  <a:pt x="996" y="544"/>
                </a:lnTo>
                <a:lnTo>
                  <a:pt x="985" y="581"/>
                </a:lnTo>
                <a:lnTo>
                  <a:pt x="977" y="619"/>
                </a:lnTo>
                <a:lnTo>
                  <a:pt x="970" y="657"/>
                </a:lnTo>
                <a:lnTo>
                  <a:pt x="965" y="695"/>
                </a:lnTo>
                <a:lnTo>
                  <a:pt x="962" y="735"/>
                </a:lnTo>
                <a:lnTo>
                  <a:pt x="961" y="775"/>
                </a:lnTo>
                <a:lnTo>
                  <a:pt x="962" y="815"/>
                </a:lnTo>
                <a:lnTo>
                  <a:pt x="965" y="854"/>
                </a:lnTo>
                <a:lnTo>
                  <a:pt x="970" y="893"/>
                </a:lnTo>
                <a:lnTo>
                  <a:pt x="977" y="932"/>
                </a:lnTo>
                <a:lnTo>
                  <a:pt x="985" y="969"/>
                </a:lnTo>
                <a:lnTo>
                  <a:pt x="996" y="1005"/>
                </a:lnTo>
                <a:lnTo>
                  <a:pt x="1009" y="1041"/>
                </a:lnTo>
                <a:lnTo>
                  <a:pt x="1023" y="1076"/>
                </a:lnTo>
                <a:lnTo>
                  <a:pt x="1037" y="1111"/>
                </a:lnTo>
                <a:lnTo>
                  <a:pt x="1054" y="1145"/>
                </a:lnTo>
                <a:lnTo>
                  <a:pt x="1074" y="1177"/>
                </a:lnTo>
                <a:lnTo>
                  <a:pt x="1094" y="1209"/>
                </a:lnTo>
                <a:lnTo>
                  <a:pt x="1115" y="1238"/>
                </a:lnTo>
                <a:lnTo>
                  <a:pt x="1138" y="1268"/>
                </a:lnTo>
                <a:lnTo>
                  <a:pt x="1163" y="1296"/>
                </a:lnTo>
                <a:lnTo>
                  <a:pt x="1188" y="1324"/>
                </a:lnTo>
                <a:lnTo>
                  <a:pt x="1215" y="1349"/>
                </a:lnTo>
                <a:lnTo>
                  <a:pt x="1243" y="1374"/>
                </a:lnTo>
                <a:lnTo>
                  <a:pt x="1273" y="1396"/>
                </a:lnTo>
                <a:lnTo>
                  <a:pt x="1302" y="1417"/>
                </a:lnTo>
                <a:lnTo>
                  <a:pt x="1334" y="1437"/>
                </a:lnTo>
                <a:lnTo>
                  <a:pt x="1366" y="1457"/>
                </a:lnTo>
                <a:lnTo>
                  <a:pt x="1400" y="1474"/>
                </a:lnTo>
                <a:lnTo>
                  <a:pt x="1434" y="1490"/>
                </a:lnTo>
                <a:lnTo>
                  <a:pt x="1469" y="1503"/>
                </a:lnTo>
                <a:lnTo>
                  <a:pt x="1506" y="1515"/>
                </a:lnTo>
                <a:lnTo>
                  <a:pt x="1542" y="1526"/>
                </a:lnTo>
                <a:lnTo>
                  <a:pt x="1580" y="1534"/>
                </a:lnTo>
                <a:lnTo>
                  <a:pt x="1618" y="1541"/>
                </a:lnTo>
                <a:lnTo>
                  <a:pt x="1657" y="1546"/>
                </a:lnTo>
                <a:lnTo>
                  <a:pt x="1696" y="1549"/>
                </a:lnTo>
                <a:lnTo>
                  <a:pt x="1735" y="1550"/>
                </a:lnTo>
                <a:lnTo>
                  <a:pt x="1776" y="1549"/>
                </a:lnTo>
                <a:lnTo>
                  <a:pt x="1815" y="1546"/>
                </a:lnTo>
                <a:lnTo>
                  <a:pt x="1853" y="1541"/>
                </a:lnTo>
                <a:lnTo>
                  <a:pt x="1892" y="1534"/>
                </a:lnTo>
                <a:lnTo>
                  <a:pt x="1929" y="1526"/>
                </a:lnTo>
                <a:lnTo>
                  <a:pt x="1966" y="1515"/>
                </a:lnTo>
                <a:lnTo>
                  <a:pt x="2002" y="1503"/>
                </a:lnTo>
                <a:lnTo>
                  <a:pt x="2038" y="1490"/>
                </a:lnTo>
                <a:lnTo>
                  <a:pt x="2072" y="1474"/>
                </a:lnTo>
                <a:lnTo>
                  <a:pt x="2105" y="1457"/>
                </a:lnTo>
                <a:lnTo>
                  <a:pt x="2138" y="1437"/>
                </a:lnTo>
                <a:lnTo>
                  <a:pt x="2168" y="1417"/>
                </a:lnTo>
                <a:lnTo>
                  <a:pt x="2199" y="1396"/>
                </a:lnTo>
                <a:lnTo>
                  <a:pt x="2228" y="1374"/>
                </a:lnTo>
                <a:lnTo>
                  <a:pt x="2257" y="1349"/>
                </a:lnTo>
                <a:lnTo>
                  <a:pt x="2283" y="1324"/>
                </a:lnTo>
                <a:lnTo>
                  <a:pt x="2309" y="1296"/>
                </a:lnTo>
                <a:lnTo>
                  <a:pt x="2333" y="1268"/>
                </a:lnTo>
                <a:lnTo>
                  <a:pt x="2357" y="1238"/>
                </a:lnTo>
                <a:lnTo>
                  <a:pt x="2378" y="1209"/>
                </a:lnTo>
                <a:lnTo>
                  <a:pt x="2398" y="1177"/>
                </a:lnTo>
                <a:lnTo>
                  <a:pt x="2416" y="1145"/>
                </a:lnTo>
                <a:lnTo>
                  <a:pt x="2434" y="1111"/>
                </a:lnTo>
                <a:lnTo>
                  <a:pt x="2449" y="1076"/>
                </a:lnTo>
                <a:lnTo>
                  <a:pt x="2463" y="1041"/>
                </a:lnTo>
                <a:lnTo>
                  <a:pt x="2476" y="1005"/>
                </a:lnTo>
                <a:lnTo>
                  <a:pt x="2486" y="969"/>
                </a:lnTo>
                <a:lnTo>
                  <a:pt x="2495" y="932"/>
                </a:lnTo>
                <a:lnTo>
                  <a:pt x="2501" y="893"/>
                </a:lnTo>
                <a:lnTo>
                  <a:pt x="2507" y="854"/>
                </a:lnTo>
                <a:lnTo>
                  <a:pt x="2509" y="815"/>
                </a:lnTo>
                <a:lnTo>
                  <a:pt x="2510" y="775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0" name="Freeform 7"/>
          <p:cNvSpPr>
            <a:spLocks noEditPoints="1"/>
          </p:cNvSpPr>
          <p:nvPr/>
        </p:nvSpPr>
        <p:spPr bwMode="auto">
          <a:xfrm>
            <a:off x="4714876" y="2500306"/>
            <a:ext cx="315282" cy="845350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1" name="Freeform 7"/>
          <p:cNvSpPr>
            <a:spLocks noEditPoints="1"/>
          </p:cNvSpPr>
          <p:nvPr/>
        </p:nvSpPr>
        <p:spPr bwMode="auto">
          <a:xfrm>
            <a:off x="4286248" y="2500306"/>
            <a:ext cx="315282" cy="845350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2" name="Freeform 7"/>
          <p:cNvSpPr>
            <a:spLocks noEditPoints="1"/>
          </p:cNvSpPr>
          <p:nvPr/>
        </p:nvSpPr>
        <p:spPr bwMode="auto">
          <a:xfrm>
            <a:off x="3857620" y="2500306"/>
            <a:ext cx="315282" cy="845350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" name="Freeform 7"/>
          <p:cNvSpPr>
            <a:spLocks noEditPoints="1"/>
          </p:cNvSpPr>
          <p:nvPr/>
        </p:nvSpPr>
        <p:spPr bwMode="auto">
          <a:xfrm>
            <a:off x="3428992" y="2500306"/>
            <a:ext cx="315282" cy="845350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4" name="Freeform 7"/>
          <p:cNvSpPr>
            <a:spLocks noEditPoints="1"/>
          </p:cNvSpPr>
          <p:nvPr/>
        </p:nvSpPr>
        <p:spPr bwMode="auto">
          <a:xfrm>
            <a:off x="4714876" y="3869534"/>
            <a:ext cx="315282" cy="845350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accent3"/>
            </a:solidFill>
            <a:prstDash val="sys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5" name="Freeform 7"/>
          <p:cNvSpPr>
            <a:spLocks noEditPoints="1"/>
          </p:cNvSpPr>
          <p:nvPr/>
        </p:nvSpPr>
        <p:spPr bwMode="auto">
          <a:xfrm>
            <a:off x="5143504" y="3869534"/>
            <a:ext cx="315282" cy="845350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7" name="Freeform 7"/>
          <p:cNvSpPr>
            <a:spLocks noEditPoints="1"/>
          </p:cNvSpPr>
          <p:nvPr/>
        </p:nvSpPr>
        <p:spPr bwMode="auto">
          <a:xfrm>
            <a:off x="3857620" y="3869534"/>
            <a:ext cx="315282" cy="845350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8" name="Freeform 7"/>
          <p:cNvSpPr>
            <a:spLocks noEditPoints="1"/>
          </p:cNvSpPr>
          <p:nvPr/>
        </p:nvSpPr>
        <p:spPr bwMode="auto">
          <a:xfrm>
            <a:off x="3428992" y="3869534"/>
            <a:ext cx="315282" cy="845350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0" name="Содержимое 5"/>
          <p:cNvSpPr txBox="1">
            <a:spLocks/>
          </p:cNvSpPr>
          <p:nvPr/>
        </p:nvSpPr>
        <p:spPr>
          <a:xfrm rot="19568778">
            <a:off x="4609571" y="3384000"/>
            <a:ext cx="357190" cy="500066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/>
          <a:p>
            <a:pPr lvl="0" algn="ctr"/>
            <a:r>
              <a:rPr lang="en-US" sz="2400" dirty="0" smtClean="0">
                <a:solidFill>
                  <a:srgbClr val="CA2027"/>
                </a:solidFill>
              </a:rPr>
              <a:t>x</a:t>
            </a:r>
            <a:endParaRPr lang="ru-RU" sz="2400" dirty="0">
              <a:solidFill>
                <a:srgbClr val="CA2027"/>
              </a:solidFill>
            </a:endParaRPr>
          </a:p>
        </p:txBody>
      </p:sp>
      <p:cxnSp>
        <p:nvCxnSpPr>
          <p:cNvPr id="62" name="Прямая соединительная линия 61"/>
          <p:cNvCxnSpPr/>
          <p:nvPr/>
        </p:nvCxnSpPr>
        <p:spPr>
          <a:xfrm rot="5400000" flipH="1" flipV="1">
            <a:off x="4857752" y="3429000"/>
            <a:ext cx="500066" cy="357190"/>
          </a:xfrm>
          <a:prstGeom prst="line">
            <a:avLst/>
          </a:prstGeom>
          <a:ln w="12700">
            <a:solidFill>
              <a:srgbClr val="4E8D4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/>
          <p:nvPr/>
        </p:nvCxnSpPr>
        <p:spPr>
          <a:xfrm flipV="1">
            <a:off x="4500562" y="3286124"/>
            <a:ext cx="714380" cy="571504"/>
          </a:xfrm>
          <a:prstGeom prst="line">
            <a:avLst/>
          </a:prstGeom>
          <a:ln w="12700">
            <a:solidFill>
              <a:srgbClr val="CA2027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Покупка СТОКИ ЛИЦЕНЗИЯ\Растровые\Depositphotos_13782676_original.jpg"/>
          <p:cNvPicPr>
            <a:picLocks noChangeAspect="1" noChangeArrowheads="1"/>
          </p:cNvPicPr>
          <p:nvPr/>
        </p:nvPicPr>
        <p:blipFill>
          <a:blip r:embed="rId3" cstate="print"/>
          <a:srcRect l="5186" t="1065" b="6250"/>
          <a:stretch>
            <a:fillRect/>
          </a:stretch>
        </p:blipFill>
        <p:spPr bwMode="auto">
          <a:xfrm>
            <a:off x="0" y="214290"/>
            <a:ext cx="9144000" cy="6215106"/>
          </a:xfrm>
          <a:prstGeom prst="rect">
            <a:avLst/>
          </a:prstGeom>
          <a:noFill/>
        </p:spPr>
      </p:pic>
      <p:sp>
        <p:nvSpPr>
          <p:cNvPr id="21" name="Прямоугольник 20"/>
          <p:cNvSpPr/>
          <p:nvPr/>
        </p:nvSpPr>
        <p:spPr>
          <a:xfrm>
            <a:off x="0" y="225318"/>
            <a:ext cx="6858016" cy="42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Предоставление обратной связи руководителю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428596" y="1925777"/>
            <a:ext cx="7072362" cy="3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33"/>
          <p:cNvGrpSpPr/>
          <p:nvPr/>
        </p:nvGrpSpPr>
        <p:grpSpPr>
          <a:xfrm>
            <a:off x="3000364" y="4500570"/>
            <a:ext cx="5786478" cy="1607355"/>
            <a:chOff x="2571736" y="4286256"/>
            <a:chExt cx="6215106" cy="1726418"/>
          </a:xfrm>
        </p:grpSpPr>
        <p:sp>
          <p:nvSpPr>
            <p:cNvPr id="13" name="Скругленный прямоугольник 12"/>
            <p:cNvSpPr/>
            <p:nvPr/>
          </p:nvSpPr>
          <p:spPr>
            <a:xfrm>
              <a:off x="2571736" y="4286256"/>
              <a:ext cx="6215106" cy="1726418"/>
            </a:xfrm>
            <a:prstGeom prst="roundRect">
              <a:avLst>
                <a:gd name="adj" fmla="val 9905"/>
              </a:avLst>
            </a:prstGeom>
            <a:noFill/>
            <a:ln>
              <a:solidFill>
                <a:srgbClr val="F0EB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Скругленный прямоугольник 13"/>
            <p:cNvSpPr/>
            <p:nvPr/>
          </p:nvSpPr>
          <p:spPr>
            <a:xfrm>
              <a:off x="2640793" y="4371075"/>
              <a:ext cx="6076993" cy="1566000"/>
            </a:xfrm>
            <a:prstGeom prst="roundRect">
              <a:avLst>
                <a:gd name="adj" fmla="val 9905"/>
              </a:avLst>
            </a:prstGeom>
            <a:solidFill>
              <a:srgbClr val="F0EB37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269447" y="4816958"/>
            <a:ext cx="5731709" cy="969496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2000" dirty="0"/>
              <a:t>Оценка 360 и более градусов </a:t>
            </a:r>
            <a:r>
              <a:rPr lang="ru-RU" sz="2000" b="1" dirty="0"/>
              <a:t>позволяет обеспечить режим регулярной и эффективной обратной связи</a:t>
            </a:r>
            <a:r>
              <a:rPr lang="ru-RU" sz="2000" dirty="0"/>
              <a:t>.</a:t>
            </a:r>
          </a:p>
        </p:txBody>
      </p:sp>
      <p:sp>
        <p:nvSpPr>
          <p:cNvPr id="22" name="Содержимое 1"/>
          <p:cNvSpPr txBox="1">
            <a:spLocks/>
          </p:cNvSpPr>
          <p:nvPr/>
        </p:nvSpPr>
        <p:spPr>
          <a:xfrm>
            <a:off x="528638" y="885820"/>
            <a:ext cx="7615262" cy="971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ru-RU" sz="3000" b="1" i="0" u="none" strike="noStrike" kern="1200" cap="none" spc="-40" normalizeH="0" baseline="0" noProof="0" dirty="0" smtClean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Дайте возможность</a:t>
            </a:r>
            <a:r>
              <a:rPr kumimoji="0" lang="ru-RU" sz="3000" b="1" i="0" u="none" strike="noStrike" kern="1200" cap="none" spc="-40" normalizeH="0" noProof="0" dirty="0" smtClean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ru-RU" sz="3000" b="1" spc="-40" dirty="0" smtClean="0">
                <a:solidFill>
                  <a:srgbClr val="555555"/>
                </a:solidFill>
              </a:rPr>
              <a:t>руководителю</a:t>
            </a:r>
          </a:p>
          <a:p>
            <a:pPr marL="342900" marR="0" lvl="0" indent="-34290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None/>
              <a:tabLst/>
              <a:defRPr/>
            </a:pPr>
            <a:r>
              <a:rPr lang="ru-RU" sz="3000" b="1" spc="-40" dirty="0" smtClean="0">
                <a:solidFill>
                  <a:srgbClr val="555555"/>
                </a:solidFill>
              </a:rPr>
              <a:t>получить </a:t>
            </a:r>
            <a:r>
              <a:rPr kumimoji="0" lang="ru-RU" sz="3000" b="1" i="0" u="none" strike="noStrike" kern="1200" cap="none" spc="-40" normalizeH="0" baseline="0" noProof="0" dirty="0" smtClean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объективную обратную</a:t>
            </a:r>
            <a:r>
              <a:rPr kumimoji="0" lang="ru-RU" sz="3000" b="1" i="0" u="none" strike="noStrike" kern="1200" cap="none" spc="-40" normalizeH="0" noProof="0" dirty="0" smtClean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ru-RU" sz="3000" b="1" spc="-40" dirty="0" smtClean="0">
                <a:solidFill>
                  <a:srgbClr val="555555"/>
                </a:solidFill>
              </a:rPr>
              <a:t>связь!</a:t>
            </a:r>
            <a:endParaRPr kumimoji="0" lang="ru-RU" sz="3000" b="1" i="0" u="none" strike="noStrike" kern="1200" cap="none" spc="-40" normalizeH="0" baseline="0" noProof="0" dirty="0" smtClean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 63"/>
          <p:cNvSpPr/>
          <p:nvPr/>
        </p:nvSpPr>
        <p:spPr>
          <a:xfrm>
            <a:off x="6215074" y="2571744"/>
            <a:ext cx="1143008" cy="10001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0" y="225318"/>
            <a:ext cx="6572264" cy="7747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Привлекайте в проекты тех, у кого целевые компетенции сильнее развиты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71472" y="5214950"/>
            <a:ext cx="8001056" cy="928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85786" y="5286388"/>
            <a:ext cx="7643866" cy="784830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1600" b="1" dirty="0" smtClean="0">
                <a:solidFill>
                  <a:schemeClr val="accent2"/>
                </a:solidFill>
              </a:rPr>
              <a:t>На заметку! </a:t>
            </a:r>
            <a:r>
              <a:rPr lang="ru-RU" sz="1600" dirty="0" smtClean="0">
                <a:solidFill>
                  <a:schemeClr val="accent2"/>
                </a:solidFill>
              </a:rPr>
              <a:t>Далеко не всегда профессиональный уровень является решающим фактором отбора в команду важного для организации нового проекта: важна также лояльность и готовность обмениваться знаниями и опытом!</a:t>
            </a:r>
            <a:endParaRPr lang="ru-RU" sz="1600" i="1" dirty="0">
              <a:solidFill>
                <a:schemeClr val="accent2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71802" y="3929066"/>
            <a:ext cx="2786082" cy="10001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Freeform 7"/>
          <p:cNvSpPr>
            <a:spLocks noEditPoints="1"/>
          </p:cNvSpPr>
          <p:nvPr/>
        </p:nvSpPr>
        <p:spPr bwMode="auto">
          <a:xfrm>
            <a:off x="4286248" y="4000504"/>
            <a:ext cx="315282" cy="845350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rgbClr val="F3AFB2"/>
          </a:solidFill>
          <a:ln w="6350">
            <a:solidFill>
              <a:srgbClr val="CA2027"/>
            </a:solidFill>
            <a:prstDash val="sys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3071802" y="1214422"/>
            <a:ext cx="2786082" cy="10001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3071802" y="2571744"/>
            <a:ext cx="2786082" cy="10001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Freeform 7"/>
          <p:cNvSpPr>
            <a:spLocks noEditPoints="1"/>
          </p:cNvSpPr>
          <p:nvPr/>
        </p:nvSpPr>
        <p:spPr bwMode="auto">
          <a:xfrm>
            <a:off x="5143504" y="2643182"/>
            <a:ext cx="315282" cy="845350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accent3"/>
            </a:solidFill>
            <a:prstDash val="sys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Freeform 7"/>
          <p:cNvSpPr>
            <a:spLocks noChangeAspect="1" noEditPoints="1"/>
          </p:cNvSpPr>
          <p:nvPr/>
        </p:nvSpPr>
        <p:spPr bwMode="auto">
          <a:xfrm>
            <a:off x="4306665" y="1285860"/>
            <a:ext cx="316357" cy="846468"/>
          </a:xfrm>
          <a:custGeom>
            <a:avLst/>
            <a:gdLst/>
            <a:ahLst/>
            <a:cxnLst>
              <a:cxn ang="0">
                <a:pos x="1889" y="1737"/>
              </a:cxn>
              <a:cxn ang="0">
                <a:pos x="1858" y="1859"/>
              </a:cxn>
              <a:cxn ang="0">
                <a:pos x="1983" y="3828"/>
              </a:cxn>
              <a:cxn ang="0">
                <a:pos x="1632" y="1879"/>
              </a:cxn>
              <a:cxn ang="0">
                <a:pos x="1583" y="1762"/>
              </a:cxn>
              <a:cxn ang="0">
                <a:pos x="834" y="1712"/>
              </a:cxn>
              <a:cxn ang="0">
                <a:pos x="515" y="1790"/>
              </a:cxn>
              <a:cxn ang="0">
                <a:pos x="266" y="1971"/>
              </a:cxn>
              <a:cxn ang="0">
                <a:pos x="95" y="2236"/>
              </a:cxn>
              <a:cxn ang="0">
                <a:pos x="9" y="2563"/>
              </a:cxn>
              <a:cxn ang="0">
                <a:pos x="14" y="5226"/>
              </a:cxn>
              <a:cxn ang="0">
                <a:pos x="134" y="5375"/>
              </a:cxn>
              <a:cxn ang="0">
                <a:pos x="315" y="5415"/>
              </a:cxn>
              <a:cxn ang="0">
                <a:pos x="486" y="5344"/>
              </a:cxn>
              <a:cxn ang="0">
                <a:pos x="575" y="5162"/>
              </a:cxn>
              <a:cxn ang="0">
                <a:pos x="799" y="9151"/>
              </a:cxn>
              <a:cxn ang="0">
                <a:pos x="847" y="9291"/>
              </a:cxn>
              <a:cxn ang="0">
                <a:pos x="936" y="9401"/>
              </a:cxn>
              <a:cxn ang="0">
                <a:pos x="1060" y="9477"/>
              </a:cxn>
              <a:cxn ang="0">
                <a:pos x="1207" y="9509"/>
              </a:cxn>
              <a:cxn ang="0">
                <a:pos x="1358" y="9490"/>
              </a:cxn>
              <a:cxn ang="0">
                <a:pos x="1489" y="9421"/>
              </a:cxn>
              <a:cxn ang="0">
                <a:pos x="1589" y="9313"/>
              </a:cxn>
              <a:cxn ang="0">
                <a:pos x="1649" y="9178"/>
              </a:cxn>
              <a:cxn ang="0">
                <a:pos x="1857" y="5416"/>
              </a:cxn>
              <a:cxn ang="0">
                <a:pos x="1875" y="9193"/>
              </a:cxn>
              <a:cxn ang="0">
                <a:pos x="1942" y="9324"/>
              </a:cxn>
              <a:cxn ang="0">
                <a:pos x="2047" y="9424"/>
              </a:cxn>
              <a:cxn ang="0">
                <a:pos x="2181" y="9486"/>
              </a:cxn>
              <a:cxn ang="0">
                <a:pos x="2334" y="9497"/>
              </a:cxn>
              <a:cxn ang="0">
                <a:pos x="2478" y="9460"/>
              </a:cxn>
              <a:cxn ang="0">
                <a:pos x="2597" y="9382"/>
              </a:cxn>
              <a:cxn ang="0">
                <a:pos x="2681" y="9269"/>
              </a:cxn>
              <a:cxn ang="0">
                <a:pos x="2722" y="9130"/>
              </a:cxn>
              <a:cxn ang="0">
                <a:pos x="2982" y="5195"/>
              </a:cxn>
              <a:cxn ang="0">
                <a:pos x="3088" y="5360"/>
              </a:cxn>
              <a:cxn ang="0">
                <a:pos x="3264" y="5416"/>
              </a:cxn>
              <a:cxn ang="0">
                <a:pos x="3441" y="5360"/>
              </a:cxn>
              <a:cxn ang="0">
                <a:pos x="3546" y="5195"/>
              </a:cxn>
              <a:cxn ang="0">
                <a:pos x="3538" y="2540"/>
              </a:cxn>
              <a:cxn ang="0">
                <a:pos x="3441" y="2223"/>
              </a:cxn>
              <a:cxn ang="0">
                <a:pos x="3257" y="1960"/>
              </a:cxn>
              <a:cxn ang="0">
                <a:pos x="2987" y="1779"/>
              </a:cxn>
              <a:cxn ang="0">
                <a:pos x="2633" y="1712"/>
              </a:cxn>
              <a:cxn ang="0">
                <a:pos x="2476" y="544"/>
              </a:cxn>
              <a:cxn ang="0">
                <a:pos x="2357" y="311"/>
              </a:cxn>
              <a:cxn ang="0">
                <a:pos x="2168" y="132"/>
              </a:cxn>
              <a:cxn ang="0">
                <a:pos x="1929" y="24"/>
              </a:cxn>
              <a:cxn ang="0">
                <a:pos x="1657" y="4"/>
              </a:cxn>
              <a:cxn ang="0">
                <a:pos x="1400" y="77"/>
              </a:cxn>
              <a:cxn ang="0">
                <a:pos x="1188" y="227"/>
              </a:cxn>
              <a:cxn ang="0">
                <a:pos x="1037" y="439"/>
              </a:cxn>
              <a:cxn ang="0">
                <a:pos x="965" y="695"/>
              </a:cxn>
              <a:cxn ang="0">
                <a:pos x="985" y="969"/>
              </a:cxn>
              <a:cxn ang="0">
                <a:pos x="1094" y="1209"/>
              </a:cxn>
              <a:cxn ang="0">
                <a:pos x="1273" y="1396"/>
              </a:cxn>
              <a:cxn ang="0">
                <a:pos x="1506" y="1515"/>
              </a:cxn>
              <a:cxn ang="0">
                <a:pos x="1776" y="1549"/>
              </a:cxn>
              <a:cxn ang="0">
                <a:pos x="2038" y="1490"/>
              </a:cxn>
              <a:cxn ang="0">
                <a:pos x="2257" y="1349"/>
              </a:cxn>
              <a:cxn ang="0">
                <a:pos x="2416" y="1145"/>
              </a:cxn>
              <a:cxn ang="0">
                <a:pos x="2501" y="893"/>
              </a:cxn>
            </a:cxnLst>
            <a:rect l="0" t="0" r="r" b="b"/>
            <a:pathLst>
              <a:path w="3553" h="9510">
                <a:moveTo>
                  <a:pt x="2633" y="1712"/>
                </a:moveTo>
                <a:lnTo>
                  <a:pt x="1881" y="1711"/>
                </a:lnTo>
                <a:lnTo>
                  <a:pt x="1883" y="1715"/>
                </a:lnTo>
                <a:lnTo>
                  <a:pt x="1885" y="1720"/>
                </a:lnTo>
                <a:lnTo>
                  <a:pt x="1886" y="1723"/>
                </a:lnTo>
                <a:lnTo>
                  <a:pt x="1888" y="1728"/>
                </a:lnTo>
                <a:lnTo>
                  <a:pt x="1889" y="1737"/>
                </a:lnTo>
                <a:lnTo>
                  <a:pt x="1889" y="1746"/>
                </a:lnTo>
                <a:lnTo>
                  <a:pt x="1888" y="1766"/>
                </a:lnTo>
                <a:lnTo>
                  <a:pt x="1884" y="1787"/>
                </a:lnTo>
                <a:lnTo>
                  <a:pt x="1879" y="1806"/>
                </a:lnTo>
                <a:lnTo>
                  <a:pt x="1874" y="1825"/>
                </a:lnTo>
                <a:lnTo>
                  <a:pt x="1866" y="1843"/>
                </a:lnTo>
                <a:lnTo>
                  <a:pt x="1858" y="1859"/>
                </a:lnTo>
                <a:lnTo>
                  <a:pt x="1849" y="1875"/>
                </a:lnTo>
                <a:lnTo>
                  <a:pt x="1841" y="1890"/>
                </a:lnTo>
                <a:lnTo>
                  <a:pt x="1823" y="1916"/>
                </a:lnTo>
                <a:lnTo>
                  <a:pt x="1808" y="1935"/>
                </a:lnTo>
                <a:lnTo>
                  <a:pt x="1797" y="1946"/>
                </a:lnTo>
                <a:lnTo>
                  <a:pt x="1793" y="1951"/>
                </a:lnTo>
                <a:lnTo>
                  <a:pt x="1983" y="3828"/>
                </a:lnTo>
                <a:lnTo>
                  <a:pt x="1736" y="4095"/>
                </a:lnTo>
                <a:lnTo>
                  <a:pt x="1490" y="3828"/>
                </a:lnTo>
                <a:lnTo>
                  <a:pt x="1682" y="1951"/>
                </a:lnTo>
                <a:lnTo>
                  <a:pt x="1677" y="1945"/>
                </a:lnTo>
                <a:lnTo>
                  <a:pt x="1666" y="1930"/>
                </a:lnTo>
                <a:lnTo>
                  <a:pt x="1650" y="1908"/>
                </a:lnTo>
                <a:lnTo>
                  <a:pt x="1632" y="1879"/>
                </a:lnTo>
                <a:lnTo>
                  <a:pt x="1623" y="1863"/>
                </a:lnTo>
                <a:lnTo>
                  <a:pt x="1613" y="1846"/>
                </a:lnTo>
                <a:lnTo>
                  <a:pt x="1606" y="1829"/>
                </a:lnTo>
                <a:lnTo>
                  <a:pt x="1597" y="1812"/>
                </a:lnTo>
                <a:lnTo>
                  <a:pt x="1591" y="1795"/>
                </a:lnTo>
                <a:lnTo>
                  <a:pt x="1586" y="1778"/>
                </a:lnTo>
                <a:lnTo>
                  <a:pt x="1583" y="1762"/>
                </a:lnTo>
                <a:lnTo>
                  <a:pt x="1582" y="1746"/>
                </a:lnTo>
                <a:lnTo>
                  <a:pt x="1583" y="1737"/>
                </a:lnTo>
                <a:lnTo>
                  <a:pt x="1585" y="1727"/>
                </a:lnTo>
                <a:lnTo>
                  <a:pt x="1590" y="1719"/>
                </a:lnTo>
                <a:lnTo>
                  <a:pt x="1594" y="1711"/>
                </a:lnTo>
                <a:lnTo>
                  <a:pt x="884" y="1711"/>
                </a:lnTo>
                <a:lnTo>
                  <a:pt x="834" y="1712"/>
                </a:lnTo>
                <a:lnTo>
                  <a:pt x="784" y="1716"/>
                </a:lnTo>
                <a:lnTo>
                  <a:pt x="736" y="1723"/>
                </a:lnTo>
                <a:lnTo>
                  <a:pt x="689" y="1731"/>
                </a:lnTo>
                <a:lnTo>
                  <a:pt x="644" y="1742"/>
                </a:lnTo>
                <a:lnTo>
                  <a:pt x="599" y="1756"/>
                </a:lnTo>
                <a:lnTo>
                  <a:pt x="556" y="1772"/>
                </a:lnTo>
                <a:lnTo>
                  <a:pt x="515" y="1790"/>
                </a:lnTo>
                <a:lnTo>
                  <a:pt x="475" y="1810"/>
                </a:lnTo>
                <a:lnTo>
                  <a:pt x="436" y="1831"/>
                </a:lnTo>
                <a:lnTo>
                  <a:pt x="399" y="1856"/>
                </a:lnTo>
                <a:lnTo>
                  <a:pt x="364" y="1881"/>
                </a:lnTo>
                <a:lnTo>
                  <a:pt x="330" y="1910"/>
                </a:lnTo>
                <a:lnTo>
                  <a:pt x="297" y="1940"/>
                </a:lnTo>
                <a:lnTo>
                  <a:pt x="266" y="1971"/>
                </a:lnTo>
                <a:lnTo>
                  <a:pt x="236" y="2005"/>
                </a:lnTo>
                <a:lnTo>
                  <a:pt x="209" y="2039"/>
                </a:lnTo>
                <a:lnTo>
                  <a:pt x="183" y="2075"/>
                </a:lnTo>
                <a:lnTo>
                  <a:pt x="159" y="2114"/>
                </a:lnTo>
                <a:lnTo>
                  <a:pt x="135" y="2153"/>
                </a:lnTo>
                <a:lnTo>
                  <a:pt x="114" y="2193"/>
                </a:lnTo>
                <a:lnTo>
                  <a:pt x="95" y="2236"/>
                </a:lnTo>
                <a:lnTo>
                  <a:pt x="77" y="2280"/>
                </a:lnTo>
                <a:lnTo>
                  <a:pt x="61" y="2324"/>
                </a:lnTo>
                <a:lnTo>
                  <a:pt x="47" y="2370"/>
                </a:lnTo>
                <a:lnTo>
                  <a:pt x="35" y="2417"/>
                </a:lnTo>
                <a:lnTo>
                  <a:pt x="24" y="2464"/>
                </a:lnTo>
                <a:lnTo>
                  <a:pt x="16" y="2513"/>
                </a:lnTo>
                <a:lnTo>
                  <a:pt x="9" y="2563"/>
                </a:lnTo>
                <a:lnTo>
                  <a:pt x="4" y="2613"/>
                </a:lnTo>
                <a:lnTo>
                  <a:pt x="1" y="2665"/>
                </a:lnTo>
                <a:lnTo>
                  <a:pt x="0" y="2716"/>
                </a:lnTo>
                <a:lnTo>
                  <a:pt x="0" y="5128"/>
                </a:lnTo>
                <a:lnTo>
                  <a:pt x="2" y="5162"/>
                </a:lnTo>
                <a:lnTo>
                  <a:pt x="6" y="5195"/>
                </a:lnTo>
                <a:lnTo>
                  <a:pt x="14" y="5226"/>
                </a:lnTo>
                <a:lnTo>
                  <a:pt x="24" y="5254"/>
                </a:lnTo>
                <a:lnTo>
                  <a:pt x="38" y="5279"/>
                </a:lnTo>
                <a:lnTo>
                  <a:pt x="53" y="5304"/>
                </a:lnTo>
                <a:lnTo>
                  <a:pt x="70" y="5325"/>
                </a:lnTo>
                <a:lnTo>
                  <a:pt x="90" y="5344"/>
                </a:lnTo>
                <a:lnTo>
                  <a:pt x="111" y="5360"/>
                </a:lnTo>
                <a:lnTo>
                  <a:pt x="134" y="5375"/>
                </a:lnTo>
                <a:lnTo>
                  <a:pt x="157" y="5388"/>
                </a:lnTo>
                <a:lnTo>
                  <a:pt x="182" y="5398"/>
                </a:lnTo>
                <a:lnTo>
                  <a:pt x="207" y="5406"/>
                </a:lnTo>
                <a:lnTo>
                  <a:pt x="234" y="5411"/>
                </a:lnTo>
                <a:lnTo>
                  <a:pt x="261" y="5415"/>
                </a:lnTo>
                <a:lnTo>
                  <a:pt x="288" y="5416"/>
                </a:lnTo>
                <a:lnTo>
                  <a:pt x="315" y="5415"/>
                </a:lnTo>
                <a:lnTo>
                  <a:pt x="342" y="5411"/>
                </a:lnTo>
                <a:lnTo>
                  <a:pt x="368" y="5406"/>
                </a:lnTo>
                <a:lnTo>
                  <a:pt x="394" y="5398"/>
                </a:lnTo>
                <a:lnTo>
                  <a:pt x="418" y="5388"/>
                </a:lnTo>
                <a:lnTo>
                  <a:pt x="443" y="5375"/>
                </a:lnTo>
                <a:lnTo>
                  <a:pt x="465" y="5360"/>
                </a:lnTo>
                <a:lnTo>
                  <a:pt x="486" y="5344"/>
                </a:lnTo>
                <a:lnTo>
                  <a:pt x="505" y="5325"/>
                </a:lnTo>
                <a:lnTo>
                  <a:pt x="522" y="5304"/>
                </a:lnTo>
                <a:lnTo>
                  <a:pt x="538" y="5279"/>
                </a:lnTo>
                <a:lnTo>
                  <a:pt x="551" y="5254"/>
                </a:lnTo>
                <a:lnTo>
                  <a:pt x="562" y="5226"/>
                </a:lnTo>
                <a:lnTo>
                  <a:pt x="569" y="5195"/>
                </a:lnTo>
                <a:lnTo>
                  <a:pt x="575" y="5162"/>
                </a:lnTo>
                <a:lnTo>
                  <a:pt x="576" y="5128"/>
                </a:lnTo>
                <a:lnTo>
                  <a:pt x="576" y="2822"/>
                </a:lnTo>
                <a:lnTo>
                  <a:pt x="795" y="2822"/>
                </a:lnTo>
                <a:lnTo>
                  <a:pt x="795" y="9086"/>
                </a:lnTo>
                <a:lnTo>
                  <a:pt x="795" y="9109"/>
                </a:lnTo>
                <a:lnTo>
                  <a:pt x="797" y="9130"/>
                </a:lnTo>
                <a:lnTo>
                  <a:pt x="799" y="9151"/>
                </a:lnTo>
                <a:lnTo>
                  <a:pt x="803" y="9172"/>
                </a:lnTo>
                <a:lnTo>
                  <a:pt x="808" y="9194"/>
                </a:lnTo>
                <a:lnTo>
                  <a:pt x="814" y="9214"/>
                </a:lnTo>
                <a:lnTo>
                  <a:pt x="820" y="9234"/>
                </a:lnTo>
                <a:lnTo>
                  <a:pt x="829" y="9253"/>
                </a:lnTo>
                <a:lnTo>
                  <a:pt x="837" y="9273"/>
                </a:lnTo>
                <a:lnTo>
                  <a:pt x="847" y="9291"/>
                </a:lnTo>
                <a:lnTo>
                  <a:pt x="858" y="9308"/>
                </a:lnTo>
                <a:lnTo>
                  <a:pt x="868" y="9326"/>
                </a:lnTo>
                <a:lnTo>
                  <a:pt x="881" y="9342"/>
                </a:lnTo>
                <a:lnTo>
                  <a:pt x="894" y="9358"/>
                </a:lnTo>
                <a:lnTo>
                  <a:pt x="908" y="9373"/>
                </a:lnTo>
                <a:lnTo>
                  <a:pt x="921" y="9388"/>
                </a:lnTo>
                <a:lnTo>
                  <a:pt x="936" y="9401"/>
                </a:lnTo>
                <a:lnTo>
                  <a:pt x="952" y="9415"/>
                </a:lnTo>
                <a:lnTo>
                  <a:pt x="969" y="9427"/>
                </a:lnTo>
                <a:lnTo>
                  <a:pt x="986" y="9439"/>
                </a:lnTo>
                <a:lnTo>
                  <a:pt x="1003" y="9450"/>
                </a:lnTo>
                <a:lnTo>
                  <a:pt x="1021" y="9460"/>
                </a:lnTo>
                <a:lnTo>
                  <a:pt x="1041" y="9470"/>
                </a:lnTo>
                <a:lnTo>
                  <a:pt x="1060" y="9477"/>
                </a:lnTo>
                <a:lnTo>
                  <a:pt x="1079" y="9484"/>
                </a:lnTo>
                <a:lnTo>
                  <a:pt x="1099" y="9492"/>
                </a:lnTo>
                <a:lnTo>
                  <a:pt x="1120" y="9497"/>
                </a:lnTo>
                <a:lnTo>
                  <a:pt x="1141" y="9501"/>
                </a:lnTo>
                <a:lnTo>
                  <a:pt x="1162" y="9506"/>
                </a:lnTo>
                <a:lnTo>
                  <a:pt x="1184" y="9508"/>
                </a:lnTo>
                <a:lnTo>
                  <a:pt x="1207" y="9509"/>
                </a:lnTo>
                <a:lnTo>
                  <a:pt x="1229" y="9510"/>
                </a:lnTo>
                <a:lnTo>
                  <a:pt x="1251" y="9509"/>
                </a:lnTo>
                <a:lnTo>
                  <a:pt x="1273" y="9508"/>
                </a:lnTo>
                <a:lnTo>
                  <a:pt x="1295" y="9505"/>
                </a:lnTo>
                <a:lnTo>
                  <a:pt x="1316" y="9500"/>
                </a:lnTo>
                <a:lnTo>
                  <a:pt x="1337" y="9496"/>
                </a:lnTo>
                <a:lnTo>
                  <a:pt x="1358" y="9490"/>
                </a:lnTo>
                <a:lnTo>
                  <a:pt x="1378" y="9482"/>
                </a:lnTo>
                <a:lnTo>
                  <a:pt x="1398" y="9475"/>
                </a:lnTo>
                <a:lnTo>
                  <a:pt x="1417" y="9465"/>
                </a:lnTo>
                <a:lnTo>
                  <a:pt x="1435" y="9456"/>
                </a:lnTo>
                <a:lnTo>
                  <a:pt x="1453" y="9445"/>
                </a:lnTo>
                <a:lnTo>
                  <a:pt x="1472" y="9433"/>
                </a:lnTo>
                <a:lnTo>
                  <a:pt x="1489" y="9421"/>
                </a:lnTo>
                <a:lnTo>
                  <a:pt x="1504" y="9408"/>
                </a:lnTo>
                <a:lnTo>
                  <a:pt x="1520" y="9394"/>
                </a:lnTo>
                <a:lnTo>
                  <a:pt x="1535" y="9379"/>
                </a:lnTo>
                <a:lnTo>
                  <a:pt x="1550" y="9364"/>
                </a:lnTo>
                <a:lnTo>
                  <a:pt x="1564" y="9347"/>
                </a:lnTo>
                <a:lnTo>
                  <a:pt x="1577" y="9331"/>
                </a:lnTo>
                <a:lnTo>
                  <a:pt x="1589" y="9313"/>
                </a:lnTo>
                <a:lnTo>
                  <a:pt x="1600" y="9296"/>
                </a:lnTo>
                <a:lnTo>
                  <a:pt x="1611" y="9277"/>
                </a:lnTo>
                <a:lnTo>
                  <a:pt x="1620" y="9258"/>
                </a:lnTo>
                <a:lnTo>
                  <a:pt x="1629" y="9238"/>
                </a:lnTo>
                <a:lnTo>
                  <a:pt x="1636" y="9218"/>
                </a:lnTo>
                <a:lnTo>
                  <a:pt x="1644" y="9198"/>
                </a:lnTo>
                <a:lnTo>
                  <a:pt x="1649" y="9178"/>
                </a:lnTo>
                <a:lnTo>
                  <a:pt x="1655" y="9156"/>
                </a:lnTo>
                <a:lnTo>
                  <a:pt x="1658" y="9134"/>
                </a:lnTo>
                <a:lnTo>
                  <a:pt x="1661" y="9113"/>
                </a:lnTo>
                <a:lnTo>
                  <a:pt x="1662" y="9090"/>
                </a:lnTo>
                <a:lnTo>
                  <a:pt x="1663" y="9068"/>
                </a:lnTo>
                <a:lnTo>
                  <a:pt x="1663" y="5416"/>
                </a:lnTo>
                <a:lnTo>
                  <a:pt x="1857" y="5416"/>
                </a:lnTo>
                <a:lnTo>
                  <a:pt x="1856" y="9064"/>
                </a:lnTo>
                <a:lnTo>
                  <a:pt x="1857" y="9086"/>
                </a:lnTo>
                <a:lnTo>
                  <a:pt x="1858" y="9107"/>
                </a:lnTo>
                <a:lnTo>
                  <a:pt x="1861" y="9130"/>
                </a:lnTo>
                <a:lnTo>
                  <a:pt x="1864" y="9151"/>
                </a:lnTo>
                <a:lnTo>
                  <a:pt x="1869" y="9172"/>
                </a:lnTo>
                <a:lnTo>
                  <a:pt x="1875" y="9193"/>
                </a:lnTo>
                <a:lnTo>
                  <a:pt x="1882" y="9213"/>
                </a:lnTo>
                <a:lnTo>
                  <a:pt x="1890" y="9232"/>
                </a:lnTo>
                <a:lnTo>
                  <a:pt x="1898" y="9252"/>
                </a:lnTo>
                <a:lnTo>
                  <a:pt x="1908" y="9270"/>
                </a:lnTo>
                <a:lnTo>
                  <a:pt x="1918" y="9289"/>
                </a:lnTo>
                <a:lnTo>
                  <a:pt x="1930" y="9307"/>
                </a:lnTo>
                <a:lnTo>
                  <a:pt x="1942" y="9324"/>
                </a:lnTo>
                <a:lnTo>
                  <a:pt x="1955" y="9340"/>
                </a:lnTo>
                <a:lnTo>
                  <a:pt x="1968" y="9356"/>
                </a:lnTo>
                <a:lnTo>
                  <a:pt x="1982" y="9371"/>
                </a:lnTo>
                <a:lnTo>
                  <a:pt x="1998" y="9385"/>
                </a:lnTo>
                <a:lnTo>
                  <a:pt x="2013" y="9399"/>
                </a:lnTo>
                <a:lnTo>
                  <a:pt x="2030" y="9412"/>
                </a:lnTo>
                <a:lnTo>
                  <a:pt x="2047" y="9424"/>
                </a:lnTo>
                <a:lnTo>
                  <a:pt x="2064" y="9435"/>
                </a:lnTo>
                <a:lnTo>
                  <a:pt x="2083" y="9446"/>
                </a:lnTo>
                <a:lnTo>
                  <a:pt x="2101" y="9456"/>
                </a:lnTo>
                <a:lnTo>
                  <a:pt x="2121" y="9464"/>
                </a:lnTo>
                <a:lnTo>
                  <a:pt x="2141" y="9473"/>
                </a:lnTo>
                <a:lnTo>
                  <a:pt x="2161" y="9479"/>
                </a:lnTo>
                <a:lnTo>
                  <a:pt x="2181" y="9486"/>
                </a:lnTo>
                <a:lnTo>
                  <a:pt x="2202" y="9490"/>
                </a:lnTo>
                <a:lnTo>
                  <a:pt x="2224" y="9494"/>
                </a:lnTo>
                <a:lnTo>
                  <a:pt x="2245" y="9496"/>
                </a:lnTo>
                <a:lnTo>
                  <a:pt x="2267" y="9498"/>
                </a:lnTo>
                <a:lnTo>
                  <a:pt x="2290" y="9498"/>
                </a:lnTo>
                <a:lnTo>
                  <a:pt x="2312" y="9498"/>
                </a:lnTo>
                <a:lnTo>
                  <a:pt x="2334" y="9497"/>
                </a:lnTo>
                <a:lnTo>
                  <a:pt x="2356" y="9494"/>
                </a:lnTo>
                <a:lnTo>
                  <a:pt x="2377" y="9491"/>
                </a:lnTo>
                <a:lnTo>
                  <a:pt x="2398" y="9487"/>
                </a:lnTo>
                <a:lnTo>
                  <a:pt x="2418" y="9481"/>
                </a:lnTo>
                <a:lnTo>
                  <a:pt x="2439" y="9475"/>
                </a:lnTo>
                <a:lnTo>
                  <a:pt x="2459" y="9467"/>
                </a:lnTo>
                <a:lnTo>
                  <a:pt x="2478" y="9460"/>
                </a:lnTo>
                <a:lnTo>
                  <a:pt x="2496" y="9451"/>
                </a:lnTo>
                <a:lnTo>
                  <a:pt x="2515" y="9442"/>
                </a:lnTo>
                <a:lnTo>
                  <a:pt x="2532" y="9431"/>
                </a:lnTo>
                <a:lnTo>
                  <a:pt x="2549" y="9419"/>
                </a:lnTo>
                <a:lnTo>
                  <a:pt x="2566" y="9408"/>
                </a:lnTo>
                <a:lnTo>
                  <a:pt x="2581" y="9395"/>
                </a:lnTo>
                <a:lnTo>
                  <a:pt x="2597" y="9382"/>
                </a:lnTo>
                <a:lnTo>
                  <a:pt x="2611" y="9368"/>
                </a:lnTo>
                <a:lnTo>
                  <a:pt x="2625" y="9353"/>
                </a:lnTo>
                <a:lnTo>
                  <a:pt x="2638" y="9337"/>
                </a:lnTo>
                <a:lnTo>
                  <a:pt x="2649" y="9322"/>
                </a:lnTo>
                <a:lnTo>
                  <a:pt x="2661" y="9304"/>
                </a:lnTo>
                <a:lnTo>
                  <a:pt x="2672" y="9287"/>
                </a:lnTo>
                <a:lnTo>
                  <a:pt x="2681" y="9269"/>
                </a:lnTo>
                <a:lnTo>
                  <a:pt x="2690" y="9251"/>
                </a:lnTo>
                <a:lnTo>
                  <a:pt x="2697" y="9232"/>
                </a:lnTo>
                <a:lnTo>
                  <a:pt x="2705" y="9213"/>
                </a:lnTo>
                <a:lnTo>
                  <a:pt x="2710" y="9193"/>
                </a:lnTo>
                <a:lnTo>
                  <a:pt x="2715" y="9171"/>
                </a:lnTo>
                <a:lnTo>
                  <a:pt x="2719" y="9151"/>
                </a:lnTo>
                <a:lnTo>
                  <a:pt x="2722" y="9130"/>
                </a:lnTo>
                <a:lnTo>
                  <a:pt x="2723" y="9107"/>
                </a:lnTo>
                <a:lnTo>
                  <a:pt x="2724" y="9085"/>
                </a:lnTo>
                <a:lnTo>
                  <a:pt x="2726" y="2822"/>
                </a:lnTo>
                <a:lnTo>
                  <a:pt x="2976" y="2822"/>
                </a:lnTo>
                <a:lnTo>
                  <a:pt x="2976" y="5128"/>
                </a:lnTo>
                <a:lnTo>
                  <a:pt x="2978" y="5162"/>
                </a:lnTo>
                <a:lnTo>
                  <a:pt x="2982" y="5195"/>
                </a:lnTo>
                <a:lnTo>
                  <a:pt x="2991" y="5226"/>
                </a:lnTo>
                <a:lnTo>
                  <a:pt x="3002" y="5254"/>
                </a:lnTo>
                <a:lnTo>
                  <a:pt x="3014" y="5279"/>
                </a:lnTo>
                <a:lnTo>
                  <a:pt x="3029" y="5304"/>
                </a:lnTo>
                <a:lnTo>
                  <a:pt x="3047" y="5325"/>
                </a:lnTo>
                <a:lnTo>
                  <a:pt x="3066" y="5344"/>
                </a:lnTo>
                <a:lnTo>
                  <a:pt x="3088" y="5360"/>
                </a:lnTo>
                <a:lnTo>
                  <a:pt x="3110" y="5375"/>
                </a:lnTo>
                <a:lnTo>
                  <a:pt x="3133" y="5388"/>
                </a:lnTo>
                <a:lnTo>
                  <a:pt x="3159" y="5398"/>
                </a:lnTo>
                <a:lnTo>
                  <a:pt x="3185" y="5406"/>
                </a:lnTo>
                <a:lnTo>
                  <a:pt x="3211" y="5411"/>
                </a:lnTo>
                <a:lnTo>
                  <a:pt x="3238" y="5415"/>
                </a:lnTo>
                <a:lnTo>
                  <a:pt x="3264" y="5416"/>
                </a:lnTo>
                <a:lnTo>
                  <a:pt x="3291" y="5415"/>
                </a:lnTo>
                <a:lnTo>
                  <a:pt x="3319" y="5411"/>
                </a:lnTo>
                <a:lnTo>
                  <a:pt x="3344" y="5406"/>
                </a:lnTo>
                <a:lnTo>
                  <a:pt x="3371" y="5398"/>
                </a:lnTo>
                <a:lnTo>
                  <a:pt x="3395" y="5388"/>
                </a:lnTo>
                <a:lnTo>
                  <a:pt x="3419" y="5375"/>
                </a:lnTo>
                <a:lnTo>
                  <a:pt x="3441" y="5360"/>
                </a:lnTo>
                <a:lnTo>
                  <a:pt x="3462" y="5344"/>
                </a:lnTo>
                <a:lnTo>
                  <a:pt x="3481" y="5325"/>
                </a:lnTo>
                <a:lnTo>
                  <a:pt x="3499" y="5304"/>
                </a:lnTo>
                <a:lnTo>
                  <a:pt x="3514" y="5279"/>
                </a:lnTo>
                <a:lnTo>
                  <a:pt x="3528" y="5254"/>
                </a:lnTo>
                <a:lnTo>
                  <a:pt x="3538" y="5226"/>
                </a:lnTo>
                <a:lnTo>
                  <a:pt x="3546" y="5195"/>
                </a:lnTo>
                <a:lnTo>
                  <a:pt x="3551" y="5162"/>
                </a:lnTo>
                <a:lnTo>
                  <a:pt x="3553" y="5128"/>
                </a:lnTo>
                <a:lnTo>
                  <a:pt x="3553" y="2731"/>
                </a:lnTo>
                <a:lnTo>
                  <a:pt x="3552" y="2682"/>
                </a:lnTo>
                <a:lnTo>
                  <a:pt x="3548" y="2634"/>
                </a:lnTo>
                <a:lnTo>
                  <a:pt x="3544" y="2586"/>
                </a:lnTo>
                <a:lnTo>
                  <a:pt x="3538" y="2540"/>
                </a:lnTo>
                <a:lnTo>
                  <a:pt x="3529" y="2493"/>
                </a:lnTo>
                <a:lnTo>
                  <a:pt x="3520" y="2446"/>
                </a:lnTo>
                <a:lnTo>
                  <a:pt x="3507" y="2400"/>
                </a:lnTo>
                <a:lnTo>
                  <a:pt x="3493" y="2354"/>
                </a:lnTo>
                <a:lnTo>
                  <a:pt x="3478" y="2310"/>
                </a:lnTo>
                <a:lnTo>
                  <a:pt x="3460" y="2267"/>
                </a:lnTo>
                <a:lnTo>
                  <a:pt x="3441" y="2223"/>
                </a:lnTo>
                <a:lnTo>
                  <a:pt x="3421" y="2182"/>
                </a:lnTo>
                <a:lnTo>
                  <a:pt x="3397" y="2141"/>
                </a:lnTo>
                <a:lnTo>
                  <a:pt x="3373" y="2103"/>
                </a:lnTo>
                <a:lnTo>
                  <a:pt x="3346" y="2065"/>
                </a:lnTo>
                <a:lnTo>
                  <a:pt x="3319" y="2028"/>
                </a:lnTo>
                <a:lnTo>
                  <a:pt x="3289" y="1993"/>
                </a:lnTo>
                <a:lnTo>
                  <a:pt x="3257" y="1960"/>
                </a:lnTo>
                <a:lnTo>
                  <a:pt x="3224" y="1928"/>
                </a:lnTo>
                <a:lnTo>
                  <a:pt x="3189" y="1899"/>
                </a:lnTo>
                <a:lnTo>
                  <a:pt x="3152" y="1871"/>
                </a:lnTo>
                <a:lnTo>
                  <a:pt x="3113" y="1844"/>
                </a:lnTo>
                <a:lnTo>
                  <a:pt x="3073" y="1821"/>
                </a:lnTo>
                <a:lnTo>
                  <a:pt x="3031" y="1798"/>
                </a:lnTo>
                <a:lnTo>
                  <a:pt x="2987" y="1779"/>
                </a:lnTo>
                <a:lnTo>
                  <a:pt x="2942" y="1761"/>
                </a:lnTo>
                <a:lnTo>
                  <a:pt x="2894" y="1746"/>
                </a:lnTo>
                <a:lnTo>
                  <a:pt x="2845" y="1735"/>
                </a:lnTo>
                <a:lnTo>
                  <a:pt x="2795" y="1725"/>
                </a:lnTo>
                <a:lnTo>
                  <a:pt x="2743" y="1718"/>
                </a:lnTo>
                <a:lnTo>
                  <a:pt x="2689" y="1713"/>
                </a:lnTo>
                <a:lnTo>
                  <a:pt x="2633" y="1712"/>
                </a:lnTo>
                <a:close/>
                <a:moveTo>
                  <a:pt x="2510" y="775"/>
                </a:moveTo>
                <a:lnTo>
                  <a:pt x="2509" y="735"/>
                </a:lnTo>
                <a:lnTo>
                  <a:pt x="2507" y="695"/>
                </a:lnTo>
                <a:lnTo>
                  <a:pt x="2501" y="657"/>
                </a:lnTo>
                <a:lnTo>
                  <a:pt x="2495" y="619"/>
                </a:lnTo>
                <a:lnTo>
                  <a:pt x="2486" y="581"/>
                </a:lnTo>
                <a:lnTo>
                  <a:pt x="2476" y="544"/>
                </a:lnTo>
                <a:lnTo>
                  <a:pt x="2463" y="509"/>
                </a:lnTo>
                <a:lnTo>
                  <a:pt x="2449" y="474"/>
                </a:lnTo>
                <a:lnTo>
                  <a:pt x="2434" y="439"/>
                </a:lnTo>
                <a:lnTo>
                  <a:pt x="2416" y="406"/>
                </a:lnTo>
                <a:lnTo>
                  <a:pt x="2398" y="373"/>
                </a:lnTo>
                <a:lnTo>
                  <a:pt x="2378" y="342"/>
                </a:lnTo>
                <a:lnTo>
                  <a:pt x="2357" y="311"/>
                </a:lnTo>
                <a:lnTo>
                  <a:pt x="2333" y="282"/>
                </a:lnTo>
                <a:lnTo>
                  <a:pt x="2309" y="253"/>
                </a:lnTo>
                <a:lnTo>
                  <a:pt x="2283" y="227"/>
                </a:lnTo>
                <a:lnTo>
                  <a:pt x="2257" y="201"/>
                </a:lnTo>
                <a:lnTo>
                  <a:pt x="2228" y="177"/>
                </a:lnTo>
                <a:lnTo>
                  <a:pt x="2199" y="154"/>
                </a:lnTo>
                <a:lnTo>
                  <a:pt x="2168" y="132"/>
                </a:lnTo>
                <a:lnTo>
                  <a:pt x="2138" y="112"/>
                </a:lnTo>
                <a:lnTo>
                  <a:pt x="2105" y="94"/>
                </a:lnTo>
                <a:lnTo>
                  <a:pt x="2072" y="77"/>
                </a:lnTo>
                <a:lnTo>
                  <a:pt x="2038" y="61"/>
                </a:lnTo>
                <a:lnTo>
                  <a:pt x="2002" y="47"/>
                </a:lnTo>
                <a:lnTo>
                  <a:pt x="1966" y="35"/>
                </a:lnTo>
                <a:lnTo>
                  <a:pt x="1929" y="24"/>
                </a:lnTo>
                <a:lnTo>
                  <a:pt x="1892" y="16"/>
                </a:lnTo>
                <a:lnTo>
                  <a:pt x="1853" y="8"/>
                </a:lnTo>
                <a:lnTo>
                  <a:pt x="1815" y="4"/>
                </a:lnTo>
                <a:lnTo>
                  <a:pt x="1776" y="1"/>
                </a:lnTo>
                <a:lnTo>
                  <a:pt x="1735" y="0"/>
                </a:lnTo>
                <a:lnTo>
                  <a:pt x="1696" y="1"/>
                </a:lnTo>
                <a:lnTo>
                  <a:pt x="1657" y="4"/>
                </a:lnTo>
                <a:lnTo>
                  <a:pt x="1618" y="8"/>
                </a:lnTo>
                <a:lnTo>
                  <a:pt x="1580" y="16"/>
                </a:lnTo>
                <a:lnTo>
                  <a:pt x="1542" y="24"/>
                </a:lnTo>
                <a:lnTo>
                  <a:pt x="1506" y="35"/>
                </a:lnTo>
                <a:lnTo>
                  <a:pt x="1469" y="47"/>
                </a:lnTo>
                <a:lnTo>
                  <a:pt x="1434" y="61"/>
                </a:lnTo>
                <a:lnTo>
                  <a:pt x="1400" y="77"/>
                </a:lnTo>
                <a:lnTo>
                  <a:pt x="1366" y="94"/>
                </a:lnTo>
                <a:lnTo>
                  <a:pt x="1334" y="112"/>
                </a:lnTo>
                <a:lnTo>
                  <a:pt x="1302" y="132"/>
                </a:lnTo>
                <a:lnTo>
                  <a:pt x="1273" y="154"/>
                </a:lnTo>
                <a:lnTo>
                  <a:pt x="1243" y="177"/>
                </a:lnTo>
                <a:lnTo>
                  <a:pt x="1215" y="201"/>
                </a:lnTo>
                <a:lnTo>
                  <a:pt x="1188" y="227"/>
                </a:lnTo>
                <a:lnTo>
                  <a:pt x="1163" y="253"/>
                </a:lnTo>
                <a:lnTo>
                  <a:pt x="1138" y="282"/>
                </a:lnTo>
                <a:lnTo>
                  <a:pt x="1115" y="311"/>
                </a:lnTo>
                <a:lnTo>
                  <a:pt x="1094" y="342"/>
                </a:lnTo>
                <a:lnTo>
                  <a:pt x="1074" y="373"/>
                </a:lnTo>
                <a:lnTo>
                  <a:pt x="1054" y="406"/>
                </a:lnTo>
                <a:lnTo>
                  <a:pt x="1037" y="439"/>
                </a:lnTo>
                <a:lnTo>
                  <a:pt x="1023" y="474"/>
                </a:lnTo>
                <a:lnTo>
                  <a:pt x="1009" y="509"/>
                </a:lnTo>
                <a:lnTo>
                  <a:pt x="996" y="544"/>
                </a:lnTo>
                <a:lnTo>
                  <a:pt x="985" y="581"/>
                </a:lnTo>
                <a:lnTo>
                  <a:pt x="977" y="619"/>
                </a:lnTo>
                <a:lnTo>
                  <a:pt x="970" y="657"/>
                </a:lnTo>
                <a:lnTo>
                  <a:pt x="965" y="695"/>
                </a:lnTo>
                <a:lnTo>
                  <a:pt x="962" y="735"/>
                </a:lnTo>
                <a:lnTo>
                  <a:pt x="961" y="775"/>
                </a:lnTo>
                <a:lnTo>
                  <a:pt x="962" y="815"/>
                </a:lnTo>
                <a:lnTo>
                  <a:pt x="965" y="854"/>
                </a:lnTo>
                <a:lnTo>
                  <a:pt x="970" y="893"/>
                </a:lnTo>
                <a:lnTo>
                  <a:pt x="977" y="932"/>
                </a:lnTo>
                <a:lnTo>
                  <a:pt x="985" y="969"/>
                </a:lnTo>
                <a:lnTo>
                  <a:pt x="996" y="1005"/>
                </a:lnTo>
                <a:lnTo>
                  <a:pt x="1009" y="1041"/>
                </a:lnTo>
                <a:lnTo>
                  <a:pt x="1023" y="1076"/>
                </a:lnTo>
                <a:lnTo>
                  <a:pt x="1037" y="1111"/>
                </a:lnTo>
                <a:lnTo>
                  <a:pt x="1054" y="1145"/>
                </a:lnTo>
                <a:lnTo>
                  <a:pt x="1074" y="1177"/>
                </a:lnTo>
                <a:lnTo>
                  <a:pt x="1094" y="1209"/>
                </a:lnTo>
                <a:lnTo>
                  <a:pt x="1115" y="1238"/>
                </a:lnTo>
                <a:lnTo>
                  <a:pt x="1138" y="1268"/>
                </a:lnTo>
                <a:lnTo>
                  <a:pt x="1163" y="1296"/>
                </a:lnTo>
                <a:lnTo>
                  <a:pt x="1188" y="1324"/>
                </a:lnTo>
                <a:lnTo>
                  <a:pt x="1215" y="1349"/>
                </a:lnTo>
                <a:lnTo>
                  <a:pt x="1243" y="1374"/>
                </a:lnTo>
                <a:lnTo>
                  <a:pt x="1273" y="1396"/>
                </a:lnTo>
                <a:lnTo>
                  <a:pt x="1302" y="1417"/>
                </a:lnTo>
                <a:lnTo>
                  <a:pt x="1334" y="1437"/>
                </a:lnTo>
                <a:lnTo>
                  <a:pt x="1366" y="1457"/>
                </a:lnTo>
                <a:lnTo>
                  <a:pt x="1400" y="1474"/>
                </a:lnTo>
                <a:lnTo>
                  <a:pt x="1434" y="1490"/>
                </a:lnTo>
                <a:lnTo>
                  <a:pt x="1469" y="1503"/>
                </a:lnTo>
                <a:lnTo>
                  <a:pt x="1506" y="1515"/>
                </a:lnTo>
                <a:lnTo>
                  <a:pt x="1542" y="1526"/>
                </a:lnTo>
                <a:lnTo>
                  <a:pt x="1580" y="1534"/>
                </a:lnTo>
                <a:lnTo>
                  <a:pt x="1618" y="1541"/>
                </a:lnTo>
                <a:lnTo>
                  <a:pt x="1657" y="1546"/>
                </a:lnTo>
                <a:lnTo>
                  <a:pt x="1696" y="1549"/>
                </a:lnTo>
                <a:lnTo>
                  <a:pt x="1735" y="1550"/>
                </a:lnTo>
                <a:lnTo>
                  <a:pt x="1776" y="1549"/>
                </a:lnTo>
                <a:lnTo>
                  <a:pt x="1815" y="1546"/>
                </a:lnTo>
                <a:lnTo>
                  <a:pt x="1853" y="1541"/>
                </a:lnTo>
                <a:lnTo>
                  <a:pt x="1892" y="1534"/>
                </a:lnTo>
                <a:lnTo>
                  <a:pt x="1929" y="1526"/>
                </a:lnTo>
                <a:lnTo>
                  <a:pt x="1966" y="1515"/>
                </a:lnTo>
                <a:lnTo>
                  <a:pt x="2002" y="1503"/>
                </a:lnTo>
                <a:lnTo>
                  <a:pt x="2038" y="1490"/>
                </a:lnTo>
                <a:lnTo>
                  <a:pt x="2072" y="1474"/>
                </a:lnTo>
                <a:lnTo>
                  <a:pt x="2105" y="1457"/>
                </a:lnTo>
                <a:lnTo>
                  <a:pt x="2138" y="1437"/>
                </a:lnTo>
                <a:lnTo>
                  <a:pt x="2168" y="1417"/>
                </a:lnTo>
                <a:lnTo>
                  <a:pt x="2199" y="1396"/>
                </a:lnTo>
                <a:lnTo>
                  <a:pt x="2228" y="1374"/>
                </a:lnTo>
                <a:lnTo>
                  <a:pt x="2257" y="1349"/>
                </a:lnTo>
                <a:lnTo>
                  <a:pt x="2283" y="1324"/>
                </a:lnTo>
                <a:lnTo>
                  <a:pt x="2309" y="1296"/>
                </a:lnTo>
                <a:lnTo>
                  <a:pt x="2333" y="1268"/>
                </a:lnTo>
                <a:lnTo>
                  <a:pt x="2357" y="1238"/>
                </a:lnTo>
                <a:lnTo>
                  <a:pt x="2378" y="1209"/>
                </a:lnTo>
                <a:lnTo>
                  <a:pt x="2398" y="1177"/>
                </a:lnTo>
                <a:lnTo>
                  <a:pt x="2416" y="1145"/>
                </a:lnTo>
                <a:lnTo>
                  <a:pt x="2434" y="1111"/>
                </a:lnTo>
                <a:lnTo>
                  <a:pt x="2449" y="1076"/>
                </a:lnTo>
                <a:lnTo>
                  <a:pt x="2463" y="1041"/>
                </a:lnTo>
                <a:lnTo>
                  <a:pt x="2476" y="1005"/>
                </a:lnTo>
                <a:lnTo>
                  <a:pt x="2486" y="969"/>
                </a:lnTo>
                <a:lnTo>
                  <a:pt x="2495" y="932"/>
                </a:lnTo>
                <a:lnTo>
                  <a:pt x="2501" y="893"/>
                </a:lnTo>
                <a:lnTo>
                  <a:pt x="2507" y="854"/>
                </a:lnTo>
                <a:lnTo>
                  <a:pt x="2509" y="815"/>
                </a:lnTo>
                <a:lnTo>
                  <a:pt x="2510" y="775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Freeform 7"/>
          <p:cNvSpPr>
            <a:spLocks noEditPoints="1"/>
          </p:cNvSpPr>
          <p:nvPr/>
        </p:nvSpPr>
        <p:spPr bwMode="auto">
          <a:xfrm>
            <a:off x="4714876" y="2643182"/>
            <a:ext cx="315282" cy="845350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Freeform 7"/>
          <p:cNvSpPr>
            <a:spLocks noEditPoints="1"/>
          </p:cNvSpPr>
          <p:nvPr/>
        </p:nvSpPr>
        <p:spPr bwMode="auto">
          <a:xfrm>
            <a:off x="4286248" y="2643182"/>
            <a:ext cx="315282" cy="845350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Freeform 7"/>
          <p:cNvSpPr>
            <a:spLocks noEditPoints="1"/>
          </p:cNvSpPr>
          <p:nvPr/>
        </p:nvSpPr>
        <p:spPr bwMode="auto">
          <a:xfrm>
            <a:off x="3857620" y="2643182"/>
            <a:ext cx="315282" cy="845350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Freeform 7"/>
          <p:cNvSpPr>
            <a:spLocks noEditPoints="1"/>
          </p:cNvSpPr>
          <p:nvPr/>
        </p:nvSpPr>
        <p:spPr bwMode="auto">
          <a:xfrm>
            <a:off x="3443286" y="2643182"/>
            <a:ext cx="315282" cy="845350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Freeform 7"/>
          <p:cNvSpPr>
            <a:spLocks noEditPoints="1"/>
          </p:cNvSpPr>
          <p:nvPr/>
        </p:nvSpPr>
        <p:spPr bwMode="auto">
          <a:xfrm>
            <a:off x="4714876" y="4012410"/>
            <a:ext cx="315282" cy="845350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accent3"/>
            </a:solidFill>
            <a:prstDash val="sys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Freeform 7"/>
          <p:cNvSpPr>
            <a:spLocks noEditPoints="1"/>
          </p:cNvSpPr>
          <p:nvPr/>
        </p:nvSpPr>
        <p:spPr bwMode="auto">
          <a:xfrm>
            <a:off x="5143504" y="4012410"/>
            <a:ext cx="315282" cy="845350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" name="Freeform 7"/>
          <p:cNvSpPr>
            <a:spLocks noEditPoints="1"/>
          </p:cNvSpPr>
          <p:nvPr/>
        </p:nvSpPr>
        <p:spPr bwMode="auto">
          <a:xfrm>
            <a:off x="3857620" y="4012410"/>
            <a:ext cx="315282" cy="845350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6" name="Freeform 7"/>
          <p:cNvSpPr>
            <a:spLocks noEditPoints="1"/>
          </p:cNvSpPr>
          <p:nvPr/>
        </p:nvSpPr>
        <p:spPr bwMode="auto">
          <a:xfrm>
            <a:off x="3428992" y="4012410"/>
            <a:ext cx="315282" cy="845350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Содержимое 5"/>
          <p:cNvSpPr txBox="1">
            <a:spLocks/>
          </p:cNvSpPr>
          <p:nvPr/>
        </p:nvSpPr>
        <p:spPr>
          <a:xfrm rot="20156926">
            <a:off x="5158463" y="3377920"/>
            <a:ext cx="357190" cy="500066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/>
          <a:p>
            <a:pPr lvl="0" algn="ctr"/>
            <a:r>
              <a:rPr lang="en-US" sz="2400" dirty="0" smtClean="0">
                <a:solidFill>
                  <a:srgbClr val="CA2027"/>
                </a:solidFill>
              </a:rPr>
              <a:t>x</a:t>
            </a:r>
            <a:endParaRPr lang="ru-RU" sz="2400" dirty="0">
              <a:solidFill>
                <a:srgbClr val="CA2027"/>
              </a:solidFill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 flipV="1">
            <a:off x="4929190" y="3429000"/>
            <a:ext cx="1428760" cy="571504"/>
          </a:xfrm>
          <a:prstGeom prst="line">
            <a:avLst/>
          </a:prstGeom>
          <a:ln w="12700">
            <a:solidFill>
              <a:srgbClr val="4E8D4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 flipV="1">
            <a:off x="4500562" y="3214686"/>
            <a:ext cx="1857388" cy="785818"/>
          </a:xfrm>
          <a:prstGeom prst="line">
            <a:avLst/>
          </a:prstGeom>
          <a:ln w="12700">
            <a:solidFill>
              <a:srgbClr val="CA2027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215" name="Rectangle 3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3216" name="Rectangle 32"/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5" name="Freeform 7"/>
          <p:cNvSpPr>
            <a:spLocks noEditPoints="1"/>
          </p:cNvSpPr>
          <p:nvPr/>
        </p:nvSpPr>
        <p:spPr bwMode="auto">
          <a:xfrm>
            <a:off x="6858016" y="2643182"/>
            <a:ext cx="315282" cy="845350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accent3"/>
            </a:solidFill>
            <a:prstDash val="sys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6" name="Freeform 7"/>
          <p:cNvSpPr>
            <a:spLocks noEditPoints="1"/>
          </p:cNvSpPr>
          <p:nvPr/>
        </p:nvSpPr>
        <p:spPr bwMode="auto">
          <a:xfrm>
            <a:off x="6429388" y="2643182"/>
            <a:ext cx="315282" cy="845350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accent3"/>
            </a:solidFill>
            <a:prstDash val="sys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cxnSp>
        <p:nvCxnSpPr>
          <p:cNvPr id="69" name="Прямая соединительная линия 68"/>
          <p:cNvCxnSpPr/>
          <p:nvPr/>
        </p:nvCxnSpPr>
        <p:spPr>
          <a:xfrm>
            <a:off x="5572132" y="3060000"/>
            <a:ext cx="785818" cy="1747"/>
          </a:xfrm>
          <a:prstGeom prst="line">
            <a:avLst/>
          </a:prstGeom>
          <a:ln w="12700">
            <a:solidFill>
              <a:srgbClr val="4E8D4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Покупка СТОКИ ЛИЦЕНЗИЯ\Растровые\Depositphotos_11883952_XXL.jpg"/>
          <p:cNvPicPr>
            <a:picLocks noChangeAspect="1" noChangeArrowheads="1"/>
          </p:cNvPicPr>
          <p:nvPr/>
        </p:nvPicPr>
        <p:blipFill>
          <a:blip r:embed="rId3" cstate="print"/>
          <a:srcRect l="776" t="12684" r="7853" b="44490"/>
          <a:stretch>
            <a:fillRect/>
          </a:stretch>
        </p:blipFill>
        <p:spPr bwMode="auto">
          <a:xfrm>
            <a:off x="0" y="0"/>
            <a:ext cx="9144000" cy="6429396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0" y="225318"/>
            <a:ext cx="4572000" cy="42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1457324"/>
            <a:ext cx="3686172" cy="1400172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  <a:buNone/>
            </a:pPr>
            <a:r>
              <a:rPr lang="ru-RU" sz="3100" b="1" spc="-40" dirty="0" smtClean="0"/>
              <a:t>Награждайте тех, </a:t>
            </a:r>
          </a:p>
          <a:p>
            <a:pPr>
              <a:lnSpc>
                <a:spcPts val="2800"/>
              </a:lnSpc>
              <a:buNone/>
            </a:pPr>
            <a:r>
              <a:rPr lang="ru-RU" sz="3100" b="1" spc="-40" dirty="0" smtClean="0"/>
              <a:t>у кого социальный </a:t>
            </a:r>
          </a:p>
          <a:p>
            <a:pPr>
              <a:lnSpc>
                <a:spcPts val="2800"/>
              </a:lnSpc>
              <a:buNone/>
            </a:pPr>
            <a:r>
              <a:rPr lang="ru-RU" sz="3100" b="1" spc="-40" dirty="0" smtClean="0"/>
              <a:t>рейтинг выше!</a:t>
            </a:r>
            <a:endParaRPr lang="ru-RU" sz="3100" b="1" spc="-4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вознаграждения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357158" y="2928934"/>
            <a:ext cx="3786214" cy="1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/>
          <p:cNvSpPr/>
          <p:nvPr/>
        </p:nvSpPr>
        <p:spPr>
          <a:xfrm>
            <a:off x="2571736" y="4286256"/>
            <a:ext cx="6215106" cy="1726418"/>
          </a:xfrm>
          <a:prstGeom prst="roundRect">
            <a:avLst>
              <a:gd name="adj" fmla="val 9905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2640793" y="4371075"/>
            <a:ext cx="6076993" cy="1566000"/>
          </a:xfrm>
          <a:prstGeom prst="roundRect">
            <a:avLst>
              <a:gd name="adj" fmla="val 9905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2840819" y="4507130"/>
            <a:ext cx="5731709" cy="1277273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2000" kern="0" spc="-30" dirty="0"/>
              <a:t>Часто программы вознаграждений непрозрачны для рядовых работников и не учитывают степень общественного признания достижений, </a:t>
            </a:r>
            <a:r>
              <a:rPr lang="ru-RU" sz="2000" b="1" kern="0" spc="-30" dirty="0"/>
              <a:t>оценка 360</a:t>
            </a:r>
            <a:r>
              <a:rPr lang="ru-RU" sz="2000" b="1" kern="0" spc="-30" baseline="30000" dirty="0"/>
              <a:t>о</a:t>
            </a:r>
            <a:r>
              <a:rPr lang="ru-RU" sz="2000" b="1" kern="0" spc="-30" dirty="0"/>
              <a:t> позволяет исправить это</a:t>
            </a:r>
            <a:r>
              <a:rPr lang="ru-RU" sz="2000" kern="0" spc="-30" dirty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Покупка СТОКИ ЛИЦЕНЗИЯ\Растровые\Depositphotos_11123120_XL.jpg"/>
          <p:cNvPicPr>
            <a:picLocks noChangeAspect="1" noChangeArrowheads="1"/>
          </p:cNvPicPr>
          <p:nvPr/>
        </p:nvPicPr>
        <p:blipFill>
          <a:blip r:embed="rId3" cstate="print"/>
          <a:srcRect l="5962" t="1052" r="4210" b="4210"/>
          <a:stretch>
            <a:fillRect/>
          </a:stretch>
        </p:blipFill>
        <p:spPr bwMode="auto">
          <a:xfrm>
            <a:off x="0" y="-24"/>
            <a:ext cx="9144000" cy="6429420"/>
          </a:xfrm>
          <a:prstGeom prst="rect">
            <a:avLst/>
          </a:prstGeom>
          <a:noFill/>
        </p:spPr>
      </p:pic>
      <p:sp>
        <p:nvSpPr>
          <p:cNvPr id="17" name="Прямоугольник 16"/>
          <p:cNvSpPr/>
          <p:nvPr/>
        </p:nvSpPr>
        <p:spPr>
          <a:xfrm>
            <a:off x="0" y="225318"/>
            <a:ext cx="6572264" cy="7747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214290"/>
            <a:ext cx="6357982" cy="857248"/>
          </a:xfrm>
        </p:spPr>
        <p:txBody>
          <a:bodyPr/>
          <a:lstStyle/>
          <a:p>
            <a:r>
              <a:rPr lang="ru-RU" dirty="0"/>
              <a:t>Минимизируйте внутриорганизационные конфликты!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000364" y="4500570"/>
            <a:ext cx="5786478" cy="1607355"/>
          </a:xfrm>
          <a:prstGeom prst="roundRect">
            <a:avLst>
              <a:gd name="adj" fmla="val 9905"/>
            </a:avLst>
          </a:prstGeom>
          <a:noFill/>
          <a:ln>
            <a:solidFill>
              <a:srgbClr val="CA2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064658" y="4579539"/>
            <a:ext cx="5657890" cy="1458000"/>
          </a:xfrm>
          <a:prstGeom prst="roundRect">
            <a:avLst>
              <a:gd name="adj" fmla="val 9905"/>
            </a:avLst>
          </a:prstGeom>
          <a:solidFill>
            <a:srgbClr val="CA202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3269447" y="4816958"/>
            <a:ext cx="5445957" cy="969496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Резкие отклонения от средних оценок у отдельных оценивающих </a:t>
            </a:r>
            <a:r>
              <a:rPr lang="ru-RU" sz="2000" b="1" dirty="0">
                <a:solidFill>
                  <a:schemeClr val="bg1"/>
                </a:solidFill>
              </a:rPr>
              <a:t>позволяют выявить потенциальные «зоны напряженности».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D:\Покупка СТОКИ ЛИЦЕНЗИЯ\Растровые\Depositphotos_1735890_original.jpg"/>
          <p:cNvPicPr>
            <a:picLocks noChangeAspect="1" noChangeArrowheads="1"/>
          </p:cNvPicPr>
          <p:nvPr/>
        </p:nvPicPr>
        <p:blipFill>
          <a:blip r:embed="rId3" cstate="print"/>
          <a:srcRect l="725" t="2174" r="6522"/>
          <a:stretch>
            <a:fillRect/>
          </a:stretch>
        </p:blipFill>
        <p:spPr bwMode="auto">
          <a:xfrm>
            <a:off x="0" y="-24"/>
            <a:ext cx="9144580" cy="6429420"/>
          </a:xfrm>
          <a:prstGeom prst="rect">
            <a:avLst/>
          </a:prstGeom>
          <a:noFill/>
        </p:spPr>
      </p:pic>
      <p:sp>
        <p:nvSpPr>
          <p:cNvPr id="18" name="Прямоугольник 17"/>
          <p:cNvSpPr/>
          <p:nvPr/>
        </p:nvSpPr>
        <p:spPr>
          <a:xfrm>
            <a:off x="0" y="225318"/>
            <a:ext cx="6715140" cy="7747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Получите объективные данные о потребностях Вашей организации в </a:t>
            </a:r>
            <a:r>
              <a:rPr lang="ru-RU" dirty="0" smtClean="0"/>
              <a:t>обучении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000364" y="4143380"/>
            <a:ext cx="5777978" cy="1928826"/>
          </a:xfrm>
          <a:prstGeom prst="roundRect">
            <a:avLst>
              <a:gd name="adj" fmla="val 9905"/>
            </a:avLst>
          </a:prstGeom>
          <a:noFill/>
          <a:ln>
            <a:solidFill>
              <a:srgbClr val="A4D1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065826" y="4215582"/>
            <a:ext cx="5649578" cy="1789581"/>
          </a:xfrm>
          <a:prstGeom prst="roundRect">
            <a:avLst>
              <a:gd name="adj" fmla="val 9905"/>
            </a:avLst>
          </a:prstGeom>
          <a:solidFill>
            <a:srgbClr val="A4D14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3269447" y="4357694"/>
            <a:ext cx="5303081" cy="1508105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1900" dirty="0"/>
              <a:t>Без объективных результатов исследований корпоративных и индивидуальных потребностей в обучении крайне сложно </a:t>
            </a:r>
            <a:r>
              <a:rPr lang="ru-RU" sz="1900" b="1" dirty="0"/>
              <a:t>наглядно показать, что бюджеты на обучение потрачены именно на тех, кому это было действительно нужно.</a:t>
            </a:r>
            <a:endParaRPr lang="ru-RU" sz="19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Покупка СТОКИ ЛИЦЕНЗИЯ\Растровые\Depositphotos_3389531_original.jpg"/>
          <p:cNvPicPr>
            <a:picLocks noChangeAspect="1" noChangeArrowheads="1"/>
          </p:cNvPicPr>
          <p:nvPr/>
        </p:nvPicPr>
        <p:blipFill>
          <a:blip r:embed="rId3" cstate="print"/>
          <a:srcRect l="11236" t="18504" r="10695" b="3674"/>
          <a:stretch>
            <a:fillRect/>
          </a:stretch>
        </p:blipFill>
        <p:spPr bwMode="auto">
          <a:xfrm>
            <a:off x="-32" y="0"/>
            <a:ext cx="9144032" cy="6429396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0" y="225318"/>
            <a:ext cx="4572000" cy="42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Сокращение персонала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000364" y="4500570"/>
            <a:ext cx="5786478" cy="1607355"/>
          </a:xfrm>
          <a:prstGeom prst="roundRect">
            <a:avLst>
              <a:gd name="adj" fmla="val 9905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064658" y="4579539"/>
            <a:ext cx="5657890" cy="1458000"/>
          </a:xfrm>
          <a:prstGeom prst="roundRect">
            <a:avLst>
              <a:gd name="adj" fmla="val 990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3214678" y="4816958"/>
            <a:ext cx="5445957" cy="969496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</a:rPr>
              <a:t>На заметку!</a:t>
            </a:r>
            <a:r>
              <a:rPr lang="ru-RU" sz="2000" dirty="0" smtClean="0">
                <a:solidFill>
                  <a:schemeClr val="bg1"/>
                </a:solidFill>
              </a:rPr>
              <a:t> Без наличия четких критериев ранжирования персонала в кризисной ситуации можно уволить тех, кто наиболее ценен.</a:t>
            </a:r>
            <a:endParaRPr lang="ru-RU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D:\Покупка СТОКИ ЛИЦЕНЗИЯ\Растровые\Depositphotos_1523782_original2.jpg"/>
          <p:cNvPicPr>
            <a:picLocks noChangeAspect="1" noChangeArrowheads="1"/>
          </p:cNvPicPr>
          <p:nvPr/>
        </p:nvPicPr>
        <p:blipFill>
          <a:blip r:embed="rId3" cstate="print"/>
          <a:srcRect l="274" t="1124" r="13367"/>
          <a:stretch>
            <a:fillRect/>
          </a:stretch>
        </p:blipFill>
        <p:spPr bwMode="auto">
          <a:xfrm>
            <a:off x="1071538" y="71414"/>
            <a:ext cx="8072462" cy="6161686"/>
          </a:xfrm>
          <a:prstGeom prst="rect">
            <a:avLst/>
          </a:prstGeom>
          <a:noFill/>
        </p:spPr>
      </p:pic>
      <p:sp>
        <p:nvSpPr>
          <p:cNvPr id="27" name="Полилиния 26"/>
          <p:cNvSpPr/>
          <p:nvPr/>
        </p:nvSpPr>
        <p:spPr>
          <a:xfrm>
            <a:off x="714316" y="2357430"/>
            <a:ext cx="4429188" cy="785794"/>
          </a:xfrm>
          <a:custGeom>
            <a:avLst/>
            <a:gdLst>
              <a:gd name="connsiteX0" fmla="*/ 0 w 1071570"/>
              <a:gd name="connsiteY0" fmla="*/ 0 h 928694"/>
              <a:gd name="connsiteX1" fmla="*/ 1071570 w 1071570"/>
              <a:gd name="connsiteY1" fmla="*/ 0 h 928694"/>
              <a:gd name="connsiteX2" fmla="*/ 1071570 w 1071570"/>
              <a:gd name="connsiteY2" fmla="*/ 928694 h 928694"/>
              <a:gd name="connsiteX3" fmla="*/ 0 w 1071570"/>
              <a:gd name="connsiteY3" fmla="*/ 928694 h 928694"/>
              <a:gd name="connsiteX4" fmla="*/ 0 w 1071570"/>
              <a:gd name="connsiteY4" fmla="*/ 0 h 928694"/>
              <a:gd name="connsiteX0" fmla="*/ 0 w 3214691"/>
              <a:gd name="connsiteY0" fmla="*/ 0 h 928694"/>
              <a:gd name="connsiteX1" fmla="*/ 3214691 w 3214691"/>
              <a:gd name="connsiteY1" fmla="*/ 0 h 928694"/>
              <a:gd name="connsiteX2" fmla="*/ 1071570 w 3214691"/>
              <a:gd name="connsiteY2" fmla="*/ 928694 h 928694"/>
              <a:gd name="connsiteX3" fmla="*/ 0 w 3214691"/>
              <a:gd name="connsiteY3" fmla="*/ 928694 h 928694"/>
              <a:gd name="connsiteX4" fmla="*/ 0 w 3214691"/>
              <a:gd name="connsiteY4" fmla="*/ 0 h 928694"/>
              <a:gd name="connsiteX0" fmla="*/ 0 w 3214691"/>
              <a:gd name="connsiteY0" fmla="*/ 0 h 928694"/>
              <a:gd name="connsiteX1" fmla="*/ 3214691 w 3214691"/>
              <a:gd name="connsiteY1" fmla="*/ 0 h 928694"/>
              <a:gd name="connsiteX2" fmla="*/ 2357435 w 3214691"/>
              <a:gd name="connsiteY2" fmla="*/ 464330 h 928694"/>
              <a:gd name="connsiteX3" fmla="*/ 0 w 3214691"/>
              <a:gd name="connsiteY3" fmla="*/ 928694 h 928694"/>
              <a:gd name="connsiteX4" fmla="*/ 0 w 3214691"/>
              <a:gd name="connsiteY4" fmla="*/ 0 h 928694"/>
              <a:gd name="connsiteX0" fmla="*/ 0 w 3214691"/>
              <a:gd name="connsiteY0" fmla="*/ 0 h 567518"/>
              <a:gd name="connsiteX1" fmla="*/ 3214691 w 3214691"/>
              <a:gd name="connsiteY1" fmla="*/ 0 h 567518"/>
              <a:gd name="connsiteX2" fmla="*/ 2357435 w 3214691"/>
              <a:gd name="connsiteY2" fmla="*/ 464330 h 567518"/>
              <a:gd name="connsiteX3" fmla="*/ 1671630 w 3214691"/>
              <a:gd name="connsiteY3" fmla="*/ 567518 h 567518"/>
              <a:gd name="connsiteX4" fmla="*/ 0 w 3214691"/>
              <a:gd name="connsiteY4" fmla="*/ 0 h 567518"/>
              <a:gd name="connsiteX0" fmla="*/ 0 w 2314591"/>
              <a:gd name="connsiteY0" fmla="*/ 154765 h 567518"/>
              <a:gd name="connsiteX1" fmla="*/ 2314591 w 2314591"/>
              <a:gd name="connsiteY1" fmla="*/ 0 h 567518"/>
              <a:gd name="connsiteX2" fmla="*/ 1457335 w 2314591"/>
              <a:gd name="connsiteY2" fmla="*/ 464330 h 567518"/>
              <a:gd name="connsiteX3" fmla="*/ 771530 w 2314591"/>
              <a:gd name="connsiteY3" fmla="*/ 567518 h 567518"/>
              <a:gd name="connsiteX4" fmla="*/ 0 w 2314591"/>
              <a:gd name="connsiteY4" fmla="*/ 154765 h 567518"/>
              <a:gd name="connsiteX0" fmla="*/ 0 w 2657513"/>
              <a:gd name="connsiteY0" fmla="*/ 257936 h 567518"/>
              <a:gd name="connsiteX1" fmla="*/ 2657513 w 2657513"/>
              <a:gd name="connsiteY1" fmla="*/ 0 h 567518"/>
              <a:gd name="connsiteX2" fmla="*/ 1800257 w 2657513"/>
              <a:gd name="connsiteY2" fmla="*/ 464330 h 567518"/>
              <a:gd name="connsiteX3" fmla="*/ 1114452 w 2657513"/>
              <a:gd name="connsiteY3" fmla="*/ 567518 h 567518"/>
              <a:gd name="connsiteX4" fmla="*/ 0 w 2657513"/>
              <a:gd name="connsiteY4" fmla="*/ 257936 h 56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513" h="567518">
                <a:moveTo>
                  <a:pt x="0" y="257936"/>
                </a:moveTo>
                <a:lnTo>
                  <a:pt x="2657513" y="0"/>
                </a:lnTo>
                <a:lnTo>
                  <a:pt x="1800257" y="464330"/>
                </a:lnTo>
                <a:lnTo>
                  <a:pt x="1114452" y="567518"/>
                </a:lnTo>
                <a:lnTo>
                  <a:pt x="0" y="257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0" y="225318"/>
            <a:ext cx="5500694" cy="7747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4572008"/>
            <a:ext cx="9144000" cy="1857388"/>
          </a:xfrm>
          <a:prstGeom prst="rect">
            <a:avLst/>
          </a:prstGeom>
          <a:solidFill>
            <a:srgbClr val="A4D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Содержимое 12"/>
          <p:cNvSpPr>
            <a:spLocks noGrp="1"/>
          </p:cNvSpPr>
          <p:nvPr>
            <p:ph idx="1"/>
          </p:nvPr>
        </p:nvSpPr>
        <p:spPr>
          <a:xfrm>
            <a:off x="214282" y="4714884"/>
            <a:ext cx="8643998" cy="1571636"/>
          </a:xfrm>
        </p:spPr>
        <p:txBody>
          <a:bodyPr>
            <a:normAutofit/>
          </a:bodyPr>
          <a:lstStyle/>
          <a:p>
            <a:pPr lvl="0"/>
            <a:r>
              <a:rPr lang="ru-RU" sz="1600" b="1" dirty="0"/>
              <a:t>Хранение всех результатов</a:t>
            </a:r>
            <a:r>
              <a:rPr lang="ru-RU" sz="1600" dirty="0"/>
              <a:t> и аналитики в системе.</a:t>
            </a:r>
          </a:p>
          <a:p>
            <a:pPr lvl="0"/>
            <a:r>
              <a:rPr lang="ru-RU" sz="1600" dirty="0"/>
              <a:t>Обеспечение </a:t>
            </a:r>
            <a:r>
              <a:rPr lang="ru-RU" sz="1600" b="1" dirty="0"/>
              <a:t>высокого уровня анонимности</a:t>
            </a:r>
            <a:r>
              <a:rPr lang="ru-RU" sz="1600" dirty="0"/>
              <a:t>. </a:t>
            </a:r>
          </a:p>
          <a:p>
            <a:pPr lvl="0"/>
            <a:r>
              <a:rPr lang="ru-RU" sz="1600" b="1" dirty="0"/>
              <a:t>Автоматическая консолидация данных </a:t>
            </a:r>
            <a:r>
              <a:rPr lang="ru-RU" sz="1600" dirty="0"/>
              <a:t>и генерация отчетов.</a:t>
            </a:r>
          </a:p>
          <a:p>
            <a:pPr lvl="0"/>
            <a:r>
              <a:rPr lang="ru-RU" sz="1600" b="1" dirty="0"/>
              <a:t>Автоматическая настройка правил выбора </a:t>
            </a:r>
            <a:r>
              <a:rPr lang="ru-RU" sz="1600" dirty="0"/>
              <a:t>оценивающих для каждого оцениваемого. </a:t>
            </a:r>
          </a:p>
          <a:p>
            <a:pPr lvl="0"/>
            <a:r>
              <a:rPr lang="ru-RU" sz="1600" b="1" dirty="0"/>
              <a:t>Гибкая настройка процедур прохождения оценочной </a:t>
            </a:r>
            <a:r>
              <a:rPr lang="ru-RU" sz="1600" b="1" dirty="0" smtClean="0"/>
              <a:t>анкеты</a:t>
            </a:r>
            <a:r>
              <a:rPr lang="ru-RU" sz="1600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214290"/>
            <a:ext cx="4357718" cy="857248"/>
          </a:xfrm>
        </p:spPr>
        <p:txBody>
          <a:bodyPr>
            <a:normAutofit/>
          </a:bodyPr>
          <a:lstStyle/>
          <a:p>
            <a:r>
              <a:rPr lang="ru-RU" dirty="0"/>
              <a:t>Информационные системы для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автоматизации процедуры </a:t>
            </a:r>
            <a:r>
              <a:rPr lang="ru-RU" dirty="0"/>
              <a:t>оценки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20" name="Содержимое 1"/>
          <p:cNvSpPr txBox="1">
            <a:spLocks/>
          </p:cNvSpPr>
          <p:nvPr/>
        </p:nvSpPr>
        <p:spPr>
          <a:xfrm>
            <a:off x="528638" y="1284240"/>
            <a:ext cx="3757610" cy="150181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lnSpc>
                <a:spcPts val="2800"/>
              </a:lnSpc>
              <a:spcBef>
                <a:spcPct val="20000"/>
              </a:spcBef>
              <a:buClr>
                <a:schemeClr val="tx2"/>
              </a:buClr>
            </a:pPr>
            <a:r>
              <a:rPr lang="ru-RU" sz="3100" b="1" dirty="0" smtClean="0"/>
              <a:t>Автоматизируйте то,</a:t>
            </a:r>
          </a:p>
          <a:p>
            <a:pPr marL="342900" lvl="0" indent="-342900">
              <a:lnSpc>
                <a:spcPts val="2800"/>
              </a:lnSpc>
              <a:spcBef>
                <a:spcPct val="20000"/>
              </a:spcBef>
              <a:buClr>
                <a:schemeClr val="tx2"/>
              </a:buClr>
            </a:pPr>
            <a:r>
              <a:rPr lang="ru-RU" sz="3100" b="1" dirty="0" smtClean="0"/>
              <a:t>что отнимает у Вас</a:t>
            </a:r>
          </a:p>
          <a:p>
            <a:pPr marL="342900" lvl="0" indent="-342900">
              <a:lnSpc>
                <a:spcPts val="2800"/>
              </a:lnSpc>
              <a:spcBef>
                <a:spcPct val="20000"/>
              </a:spcBef>
              <a:buClr>
                <a:schemeClr val="tx2"/>
              </a:buClr>
            </a:pPr>
            <a:r>
              <a:rPr lang="ru-RU" sz="3100" b="1" dirty="0" smtClean="0"/>
              <a:t>силы </a:t>
            </a:r>
            <a:r>
              <a:rPr lang="ru-RU" sz="3100" b="1" dirty="0"/>
              <a:t>и время! </a:t>
            </a:r>
            <a:endParaRPr kumimoji="0" lang="ru-RU" sz="3100" b="1" u="none" strike="noStrike" kern="1200" cap="none" spc="-40" normalizeH="0" baseline="0" noProof="0" dirty="0" smtClean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428596" y="2784439"/>
            <a:ext cx="3708000" cy="1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0" y="225318"/>
            <a:ext cx="7143768" cy="7747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571472" y="214290"/>
            <a:ext cx="6643734" cy="857248"/>
          </a:xfrm>
        </p:spPr>
        <p:txBody>
          <a:bodyPr>
            <a:noAutofit/>
          </a:bodyPr>
          <a:lstStyle/>
          <a:p>
            <a:r>
              <a:rPr lang="ru-RU" dirty="0"/>
              <a:t>Что должно быть продумано до </a:t>
            </a:r>
            <a:r>
              <a:rPr lang="ru-RU" dirty="0" smtClean="0"/>
              <a:t>начала проведения </a:t>
            </a:r>
            <a:r>
              <a:rPr lang="ru-RU" dirty="0"/>
              <a:t>оценочных мероприятий?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642910" y="2428868"/>
            <a:ext cx="3786214" cy="1000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Содержимое 28"/>
          <p:cNvSpPr txBox="1">
            <a:spLocks/>
          </p:cNvSpPr>
          <p:nvPr/>
        </p:nvSpPr>
        <p:spPr>
          <a:xfrm>
            <a:off x="1571604" y="2536025"/>
            <a:ext cx="3000396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ts val="600"/>
              </a:spcBef>
              <a:buClr>
                <a:schemeClr val="tx2"/>
              </a:buClr>
            </a:pPr>
            <a:r>
              <a:rPr lang="ru-RU" sz="1600" b="1" dirty="0">
                <a:solidFill>
                  <a:schemeClr val="bg1"/>
                </a:solidFill>
              </a:rPr>
              <a:t>Выбор целевой группы </a:t>
            </a:r>
            <a:r>
              <a:rPr lang="ru-RU" sz="1600" dirty="0">
                <a:solidFill>
                  <a:schemeClr val="bg1"/>
                </a:solidFill>
              </a:rPr>
              <a:t>оцениваемых работников.</a:t>
            </a:r>
            <a:endParaRPr kumimoji="0" lang="ru-RU" sz="1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572000" y="2428868"/>
            <a:ext cx="3786214" cy="10001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Содержимое 28"/>
          <p:cNvSpPr txBox="1">
            <a:spLocks/>
          </p:cNvSpPr>
          <p:nvPr/>
        </p:nvSpPr>
        <p:spPr>
          <a:xfrm>
            <a:off x="5500694" y="2571744"/>
            <a:ext cx="3000396" cy="7858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lvl="0">
              <a:spcBef>
                <a:spcPts val="600"/>
              </a:spcBef>
              <a:buClr>
                <a:schemeClr val="tx2"/>
              </a:buClr>
            </a:pPr>
            <a:r>
              <a:rPr lang="ru-RU" sz="1600" b="1" dirty="0">
                <a:solidFill>
                  <a:schemeClr val="bg1"/>
                </a:solidFill>
              </a:rPr>
              <a:t>Выбор оценивающих:  </a:t>
            </a:r>
            <a:r>
              <a:rPr lang="ru-RU" sz="1600" b="1" dirty="0" smtClean="0">
                <a:solidFill>
                  <a:schemeClr val="bg1"/>
                </a:solidFill>
              </a:rPr>
              <a:t>             </a:t>
            </a:r>
            <a:r>
              <a:rPr lang="ru-RU" sz="1600" dirty="0" smtClean="0">
                <a:solidFill>
                  <a:schemeClr val="bg1"/>
                </a:solidFill>
              </a:rPr>
              <a:t>кто </a:t>
            </a:r>
            <a:r>
              <a:rPr lang="ru-RU" sz="1600" dirty="0">
                <a:solidFill>
                  <a:schemeClr val="bg1"/>
                </a:solidFill>
              </a:rPr>
              <a:t>именно будет проводить оценку.</a:t>
            </a:r>
            <a:endParaRPr kumimoji="0" lang="ru-RU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642910" y="3571876"/>
            <a:ext cx="3786214" cy="10001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Содержимое 28"/>
          <p:cNvSpPr txBox="1">
            <a:spLocks/>
          </p:cNvSpPr>
          <p:nvPr/>
        </p:nvSpPr>
        <p:spPr>
          <a:xfrm>
            <a:off x="1571604" y="3679033"/>
            <a:ext cx="3000396" cy="7858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lvl="0">
              <a:spcBef>
                <a:spcPts val="600"/>
              </a:spcBef>
              <a:buClr>
                <a:schemeClr val="tx2"/>
              </a:buClr>
            </a:pPr>
            <a:r>
              <a:rPr lang="ru-RU" sz="1600" b="1" dirty="0">
                <a:solidFill>
                  <a:schemeClr val="bg1"/>
                </a:solidFill>
              </a:rPr>
              <a:t>Определение влияния </a:t>
            </a:r>
            <a:r>
              <a:rPr lang="ru-RU" sz="1600" dirty="0">
                <a:solidFill>
                  <a:schemeClr val="bg1"/>
                </a:solidFill>
              </a:rPr>
              <a:t>на результат оценки различных категорий оценивающих.</a:t>
            </a:r>
            <a:endParaRPr kumimoji="0" lang="ru-RU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4572000" y="3571876"/>
            <a:ext cx="3786214" cy="10001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Содержимое 28"/>
          <p:cNvSpPr txBox="1">
            <a:spLocks/>
          </p:cNvSpPr>
          <p:nvPr/>
        </p:nvSpPr>
        <p:spPr>
          <a:xfrm>
            <a:off x="5500694" y="3679033"/>
            <a:ext cx="3214710" cy="7858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90000"/>
              </a:lnSpc>
            </a:pPr>
            <a:r>
              <a:rPr lang="ru-RU" sz="1600" b="1" dirty="0">
                <a:solidFill>
                  <a:schemeClr val="bg1"/>
                </a:solidFill>
              </a:rPr>
              <a:t>Определение </a:t>
            </a:r>
            <a:r>
              <a:rPr lang="ru-RU" sz="1600" b="1" dirty="0" smtClean="0">
                <a:solidFill>
                  <a:schemeClr val="bg1"/>
                </a:solidFill>
              </a:rPr>
              <a:t>последова-тельности </a:t>
            </a:r>
            <a:r>
              <a:rPr lang="ru-RU" sz="1600" b="1" dirty="0">
                <a:solidFill>
                  <a:schemeClr val="bg1"/>
                </a:solidFill>
              </a:rPr>
              <a:t>участия </a:t>
            </a:r>
            <a:r>
              <a:rPr lang="ru-RU" sz="1600" dirty="0">
                <a:solidFill>
                  <a:schemeClr val="bg1"/>
                </a:solidFill>
              </a:rPr>
              <a:t>в </a:t>
            </a:r>
            <a:r>
              <a:rPr lang="ru-RU" sz="1600" dirty="0" smtClean="0">
                <a:solidFill>
                  <a:schemeClr val="bg1"/>
                </a:solidFill>
              </a:rPr>
              <a:t>оценоч-     ной </a:t>
            </a:r>
            <a:r>
              <a:rPr lang="ru-RU" sz="1600" dirty="0">
                <a:solidFill>
                  <a:schemeClr val="bg1"/>
                </a:solidFill>
              </a:rPr>
              <a:t>процедуре оценивающих.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642910" y="4714884"/>
            <a:ext cx="3786214" cy="10001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Содержимое 28"/>
          <p:cNvSpPr txBox="1">
            <a:spLocks/>
          </p:cNvSpPr>
          <p:nvPr/>
        </p:nvSpPr>
        <p:spPr>
          <a:xfrm>
            <a:off x="1571604" y="4822041"/>
            <a:ext cx="3000396" cy="7858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lvl="0">
              <a:spcBef>
                <a:spcPts val="600"/>
              </a:spcBef>
              <a:buClr>
                <a:schemeClr val="tx2"/>
              </a:buClr>
            </a:pPr>
            <a:r>
              <a:rPr lang="ru-RU" sz="1600" b="1" dirty="0">
                <a:solidFill>
                  <a:schemeClr val="bg1"/>
                </a:solidFill>
              </a:rPr>
              <a:t>Выбор формата оценивания </a:t>
            </a:r>
            <a:r>
              <a:rPr lang="ru-RU" sz="1600" dirty="0">
                <a:solidFill>
                  <a:schemeClr val="bg1"/>
                </a:solidFill>
              </a:rPr>
              <a:t>каждой компетенции для каждого типа оценивающих.</a:t>
            </a:r>
            <a:endParaRPr kumimoji="0" lang="ru-RU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4572000" y="4714884"/>
            <a:ext cx="3786214" cy="1000132"/>
          </a:xfrm>
          <a:prstGeom prst="rect">
            <a:avLst/>
          </a:prstGeom>
          <a:solidFill>
            <a:srgbClr val="CA2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Содержимое 28"/>
          <p:cNvSpPr txBox="1">
            <a:spLocks/>
          </p:cNvSpPr>
          <p:nvPr/>
        </p:nvSpPr>
        <p:spPr>
          <a:xfrm>
            <a:off x="5500694" y="4786322"/>
            <a:ext cx="3000396" cy="785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ts val="600"/>
              </a:spcBef>
              <a:buClr>
                <a:schemeClr val="tx2"/>
              </a:buClr>
            </a:pPr>
            <a:r>
              <a:rPr lang="ru-RU" sz="1600" b="1" dirty="0">
                <a:solidFill>
                  <a:schemeClr val="bg1"/>
                </a:solidFill>
              </a:rPr>
              <a:t>Определение сроков </a:t>
            </a:r>
            <a:r>
              <a:rPr lang="ru-RU" sz="1600" dirty="0">
                <a:solidFill>
                  <a:schemeClr val="bg1"/>
                </a:solidFill>
              </a:rPr>
              <a:t>проведения оценки.</a:t>
            </a:r>
            <a:endParaRPr kumimoji="0" lang="ru-RU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72" y="1357298"/>
            <a:ext cx="7786742" cy="538609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1600" b="1" i="1" dirty="0"/>
              <a:t>Процедура оценки должна быть продумана в деталях </a:t>
            </a:r>
            <a:r>
              <a:rPr lang="ru-RU" sz="1600" i="1" dirty="0"/>
              <a:t>еще на этапе планирования и подготовки проекта введения оценки по компетенциям в организации!</a:t>
            </a:r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642910" y="2000240"/>
            <a:ext cx="7632000" cy="3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9"/>
          <p:cNvSpPr>
            <a:spLocks noEditPoints="1"/>
          </p:cNvSpPr>
          <p:nvPr/>
        </p:nvSpPr>
        <p:spPr bwMode="auto">
          <a:xfrm>
            <a:off x="4822314" y="2699438"/>
            <a:ext cx="491384" cy="500066"/>
          </a:xfrm>
          <a:custGeom>
            <a:avLst/>
            <a:gdLst/>
            <a:ahLst/>
            <a:cxnLst>
              <a:cxn ang="0">
                <a:pos x="8875" y="6241"/>
              </a:cxn>
              <a:cxn ang="0">
                <a:pos x="9944" y="5700"/>
              </a:cxn>
              <a:cxn ang="0">
                <a:pos x="10731" y="4796"/>
              </a:cxn>
              <a:cxn ang="0">
                <a:pos x="11137" y="3631"/>
              </a:cxn>
              <a:cxn ang="0">
                <a:pos x="11062" y="2360"/>
              </a:cxn>
              <a:cxn ang="0">
                <a:pos x="10531" y="1261"/>
              </a:cxn>
              <a:cxn ang="0">
                <a:pos x="9647" y="452"/>
              </a:cxn>
              <a:cxn ang="0">
                <a:pos x="8510" y="34"/>
              </a:cxn>
              <a:cxn ang="0">
                <a:pos x="7656" y="28"/>
              </a:cxn>
              <a:cxn ang="0">
                <a:pos x="7065" y="168"/>
              </a:cxn>
              <a:cxn ang="0">
                <a:pos x="6517" y="421"/>
              </a:cxn>
              <a:cxn ang="0">
                <a:pos x="6024" y="780"/>
              </a:cxn>
              <a:cxn ang="0">
                <a:pos x="5600" y="1238"/>
              </a:cxn>
              <a:cxn ang="0">
                <a:pos x="5275" y="1766"/>
              </a:cxn>
              <a:cxn ang="0">
                <a:pos x="5063" y="2345"/>
              </a:cxn>
              <a:cxn ang="0">
                <a:pos x="4966" y="2959"/>
              </a:cxn>
              <a:cxn ang="0">
                <a:pos x="4985" y="3597"/>
              </a:cxn>
              <a:cxn ang="0">
                <a:pos x="5122" y="4208"/>
              </a:cxn>
              <a:cxn ang="0">
                <a:pos x="5373" y="4776"/>
              </a:cxn>
              <a:cxn ang="0">
                <a:pos x="5733" y="5284"/>
              </a:cxn>
              <a:cxn ang="0">
                <a:pos x="6182" y="5710"/>
              </a:cxn>
              <a:cxn ang="0">
                <a:pos x="6692" y="6030"/>
              </a:cxn>
              <a:cxn ang="0">
                <a:pos x="7251" y="6242"/>
              </a:cxn>
              <a:cxn ang="0">
                <a:pos x="7844" y="6340"/>
              </a:cxn>
              <a:cxn ang="0">
                <a:pos x="8646" y="8082"/>
              </a:cxn>
              <a:cxn ang="0">
                <a:pos x="8860" y="7846"/>
              </a:cxn>
              <a:cxn ang="0">
                <a:pos x="8969" y="7683"/>
              </a:cxn>
              <a:cxn ang="0">
                <a:pos x="9014" y="7550"/>
              </a:cxn>
              <a:cxn ang="0">
                <a:pos x="8983" y="7480"/>
              </a:cxn>
              <a:cxn ang="0">
                <a:pos x="8820" y="7338"/>
              </a:cxn>
              <a:cxn ang="0">
                <a:pos x="8550" y="7216"/>
              </a:cxn>
              <a:cxn ang="0">
                <a:pos x="8247" y="7148"/>
              </a:cxn>
              <a:cxn ang="0">
                <a:pos x="7950" y="7150"/>
              </a:cxn>
              <a:cxn ang="0">
                <a:pos x="7654" y="7221"/>
              </a:cxn>
              <a:cxn ang="0">
                <a:pos x="7386" y="7345"/>
              </a:cxn>
              <a:cxn ang="0">
                <a:pos x="7218" y="7491"/>
              </a:cxn>
              <a:cxn ang="0">
                <a:pos x="7187" y="7568"/>
              </a:cxn>
              <a:cxn ang="0">
                <a:pos x="7245" y="7716"/>
              </a:cxn>
              <a:cxn ang="0">
                <a:pos x="7378" y="7898"/>
              </a:cxn>
              <a:cxn ang="0">
                <a:pos x="7634" y="8158"/>
              </a:cxn>
              <a:cxn ang="0">
                <a:pos x="8240" y="13604"/>
              </a:cxn>
              <a:cxn ang="0">
                <a:pos x="14017" y="10076"/>
              </a:cxn>
              <a:cxn ang="0">
                <a:pos x="13584" y="9219"/>
              </a:cxn>
              <a:cxn ang="0">
                <a:pos x="12801" y="8338"/>
              </a:cxn>
              <a:cxn ang="0">
                <a:pos x="11674" y="7660"/>
              </a:cxn>
              <a:cxn ang="0">
                <a:pos x="9468" y="7412"/>
              </a:cxn>
              <a:cxn ang="0">
                <a:pos x="9485" y="7665"/>
              </a:cxn>
              <a:cxn ang="0">
                <a:pos x="9418" y="7863"/>
              </a:cxn>
              <a:cxn ang="0">
                <a:pos x="9284" y="8083"/>
              </a:cxn>
              <a:cxn ang="0">
                <a:pos x="9082" y="8324"/>
              </a:cxn>
              <a:cxn ang="0">
                <a:pos x="8150" y="14462"/>
              </a:cxn>
              <a:cxn ang="0">
                <a:pos x="7162" y="8372"/>
              </a:cxn>
              <a:cxn ang="0">
                <a:pos x="6947" y="8132"/>
              </a:cxn>
              <a:cxn ang="0">
                <a:pos x="6801" y="7909"/>
              </a:cxn>
              <a:cxn ang="0">
                <a:pos x="6722" y="7702"/>
              </a:cxn>
              <a:cxn ang="0">
                <a:pos x="6722" y="7447"/>
              </a:cxn>
              <a:cxn ang="0">
                <a:pos x="4762" y="7493"/>
              </a:cxn>
              <a:cxn ang="0">
                <a:pos x="3480" y="8032"/>
              </a:cxn>
              <a:cxn ang="0">
                <a:pos x="2551" y="8871"/>
              </a:cxn>
              <a:cxn ang="0">
                <a:pos x="1976" y="9778"/>
              </a:cxn>
              <a:cxn ang="0">
                <a:pos x="4607" y="12200"/>
              </a:cxn>
            </a:cxnLst>
            <a:rect l="0" t="0" r="r" b="b"/>
            <a:pathLst>
              <a:path w="15848" h="16128">
                <a:moveTo>
                  <a:pt x="8074" y="6346"/>
                </a:moveTo>
                <a:lnTo>
                  <a:pt x="8090" y="6346"/>
                </a:lnTo>
                <a:lnTo>
                  <a:pt x="8108" y="6346"/>
                </a:lnTo>
                <a:lnTo>
                  <a:pt x="8266" y="6341"/>
                </a:lnTo>
                <a:lnTo>
                  <a:pt x="8422" y="6328"/>
                </a:lnTo>
                <a:lnTo>
                  <a:pt x="8575" y="6306"/>
                </a:lnTo>
                <a:lnTo>
                  <a:pt x="8726" y="6277"/>
                </a:lnTo>
                <a:lnTo>
                  <a:pt x="8875" y="6241"/>
                </a:lnTo>
                <a:lnTo>
                  <a:pt x="9020" y="6196"/>
                </a:lnTo>
                <a:lnTo>
                  <a:pt x="9163" y="6146"/>
                </a:lnTo>
                <a:lnTo>
                  <a:pt x="9303" y="6087"/>
                </a:lnTo>
                <a:lnTo>
                  <a:pt x="9438" y="6023"/>
                </a:lnTo>
                <a:lnTo>
                  <a:pt x="9570" y="5951"/>
                </a:lnTo>
                <a:lnTo>
                  <a:pt x="9699" y="5874"/>
                </a:lnTo>
                <a:lnTo>
                  <a:pt x="9823" y="5790"/>
                </a:lnTo>
                <a:lnTo>
                  <a:pt x="9944" y="5700"/>
                </a:lnTo>
                <a:lnTo>
                  <a:pt x="10060" y="5605"/>
                </a:lnTo>
                <a:lnTo>
                  <a:pt x="10171" y="5505"/>
                </a:lnTo>
                <a:lnTo>
                  <a:pt x="10278" y="5399"/>
                </a:lnTo>
                <a:lnTo>
                  <a:pt x="10378" y="5288"/>
                </a:lnTo>
                <a:lnTo>
                  <a:pt x="10475" y="5171"/>
                </a:lnTo>
                <a:lnTo>
                  <a:pt x="10566" y="5051"/>
                </a:lnTo>
                <a:lnTo>
                  <a:pt x="10651" y="4926"/>
                </a:lnTo>
                <a:lnTo>
                  <a:pt x="10731" y="4796"/>
                </a:lnTo>
                <a:lnTo>
                  <a:pt x="10804" y="4663"/>
                </a:lnTo>
                <a:lnTo>
                  <a:pt x="10872" y="4525"/>
                </a:lnTo>
                <a:lnTo>
                  <a:pt x="10933" y="4384"/>
                </a:lnTo>
                <a:lnTo>
                  <a:pt x="10988" y="4240"/>
                </a:lnTo>
                <a:lnTo>
                  <a:pt x="11035" y="4091"/>
                </a:lnTo>
                <a:lnTo>
                  <a:pt x="11076" y="3941"/>
                </a:lnTo>
                <a:lnTo>
                  <a:pt x="11110" y="3787"/>
                </a:lnTo>
                <a:lnTo>
                  <a:pt x="11137" y="3631"/>
                </a:lnTo>
                <a:lnTo>
                  <a:pt x="11156" y="3473"/>
                </a:lnTo>
                <a:lnTo>
                  <a:pt x="11167" y="3311"/>
                </a:lnTo>
                <a:lnTo>
                  <a:pt x="11170" y="3148"/>
                </a:lnTo>
                <a:lnTo>
                  <a:pt x="11164" y="2986"/>
                </a:lnTo>
                <a:lnTo>
                  <a:pt x="11150" y="2825"/>
                </a:lnTo>
                <a:lnTo>
                  <a:pt x="11129" y="2667"/>
                </a:lnTo>
                <a:lnTo>
                  <a:pt x="11100" y="2512"/>
                </a:lnTo>
                <a:lnTo>
                  <a:pt x="11062" y="2360"/>
                </a:lnTo>
                <a:lnTo>
                  <a:pt x="11019" y="2211"/>
                </a:lnTo>
                <a:lnTo>
                  <a:pt x="10969" y="2063"/>
                </a:lnTo>
                <a:lnTo>
                  <a:pt x="10911" y="1920"/>
                </a:lnTo>
                <a:lnTo>
                  <a:pt x="10848" y="1781"/>
                </a:lnTo>
                <a:lnTo>
                  <a:pt x="10777" y="1645"/>
                </a:lnTo>
                <a:lnTo>
                  <a:pt x="10702" y="1513"/>
                </a:lnTo>
                <a:lnTo>
                  <a:pt x="10619" y="1385"/>
                </a:lnTo>
                <a:lnTo>
                  <a:pt x="10531" y="1261"/>
                </a:lnTo>
                <a:lnTo>
                  <a:pt x="10438" y="1142"/>
                </a:lnTo>
                <a:lnTo>
                  <a:pt x="10340" y="1028"/>
                </a:lnTo>
                <a:lnTo>
                  <a:pt x="10236" y="918"/>
                </a:lnTo>
                <a:lnTo>
                  <a:pt x="10127" y="814"/>
                </a:lnTo>
                <a:lnTo>
                  <a:pt x="10014" y="715"/>
                </a:lnTo>
                <a:lnTo>
                  <a:pt x="9896" y="622"/>
                </a:lnTo>
                <a:lnTo>
                  <a:pt x="9773" y="534"/>
                </a:lnTo>
                <a:lnTo>
                  <a:pt x="9647" y="452"/>
                </a:lnTo>
                <a:lnTo>
                  <a:pt x="9516" y="376"/>
                </a:lnTo>
                <a:lnTo>
                  <a:pt x="9382" y="307"/>
                </a:lnTo>
                <a:lnTo>
                  <a:pt x="9244" y="244"/>
                </a:lnTo>
                <a:lnTo>
                  <a:pt x="9103" y="188"/>
                </a:lnTo>
                <a:lnTo>
                  <a:pt x="8959" y="139"/>
                </a:lnTo>
                <a:lnTo>
                  <a:pt x="8812" y="97"/>
                </a:lnTo>
                <a:lnTo>
                  <a:pt x="8662" y="62"/>
                </a:lnTo>
                <a:lnTo>
                  <a:pt x="8510" y="34"/>
                </a:lnTo>
                <a:lnTo>
                  <a:pt x="8355" y="15"/>
                </a:lnTo>
                <a:lnTo>
                  <a:pt x="8198" y="4"/>
                </a:lnTo>
                <a:lnTo>
                  <a:pt x="8039" y="0"/>
                </a:lnTo>
                <a:lnTo>
                  <a:pt x="7962" y="2"/>
                </a:lnTo>
                <a:lnTo>
                  <a:pt x="7884" y="6"/>
                </a:lnTo>
                <a:lnTo>
                  <a:pt x="7808" y="11"/>
                </a:lnTo>
                <a:lnTo>
                  <a:pt x="7731" y="19"/>
                </a:lnTo>
                <a:lnTo>
                  <a:pt x="7656" y="28"/>
                </a:lnTo>
                <a:lnTo>
                  <a:pt x="7580" y="39"/>
                </a:lnTo>
                <a:lnTo>
                  <a:pt x="7504" y="52"/>
                </a:lnTo>
                <a:lnTo>
                  <a:pt x="7430" y="68"/>
                </a:lnTo>
                <a:lnTo>
                  <a:pt x="7356" y="84"/>
                </a:lnTo>
                <a:lnTo>
                  <a:pt x="7283" y="103"/>
                </a:lnTo>
                <a:lnTo>
                  <a:pt x="7209" y="123"/>
                </a:lnTo>
                <a:lnTo>
                  <a:pt x="7138" y="145"/>
                </a:lnTo>
                <a:lnTo>
                  <a:pt x="7065" y="168"/>
                </a:lnTo>
                <a:lnTo>
                  <a:pt x="6995" y="195"/>
                </a:lnTo>
                <a:lnTo>
                  <a:pt x="6924" y="222"/>
                </a:lnTo>
                <a:lnTo>
                  <a:pt x="6855" y="250"/>
                </a:lnTo>
                <a:lnTo>
                  <a:pt x="6785" y="281"/>
                </a:lnTo>
                <a:lnTo>
                  <a:pt x="6717" y="313"/>
                </a:lnTo>
                <a:lnTo>
                  <a:pt x="6649" y="348"/>
                </a:lnTo>
                <a:lnTo>
                  <a:pt x="6583" y="384"/>
                </a:lnTo>
                <a:lnTo>
                  <a:pt x="6517" y="421"/>
                </a:lnTo>
                <a:lnTo>
                  <a:pt x="6452" y="461"/>
                </a:lnTo>
                <a:lnTo>
                  <a:pt x="6388" y="501"/>
                </a:lnTo>
                <a:lnTo>
                  <a:pt x="6325" y="543"/>
                </a:lnTo>
                <a:lnTo>
                  <a:pt x="6262" y="588"/>
                </a:lnTo>
                <a:lnTo>
                  <a:pt x="6201" y="633"/>
                </a:lnTo>
                <a:lnTo>
                  <a:pt x="6141" y="680"/>
                </a:lnTo>
                <a:lnTo>
                  <a:pt x="6082" y="730"/>
                </a:lnTo>
                <a:lnTo>
                  <a:pt x="6024" y="780"/>
                </a:lnTo>
                <a:lnTo>
                  <a:pt x="5966" y="832"/>
                </a:lnTo>
                <a:lnTo>
                  <a:pt x="5910" y="885"/>
                </a:lnTo>
                <a:lnTo>
                  <a:pt x="5855" y="940"/>
                </a:lnTo>
                <a:lnTo>
                  <a:pt x="5801" y="998"/>
                </a:lnTo>
                <a:lnTo>
                  <a:pt x="5748" y="1056"/>
                </a:lnTo>
                <a:lnTo>
                  <a:pt x="5696" y="1116"/>
                </a:lnTo>
                <a:lnTo>
                  <a:pt x="5647" y="1176"/>
                </a:lnTo>
                <a:lnTo>
                  <a:pt x="5600" y="1238"/>
                </a:lnTo>
                <a:lnTo>
                  <a:pt x="5553" y="1301"/>
                </a:lnTo>
                <a:lnTo>
                  <a:pt x="5508" y="1365"/>
                </a:lnTo>
                <a:lnTo>
                  <a:pt x="5466" y="1429"/>
                </a:lnTo>
                <a:lnTo>
                  <a:pt x="5424" y="1495"/>
                </a:lnTo>
                <a:lnTo>
                  <a:pt x="5384" y="1561"/>
                </a:lnTo>
                <a:lnTo>
                  <a:pt x="5347" y="1629"/>
                </a:lnTo>
                <a:lnTo>
                  <a:pt x="5311" y="1696"/>
                </a:lnTo>
                <a:lnTo>
                  <a:pt x="5275" y="1766"/>
                </a:lnTo>
                <a:lnTo>
                  <a:pt x="5243" y="1836"/>
                </a:lnTo>
                <a:lnTo>
                  <a:pt x="5212" y="1906"/>
                </a:lnTo>
                <a:lnTo>
                  <a:pt x="5183" y="1978"/>
                </a:lnTo>
                <a:lnTo>
                  <a:pt x="5154" y="2049"/>
                </a:lnTo>
                <a:lnTo>
                  <a:pt x="5129" y="2122"/>
                </a:lnTo>
                <a:lnTo>
                  <a:pt x="5105" y="2195"/>
                </a:lnTo>
                <a:lnTo>
                  <a:pt x="5083" y="2269"/>
                </a:lnTo>
                <a:lnTo>
                  <a:pt x="5063" y="2345"/>
                </a:lnTo>
                <a:lnTo>
                  <a:pt x="5044" y="2419"/>
                </a:lnTo>
                <a:lnTo>
                  <a:pt x="5027" y="2495"/>
                </a:lnTo>
                <a:lnTo>
                  <a:pt x="5012" y="2571"/>
                </a:lnTo>
                <a:lnTo>
                  <a:pt x="4999" y="2648"/>
                </a:lnTo>
                <a:lnTo>
                  <a:pt x="4988" y="2726"/>
                </a:lnTo>
                <a:lnTo>
                  <a:pt x="4979" y="2803"/>
                </a:lnTo>
                <a:lnTo>
                  <a:pt x="4971" y="2881"/>
                </a:lnTo>
                <a:lnTo>
                  <a:pt x="4966" y="2959"/>
                </a:lnTo>
                <a:lnTo>
                  <a:pt x="4962" y="3038"/>
                </a:lnTo>
                <a:lnTo>
                  <a:pt x="4960" y="3118"/>
                </a:lnTo>
                <a:lnTo>
                  <a:pt x="4960" y="3197"/>
                </a:lnTo>
                <a:lnTo>
                  <a:pt x="4962" y="3278"/>
                </a:lnTo>
                <a:lnTo>
                  <a:pt x="4965" y="3358"/>
                </a:lnTo>
                <a:lnTo>
                  <a:pt x="4970" y="3438"/>
                </a:lnTo>
                <a:lnTo>
                  <a:pt x="4976" y="3517"/>
                </a:lnTo>
                <a:lnTo>
                  <a:pt x="4985" y="3597"/>
                </a:lnTo>
                <a:lnTo>
                  <a:pt x="4995" y="3674"/>
                </a:lnTo>
                <a:lnTo>
                  <a:pt x="5008" y="3753"/>
                </a:lnTo>
                <a:lnTo>
                  <a:pt x="5022" y="3830"/>
                </a:lnTo>
                <a:lnTo>
                  <a:pt x="5039" y="3907"/>
                </a:lnTo>
                <a:lnTo>
                  <a:pt x="5057" y="3984"/>
                </a:lnTo>
                <a:lnTo>
                  <a:pt x="5077" y="4059"/>
                </a:lnTo>
                <a:lnTo>
                  <a:pt x="5098" y="4134"/>
                </a:lnTo>
                <a:lnTo>
                  <a:pt x="5122" y="4208"/>
                </a:lnTo>
                <a:lnTo>
                  <a:pt x="5147" y="4282"/>
                </a:lnTo>
                <a:lnTo>
                  <a:pt x="5174" y="4355"/>
                </a:lnTo>
                <a:lnTo>
                  <a:pt x="5203" y="4427"/>
                </a:lnTo>
                <a:lnTo>
                  <a:pt x="5234" y="4499"/>
                </a:lnTo>
                <a:lnTo>
                  <a:pt x="5265" y="4569"/>
                </a:lnTo>
                <a:lnTo>
                  <a:pt x="5299" y="4639"/>
                </a:lnTo>
                <a:lnTo>
                  <a:pt x="5336" y="4707"/>
                </a:lnTo>
                <a:lnTo>
                  <a:pt x="5373" y="4776"/>
                </a:lnTo>
                <a:lnTo>
                  <a:pt x="5412" y="4842"/>
                </a:lnTo>
                <a:lnTo>
                  <a:pt x="5453" y="4909"/>
                </a:lnTo>
                <a:lnTo>
                  <a:pt x="5496" y="4973"/>
                </a:lnTo>
                <a:lnTo>
                  <a:pt x="5540" y="5038"/>
                </a:lnTo>
                <a:lnTo>
                  <a:pt x="5586" y="5101"/>
                </a:lnTo>
                <a:lnTo>
                  <a:pt x="5633" y="5163"/>
                </a:lnTo>
                <a:lnTo>
                  <a:pt x="5682" y="5224"/>
                </a:lnTo>
                <a:lnTo>
                  <a:pt x="5733" y="5284"/>
                </a:lnTo>
                <a:lnTo>
                  <a:pt x="5785" y="5343"/>
                </a:lnTo>
                <a:lnTo>
                  <a:pt x="5839" y="5401"/>
                </a:lnTo>
                <a:lnTo>
                  <a:pt x="5895" y="5457"/>
                </a:lnTo>
                <a:lnTo>
                  <a:pt x="5950" y="5511"/>
                </a:lnTo>
                <a:lnTo>
                  <a:pt x="6007" y="5563"/>
                </a:lnTo>
                <a:lnTo>
                  <a:pt x="6064" y="5614"/>
                </a:lnTo>
                <a:lnTo>
                  <a:pt x="6122" y="5663"/>
                </a:lnTo>
                <a:lnTo>
                  <a:pt x="6182" y="5710"/>
                </a:lnTo>
                <a:lnTo>
                  <a:pt x="6243" y="5756"/>
                </a:lnTo>
                <a:lnTo>
                  <a:pt x="6305" y="5800"/>
                </a:lnTo>
                <a:lnTo>
                  <a:pt x="6367" y="5842"/>
                </a:lnTo>
                <a:lnTo>
                  <a:pt x="6431" y="5883"/>
                </a:lnTo>
                <a:lnTo>
                  <a:pt x="6494" y="5922"/>
                </a:lnTo>
                <a:lnTo>
                  <a:pt x="6560" y="5959"/>
                </a:lnTo>
                <a:lnTo>
                  <a:pt x="6625" y="5996"/>
                </a:lnTo>
                <a:lnTo>
                  <a:pt x="6692" y="6030"/>
                </a:lnTo>
                <a:lnTo>
                  <a:pt x="6759" y="6062"/>
                </a:lnTo>
                <a:lnTo>
                  <a:pt x="6828" y="6093"/>
                </a:lnTo>
                <a:lnTo>
                  <a:pt x="6896" y="6123"/>
                </a:lnTo>
                <a:lnTo>
                  <a:pt x="6966" y="6150"/>
                </a:lnTo>
                <a:lnTo>
                  <a:pt x="7036" y="6175"/>
                </a:lnTo>
                <a:lnTo>
                  <a:pt x="7108" y="6199"/>
                </a:lnTo>
                <a:lnTo>
                  <a:pt x="7178" y="6221"/>
                </a:lnTo>
                <a:lnTo>
                  <a:pt x="7251" y="6242"/>
                </a:lnTo>
                <a:lnTo>
                  <a:pt x="7323" y="6260"/>
                </a:lnTo>
                <a:lnTo>
                  <a:pt x="7397" y="6277"/>
                </a:lnTo>
                <a:lnTo>
                  <a:pt x="7470" y="6292"/>
                </a:lnTo>
                <a:lnTo>
                  <a:pt x="7544" y="6305"/>
                </a:lnTo>
                <a:lnTo>
                  <a:pt x="7618" y="6316"/>
                </a:lnTo>
                <a:lnTo>
                  <a:pt x="7693" y="6326"/>
                </a:lnTo>
                <a:lnTo>
                  <a:pt x="7768" y="6334"/>
                </a:lnTo>
                <a:lnTo>
                  <a:pt x="7844" y="6340"/>
                </a:lnTo>
                <a:lnTo>
                  <a:pt x="7920" y="6344"/>
                </a:lnTo>
                <a:lnTo>
                  <a:pt x="7997" y="6346"/>
                </a:lnTo>
                <a:lnTo>
                  <a:pt x="8074" y="6346"/>
                </a:lnTo>
                <a:close/>
                <a:moveTo>
                  <a:pt x="8489" y="8229"/>
                </a:moveTo>
                <a:lnTo>
                  <a:pt x="8532" y="8191"/>
                </a:lnTo>
                <a:lnTo>
                  <a:pt x="8572" y="8154"/>
                </a:lnTo>
                <a:lnTo>
                  <a:pt x="8610" y="8117"/>
                </a:lnTo>
                <a:lnTo>
                  <a:pt x="8646" y="8082"/>
                </a:lnTo>
                <a:lnTo>
                  <a:pt x="8680" y="8049"/>
                </a:lnTo>
                <a:lnTo>
                  <a:pt x="8711" y="8016"/>
                </a:lnTo>
                <a:lnTo>
                  <a:pt x="8740" y="7985"/>
                </a:lnTo>
                <a:lnTo>
                  <a:pt x="8769" y="7955"/>
                </a:lnTo>
                <a:lnTo>
                  <a:pt x="8794" y="7926"/>
                </a:lnTo>
                <a:lnTo>
                  <a:pt x="8818" y="7898"/>
                </a:lnTo>
                <a:lnTo>
                  <a:pt x="8840" y="7871"/>
                </a:lnTo>
                <a:lnTo>
                  <a:pt x="8860" y="7846"/>
                </a:lnTo>
                <a:lnTo>
                  <a:pt x="8879" y="7822"/>
                </a:lnTo>
                <a:lnTo>
                  <a:pt x="8896" y="7799"/>
                </a:lnTo>
                <a:lnTo>
                  <a:pt x="8912" y="7777"/>
                </a:lnTo>
                <a:lnTo>
                  <a:pt x="8926" y="7756"/>
                </a:lnTo>
                <a:lnTo>
                  <a:pt x="8939" y="7735"/>
                </a:lnTo>
                <a:lnTo>
                  <a:pt x="8950" y="7717"/>
                </a:lnTo>
                <a:lnTo>
                  <a:pt x="8960" y="7699"/>
                </a:lnTo>
                <a:lnTo>
                  <a:pt x="8969" y="7683"/>
                </a:lnTo>
                <a:lnTo>
                  <a:pt x="8984" y="7652"/>
                </a:lnTo>
                <a:lnTo>
                  <a:pt x="8995" y="7626"/>
                </a:lnTo>
                <a:lnTo>
                  <a:pt x="9003" y="7603"/>
                </a:lnTo>
                <a:lnTo>
                  <a:pt x="9008" y="7585"/>
                </a:lnTo>
                <a:lnTo>
                  <a:pt x="9011" y="7570"/>
                </a:lnTo>
                <a:lnTo>
                  <a:pt x="9013" y="7560"/>
                </a:lnTo>
                <a:lnTo>
                  <a:pt x="9014" y="7554"/>
                </a:lnTo>
                <a:lnTo>
                  <a:pt x="9014" y="7550"/>
                </a:lnTo>
                <a:lnTo>
                  <a:pt x="9013" y="7547"/>
                </a:lnTo>
                <a:lnTo>
                  <a:pt x="9012" y="7546"/>
                </a:lnTo>
                <a:lnTo>
                  <a:pt x="9011" y="7538"/>
                </a:lnTo>
                <a:lnTo>
                  <a:pt x="9008" y="7530"/>
                </a:lnTo>
                <a:lnTo>
                  <a:pt x="9005" y="7522"/>
                </a:lnTo>
                <a:lnTo>
                  <a:pt x="9002" y="7514"/>
                </a:lnTo>
                <a:lnTo>
                  <a:pt x="8994" y="7496"/>
                </a:lnTo>
                <a:lnTo>
                  <a:pt x="8983" y="7480"/>
                </a:lnTo>
                <a:lnTo>
                  <a:pt x="8971" y="7463"/>
                </a:lnTo>
                <a:lnTo>
                  <a:pt x="8957" y="7447"/>
                </a:lnTo>
                <a:lnTo>
                  <a:pt x="8941" y="7431"/>
                </a:lnTo>
                <a:lnTo>
                  <a:pt x="8924" y="7414"/>
                </a:lnTo>
                <a:lnTo>
                  <a:pt x="8901" y="7395"/>
                </a:lnTo>
                <a:lnTo>
                  <a:pt x="8875" y="7376"/>
                </a:lnTo>
                <a:lnTo>
                  <a:pt x="8849" y="7356"/>
                </a:lnTo>
                <a:lnTo>
                  <a:pt x="8820" y="7338"/>
                </a:lnTo>
                <a:lnTo>
                  <a:pt x="8790" y="7320"/>
                </a:lnTo>
                <a:lnTo>
                  <a:pt x="8758" y="7303"/>
                </a:lnTo>
                <a:lnTo>
                  <a:pt x="8724" y="7286"/>
                </a:lnTo>
                <a:lnTo>
                  <a:pt x="8689" y="7270"/>
                </a:lnTo>
                <a:lnTo>
                  <a:pt x="8656" y="7256"/>
                </a:lnTo>
                <a:lnTo>
                  <a:pt x="8622" y="7241"/>
                </a:lnTo>
                <a:lnTo>
                  <a:pt x="8586" y="7228"/>
                </a:lnTo>
                <a:lnTo>
                  <a:pt x="8550" y="7216"/>
                </a:lnTo>
                <a:lnTo>
                  <a:pt x="8514" y="7204"/>
                </a:lnTo>
                <a:lnTo>
                  <a:pt x="8477" y="7193"/>
                </a:lnTo>
                <a:lnTo>
                  <a:pt x="8438" y="7183"/>
                </a:lnTo>
                <a:lnTo>
                  <a:pt x="8400" y="7174"/>
                </a:lnTo>
                <a:lnTo>
                  <a:pt x="8363" y="7166"/>
                </a:lnTo>
                <a:lnTo>
                  <a:pt x="8323" y="7159"/>
                </a:lnTo>
                <a:lnTo>
                  <a:pt x="8285" y="7153"/>
                </a:lnTo>
                <a:lnTo>
                  <a:pt x="8247" y="7148"/>
                </a:lnTo>
                <a:lnTo>
                  <a:pt x="8209" y="7144"/>
                </a:lnTo>
                <a:lnTo>
                  <a:pt x="8171" y="7141"/>
                </a:lnTo>
                <a:lnTo>
                  <a:pt x="8133" y="7140"/>
                </a:lnTo>
                <a:lnTo>
                  <a:pt x="8097" y="7139"/>
                </a:lnTo>
                <a:lnTo>
                  <a:pt x="8060" y="7140"/>
                </a:lnTo>
                <a:lnTo>
                  <a:pt x="8024" y="7142"/>
                </a:lnTo>
                <a:lnTo>
                  <a:pt x="7987" y="7145"/>
                </a:lnTo>
                <a:lnTo>
                  <a:pt x="7950" y="7150"/>
                </a:lnTo>
                <a:lnTo>
                  <a:pt x="7912" y="7155"/>
                </a:lnTo>
                <a:lnTo>
                  <a:pt x="7875" y="7162"/>
                </a:lnTo>
                <a:lnTo>
                  <a:pt x="7837" y="7169"/>
                </a:lnTo>
                <a:lnTo>
                  <a:pt x="7800" y="7178"/>
                </a:lnTo>
                <a:lnTo>
                  <a:pt x="7762" y="7187"/>
                </a:lnTo>
                <a:lnTo>
                  <a:pt x="7726" y="7198"/>
                </a:lnTo>
                <a:lnTo>
                  <a:pt x="7689" y="7209"/>
                </a:lnTo>
                <a:lnTo>
                  <a:pt x="7654" y="7221"/>
                </a:lnTo>
                <a:lnTo>
                  <a:pt x="7617" y="7233"/>
                </a:lnTo>
                <a:lnTo>
                  <a:pt x="7583" y="7247"/>
                </a:lnTo>
                <a:lnTo>
                  <a:pt x="7550" y="7261"/>
                </a:lnTo>
                <a:lnTo>
                  <a:pt x="7517" y="7276"/>
                </a:lnTo>
                <a:lnTo>
                  <a:pt x="7481" y="7292"/>
                </a:lnTo>
                <a:lnTo>
                  <a:pt x="7448" y="7309"/>
                </a:lnTo>
                <a:lnTo>
                  <a:pt x="7416" y="7327"/>
                </a:lnTo>
                <a:lnTo>
                  <a:pt x="7386" y="7345"/>
                </a:lnTo>
                <a:lnTo>
                  <a:pt x="7356" y="7364"/>
                </a:lnTo>
                <a:lnTo>
                  <a:pt x="7330" y="7384"/>
                </a:lnTo>
                <a:lnTo>
                  <a:pt x="7305" y="7403"/>
                </a:lnTo>
                <a:lnTo>
                  <a:pt x="7282" y="7422"/>
                </a:lnTo>
                <a:lnTo>
                  <a:pt x="7264" y="7439"/>
                </a:lnTo>
                <a:lnTo>
                  <a:pt x="7247" y="7456"/>
                </a:lnTo>
                <a:lnTo>
                  <a:pt x="7231" y="7474"/>
                </a:lnTo>
                <a:lnTo>
                  <a:pt x="7218" y="7491"/>
                </a:lnTo>
                <a:lnTo>
                  <a:pt x="7207" y="7510"/>
                </a:lnTo>
                <a:lnTo>
                  <a:pt x="7198" y="7527"/>
                </a:lnTo>
                <a:lnTo>
                  <a:pt x="7194" y="7536"/>
                </a:lnTo>
                <a:lnTo>
                  <a:pt x="7191" y="7544"/>
                </a:lnTo>
                <a:lnTo>
                  <a:pt x="7189" y="7553"/>
                </a:lnTo>
                <a:lnTo>
                  <a:pt x="7187" y="7562"/>
                </a:lnTo>
                <a:lnTo>
                  <a:pt x="7187" y="7563"/>
                </a:lnTo>
                <a:lnTo>
                  <a:pt x="7187" y="7568"/>
                </a:lnTo>
                <a:lnTo>
                  <a:pt x="7188" y="7577"/>
                </a:lnTo>
                <a:lnTo>
                  <a:pt x="7190" y="7589"/>
                </a:lnTo>
                <a:lnTo>
                  <a:pt x="7194" y="7606"/>
                </a:lnTo>
                <a:lnTo>
                  <a:pt x="7201" y="7628"/>
                </a:lnTo>
                <a:lnTo>
                  <a:pt x="7211" y="7653"/>
                </a:lnTo>
                <a:lnTo>
                  <a:pt x="7225" y="7682"/>
                </a:lnTo>
                <a:lnTo>
                  <a:pt x="7234" y="7698"/>
                </a:lnTo>
                <a:lnTo>
                  <a:pt x="7245" y="7716"/>
                </a:lnTo>
                <a:lnTo>
                  <a:pt x="7256" y="7734"/>
                </a:lnTo>
                <a:lnTo>
                  <a:pt x="7268" y="7755"/>
                </a:lnTo>
                <a:lnTo>
                  <a:pt x="7282" y="7775"/>
                </a:lnTo>
                <a:lnTo>
                  <a:pt x="7298" y="7797"/>
                </a:lnTo>
                <a:lnTo>
                  <a:pt x="7315" y="7820"/>
                </a:lnTo>
                <a:lnTo>
                  <a:pt x="7334" y="7845"/>
                </a:lnTo>
                <a:lnTo>
                  <a:pt x="7354" y="7870"/>
                </a:lnTo>
                <a:lnTo>
                  <a:pt x="7378" y="7898"/>
                </a:lnTo>
                <a:lnTo>
                  <a:pt x="7402" y="7926"/>
                </a:lnTo>
                <a:lnTo>
                  <a:pt x="7429" y="7955"/>
                </a:lnTo>
                <a:lnTo>
                  <a:pt x="7457" y="7985"/>
                </a:lnTo>
                <a:lnTo>
                  <a:pt x="7488" y="8018"/>
                </a:lnTo>
                <a:lnTo>
                  <a:pt x="7521" y="8050"/>
                </a:lnTo>
                <a:lnTo>
                  <a:pt x="7556" y="8085"/>
                </a:lnTo>
                <a:lnTo>
                  <a:pt x="7594" y="8120"/>
                </a:lnTo>
                <a:lnTo>
                  <a:pt x="7634" y="8158"/>
                </a:lnTo>
                <a:lnTo>
                  <a:pt x="7678" y="8196"/>
                </a:lnTo>
                <a:lnTo>
                  <a:pt x="7723" y="8235"/>
                </a:lnTo>
                <a:lnTo>
                  <a:pt x="7844" y="8339"/>
                </a:lnTo>
                <a:lnTo>
                  <a:pt x="7246" y="12659"/>
                </a:lnTo>
                <a:lnTo>
                  <a:pt x="7934" y="13461"/>
                </a:lnTo>
                <a:lnTo>
                  <a:pt x="8057" y="13604"/>
                </a:lnTo>
                <a:lnTo>
                  <a:pt x="8149" y="13714"/>
                </a:lnTo>
                <a:lnTo>
                  <a:pt x="8240" y="13604"/>
                </a:lnTo>
                <a:lnTo>
                  <a:pt x="8363" y="13458"/>
                </a:lnTo>
                <a:lnTo>
                  <a:pt x="9038" y="12645"/>
                </a:lnTo>
                <a:lnTo>
                  <a:pt x="8371" y="8335"/>
                </a:lnTo>
                <a:lnTo>
                  <a:pt x="8489" y="8229"/>
                </a:lnTo>
                <a:close/>
                <a:moveTo>
                  <a:pt x="13217" y="16116"/>
                </a:moveTo>
                <a:lnTo>
                  <a:pt x="15848" y="16113"/>
                </a:lnTo>
                <a:lnTo>
                  <a:pt x="14046" y="10171"/>
                </a:lnTo>
                <a:lnTo>
                  <a:pt x="14017" y="10076"/>
                </a:lnTo>
                <a:lnTo>
                  <a:pt x="13981" y="9978"/>
                </a:lnTo>
                <a:lnTo>
                  <a:pt x="13941" y="9876"/>
                </a:lnTo>
                <a:lnTo>
                  <a:pt x="13896" y="9772"/>
                </a:lnTo>
                <a:lnTo>
                  <a:pt x="13844" y="9665"/>
                </a:lnTo>
                <a:lnTo>
                  <a:pt x="13787" y="9556"/>
                </a:lnTo>
                <a:lnTo>
                  <a:pt x="13725" y="9445"/>
                </a:lnTo>
                <a:lnTo>
                  <a:pt x="13657" y="9332"/>
                </a:lnTo>
                <a:lnTo>
                  <a:pt x="13584" y="9219"/>
                </a:lnTo>
                <a:lnTo>
                  <a:pt x="13505" y="9105"/>
                </a:lnTo>
                <a:lnTo>
                  <a:pt x="13420" y="8992"/>
                </a:lnTo>
                <a:lnTo>
                  <a:pt x="13331" y="8879"/>
                </a:lnTo>
                <a:lnTo>
                  <a:pt x="13236" y="8768"/>
                </a:lnTo>
                <a:lnTo>
                  <a:pt x="13135" y="8657"/>
                </a:lnTo>
                <a:lnTo>
                  <a:pt x="13030" y="8548"/>
                </a:lnTo>
                <a:lnTo>
                  <a:pt x="12918" y="8442"/>
                </a:lnTo>
                <a:lnTo>
                  <a:pt x="12801" y="8338"/>
                </a:lnTo>
                <a:lnTo>
                  <a:pt x="12679" y="8237"/>
                </a:lnTo>
                <a:lnTo>
                  <a:pt x="12551" y="8141"/>
                </a:lnTo>
                <a:lnTo>
                  <a:pt x="12418" y="8048"/>
                </a:lnTo>
                <a:lnTo>
                  <a:pt x="12280" y="7959"/>
                </a:lnTo>
                <a:lnTo>
                  <a:pt x="12137" y="7876"/>
                </a:lnTo>
                <a:lnTo>
                  <a:pt x="11988" y="7798"/>
                </a:lnTo>
                <a:lnTo>
                  <a:pt x="11834" y="7725"/>
                </a:lnTo>
                <a:lnTo>
                  <a:pt x="11674" y="7660"/>
                </a:lnTo>
                <a:lnTo>
                  <a:pt x="11510" y="7600"/>
                </a:lnTo>
                <a:lnTo>
                  <a:pt x="11339" y="7548"/>
                </a:lnTo>
                <a:lnTo>
                  <a:pt x="11164" y="7505"/>
                </a:lnTo>
                <a:lnTo>
                  <a:pt x="10983" y="7467"/>
                </a:lnTo>
                <a:lnTo>
                  <a:pt x="10797" y="7440"/>
                </a:lnTo>
                <a:lnTo>
                  <a:pt x="10606" y="7421"/>
                </a:lnTo>
                <a:lnTo>
                  <a:pt x="10410" y="7412"/>
                </a:lnTo>
                <a:lnTo>
                  <a:pt x="9468" y="7412"/>
                </a:lnTo>
                <a:lnTo>
                  <a:pt x="9472" y="7423"/>
                </a:lnTo>
                <a:lnTo>
                  <a:pt x="9478" y="7434"/>
                </a:lnTo>
                <a:lnTo>
                  <a:pt x="9482" y="7446"/>
                </a:lnTo>
                <a:lnTo>
                  <a:pt x="9486" y="7458"/>
                </a:lnTo>
                <a:lnTo>
                  <a:pt x="9499" y="7531"/>
                </a:lnTo>
                <a:lnTo>
                  <a:pt x="9491" y="7618"/>
                </a:lnTo>
                <a:lnTo>
                  <a:pt x="9488" y="7642"/>
                </a:lnTo>
                <a:lnTo>
                  <a:pt x="9485" y="7665"/>
                </a:lnTo>
                <a:lnTo>
                  <a:pt x="9480" y="7689"/>
                </a:lnTo>
                <a:lnTo>
                  <a:pt x="9475" y="7713"/>
                </a:lnTo>
                <a:lnTo>
                  <a:pt x="9468" y="7737"/>
                </a:lnTo>
                <a:lnTo>
                  <a:pt x="9460" y="7762"/>
                </a:lnTo>
                <a:lnTo>
                  <a:pt x="9451" y="7787"/>
                </a:lnTo>
                <a:lnTo>
                  <a:pt x="9441" y="7812"/>
                </a:lnTo>
                <a:lnTo>
                  <a:pt x="9430" y="7838"/>
                </a:lnTo>
                <a:lnTo>
                  <a:pt x="9418" y="7863"/>
                </a:lnTo>
                <a:lnTo>
                  <a:pt x="9405" y="7890"/>
                </a:lnTo>
                <a:lnTo>
                  <a:pt x="9391" y="7917"/>
                </a:lnTo>
                <a:lnTo>
                  <a:pt x="9376" y="7944"/>
                </a:lnTo>
                <a:lnTo>
                  <a:pt x="9360" y="7971"/>
                </a:lnTo>
                <a:lnTo>
                  <a:pt x="9343" y="7998"/>
                </a:lnTo>
                <a:lnTo>
                  <a:pt x="9324" y="8027"/>
                </a:lnTo>
                <a:lnTo>
                  <a:pt x="9305" y="8055"/>
                </a:lnTo>
                <a:lnTo>
                  <a:pt x="9284" y="8083"/>
                </a:lnTo>
                <a:lnTo>
                  <a:pt x="9262" y="8112"/>
                </a:lnTo>
                <a:lnTo>
                  <a:pt x="9240" y="8142"/>
                </a:lnTo>
                <a:lnTo>
                  <a:pt x="9217" y="8171"/>
                </a:lnTo>
                <a:lnTo>
                  <a:pt x="9192" y="8201"/>
                </a:lnTo>
                <a:lnTo>
                  <a:pt x="9167" y="8231"/>
                </a:lnTo>
                <a:lnTo>
                  <a:pt x="9139" y="8262"/>
                </a:lnTo>
                <a:lnTo>
                  <a:pt x="9111" y="8293"/>
                </a:lnTo>
                <a:lnTo>
                  <a:pt x="9082" y="8324"/>
                </a:lnTo>
                <a:lnTo>
                  <a:pt x="9052" y="8355"/>
                </a:lnTo>
                <a:lnTo>
                  <a:pt x="9020" y="8388"/>
                </a:lnTo>
                <a:lnTo>
                  <a:pt x="8988" y="8420"/>
                </a:lnTo>
                <a:lnTo>
                  <a:pt x="8955" y="8452"/>
                </a:lnTo>
                <a:lnTo>
                  <a:pt x="8921" y="8485"/>
                </a:lnTo>
                <a:lnTo>
                  <a:pt x="8885" y="8519"/>
                </a:lnTo>
                <a:lnTo>
                  <a:pt x="9544" y="12785"/>
                </a:lnTo>
                <a:lnTo>
                  <a:pt x="8150" y="14462"/>
                </a:lnTo>
                <a:lnTo>
                  <a:pt x="7568" y="13775"/>
                </a:lnTo>
                <a:lnTo>
                  <a:pt x="6738" y="12807"/>
                </a:lnTo>
                <a:lnTo>
                  <a:pt x="7331" y="8532"/>
                </a:lnTo>
                <a:lnTo>
                  <a:pt x="7295" y="8499"/>
                </a:lnTo>
                <a:lnTo>
                  <a:pt x="7260" y="8467"/>
                </a:lnTo>
                <a:lnTo>
                  <a:pt x="7226" y="8435"/>
                </a:lnTo>
                <a:lnTo>
                  <a:pt x="7193" y="8404"/>
                </a:lnTo>
                <a:lnTo>
                  <a:pt x="7162" y="8372"/>
                </a:lnTo>
                <a:lnTo>
                  <a:pt x="7132" y="8341"/>
                </a:lnTo>
                <a:lnTo>
                  <a:pt x="7102" y="8310"/>
                </a:lnTo>
                <a:lnTo>
                  <a:pt x="7073" y="8280"/>
                </a:lnTo>
                <a:lnTo>
                  <a:pt x="7046" y="8249"/>
                </a:lnTo>
                <a:lnTo>
                  <a:pt x="7020" y="8219"/>
                </a:lnTo>
                <a:lnTo>
                  <a:pt x="6995" y="8190"/>
                </a:lnTo>
                <a:lnTo>
                  <a:pt x="6971" y="8161"/>
                </a:lnTo>
                <a:lnTo>
                  <a:pt x="6947" y="8132"/>
                </a:lnTo>
                <a:lnTo>
                  <a:pt x="6925" y="8103"/>
                </a:lnTo>
                <a:lnTo>
                  <a:pt x="6905" y="8074"/>
                </a:lnTo>
                <a:lnTo>
                  <a:pt x="6885" y="8046"/>
                </a:lnTo>
                <a:lnTo>
                  <a:pt x="6866" y="8019"/>
                </a:lnTo>
                <a:lnTo>
                  <a:pt x="6849" y="7990"/>
                </a:lnTo>
                <a:lnTo>
                  <a:pt x="6832" y="7963"/>
                </a:lnTo>
                <a:lnTo>
                  <a:pt x="6815" y="7936"/>
                </a:lnTo>
                <a:lnTo>
                  <a:pt x="6801" y="7909"/>
                </a:lnTo>
                <a:lnTo>
                  <a:pt x="6787" y="7882"/>
                </a:lnTo>
                <a:lnTo>
                  <a:pt x="6775" y="7855"/>
                </a:lnTo>
                <a:lnTo>
                  <a:pt x="6764" y="7829"/>
                </a:lnTo>
                <a:lnTo>
                  <a:pt x="6753" y="7803"/>
                </a:lnTo>
                <a:lnTo>
                  <a:pt x="6744" y="7778"/>
                </a:lnTo>
                <a:lnTo>
                  <a:pt x="6736" y="7753"/>
                </a:lnTo>
                <a:lnTo>
                  <a:pt x="6728" y="7727"/>
                </a:lnTo>
                <a:lnTo>
                  <a:pt x="6722" y="7702"/>
                </a:lnTo>
                <a:lnTo>
                  <a:pt x="6717" y="7677"/>
                </a:lnTo>
                <a:lnTo>
                  <a:pt x="6713" y="7653"/>
                </a:lnTo>
                <a:lnTo>
                  <a:pt x="6710" y="7629"/>
                </a:lnTo>
                <a:lnTo>
                  <a:pt x="6697" y="7564"/>
                </a:lnTo>
                <a:lnTo>
                  <a:pt x="6715" y="7469"/>
                </a:lnTo>
                <a:lnTo>
                  <a:pt x="6717" y="7461"/>
                </a:lnTo>
                <a:lnTo>
                  <a:pt x="6719" y="7454"/>
                </a:lnTo>
                <a:lnTo>
                  <a:pt x="6722" y="7447"/>
                </a:lnTo>
                <a:lnTo>
                  <a:pt x="6725" y="7440"/>
                </a:lnTo>
                <a:lnTo>
                  <a:pt x="6732" y="7426"/>
                </a:lnTo>
                <a:lnTo>
                  <a:pt x="6737" y="7412"/>
                </a:lnTo>
                <a:lnTo>
                  <a:pt x="5532" y="7412"/>
                </a:lnTo>
                <a:lnTo>
                  <a:pt x="5331" y="7418"/>
                </a:lnTo>
                <a:lnTo>
                  <a:pt x="5135" y="7434"/>
                </a:lnTo>
                <a:lnTo>
                  <a:pt x="4946" y="7459"/>
                </a:lnTo>
                <a:lnTo>
                  <a:pt x="4762" y="7493"/>
                </a:lnTo>
                <a:lnTo>
                  <a:pt x="4582" y="7537"/>
                </a:lnTo>
                <a:lnTo>
                  <a:pt x="4408" y="7587"/>
                </a:lnTo>
                <a:lnTo>
                  <a:pt x="4240" y="7645"/>
                </a:lnTo>
                <a:lnTo>
                  <a:pt x="4077" y="7710"/>
                </a:lnTo>
                <a:lnTo>
                  <a:pt x="3919" y="7782"/>
                </a:lnTo>
                <a:lnTo>
                  <a:pt x="3767" y="7859"/>
                </a:lnTo>
                <a:lnTo>
                  <a:pt x="3621" y="7943"/>
                </a:lnTo>
                <a:lnTo>
                  <a:pt x="3480" y="8032"/>
                </a:lnTo>
                <a:lnTo>
                  <a:pt x="3344" y="8125"/>
                </a:lnTo>
                <a:lnTo>
                  <a:pt x="3214" y="8222"/>
                </a:lnTo>
                <a:lnTo>
                  <a:pt x="3090" y="8324"/>
                </a:lnTo>
                <a:lnTo>
                  <a:pt x="2972" y="8429"/>
                </a:lnTo>
                <a:lnTo>
                  <a:pt x="2858" y="8537"/>
                </a:lnTo>
                <a:lnTo>
                  <a:pt x="2750" y="8647"/>
                </a:lnTo>
                <a:lnTo>
                  <a:pt x="2647" y="8759"/>
                </a:lnTo>
                <a:lnTo>
                  <a:pt x="2551" y="8871"/>
                </a:lnTo>
                <a:lnTo>
                  <a:pt x="2459" y="8986"/>
                </a:lnTo>
                <a:lnTo>
                  <a:pt x="2373" y="9101"/>
                </a:lnTo>
                <a:lnTo>
                  <a:pt x="2294" y="9216"/>
                </a:lnTo>
                <a:lnTo>
                  <a:pt x="2219" y="9331"/>
                </a:lnTo>
                <a:lnTo>
                  <a:pt x="2150" y="9445"/>
                </a:lnTo>
                <a:lnTo>
                  <a:pt x="2086" y="9558"/>
                </a:lnTo>
                <a:lnTo>
                  <a:pt x="2029" y="9669"/>
                </a:lnTo>
                <a:lnTo>
                  <a:pt x="1976" y="9778"/>
                </a:lnTo>
                <a:lnTo>
                  <a:pt x="1930" y="9883"/>
                </a:lnTo>
                <a:lnTo>
                  <a:pt x="1890" y="9986"/>
                </a:lnTo>
                <a:lnTo>
                  <a:pt x="1854" y="10086"/>
                </a:lnTo>
                <a:lnTo>
                  <a:pt x="1825" y="10181"/>
                </a:lnTo>
                <a:lnTo>
                  <a:pt x="0" y="16128"/>
                </a:lnTo>
                <a:lnTo>
                  <a:pt x="2667" y="16125"/>
                </a:lnTo>
                <a:lnTo>
                  <a:pt x="3807" y="12201"/>
                </a:lnTo>
                <a:lnTo>
                  <a:pt x="4607" y="12200"/>
                </a:lnTo>
                <a:lnTo>
                  <a:pt x="3469" y="16124"/>
                </a:lnTo>
                <a:lnTo>
                  <a:pt x="12407" y="16116"/>
                </a:lnTo>
                <a:lnTo>
                  <a:pt x="11264" y="12193"/>
                </a:lnTo>
                <a:lnTo>
                  <a:pt x="12068" y="12192"/>
                </a:lnTo>
                <a:lnTo>
                  <a:pt x="13217" y="16116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40" name="Freeform 13"/>
          <p:cNvSpPr>
            <a:spLocks noEditPoints="1"/>
          </p:cNvSpPr>
          <p:nvPr/>
        </p:nvSpPr>
        <p:spPr bwMode="auto">
          <a:xfrm>
            <a:off x="869518" y="2714620"/>
            <a:ext cx="588434" cy="428628"/>
          </a:xfrm>
          <a:custGeom>
            <a:avLst/>
            <a:gdLst/>
            <a:ahLst/>
            <a:cxnLst>
              <a:cxn ang="0">
                <a:pos x="9760" y="3316"/>
              </a:cxn>
              <a:cxn ang="0">
                <a:pos x="9820" y="2989"/>
              </a:cxn>
              <a:cxn ang="0">
                <a:pos x="7051" y="1769"/>
              </a:cxn>
              <a:cxn ang="0">
                <a:pos x="6749" y="1922"/>
              </a:cxn>
              <a:cxn ang="0">
                <a:pos x="6323" y="3217"/>
              </a:cxn>
              <a:cxn ang="0">
                <a:pos x="7344" y="3300"/>
              </a:cxn>
              <a:cxn ang="0">
                <a:pos x="15148" y="4293"/>
              </a:cxn>
              <a:cxn ang="0">
                <a:pos x="14790" y="4067"/>
              </a:cxn>
              <a:cxn ang="0">
                <a:pos x="13821" y="4330"/>
              </a:cxn>
              <a:cxn ang="0">
                <a:pos x="12520" y="5146"/>
              </a:cxn>
              <a:cxn ang="0">
                <a:pos x="12393" y="5507"/>
              </a:cxn>
              <a:cxn ang="0">
                <a:pos x="12673" y="5760"/>
              </a:cxn>
              <a:cxn ang="0">
                <a:pos x="13274" y="7079"/>
              </a:cxn>
              <a:cxn ang="0">
                <a:pos x="9589" y="7720"/>
              </a:cxn>
              <a:cxn ang="0">
                <a:pos x="9834" y="7429"/>
              </a:cxn>
              <a:cxn ang="0">
                <a:pos x="9195" y="6061"/>
              </a:cxn>
              <a:cxn ang="0">
                <a:pos x="6858" y="6099"/>
              </a:cxn>
              <a:cxn ang="0">
                <a:pos x="6302" y="7359"/>
              </a:cxn>
              <a:cxn ang="0">
                <a:pos x="6498" y="7703"/>
              </a:cxn>
              <a:cxn ang="0">
                <a:pos x="3095" y="7263"/>
              </a:cxn>
              <a:cxn ang="0">
                <a:pos x="3442" y="5764"/>
              </a:cxn>
              <a:cxn ang="0">
                <a:pos x="3747" y="5539"/>
              </a:cxn>
              <a:cxn ang="0">
                <a:pos x="3655" y="5167"/>
              </a:cxn>
              <a:cxn ang="0">
                <a:pos x="2386" y="4400"/>
              </a:cxn>
              <a:cxn ang="0">
                <a:pos x="1427" y="4048"/>
              </a:cxn>
              <a:cxn ang="0">
                <a:pos x="1034" y="4262"/>
              </a:cxn>
              <a:cxn ang="0">
                <a:pos x="650" y="8366"/>
              </a:cxn>
              <a:cxn ang="0">
                <a:pos x="2903" y="8197"/>
              </a:cxn>
              <a:cxn ang="0">
                <a:pos x="3699" y="9995"/>
              </a:cxn>
              <a:cxn ang="0">
                <a:pos x="4238" y="9992"/>
              </a:cxn>
              <a:cxn ang="0">
                <a:pos x="4329" y="8234"/>
              </a:cxn>
              <a:cxn ang="0">
                <a:pos x="5912" y="8675"/>
              </a:cxn>
              <a:cxn ang="0">
                <a:pos x="6900" y="10377"/>
              </a:cxn>
              <a:cxn ang="0">
                <a:pos x="9706" y="8762"/>
              </a:cxn>
              <a:cxn ang="0">
                <a:pos x="11387" y="8387"/>
              </a:cxn>
              <a:cxn ang="0">
                <a:pos x="11792" y="9878"/>
              </a:cxn>
              <a:cxn ang="0">
                <a:pos x="12304" y="10061"/>
              </a:cxn>
              <a:cxn ang="0">
                <a:pos x="13145" y="8266"/>
              </a:cxn>
              <a:cxn ang="0">
                <a:pos x="15466" y="8283"/>
              </a:cxn>
              <a:cxn ang="0">
                <a:pos x="2075" y="6270"/>
              </a:cxn>
              <a:cxn ang="0">
                <a:pos x="15182" y="2843"/>
              </a:cxn>
              <a:cxn ang="0">
                <a:pos x="14563" y="2282"/>
              </a:cxn>
              <a:cxn ang="0">
                <a:pos x="13799" y="2639"/>
              </a:cxn>
              <a:cxn ang="0">
                <a:pos x="13841" y="3487"/>
              </a:cxn>
              <a:cxn ang="0">
                <a:pos x="14637" y="3768"/>
              </a:cxn>
              <a:cxn ang="0">
                <a:pos x="15197" y="3148"/>
              </a:cxn>
              <a:cxn ang="0">
                <a:pos x="2127" y="2404"/>
              </a:cxn>
              <a:cxn ang="0">
                <a:pos x="1279" y="2404"/>
              </a:cxn>
              <a:cxn ang="0">
                <a:pos x="960" y="3186"/>
              </a:cxn>
              <a:cxn ang="0">
                <a:pos x="1549" y="3777"/>
              </a:cxn>
              <a:cxn ang="0">
                <a:pos x="2332" y="3458"/>
              </a:cxn>
              <a:cxn ang="0">
                <a:pos x="8752" y="4644"/>
              </a:cxn>
              <a:cxn ang="0">
                <a:pos x="7988" y="4288"/>
              </a:cxn>
              <a:cxn ang="0">
                <a:pos x="7369" y="4849"/>
              </a:cxn>
              <a:cxn ang="0">
                <a:pos x="7650" y="5646"/>
              </a:cxn>
              <a:cxn ang="0">
                <a:pos x="8497" y="5686"/>
              </a:cxn>
              <a:cxn ang="0">
                <a:pos x="8857" y="681"/>
              </a:cxn>
              <a:cxn ang="0">
                <a:pos x="8329" y="34"/>
              </a:cxn>
              <a:cxn ang="0">
                <a:pos x="7519" y="276"/>
              </a:cxn>
              <a:cxn ang="0">
                <a:pos x="7437" y="1121"/>
              </a:cxn>
              <a:cxn ang="0">
                <a:pos x="8181" y="1514"/>
              </a:cxn>
              <a:cxn ang="0">
                <a:pos x="8827" y="984"/>
              </a:cxn>
            </a:cxnLst>
            <a:rect l="0" t="0" r="r" b="b"/>
            <a:pathLst>
              <a:path w="16150" h="11764">
                <a:moveTo>
                  <a:pt x="8070" y="3278"/>
                </a:moveTo>
                <a:lnTo>
                  <a:pt x="8175" y="3278"/>
                </a:lnTo>
                <a:lnTo>
                  <a:pt x="8280" y="3280"/>
                </a:lnTo>
                <a:lnTo>
                  <a:pt x="8384" y="3282"/>
                </a:lnTo>
                <a:lnTo>
                  <a:pt x="8488" y="3285"/>
                </a:lnTo>
                <a:lnTo>
                  <a:pt x="8591" y="3289"/>
                </a:lnTo>
                <a:lnTo>
                  <a:pt x="8694" y="3294"/>
                </a:lnTo>
                <a:lnTo>
                  <a:pt x="8796" y="3299"/>
                </a:lnTo>
                <a:lnTo>
                  <a:pt x="8897" y="3306"/>
                </a:lnTo>
                <a:lnTo>
                  <a:pt x="8998" y="3313"/>
                </a:lnTo>
                <a:lnTo>
                  <a:pt x="9097" y="3321"/>
                </a:lnTo>
                <a:lnTo>
                  <a:pt x="9197" y="3330"/>
                </a:lnTo>
                <a:lnTo>
                  <a:pt x="9296" y="3340"/>
                </a:lnTo>
                <a:lnTo>
                  <a:pt x="9395" y="3351"/>
                </a:lnTo>
                <a:lnTo>
                  <a:pt x="9493" y="3362"/>
                </a:lnTo>
                <a:lnTo>
                  <a:pt x="9590" y="3374"/>
                </a:lnTo>
                <a:lnTo>
                  <a:pt x="9687" y="3387"/>
                </a:lnTo>
                <a:lnTo>
                  <a:pt x="9698" y="3378"/>
                </a:lnTo>
                <a:lnTo>
                  <a:pt x="9710" y="3369"/>
                </a:lnTo>
                <a:lnTo>
                  <a:pt x="9720" y="3359"/>
                </a:lnTo>
                <a:lnTo>
                  <a:pt x="9731" y="3349"/>
                </a:lnTo>
                <a:lnTo>
                  <a:pt x="9741" y="3338"/>
                </a:lnTo>
                <a:lnTo>
                  <a:pt x="9751" y="3327"/>
                </a:lnTo>
                <a:lnTo>
                  <a:pt x="9760" y="3316"/>
                </a:lnTo>
                <a:lnTo>
                  <a:pt x="9769" y="3305"/>
                </a:lnTo>
                <a:lnTo>
                  <a:pt x="9777" y="3293"/>
                </a:lnTo>
                <a:lnTo>
                  <a:pt x="9784" y="3281"/>
                </a:lnTo>
                <a:lnTo>
                  <a:pt x="9792" y="3269"/>
                </a:lnTo>
                <a:lnTo>
                  <a:pt x="9798" y="3257"/>
                </a:lnTo>
                <a:lnTo>
                  <a:pt x="9805" y="3243"/>
                </a:lnTo>
                <a:lnTo>
                  <a:pt x="9810" y="3230"/>
                </a:lnTo>
                <a:lnTo>
                  <a:pt x="9815" y="3217"/>
                </a:lnTo>
                <a:lnTo>
                  <a:pt x="9820" y="3204"/>
                </a:lnTo>
                <a:lnTo>
                  <a:pt x="9824" y="3190"/>
                </a:lnTo>
                <a:lnTo>
                  <a:pt x="9828" y="3177"/>
                </a:lnTo>
                <a:lnTo>
                  <a:pt x="9831" y="3163"/>
                </a:lnTo>
                <a:lnTo>
                  <a:pt x="9833" y="3148"/>
                </a:lnTo>
                <a:lnTo>
                  <a:pt x="9835" y="3134"/>
                </a:lnTo>
                <a:lnTo>
                  <a:pt x="9836" y="3120"/>
                </a:lnTo>
                <a:lnTo>
                  <a:pt x="9837" y="3105"/>
                </a:lnTo>
                <a:lnTo>
                  <a:pt x="9837" y="3091"/>
                </a:lnTo>
                <a:lnTo>
                  <a:pt x="9836" y="3077"/>
                </a:lnTo>
                <a:lnTo>
                  <a:pt x="9835" y="3062"/>
                </a:lnTo>
                <a:lnTo>
                  <a:pt x="9833" y="3047"/>
                </a:lnTo>
                <a:lnTo>
                  <a:pt x="9831" y="3032"/>
                </a:lnTo>
                <a:lnTo>
                  <a:pt x="9828" y="3018"/>
                </a:lnTo>
                <a:lnTo>
                  <a:pt x="9824" y="3003"/>
                </a:lnTo>
                <a:lnTo>
                  <a:pt x="9820" y="2989"/>
                </a:lnTo>
                <a:lnTo>
                  <a:pt x="9814" y="2975"/>
                </a:lnTo>
                <a:lnTo>
                  <a:pt x="9430" y="1997"/>
                </a:lnTo>
                <a:lnTo>
                  <a:pt x="9418" y="1973"/>
                </a:lnTo>
                <a:lnTo>
                  <a:pt x="9406" y="1950"/>
                </a:lnTo>
                <a:lnTo>
                  <a:pt x="9393" y="1927"/>
                </a:lnTo>
                <a:lnTo>
                  <a:pt x="9378" y="1907"/>
                </a:lnTo>
                <a:lnTo>
                  <a:pt x="9362" y="1888"/>
                </a:lnTo>
                <a:lnTo>
                  <a:pt x="9345" y="1870"/>
                </a:lnTo>
                <a:lnTo>
                  <a:pt x="9327" y="1853"/>
                </a:lnTo>
                <a:lnTo>
                  <a:pt x="9306" y="1838"/>
                </a:lnTo>
                <a:lnTo>
                  <a:pt x="9286" y="1823"/>
                </a:lnTo>
                <a:lnTo>
                  <a:pt x="9264" y="1811"/>
                </a:lnTo>
                <a:lnTo>
                  <a:pt x="9242" y="1800"/>
                </a:lnTo>
                <a:lnTo>
                  <a:pt x="9220" y="1791"/>
                </a:lnTo>
                <a:lnTo>
                  <a:pt x="9195" y="1783"/>
                </a:lnTo>
                <a:lnTo>
                  <a:pt x="9171" y="1777"/>
                </a:lnTo>
                <a:lnTo>
                  <a:pt x="9147" y="1772"/>
                </a:lnTo>
                <a:lnTo>
                  <a:pt x="9122" y="1769"/>
                </a:lnTo>
                <a:lnTo>
                  <a:pt x="9122" y="1767"/>
                </a:lnTo>
                <a:lnTo>
                  <a:pt x="9111" y="1767"/>
                </a:lnTo>
                <a:lnTo>
                  <a:pt x="9106" y="1767"/>
                </a:lnTo>
                <a:lnTo>
                  <a:pt x="9100" y="1767"/>
                </a:lnTo>
                <a:lnTo>
                  <a:pt x="7053" y="1767"/>
                </a:lnTo>
                <a:lnTo>
                  <a:pt x="7051" y="1769"/>
                </a:lnTo>
                <a:lnTo>
                  <a:pt x="7038" y="1769"/>
                </a:lnTo>
                <a:lnTo>
                  <a:pt x="7024" y="1769"/>
                </a:lnTo>
                <a:lnTo>
                  <a:pt x="7011" y="1770"/>
                </a:lnTo>
                <a:lnTo>
                  <a:pt x="6997" y="1772"/>
                </a:lnTo>
                <a:lnTo>
                  <a:pt x="6984" y="1774"/>
                </a:lnTo>
                <a:lnTo>
                  <a:pt x="6971" y="1776"/>
                </a:lnTo>
                <a:lnTo>
                  <a:pt x="6958" y="1779"/>
                </a:lnTo>
                <a:lnTo>
                  <a:pt x="6945" y="1783"/>
                </a:lnTo>
                <a:lnTo>
                  <a:pt x="6918" y="1791"/>
                </a:lnTo>
                <a:lnTo>
                  <a:pt x="6893" y="1801"/>
                </a:lnTo>
                <a:lnTo>
                  <a:pt x="6881" y="1807"/>
                </a:lnTo>
                <a:lnTo>
                  <a:pt x="6869" y="1813"/>
                </a:lnTo>
                <a:lnTo>
                  <a:pt x="6858" y="1820"/>
                </a:lnTo>
                <a:lnTo>
                  <a:pt x="6847" y="1827"/>
                </a:lnTo>
                <a:lnTo>
                  <a:pt x="6835" y="1836"/>
                </a:lnTo>
                <a:lnTo>
                  <a:pt x="6824" y="1843"/>
                </a:lnTo>
                <a:lnTo>
                  <a:pt x="6813" y="1852"/>
                </a:lnTo>
                <a:lnTo>
                  <a:pt x="6803" y="1861"/>
                </a:lnTo>
                <a:lnTo>
                  <a:pt x="6793" y="1870"/>
                </a:lnTo>
                <a:lnTo>
                  <a:pt x="6784" y="1879"/>
                </a:lnTo>
                <a:lnTo>
                  <a:pt x="6775" y="1889"/>
                </a:lnTo>
                <a:lnTo>
                  <a:pt x="6766" y="1900"/>
                </a:lnTo>
                <a:lnTo>
                  <a:pt x="6757" y="1910"/>
                </a:lnTo>
                <a:lnTo>
                  <a:pt x="6749" y="1922"/>
                </a:lnTo>
                <a:lnTo>
                  <a:pt x="6742" y="1934"/>
                </a:lnTo>
                <a:lnTo>
                  <a:pt x="6734" y="1946"/>
                </a:lnTo>
                <a:lnTo>
                  <a:pt x="6727" y="1958"/>
                </a:lnTo>
                <a:lnTo>
                  <a:pt x="6720" y="1971"/>
                </a:lnTo>
                <a:lnTo>
                  <a:pt x="6714" y="1984"/>
                </a:lnTo>
                <a:lnTo>
                  <a:pt x="6709" y="1997"/>
                </a:lnTo>
                <a:lnTo>
                  <a:pt x="6324" y="2975"/>
                </a:lnTo>
                <a:lnTo>
                  <a:pt x="6319" y="2989"/>
                </a:lnTo>
                <a:lnTo>
                  <a:pt x="6315" y="3003"/>
                </a:lnTo>
                <a:lnTo>
                  <a:pt x="6311" y="3018"/>
                </a:lnTo>
                <a:lnTo>
                  <a:pt x="6308" y="3032"/>
                </a:lnTo>
                <a:lnTo>
                  <a:pt x="6305" y="3047"/>
                </a:lnTo>
                <a:lnTo>
                  <a:pt x="6303" y="3062"/>
                </a:lnTo>
                <a:lnTo>
                  <a:pt x="6302" y="3077"/>
                </a:lnTo>
                <a:lnTo>
                  <a:pt x="6302" y="3091"/>
                </a:lnTo>
                <a:lnTo>
                  <a:pt x="6302" y="3105"/>
                </a:lnTo>
                <a:lnTo>
                  <a:pt x="6302" y="3120"/>
                </a:lnTo>
                <a:lnTo>
                  <a:pt x="6304" y="3134"/>
                </a:lnTo>
                <a:lnTo>
                  <a:pt x="6305" y="3148"/>
                </a:lnTo>
                <a:lnTo>
                  <a:pt x="6308" y="3163"/>
                </a:lnTo>
                <a:lnTo>
                  <a:pt x="6311" y="3177"/>
                </a:lnTo>
                <a:lnTo>
                  <a:pt x="6314" y="3190"/>
                </a:lnTo>
                <a:lnTo>
                  <a:pt x="6318" y="3204"/>
                </a:lnTo>
                <a:lnTo>
                  <a:pt x="6323" y="3217"/>
                </a:lnTo>
                <a:lnTo>
                  <a:pt x="6328" y="3230"/>
                </a:lnTo>
                <a:lnTo>
                  <a:pt x="6334" y="3243"/>
                </a:lnTo>
                <a:lnTo>
                  <a:pt x="6340" y="3257"/>
                </a:lnTo>
                <a:lnTo>
                  <a:pt x="6346" y="3269"/>
                </a:lnTo>
                <a:lnTo>
                  <a:pt x="6354" y="3282"/>
                </a:lnTo>
                <a:lnTo>
                  <a:pt x="6361" y="3293"/>
                </a:lnTo>
                <a:lnTo>
                  <a:pt x="6369" y="3305"/>
                </a:lnTo>
                <a:lnTo>
                  <a:pt x="6378" y="3316"/>
                </a:lnTo>
                <a:lnTo>
                  <a:pt x="6387" y="3328"/>
                </a:lnTo>
                <a:lnTo>
                  <a:pt x="6396" y="3338"/>
                </a:lnTo>
                <a:lnTo>
                  <a:pt x="6407" y="3350"/>
                </a:lnTo>
                <a:lnTo>
                  <a:pt x="6418" y="3360"/>
                </a:lnTo>
                <a:lnTo>
                  <a:pt x="6429" y="3369"/>
                </a:lnTo>
                <a:lnTo>
                  <a:pt x="6440" y="3379"/>
                </a:lnTo>
                <a:lnTo>
                  <a:pt x="6451" y="3387"/>
                </a:lnTo>
                <a:lnTo>
                  <a:pt x="6548" y="3375"/>
                </a:lnTo>
                <a:lnTo>
                  <a:pt x="6646" y="3363"/>
                </a:lnTo>
                <a:lnTo>
                  <a:pt x="6744" y="3352"/>
                </a:lnTo>
                <a:lnTo>
                  <a:pt x="6842" y="3340"/>
                </a:lnTo>
                <a:lnTo>
                  <a:pt x="6941" y="3330"/>
                </a:lnTo>
                <a:lnTo>
                  <a:pt x="7041" y="3321"/>
                </a:lnTo>
                <a:lnTo>
                  <a:pt x="7141" y="3313"/>
                </a:lnTo>
                <a:lnTo>
                  <a:pt x="7242" y="3306"/>
                </a:lnTo>
                <a:lnTo>
                  <a:pt x="7344" y="3300"/>
                </a:lnTo>
                <a:lnTo>
                  <a:pt x="7446" y="3294"/>
                </a:lnTo>
                <a:lnTo>
                  <a:pt x="7549" y="3289"/>
                </a:lnTo>
                <a:lnTo>
                  <a:pt x="7652" y="3285"/>
                </a:lnTo>
                <a:lnTo>
                  <a:pt x="7756" y="3282"/>
                </a:lnTo>
                <a:lnTo>
                  <a:pt x="7860" y="3280"/>
                </a:lnTo>
                <a:lnTo>
                  <a:pt x="7965" y="3278"/>
                </a:lnTo>
                <a:lnTo>
                  <a:pt x="8070" y="3278"/>
                </a:lnTo>
                <a:close/>
                <a:moveTo>
                  <a:pt x="15830" y="4970"/>
                </a:moveTo>
                <a:lnTo>
                  <a:pt x="15428" y="4970"/>
                </a:lnTo>
                <a:lnTo>
                  <a:pt x="15402" y="4779"/>
                </a:lnTo>
                <a:lnTo>
                  <a:pt x="15393" y="4736"/>
                </a:lnTo>
                <a:lnTo>
                  <a:pt x="15383" y="4695"/>
                </a:lnTo>
                <a:lnTo>
                  <a:pt x="15370" y="4653"/>
                </a:lnTo>
                <a:lnTo>
                  <a:pt x="15356" y="4613"/>
                </a:lnTo>
                <a:lnTo>
                  <a:pt x="15339" y="4574"/>
                </a:lnTo>
                <a:lnTo>
                  <a:pt x="15321" y="4535"/>
                </a:lnTo>
                <a:lnTo>
                  <a:pt x="15301" y="4498"/>
                </a:lnTo>
                <a:lnTo>
                  <a:pt x="15280" y="4460"/>
                </a:lnTo>
                <a:lnTo>
                  <a:pt x="15257" y="4425"/>
                </a:lnTo>
                <a:lnTo>
                  <a:pt x="15232" y="4390"/>
                </a:lnTo>
                <a:lnTo>
                  <a:pt x="15205" y="4356"/>
                </a:lnTo>
                <a:lnTo>
                  <a:pt x="15178" y="4324"/>
                </a:lnTo>
                <a:lnTo>
                  <a:pt x="15163" y="4308"/>
                </a:lnTo>
                <a:lnTo>
                  <a:pt x="15148" y="4293"/>
                </a:lnTo>
                <a:lnTo>
                  <a:pt x="15133" y="4277"/>
                </a:lnTo>
                <a:lnTo>
                  <a:pt x="15116" y="4262"/>
                </a:lnTo>
                <a:lnTo>
                  <a:pt x="15100" y="4248"/>
                </a:lnTo>
                <a:lnTo>
                  <a:pt x="15084" y="4234"/>
                </a:lnTo>
                <a:lnTo>
                  <a:pt x="15067" y="4221"/>
                </a:lnTo>
                <a:lnTo>
                  <a:pt x="15050" y="4207"/>
                </a:lnTo>
                <a:lnTo>
                  <a:pt x="15039" y="4193"/>
                </a:lnTo>
                <a:lnTo>
                  <a:pt x="15038" y="4193"/>
                </a:lnTo>
                <a:lnTo>
                  <a:pt x="15036" y="4193"/>
                </a:lnTo>
                <a:lnTo>
                  <a:pt x="15022" y="4183"/>
                </a:lnTo>
                <a:lnTo>
                  <a:pt x="15007" y="4175"/>
                </a:lnTo>
                <a:lnTo>
                  <a:pt x="14993" y="4167"/>
                </a:lnTo>
                <a:lnTo>
                  <a:pt x="14978" y="4158"/>
                </a:lnTo>
                <a:lnTo>
                  <a:pt x="14966" y="4150"/>
                </a:lnTo>
                <a:lnTo>
                  <a:pt x="14953" y="4142"/>
                </a:lnTo>
                <a:lnTo>
                  <a:pt x="14940" y="4134"/>
                </a:lnTo>
                <a:lnTo>
                  <a:pt x="14927" y="4127"/>
                </a:lnTo>
                <a:lnTo>
                  <a:pt x="14907" y="4117"/>
                </a:lnTo>
                <a:lnTo>
                  <a:pt x="14889" y="4108"/>
                </a:lnTo>
                <a:lnTo>
                  <a:pt x="14870" y="4099"/>
                </a:lnTo>
                <a:lnTo>
                  <a:pt x="14850" y="4089"/>
                </a:lnTo>
                <a:lnTo>
                  <a:pt x="14831" y="4081"/>
                </a:lnTo>
                <a:lnTo>
                  <a:pt x="14811" y="4074"/>
                </a:lnTo>
                <a:lnTo>
                  <a:pt x="14790" y="4067"/>
                </a:lnTo>
                <a:lnTo>
                  <a:pt x="14769" y="4060"/>
                </a:lnTo>
                <a:lnTo>
                  <a:pt x="14723" y="4048"/>
                </a:lnTo>
                <a:lnTo>
                  <a:pt x="14677" y="4038"/>
                </a:lnTo>
                <a:lnTo>
                  <a:pt x="14631" y="4031"/>
                </a:lnTo>
                <a:lnTo>
                  <a:pt x="14585" y="4026"/>
                </a:lnTo>
                <a:lnTo>
                  <a:pt x="14539" y="4023"/>
                </a:lnTo>
                <a:lnTo>
                  <a:pt x="14494" y="4023"/>
                </a:lnTo>
                <a:lnTo>
                  <a:pt x="14448" y="4025"/>
                </a:lnTo>
                <a:lnTo>
                  <a:pt x="14403" y="4029"/>
                </a:lnTo>
                <a:lnTo>
                  <a:pt x="14358" y="4035"/>
                </a:lnTo>
                <a:lnTo>
                  <a:pt x="14315" y="4044"/>
                </a:lnTo>
                <a:lnTo>
                  <a:pt x="14272" y="4054"/>
                </a:lnTo>
                <a:lnTo>
                  <a:pt x="14228" y="4066"/>
                </a:lnTo>
                <a:lnTo>
                  <a:pt x="14187" y="4081"/>
                </a:lnTo>
                <a:lnTo>
                  <a:pt x="14145" y="4098"/>
                </a:lnTo>
                <a:lnTo>
                  <a:pt x="14105" y="4117"/>
                </a:lnTo>
                <a:lnTo>
                  <a:pt x="14066" y="4137"/>
                </a:lnTo>
                <a:lnTo>
                  <a:pt x="14026" y="4159"/>
                </a:lnTo>
                <a:lnTo>
                  <a:pt x="13989" y="4183"/>
                </a:lnTo>
                <a:lnTo>
                  <a:pt x="13954" y="4209"/>
                </a:lnTo>
                <a:lnTo>
                  <a:pt x="13918" y="4237"/>
                </a:lnTo>
                <a:lnTo>
                  <a:pt x="13885" y="4266"/>
                </a:lnTo>
                <a:lnTo>
                  <a:pt x="13853" y="4297"/>
                </a:lnTo>
                <a:lnTo>
                  <a:pt x="13821" y="4330"/>
                </a:lnTo>
                <a:lnTo>
                  <a:pt x="13792" y="4363"/>
                </a:lnTo>
                <a:lnTo>
                  <a:pt x="13765" y="4400"/>
                </a:lnTo>
                <a:lnTo>
                  <a:pt x="13739" y="4437"/>
                </a:lnTo>
                <a:lnTo>
                  <a:pt x="13714" y="4476"/>
                </a:lnTo>
                <a:lnTo>
                  <a:pt x="13691" y="4516"/>
                </a:lnTo>
                <a:lnTo>
                  <a:pt x="13671" y="4557"/>
                </a:lnTo>
                <a:lnTo>
                  <a:pt x="13652" y="4600"/>
                </a:lnTo>
                <a:lnTo>
                  <a:pt x="13636" y="4644"/>
                </a:lnTo>
                <a:lnTo>
                  <a:pt x="13621" y="4690"/>
                </a:lnTo>
                <a:lnTo>
                  <a:pt x="13544" y="5078"/>
                </a:lnTo>
                <a:lnTo>
                  <a:pt x="12725" y="5078"/>
                </a:lnTo>
                <a:lnTo>
                  <a:pt x="12708" y="5078"/>
                </a:lnTo>
                <a:lnTo>
                  <a:pt x="12690" y="5079"/>
                </a:lnTo>
                <a:lnTo>
                  <a:pt x="12673" y="5082"/>
                </a:lnTo>
                <a:lnTo>
                  <a:pt x="12657" y="5085"/>
                </a:lnTo>
                <a:lnTo>
                  <a:pt x="12639" y="5088"/>
                </a:lnTo>
                <a:lnTo>
                  <a:pt x="12623" y="5093"/>
                </a:lnTo>
                <a:lnTo>
                  <a:pt x="12607" y="5098"/>
                </a:lnTo>
                <a:lnTo>
                  <a:pt x="12592" y="5104"/>
                </a:lnTo>
                <a:lnTo>
                  <a:pt x="12577" y="5111"/>
                </a:lnTo>
                <a:lnTo>
                  <a:pt x="12562" y="5119"/>
                </a:lnTo>
                <a:lnTo>
                  <a:pt x="12548" y="5127"/>
                </a:lnTo>
                <a:lnTo>
                  <a:pt x="12533" y="5137"/>
                </a:lnTo>
                <a:lnTo>
                  <a:pt x="12520" y="5146"/>
                </a:lnTo>
                <a:lnTo>
                  <a:pt x="12507" y="5156"/>
                </a:lnTo>
                <a:lnTo>
                  <a:pt x="12495" y="5167"/>
                </a:lnTo>
                <a:lnTo>
                  <a:pt x="12483" y="5178"/>
                </a:lnTo>
                <a:lnTo>
                  <a:pt x="12472" y="5190"/>
                </a:lnTo>
                <a:lnTo>
                  <a:pt x="12461" y="5202"/>
                </a:lnTo>
                <a:lnTo>
                  <a:pt x="12451" y="5215"/>
                </a:lnTo>
                <a:lnTo>
                  <a:pt x="12441" y="5229"/>
                </a:lnTo>
                <a:lnTo>
                  <a:pt x="12432" y="5243"/>
                </a:lnTo>
                <a:lnTo>
                  <a:pt x="12424" y="5257"/>
                </a:lnTo>
                <a:lnTo>
                  <a:pt x="12416" y="5272"/>
                </a:lnTo>
                <a:lnTo>
                  <a:pt x="12409" y="5287"/>
                </a:lnTo>
                <a:lnTo>
                  <a:pt x="12403" y="5303"/>
                </a:lnTo>
                <a:lnTo>
                  <a:pt x="12398" y="5319"/>
                </a:lnTo>
                <a:lnTo>
                  <a:pt x="12393" y="5335"/>
                </a:lnTo>
                <a:lnTo>
                  <a:pt x="12389" y="5352"/>
                </a:lnTo>
                <a:lnTo>
                  <a:pt x="12386" y="5369"/>
                </a:lnTo>
                <a:lnTo>
                  <a:pt x="12384" y="5386"/>
                </a:lnTo>
                <a:lnTo>
                  <a:pt x="12383" y="5403"/>
                </a:lnTo>
                <a:lnTo>
                  <a:pt x="12382" y="5421"/>
                </a:lnTo>
                <a:lnTo>
                  <a:pt x="12383" y="5439"/>
                </a:lnTo>
                <a:lnTo>
                  <a:pt x="12384" y="5456"/>
                </a:lnTo>
                <a:lnTo>
                  <a:pt x="12386" y="5473"/>
                </a:lnTo>
                <a:lnTo>
                  <a:pt x="12389" y="5490"/>
                </a:lnTo>
                <a:lnTo>
                  <a:pt x="12393" y="5507"/>
                </a:lnTo>
                <a:lnTo>
                  <a:pt x="12398" y="5523"/>
                </a:lnTo>
                <a:lnTo>
                  <a:pt x="12403" y="5539"/>
                </a:lnTo>
                <a:lnTo>
                  <a:pt x="12409" y="5555"/>
                </a:lnTo>
                <a:lnTo>
                  <a:pt x="12416" y="5570"/>
                </a:lnTo>
                <a:lnTo>
                  <a:pt x="12423" y="5584"/>
                </a:lnTo>
                <a:lnTo>
                  <a:pt x="12432" y="5598"/>
                </a:lnTo>
                <a:lnTo>
                  <a:pt x="12441" y="5613"/>
                </a:lnTo>
                <a:lnTo>
                  <a:pt x="12451" y="5627"/>
                </a:lnTo>
                <a:lnTo>
                  <a:pt x="12461" y="5639"/>
                </a:lnTo>
                <a:lnTo>
                  <a:pt x="12472" y="5652"/>
                </a:lnTo>
                <a:lnTo>
                  <a:pt x="12483" y="5664"/>
                </a:lnTo>
                <a:lnTo>
                  <a:pt x="12495" y="5675"/>
                </a:lnTo>
                <a:lnTo>
                  <a:pt x="12507" y="5686"/>
                </a:lnTo>
                <a:lnTo>
                  <a:pt x="12520" y="5697"/>
                </a:lnTo>
                <a:lnTo>
                  <a:pt x="12533" y="5706"/>
                </a:lnTo>
                <a:lnTo>
                  <a:pt x="12548" y="5715"/>
                </a:lnTo>
                <a:lnTo>
                  <a:pt x="12562" y="5723"/>
                </a:lnTo>
                <a:lnTo>
                  <a:pt x="12577" y="5731"/>
                </a:lnTo>
                <a:lnTo>
                  <a:pt x="12592" y="5737"/>
                </a:lnTo>
                <a:lnTo>
                  <a:pt x="12607" y="5744"/>
                </a:lnTo>
                <a:lnTo>
                  <a:pt x="12623" y="5749"/>
                </a:lnTo>
                <a:lnTo>
                  <a:pt x="12639" y="5753"/>
                </a:lnTo>
                <a:lnTo>
                  <a:pt x="12657" y="5757"/>
                </a:lnTo>
                <a:lnTo>
                  <a:pt x="12673" y="5760"/>
                </a:lnTo>
                <a:lnTo>
                  <a:pt x="12690" y="5762"/>
                </a:lnTo>
                <a:lnTo>
                  <a:pt x="12707" y="5764"/>
                </a:lnTo>
                <a:lnTo>
                  <a:pt x="12725" y="5764"/>
                </a:lnTo>
                <a:lnTo>
                  <a:pt x="13860" y="5764"/>
                </a:lnTo>
                <a:lnTo>
                  <a:pt x="13863" y="5799"/>
                </a:lnTo>
                <a:lnTo>
                  <a:pt x="13865" y="5831"/>
                </a:lnTo>
                <a:lnTo>
                  <a:pt x="13866" y="5860"/>
                </a:lnTo>
                <a:lnTo>
                  <a:pt x="13867" y="5886"/>
                </a:lnTo>
                <a:lnTo>
                  <a:pt x="13867" y="5894"/>
                </a:lnTo>
                <a:lnTo>
                  <a:pt x="13868" y="5902"/>
                </a:lnTo>
                <a:lnTo>
                  <a:pt x="13868" y="5909"/>
                </a:lnTo>
                <a:lnTo>
                  <a:pt x="13868" y="5917"/>
                </a:lnTo>
                <a:lnTo>
                  <a:pt x="13867" y="5917"/>
                </a:lnTo>
                <a:lnTo>
                  <a:pt x="13862" y="6030"/>
                </a:lnTo>
                <a:lnTo>
                  <a:pt x="13846" y="6142"/>
                </a:lnTo>
                <a:lnTo>
                  <a:pt x="13820" y="6253"/>
                </a:lnTo>
                <a:lnTo>
                  <a:pt x="13784" y="6363"/>
                </a:lnTo>
                <a:lnTo>
                  <a:pt x="13739" y="6470"/>
                </a:lnTo>
                <a:lnTo>
                  <a:pt x="13684" y="6576"/>
                </a:lnTo>
                <a:lnTo>
                  <a:pt x="13621" y="6681"/>
                </a:lnTo>
                <a:lnTo>
                  <a:pt x="13547" y="6783"/>
                </a:lnTo>
                <a:lnTo>
                  <a:pt x="13465" y="6884"/>
                </a:lnTo>
                <a:lnTo>
                  <a:pt x="13374" y="6983"/>
                </a:lnTo>
                <a:lnTo>
                  <a:pt x="13274" y="7079"/>
                </a:lnTo>
                <a:lnTo>
                  <a:pt x="13167" y="7174"/>
                </a:lnTo>
                <a:lnTo>
                  <a:pt x="13051" y="7266"/>
                </a:lnTo>
                <a:lnTo>
                  <a:pt x="12928" y="7356"/>
                </a:lnTo>
                <a:lnTo>
                  <a:pt x="12797" y="7443"/>
                </a:lnTo>
                <a:lnTo>
                  <a:pt x="12659" y="7528"/>
                </a:lnTo>
                <a:lnTo>
                  <a:pt x="12513" y="7610"/>
                </a:lnTo>
                <a:lnTo>
                  <a:pt x="12361" y="7690"/>
                </a:lnTo>
                <a:lnTo>
                  <a:pt x="12201" y="7767"/>
                </a:lnTo>
                <a:lnTo>
                  <a:pt x="12036" y="7839"/>
                </a:lnTo>
                <a:lnTo>
                  <a:pt x="11864" y="7910"/>
                </a:lnTo>
                <a:lnTo>
                  <a:pt x="11686" y="7978"/>
                </a:lnTo>
                <a:lnTo>
                  <a:pt x="11502" y="8042"/>
                </a:lnTo>
                <a:lnTo>
                  <a:pt x="11312" y="8103"/>
                </a:lnTo>
                <a:lnTo>
                  <a:pt x="11116" y="8161"/>
                </a:lnTo>
                <a:lnTo>
                  <a:pt x="10915" y="8214"/>
                </a:lnTo>
                <a:lnTo>
                  <a:pt x="10710" y="8265"/>
                </a:lnTo>
                <a:lnTo>
                  <a:pt x="10500" y="8311"/>
                </a:lnTo>
                <a:lnTo>
                  <a:pt x="10285" y="8354"/>
                </a:lnTo>
                <a:lnTo>
                  <a:pt x="10064" y="8393"/>
                </a:lnTo>
                <a:lnTo>
                  <a:pt x="9840" y="8429"/>
                </a:lnTo>
                <a:lnTo>
                  <a:pt x="9613" y="8459"/>
                </a:lnTo>
                <a:lnTo>
                  <a:pt x="9573" y="7722"/>
                </a:lnTo>
                <a:lnTo>
                  <a:pt x="9581" y="7721"/>
                </a:lnTo>
                <a:lnTo>
                  <a:pt x="9589" y="7720"/>
                </a:lnTo>
                <a:lnTo>
                  <a:pt x="9597" y="7719"/>
                </a:lnTo>
                <a:lnTo>
                  <a:pt x="9605" y="7717"/>
                </a:lnTo>
                <a:lnTo>
                  <a:pt x="9622" y="7710"/>
                </a:lnTo>
                <a:lnTo>
                  <a:pt x="9640" y="7703"/>
                </a:lnTo>
                <a:lnTo>
                  <a:pt x="9656" y="7694"/>
                </a:lnTo>
                <a:lnTo>
                  <a:pt x="9671" y="7685"/>
                </a:lnTo>
                <a:lnTo>
                  <a:pt x="9686" y="7675"/>
                </a:lnTo>
                <a:lnTo>
                  <a:pt x="9700" y="7664"/>
                </a:lnTo>
                <a:lnTo>
                  <a:pt x="9713" y="7653"/>
                </a:lnTo>
                <a:lnTo>
                  <a:pt x="9726" y="7641"/>
                </a:lnTo>
                <a:lnTo>
                  <a:pt x="9738" y="7629"/>
                </a:lnTo>
                <a:lnTo>
                  <a:pt x="9751" y="7616"/>
                </a:lnTo>
                <a:lnTo>
                  <a:pt x="9762" y="7603"/>
                </a:lnTo>
                <a:lnTo>
                  <a:pt x="9772" y="7589"/>
                </a:lnTo>
                <a:lnTo>
                  <a:pt x="9782" y="7574"/>
                </a:lnTo>
                <a:lnTo>
                  <a:pt x="9791" y="7559"/>
                </a:lnTo>
                <a:lnTo>
                  <a:pt x="9799" y="7544"/>
                </a:lnTo>
                <a:lnTo>
                  <a:pt x="9806" y="7529"/>
                </a:lnTo>
                <a:lnTo>
                  <a:pt x="9813" y="7513"/>
                </a:lnTo>
                <a:lnTo>
                  <a:pt x="9819" y="7497"/>
                </a:lnTo>
                <a:lnTo>
                  <a:pt x="9824" y="7479"/>
                </a:lnTo>
                <a:lnTo>
                  <a:pt x="9828" y="7463"/>
                </a:lnTo>
                <a:lnTo>
                  <a:pt x="9832" y="7446"/>
                </a:lnTo>
                <a:lnTo>
                  <a:pt x="9834" y="7429"/>
                </a:lnTo>
                <a:lnTo>
                  <a:pt x="9836" y="7412"/>
                </a:lnTo>
                <a:lnTo>
                  <a:pt x="9837" y="7395"/>
                </a:lnTo>
                <a:lnTo>
                  <a:pt x="9838" y="7376"/>
                </a:lnTo>
                <a:lnTo>
                  <a:pt x="9837" y="7359"/>
                </a:lnTo>
                <a:lnTo>
                  <a:pt x="9836" y="7341"/>
                </a:lnTo>
                <a:lnTo>
                  <a:pt x="9833" y="7324"/>
                </a:lnTo>
                <a:lnTo>
                  <a:pt x="9830" y="7306"/>
                </a:lnTo>
                <a:lnTo>
                  <a:pt x="9826" y="7288"/>
                </a:lnTo>
                <a:lnTo>
                  <a:pt x="9821" y="7270"/>
                </a:lnTo>
                <a:lnTo>
                  <a:pt x="9814" y="7253"/>
                </a:lnTo>
                <a:lnTo>
                  <a:pt x="9430" y="6277"/>
                </a:lnTo>
                <a:lnTo>
                  <a:pt x="9418" y="6252"/>
                </a:lnTo>
                <a:lnTo>
                  <a:pt x="9406" y="6229"/>
                </a:lnTo>
                <a:lnTo>
                  <a:pt x="9393" y="6207"/>
                </a:lnTo>
                <a:lnTo>
                  <a:pt x="9378" y="6186"/>
                </a:lnTo>
                <a:lnTo>
                  <a:pt x="9362" y="6167"/>
                </a:lnTo>
                <a:lnTo>
                  <a:pt x="9345" y="6148"/>
                </a:lnTo>
                <a:lnTo>
                  <a:pt x="9327" y="6131"/>
                </a:lnTo>
                <a:lnTo>
                  <a:pt x="9306" y="6116"/>
                </a:lnTo>
                <a:lnTo>
                  <a:pt x="9286" y="6103"/>
                </a:lnTo>
                <a:lnTo>
                  <a:pt x="9264" y="6090"/>
                </a:lnTo>
                <a:lnTo>
                  <a:pt x="9242" y="6079"/>
                </a:lnTo>
                <a:lnTo>
                  <a:pt x="9220" y="6069"/>
                </a:lnTo>
                <a:lnTo>
                  <a:pt x="9195" y="6061"/>
                </a:lnTo>
                <a:lnTo>
                  <a:pt x="9171" y="6055"/>
                </a:lnTo>
                <a:lnTo>
                  <a:pt x="9147" y="6051"/>
                </a:lnTo>
                <a:lnTo>
                  <a:pt x="9122" y="6048"/>
                </a:lnTo>
                <a:lnTo>
                  <a:pt x="9122" y="6045"/>
                </a:lnTo>
                <a:lnTo>
                  <a:pt x="9111" y="6045"/>
                </a:lnTo>
                <a:lnTo>
                  <a:pt x="9106" y="6045"/>
                </a:lnTo>
                <a:lnTo>
                  <a:pt x="9100" y="6045"/>
                </a:lnTo>
                <a:lnTo>
                  <a:pt x="7053" y="6046"/>
                </a:lnTo>
                <a:lnTo>
                  <a:pt x="7051" y="6047"/>
                </a:lnTo>
                <a:lnTo>
                  <a:pt x="7038" y="6047"/>
                </a:lnTo>
                <a:lnTo>
                  <a:pt x="7024" y="6048"/>
                </a:lnTo>
                <a:lnTo>
                  <a:pt x="7011" y="6049"/>
                </a:lnTo>
                <a:lnTo>
                  <a:pt x="6997" y="6050"/>
                </a:lnTo>
                <a:lnTo>
                  <a:pt x="6984" y="6052"/>
                </a:lnTo>
                <a:lnTo>
                  <a:pt x="6971" y="6055"/>
                </a:lnTo>
                <a:lnTo>
                  <a:pt x="6958" y="6058"/>
                </a:lnTo>
                <a:lnTo>
                  <a:pt x="6945" y="6061"/>
                </a:lnTo>
                <a:lnTo>
                  <a:pt x="6931" y="6065"/>
                </a:lnTo>
                <a:lnTo>
                  <a:pt x="6918" y="6069"/>
                </a:lnTo>
                <a:lnTo>
                  <a:pt x="6906" y="6075"/>
                </a:lnTo>
                <a:lnTo>
                  <a:pt x="6893" y="6081"/>
                </a:lnTo>
                <a:lnTo>
                  <a:pt x="6881" y="6086"/>
                </a:lnTo>
                <a:lnTo>
                  <a:pt x="6869" y="6093"/>
                </a:lnTo>
                <a:lnTo>
                  <a:pt x="6858" y="6099"/>
                </a:lnTo>
                <a:lnTo>
                  <a:pt x="6847" y="6106"/>
                </a:lnTo>
                <a:lnTo>
                  <a:pt x="6835" y="6114"/>
                </a:lnTo>
                <a:lnTo>
                  <a:pt x="6824" y="6122"/>
                </a:lnTo>
                <a:lnTo>
                  <a:pt x="6813" y="6130"/>
                </a:lnTo>
                <a:lnTo>
                  <a:pt x="6803" y="6139"/>
                </a:lnTo>
                <a:lnTo>
                  <a:pt x="6793" y="6148"/>
                </a:lnTo>
                <a:lnTo>
                  <a:pt x="6784" y="6158"/>
                </a:lnTo>
                <a:lnTo>
                  <a:pt x="6775" y="6169"/>
                </a:lnTo>
                <a:lnTo>
                  <a:pt x="6766" y="6179"/>
                </a:lnTo>
                <a:lnTo>
                  <a:pt x="6757" y="6190"/>
                </a:lnTo>
                <a:lnTo>
                  <a:pt x="6749" y="6201"/>
                </a:lnTo>
                <a:lnTo>
                  <a:pt x="6742" y="6213"/>
                </a:lnTo>
                <a:lnTo>
                  <a:pt x="6734" y="6225"/>
                </a:lnTo>
                <a:lnTo>
                  <a:pt x="6727" y="6237"/>
                </a:lnTo>
                <a:lnTo>
                  <a:pt x="6720" y="6250"/>
                </a:lnTo>
                <a:lnTo>
                  <a:pt x="6714" y="6264"/>
                </a:lnTo>
                <a:lnTo>
                  <a:pt x="6709" y="6277"/>
                </a:lnTo>
                <a:lnTo>
                  <a:pt x="6324" y="7253"/>
                </a:lnTo>
                <a:lnTo>
                  <a:pt x="6318" y="7270"/>
                </a:lnTo>
                <a:lnTo>
                  <a:pt x="6313" y="7288"/>
                </a:lnTo>
                <a:lnTo>
                  <a:pt x="6309" y="7306"/>
                </a:lnTo>
                <a:lnTo>
                  <a:pt x="6305" y="7324"/>
                </a:lnTo>
                <a:lnTo>
                  <a:pt x="6303" y="7341"/>
                </a:lnTo>
                <a:lnTo>
                  <a:pt x="6302" y="7359"/>
                </a:lnTo>
                <a:lnTo>
                  <a:pt x="6301" y="7376"/>
                </a:lnTo>
                <a:lnTo>
                  <a:pt x="6301" y="7395"/>
                </a:lnTo>
                <a:lnTo>
                  <a:pt x="6302" y="7412"/>
                </a:lnTo>
                <a:lnTo>
                  <a:pt x="6304" y="7429"/>
                </a:lnTo>
                <a:lnTo>
                  <a:pt x="6307" y="7446"/>
                </a:lnTo>
                <a:lnTo>
                  <a:pt x="6310" y="7463"/>
                </a:lnTo>
                <a:lnTo>
                  <a:pt x="6315" y="7479"/>
                </a:lnTo>
                <a:lnTo>
                  <a:pt x="6320" y="7497"/>
                </a:lnTo>
                <a:lnTo>
                  <a:pt x="6326" y="7513"/>
                </a:lnTo>
                <a:lnTo>
                  <a:pt x="6332" y="7529"/>
                </a:lnTo>
                <a:lnTo>
                  <a:pt x="6340" y="7544"/>
                </a:lnTo>
                <a:lnTo>
                  <a:pt x="6348" y="7559"/>
                </a:lnTo>
                <a:lnTo>
                  <a:pt x="6357" y="7574"/>
                </a:lnTo>
                <a:lnTo>
                  <a:pt x="6366" y="7589"/>
                </a:lnTo>
                <a:lnTo>
                  <a:pt x="6376" y="7603"/>
                </a:lnTo>
                <a:lnTo>
                  <a:pt x="6387" y="7616"/>
                </a:lnTo>
                <a:lnTo>
                  <a:pt x="6399" y="7629"/>
                </a:lnTo>
                <a:lnTo>
                  <a:pt x="6412" y="7641"/>
                </a:lnTo>
                <a:lnTo>
                  <a:pt x="6425" y="7653"/>
                </a:lnTo>
                <a:lnTo>
                  <a:pt x="6438" y="7664"/>
                </a:lnTo>
                <a:lnTo>
                  <a:pt x="6453" y="7675"/>
                </a:lnTo>
                <a:lnTo>
                  <a:pt x="6467" y="7685"/>
                </a:lnTo>
                <a:lnTo>
                  <a:pt x="6483" y="7694"/>
                </a:lnTo>
                <a:lnTo>
                  <a:pt x="6498" y="7703"/>
                </a:lnTo>
                <a:lnTo>
                  <a:pt x="6516" y="7710"/>
                </a:lnTo>
                <a:lnTo>
                  <a:pt x="6533" y="7717"/>
                </a:lnTo>
                <a:lnTo>
                  <a:pt x="6545" y="7720"/>
                </a:lnTo>
                <a:lnTo>
                  <a:pt x="6557" y="7721"/>
                </a:lnTo>
                <a:lnTo>
                  <a:pt x="6517" y="8457"/>
                </a:lnTo>
                <a:lnTo>
                  <a:pt x="6290" y="8426"/>
                </a:lnTo>
                <a:lnTo>
                  <a:pt x="6067" y="8390"/>
                </a:lnTo>
                <a:lnTo>
                  <a:pt x="5848" y="8351"/>
                </a:lnTo>
                <a:lnTo>
                  <a:pt x="5634" y="8308"/>
                </a:lnTo>
                <a:lnTo>
                  <a:pt x="5424" y="8261"/>
                </a:lnTo>
                <a:lnTo>
                  <a:pt x="5219" y="8210"/>
                </a:lnTo>
                <a:lnTo>
                  <a:pt x="5021" y="8157"/>
                </a:lnTo>
                <a:lnTo>
                  <a:pt x="4826" y="8099"/>
                </a:lnTo>
                <a:lnTo>
                  <a:pt x="4637" y="8038"/>
                </a:lnTo>
                <a:lnTo>
                  <a:pt x="4453" y="7974"/>
                </a:lnTo>
                <a:lnTo>
                  <a:pt x="4276" y="7906"/>
                </a:lnTo>
                <a:lnTo>
                  <a:pt x="4105" y="7836"/>
                </a:lnTo>
                <a:lnTo>
                  <a:pt x="3940" y="7762"/>
                </a:lnTo>
                <a:lnTo>
                  <a:pt x="3781" y="7686"/>
                </a:lnTo>
                <a:lnTo>
                  <a:pt x="3630" y="7607"/>
                </a:lnTo>
                <a:lnTo>
                  <a:pt x="3485" y="7525"/>
                </a:lnTo>
                <a:lnTo>
                  <a:pt x="3347" y="7440"/>
                </a:lnTo>
                <a:lnTo>
                  <a:pt x="3217" y="7353"/>
                </a:lnTo>
                <a:lnTo>
                  <a:pt x="3095" y="7263"/>
                </a:lnTo>
                <a:lnTo>
                  <a:pt x="2980" y="7171"/>
                </a:lnTo>
                <a:lnTo>
                  <a:pt x="2873" y="7076"/>
                </a:lnTo>
                <a:lnTo>
                  <a:pt x="2774" y="6980"/>
                </a:lnTo>
                <a:lnTo>
                  <a:pt x="2684" y="6882"/>
                </a:lnTo>
                <a:lnTo>
                  <a:pt x="2602" y="6781"/>
                </a:lnTo>
                <a:lnTo>
                  <a:pt x="2528" y="6679"/>
                </a:lnTo>
                <a:lnTo>
                  <a:pt x="2465" y="6575"/>
                </a:lnTo>
                <a:lnTo>
                  <a:pt x="2410" y="6469"/>
                </a:lnTo>
                <a:lnTo>
                  <a:pt x="2365" y="6362"/>
                </a:lnTo>
                <a:lnTo>
                  <a:pt x="2330" y="6252"/>
                </a:lnTo>
                <a:lnTo>
                  <a:pt x="2304" y="6141"/>
                </a:lnTo>
                <a:lnTo>
                  <a:pt x="2289" y="6030"/>
                </a:lnTo>
                <a:lnTo>
                  <a:pt x="2283" y="5917"/>
                </a:lnTo>
                <a:lnTo>
                  <a:pt x="2282" y="5917"/>
                </a:lnTo>
                <a:lnTo>
                  <a:pt x="2283" y="5909"/>
                </a:lnTo>
                <a:lnTo>
                  <a:pt x="2283" y="5902"/>
                </a:lnTo>
                <a:lnTo>
                  <a:pt x="2283" y="5894"/>
                </a:lnTo>
                <a:lnTo>
                  <a:pt x="2283" y="5886"/>
                </a:lnTo>
                <a:lnTo>
                  <a:pt x="2284" y="5860"/>
                </a:lnTo>
                <a:lnTo>
                  <a:pt x="2285" y="5831"/>
                </a:lnTo>
                <a:lnTo>
                  <a:pt x="2288" y="5799"/>
                </a:lnTo>
                <a:lnTo>
                  <a:pt x="2291" y="5764"/>
                </a:lnTo>
                <a:lnTo>
                  <a:pt x="3425" y="5764"/>
                </a:lnTo>
                <a:lnTo>
                  <a:pt x="3442" y="5764"/>
                </a:lnTo>
                <a:lnTo>
                  <a:pt x="3460" y="5762"/>
                </a:lnTo>
                <a:lnTo>
                  <a:pt x="3477" y="5760"/>
                </a:lnTo>
                <a:lnTo>
                  <a:pt x="3493" y="5757"/>
                </a:lnTo>
                <a:lnTo>
                  <a:pt x="3511" y="5753"/>
                </a:lnTo>
                <a:lnTo>
                  <a:pt x="3527" y="5749"/>
                </a:lnTo>
                <a:lnTo>
                  <a:pt x="3543" y="5744"/>
                </a:lnTo>
                <a:lnTo>
                  <a:pt x="3558" y="5737"/>
                </a:lnTo>
                <a:lnTo>
                  <a:pt x="3573" y="5731"/>
                </a:lnTo>
                <a:lnTo>
                  <a:pt x="3588" y="5723"/>
                </a:lnTo>
                <a:lnTo>
                  <a:pt x="3602" y="5715"/>
                </a:lnTo>
                <a:lnTo>
                  <a:pt x="3617" y="5706"/>
                </a:lnTo>
                <a:lnTo>
                  <a:pt x="3630" y="5697"/>
                </a:lnTo>
                <a:lnTo>
                  <a:pt x="3643" y="5686"/>
                </a:lnTo>
                <a:lnTo>
                  <a:pt x="3655" y="5675"/>
                </a:lnTo>
                <a:lnTo>
                  <a:pt x="3667" y="5664"/>
                </a:lnTo>
                <a:lnTo>
                  <a:pt x="3678" y="5652"/>
                </a:lnTo>
                <a:lnTo>
                  <a:pt x="3689" y="5640"/>
                </a:lnTo>
                <a:lnTo>
                  <a:pt x="3699" y="5627"/>
                </a:lnTo>
                <a:lnTo>
                  <a:pt x="3709" y="5613"/>
                </a:lnTo>
                <a:lnTo>
                  <a:pt x="3718" y="5599"/>
                </a:lnTo>
                <a:lnTo>
                  <a:pt x="3726" y="5584"/>
                </a:lnTo>
                <a:lnTo>
                  <a:pt x="3734" y="5570"/>
                </a:lnTo>
                <a:lnTo>
                  <a:pt x="3741" y="5555"/>
                </a:lnTo>
                <a:lnTo>
                  <a:pt x="3747" y="5539"/>
                </a:lnTo>
                <a:lnTo>
                  <a:pt x="3752" y="5523"/>
                </a:lnTo>
                <a:lnTo>
                  <a:pt x="3757" y="5507"/>
                </a:lnTo>
                <a:lnTo>
                  <a:pt x="3761" y="5490"/>
                </a:lnTo>
                <a:lnTo>
                  <a:pt x="3764" y="5473"/>
                </a:lnTo>
                <a:lnTo>
                  <a:pt x="3766" y="5456"/>
                </a:lnTo>
                <a:lnTo>
                  <a:pt x="3767" y="5439"/>
                </a:lnTo>
                <a:lnTo>
                  <a:pt x="3768" y="5421"/>
                </a:lnTo>
                <a:lnTo>
                  <a:pt x="3767" y="5403"/>
                </a:lnTo>
                <a:lnTo>
                  <a:pt x="3766" y="5386"/>
                </a:lnTo>
                <a:lnTo>
                  <a:pt x="3764" y="5369"/>
                </a:lnTo>
                <a:lnTo>
                  <a:pt x="3761" y="5352"/>
                </a:lnTo>
                <a:lnTo>
                  <a:pt x="3757" y="5335"/>
                </a:lnTo>
                <a:lnTo>
                  <a:pt x="3752" y="5319"/>
                </a:lnTo>
                <a:lnTo>
                  <a:pt x="3747" y="5303"/>
                </a:lnTo>
                <a:lnTo>
                  <a:pt x="3741" y="5287"/>
                </a:lnTo>
                <a:lnTo>
                  <a:pt x="3734" y="5272"/>
                </a:lnTo>
                <a:lnTo>
                  <a:pt x="3727" y="5257"/>
                </a:lnTo>
                <a:lnTo>
                  <a:pt x="3718" y="5243"/>
                </a:lnTo>
                <a:lnTo>
                  <a:pt x="3709" y="5229"/>
                </a:lnTo>
                <a:lnTo>
                  <a:pt x="3699" y="5215"/>
                </a:lnTo>
                <a:lnTo>
                  <a:pt x="3689" y="5202"/>
                </a:lnTo>
                <a:lnTo>
                  <a:pt x="3678" y="5190"/>
                </a:lnTo>
                <a:lnTo>
                  <a:pt x="3667" y="5178"/>
                </a:lnTo>
                <a:lnTo>
                  <a:pt x="3655" y="5167"/>
                </a:lnTo>
                <a:lnTo>
                  <a:pt x="3643" y="5156"/>
                </a:lnTo>
                <a:lnTo>
                  <a:pt x="3630" y="5146"/>
                </a:lnTo>
                <a:lnTo>
                  <a:pt x="3617" y="5137"/>
                </a:lnTo>
                <a:lnTo>
                  <a:pt x="3602" y="5127"/>
                </a:lnTo>
                <a:lnTo>
                  <a:pt x="3588" y="5119"/>
                </a:lnTo>
                <a:lnTo>
                  <a:pt x="3573" y="5111"/>
                </a:lnTo>
                <a:lnTo>
                  <a:pt x="3558" y="5104"/>
                </a:lnTo>
                <a:lnTo>
                  <a:pt x="3543" y="5098"/>
                </a:lnTo>
                <a:lnTo>
                  <a:pt x="3527" y="5093"/>
                </a:lnTo>
                <a:lnTo>
                  <a:pt x="3511" y="5088"/>
                </a:lnTo>
                <a:lnTo>
                  <a:pt x="3493" y="5085"/>
                </a:lnTo>
                <a:lnTo>
                  <a:pt x="3477" y="5082"/>
                </a:lnTo>
                <a:lnTo>
                  <a:pt x="3460" y="5079"/>
                </a:lnTo>
                <a:lnTo>
                  <a:pt x="3443" y="5078"/>
                </a:lnTo>
                <a:lnTo>
                  <a:pt x="3425" y="5078"/>
                </a:lnTo>
                <a:lnTo>
                  <a:pt x="2607" y="5078"/>
                </a:lnTo>
                <a:lnTo>
                  <a:pt x="2529" y="4690"/>
                </a:lnTo>
                <a:lnTo>
                  <a:pt x="2514" y="4644"/>
                </a:lnTo>
                <a:lnTo>
                  <a:pt x="2498" y="4600"/>
                </a:lnTo>
                <a:lnTo>
                  <a:pt x="2479" y="4557"/>
                </a:lnTo>
                <a:lnTo>
                  <a:pt x="2459" y="4516"/>
                </a:lnTo>
                <a:lnTo>
                  <a:pt x="2437" y="4476"/>
                </a:lnTo>
                <a:lnTo>
                  <a:pt x="2412" y="4437"/>
                </a:lnTo>
                <a:lnTo>
                  <a:pt x="2386" y="4400"/>
                </a:lnTo>
                <a:lnTo>
                  <a:pt x="2358" y="4364"/>
                </a:lnTo>
                <a:lnTo>
                  <a:pt x="2329" y="4330"/>
                </a:lnTo>
                <a:lnTo>
                  <a:pt x="2298" y="4297"/>
                </a:lnTo>
                <a:lnTo>
                  <a:pt x="2266" y="4266"/>
                </a:lnTo>
                <a:lnTo>
                  <a:pt x="2232" y="4237"/>
                </a:lnTo>
                <a:lnTo>
                  <a:pt x="2197" y="4209"/>
                </a:lnTo>
                <a:lnTo>
                  <a:pt x="2161" y="4183"/>
                </a:lnTo>
                <a:lnTo>
                  <a:pt x="2124" y="4159"/>
                </a:lnTo>
                <a:lnTo>
                  <a:pt x="2085" y="4137"/>
                </a:lnTo>
                <a:lnTo>
                  <a:pt x="2046" y="4117"/>
                </a:lnTo>
                <a:lnTo>
                  <a:pt x="2006" y="4098"/>
                </a:lnTo>
                <a:lnTo>
                  <a:pt x="1964" y="4081"/>
                </a:lnTo>
                <a:lnTo>
                  <a:pt x="1922" y="4066"/>
                </a:lnTo>
                <a:lnTo>
                  <a:pt x="1879" y="4054"/>
                </a:lnTo>
                <a:lnTo>
                  <a:pt x="1836" y="4044"/>
                </a:lnTo>
                <a:lnTo>
                  <a:pt x="1792" y="4035"/>
                </a:lnTo>
                <a:lnTo>
                  <a:pt x="1747" y="4029"/>
                </a:lnTo>
                <a:lnTo>
                  <a:pt x="1702" y="4025"/>
                </a:lnTo>
                <a:lnTo>
                  <a:pt x="1656" y="4023"/>
                </a:lnTo>
                <a:lnTo>
                  <a:pt x="1611" y="4023"/>
                </a:lnTo>
                <a:lnTo>
                  <a:pt x="1566" y="4026"/>
                </a:lnTo>
                <a:lnTo>
                  <a:pt x="1519" y="4031"/>
                </a:lnTo>
                <a:lnTo>
                  <a:pt x="1473" y="4038"/>
                </a:lnTo>
                <a:lnTo>
                  <a:pt x="1427" y="4048"/>
                </a:lnTo>
                <a:lnTo>
                  <a:pt x="1381" y="4060"/>
                </a:lnTo>
                <a:lnTo>
                  <a:pt x="1360" y="4067"/>
                </a:lnTo>
                <a:lnTo>
                  <a:pt x="1339" y="4074"/>
                </a:lnTo>
                <a:lnTo>
                  <a:pt x="1320" y="4081"/>
                </a:lnTo>
                <a:lnTo>
                  <a:pt x="1300" y="4089"/>
                </a:lnTo>
                <a:lnTo>
                  <a:pt x="1281" y="4099"/>
                </a:lnTo>
                <a:lnTo>
                  <a:pt x="1262" y="4108"/>
                </a:lnTo>
                <a:lnTo>
                  <a:pt x="1243" y="4117"/>
                </a:lnTo>
                <a:lnTo>
                  <a:pt x="1224" y="4127"/>
                </a:lnTo>
                <a:lnTo>
                  <a:pt x="1211" y="4134"/>
                </a:lnTo>
                <a:lnTo>
                  <a:pt x="1198" y="4142"/>
                </a:lnTo>
                <a:lnTo>
                  <a:pt x="1185" y="4150"/>
                </a:lnTo>
                <a:lnTo>
                  <a:pt x="1172" y="4158"/>
                </a:lnTo>
                <a:lnTo>
                  <a:pt x="1158" y="4167"/>
                </a:lnTo>
                <a:lnTo>
                  <a:pt x="1143" y="4175"/>
                </a:lnTo>
                <a:lnTo>
                  <a:pt x="1128" y="4183"/>
                </a:lnTo>
                <a:lnTo>
                  <a:pt x="1114" y="4193"/>
                </a:lnTo>
                <a:lnTo>
                  <a:pt x="1112" y="4193"/>
                </a:lnTo>
                <a:lnTo>
                  <a:pt x="1111" y="4193"/>
                </a:lnTo>
                <a:lnTo>
                  <a:pt x="1101" y="4207"/>
                </a:lnTo>
                <a:lnTo>
                  <a:pt x="1083" y="4221"/>
                </a:lnTo>
                <a:lnTo>
                  <a:pt x="1067" y="4234"/>
                </a:lnTo>
                <a:lnTo>
                  <a:pt x="1050" y="4248"/>
                </a:lnTo>
                <a:lnTo>
                  <a:pt x="1034" y="4262"/>
                </a:lnTo>
                <a:lnTo>
                  <a:pt x="1018" y="4277"/>
                </a:lnTo>
                <a:lnTo>
                  <a:pt x="1002" y="4293"/>
                </a:lnTo>
                <a:lnTo>
                  <a:pt x="987" y="4308"/>
                </a:lnTo>
                <a:lnTo>
                  <a:pt x="973" y="4324"/>
                </a:lnTo>
                <a:lnTo>
                  <a:pt x="945" y="4356"/>
                </a:lnTo>
                <a:lnTo>
                  <a:pt x="919" y="4390"/>
                </a:lnTo>
                <a:lnTo>
                  <a:pt x="893" y="4425"/>
                </a:lnTo>
                <a:lnTo>
                  <a:pt x="870" y="4460"/>
                </a:lnTo>
                <a:lnTo>
                  <a:pt x="849" y="4498"/>
                </a:lnTo>
                <a:lnTo>
                  <a:pt x="829" y="4535"/>
                </a:lnTo>
                <a:lnTo>
                  <a:pt x="811" y="4574"/>
                </a:lnTo>
                <a:lnTo>
                  <a:pt x="794" y="4613"/>
                </a:lnTo>
                <a:lnTo>
                  <a:pt x="780" y="4653"/>
                </a:lnTo>
                <a:lnTo>
                  <a:pt x="767" y="4695"/>
                </a:lnTo>
                <a:lnTo>
                  <a:pt x="757" y="4736"/>
                </a:lnTo>
                <a:lnTo>
                  <a:pt x="748" y="4779"/>
                </a:lnTo>
                <a:lnTo>
                  <a:pt x="723" y="4970"/>
                </a:lnTo>
                <a:lnTo>
                  <a:pt x="320" y="4970"/>
                </a:lnTo>
                <a:lnTo>
                  <a:pt x="0" y="10283"/>
                </a:lnTo>
                <a:lnTo>
                  <a:pt x="304" y="10283"/>
                </a:lnTo>
                <a:lnTo>
                  <a:pt x="647" y="8406"/>
                </a:lnTo>
                <a:lnTo>
                  <a:pt x="647" y="8392"/>
                </a:lnTo>
                <a:lnTo>
                  <a:pt x="648" y="8379"/>
                </a:lnTo>
                <a:lnTo>
                  <a:pt x="650" y="8366"/>
                </a:lnTo>
                <a:lnTo>
                  <a:pt x="653" y="8353"/>
                </a:lnTo>
                <a:lnTo>
                  <a:pt x="657" y="8341"/>
                </a:lnTo>
                <a:lnTo>
                  <a:pt x="661" y="8328"/>
                </a:lnTo>
                <a:lnTo>
                  <a:pt x="666" y="8316"/>
                </a:lnTo>
                <a:lnTo>
                  <a:pt x="671" y="8305"/>
                </a:lnTo>
                <a:lnTo>
                  <a:pt x="677" y="8293"/>
                </a:lnTo>
                <a:lnTo>
                  <a:pt x="684" y="8283"/>
                </a:lnTo>
                <a:lnTo>
                  <a:pt x="691" y="8273"/>
                </a:lnTo>
                <a:lnTo>
                  <a:pt x="699" y="8263"/>
                </a:lnTo>
                <a:lnTo>
                  <a:pt x="709" y="8253"/>
                </a:lnTo>
                <a:lnTo>
                  <a:pt x="718" y="8245"/>
                </a:lnTo>
                <a:lnTo>
                  <a:pt x="727" y="8236"/>
                </a:lnTo>
                <a:lnTo>
                  <a:pt x="737" y="8228"/>
                </a:lnTo>
                <a:lnTo>
                  <a:pt x="655" y="9352"/>
                </a:lnTo>
                <a:lnTo>
                  <a:pt x="941" y="9352"/>
                </a:lnTo>
                <a:lnTo>
                  <a:pt x="1169" y="8185"/>
                </a:lnTo>
                <a:lnTo>
                  <a:pt x="2836" y="8185"/>
                </a:lnTo>
                <a:lnTo>
                  <a:pt x="2838" y="8187"/>
                </a:lnTo>
                <a:lnTo>
                  <a:pt x="2849" y="8187"/>
                </a:lnTo>
                <a:lnTo>
                  <a:pt x="2861" y="8188"/>
                </a:lnTo>
                <a:lnTo>
                  <a:pt x="2872" y="8189"/>
                </a:lnTo>
                <a:lnTo>
                  <a:pt x="2882" y="8191"/>
                </a:lnTo>
                <a:lnTo>
                  <a:pt x="2893" y="8194"/>
                </a:lnTo>
                <a:lnTo>
                  <a:pt x="2903" y="8197"/>
                </a:lnTo>
                <a:lnTo>
                  <a:pt x="2913" y="8200"/>
                </a:lnTo>
                <a:lnTo>
                  <a:pt x="2922" y="8204"/>
                </a:lnTo>
                <a:lnTo>
                  <a:pt x="2941" y="8213"/>
                </a:lnTo>
                <a:lnTo>
                  <a:pt x="2959" y="8224"/>
                </a:lnTo>
                <a:lnTo>
                  <a:pt x="2976" y="8237"/>
                </a:lnTo>
                <a:lnTo>
                  <a:pt x="2991" y="8251"/>
                </a:lnTo>
                <a:lnTo>
                  <a:pt x="3005" y="8266"/>
                </a:lnTo>
                <a:lnTo>
                  <a:pt x="3018" y="8282"/>
                </a:lnTo>
                <a:lnTo>
                  <a:pt x="3029" y="8299"/>
                </a:lnTo>
                <a:lnTo>
                  <a:pt x="3038" y="8318"/>
                </a:lnTo>
                <a:lnTo>
                  <a:pt x="3042" y="8327"/>
                </a:lnTo>
                <a:lnTo>
                  <a:pt x="3046" y="8338"/>
                </a:lnTo>
                <a:lnTo>
                  <a:pt x="3049" y="8348"/>
                </a:lnTo>
                <a:lnTo>
                  <a:pt x="3051" y="8359"/>
                </a:lnTo>
                <a:lnTo>
                  <a:pt x="3054" y="8369"/>
                </a:lnTo>
                <a:lnTo>
                  <a:pt x="3055" y="8380"/>
                </a:lnTo>
                <a:lnTo>
                  <a:pt x="3056" y="8390"/>
                </a:lnTo>
                <a:lnTo>
                  <a:pt x="3057" y="8401"/>
                </a:lnTo>
                <a:lnTo>
                  <a:pt x="3058" y="8402"/>
                </a:lnTo>
                <a:lnTo>
                  <a:pt x="3332" y="10283"/>
                </a:lnTo>
                <a:lnTo>
                  <a:pt x="3600" y="10283"/>
                </a:lnTo>
                <a:lnTo>
                  <a:pt x="3679" y="9964"/>
                </a:lnTo>
                <a:lnTo>
                  <a:pt x="3680" y="9982"/>
                </a:lnTo>
                <a:lnTo>
                  <a:pt x="3699" y="9995"/>
                </a:lnTo>
                <a:lnTo>
                  <a:pt x="3719" y="10007"/>
                </a:lnTo>
                <a:lnTo>
                  <a:pt x="3739" y="10018"/>
                </a:lnTo>
                <a:lnTo>
                  <a:pt x="3759" y="10029"/>
                </a:lnTo>
                <a:lnTo>
                  <a:pt x="3780" y="10039"/>
                </a:lnTo>
                <a:lnTo>
                  <a:pt x="3801" y="10047"/>
                </a:lnTo>
                <a:lnTo>
                  <a:pt x="3824" y="10055"/>
                </a:lnTo>
                <a:lnTo>
                  <a:pt x="3845" y="10061"/>
                </a:lnTo>
                <a:lnTo>
                  <a:pt x="3868" y="10066"/>
                </a:lnTo>
                <a:lnTo>
                  <a:pt x="3890" y="10071"/>
                </a:lnTo>
                <a:lnTo>
                  <a:pt x="3913" y="10074"/>
                </a:lnTo>
                <a:lnTo>
                  <a:pt x="3938" y="10076"/>
                </a:lnTo>
                <a:lnTo>
                  <a:pt x="3961" y="10077"/>
                </a:lnTo>
                <a:lnTo>
                  <a:pt x="3985" y="10077"/>
                </a:lnTo>
                <a:lnTo>
                  <a:pt x="4009" y="10075"/>
                </a:lnTo>
                <a:lnTo>
                  <a:pt x="4033" y="10072"/>
                </a:lnTo>
                <a:lnTo>
                  <a:pt x="4059" y="10068"/>
                </a:lnTo>
                <a:lnTo>
                  <a:pt x="4083" y="10062"/>
                </a:lnTo>
                <a:lnTo>
                  <a:pt x="4107" y="10056"/>
                </a:lnTo>
                <a:lnTo>
                  <a:pt x="4130" y="10048"/>
                </a:lnTo>
                <a:lnTo>
                  <a:pt x="4154" y="10039"/>
                </a:lnTo>
                <a:lnTo>
                  <a:pt x="4176" y="10029"/>
                </a:lnTo>
                <a:lnTo>
                  <a:pt x="4197" y="10017"/>
                </a:lnTo>
                <a:lnTo>
                  <a:pt x="4218" y="10005"/>
                </a:lnTo>
                <a:lnTo>
                  <a:pt x="4238" y="9992"/>
                </a:lnTo>
                <a:lnTo>
                  <a:pt x="4258" y="9978"/>
                </a:lnTo>
                <a:lnTo>
                  <a:pt x="4277" y="9964"/>
                </a:lnTo>
                <a:lnTo>
                  <a:pt x="4295" y="9948"/>
                </a:lnTo>
                <a:lnTo>
                  <a:pt x="4312" y="9932"/>
                </a:lnTo>
                <a:lnTo>
                  <a:pt x="4328" y="9914"/>
                </a:lnTo>
                <a:lnTo>
                  <a:pt x="4343" y="9896"/>
                </a:lnTo>
                <a:lnTo>
                  <a:pt x="4358" y="9877"/>
                </a:lnTo>
                <a:lnTo>
                  <a:pt x="4372" y="9858"/>
                </a:lnTo>
                <a:lnTo>
                  <a:pt x="4385" y="9838"/>
                </a:lnTo>
                <a:lnTo>
                  <a:pt x="4397" y="9817"/>
                </a:lnTo>
                <a:lnTo>
                  <a:pt x="4407" y="9796"/>
                </a:lnTo>
                <a:lnTo>
                  <a:pt x="4417" y="9774"/>
                </a:lnTo>
                <a:lnTo>
                  <a:pt x="4426" y="9752"/>
                </a:lnTo>
                <a:lnTo>
                  <a:pt x="4433" y="9729"/>
                </a:lnTo>
                <a:lnTo>
                  <a:pt x="4440" y="9706"/>
                </a:lnTo>
                <a:lnTo>
                  <a:pt x="4445" y="9683"/>
                </a:lnTo>
                <a:lnTo>
                  <a:pt x="4450" y="9659"/>
                </a:lnTo>
                <a:lnTo>
                  <a:pt x="4453" y="9634"/>
                </a:lnTo>
                <a:lnTo>
                  <a:pt x="4455" y="9610"/>
                </a:lnTo>
                <a:lnTo>
                  <a:pt x="4456" y="9585"/>
                </a:lnTo>
                <a:lnTo>
                  <a:pt x="4455" y="9561"/>
                </a:lnTo>
                <a:lnTo>
                  <a:pt x="4454" y="9535"/>
                </a:lnTo>
                <a:lnTo>
                  <a:pt x="4451" y="9510"/>
                </a:lnTo>
                <a:lnTo>
                  <a:pt x="4329" y="8234"/>
                </a:lnTo>
                <a:lnTo>
                  <a:pt x="4389" y="8258"/>
                </a:lnTo>
                <a:lnTo>
                  <a:pt x="4449" y="8280"/>
                </a:lnTo>
                <a:lnTo>
                  <a:pt x="4510" y="8302"/>
                </a:lnTo>
                <a:lnTo>
                  <a:pt x="4571" y="8323"/>
                </a:lnTo>
                <a:lnTo>
                  <a:pt x="4633" y="8345"/>
                </a:lnTo>
                <a:lnTo>
                  <a:pt x="4696" y="8366"/>
                </a:lnTo>
                <a:lnTo>
                  <a:pt x="4759" y="8386"/>
                </a:lnTo>
                <a:lnTo>
                  <a:pt x="4823" y="8406"/>
                </a:lnTo>
                <a:lnTo>
                  <a:pt x="4887" y="8427"/>
                </a:lnTo>
                <a:lnTo>
                  <a:pt x="4952" y="8446"/>
                </a:lnTo>
                <a:lnTo>
                  <a:pt x="5017" y="8465"/>
                </a:lnTo>
                <a:lnTo>
                  <a:pt x="5083" y="8483"/>
                </a:lnTo>
                <a:lnTo>
                  <a:pt x="5149" y="8501"/>
                </a:lnTo>
                <a:lnTo>
                  <a:pt x="5216" y="8520"/>
                </a:lnTo>
                <a:lnTo>
                  <a:pt x="5283" y="8537"/>
                </a:lnTo>
                <a:lnTo>
                  <a:pt x="5352" y="8554"/>
                </a:lnTo>
                <a:lnTo>
                  <a:pt x="5419" y="8571"/>
                </a:lnTo>
                <a:lnTo>
                  <a:pt x="5488" y="8587"/>
                </a:lnTo>
                <a:lnTo>
                  <a:pt x="5558" y="8602"/>
                </a:lnTo>
                <a:lnTo>
                  <a:pt x="5627" y="8619"/>
                </a:lnTo>
                <a:lnTo>
                  <a:pt x="5698" y="8633"/>
                </a:lnTo>
                <a:lnTo>
                  <a:pt x="5769" y="8648"/>
                </a:lnTo>
                <a:lnTo>
                  <a:pt x="5840" y="8662"/>
                </a:lnTo>
                <a:lnTo>
                  <a:pt x="5912" y="8675"/>
                </a:lnTo>
                <a:lnTo>
                  <a:pt x="5984" y="8688"/>
                </a:lnTo>
                <a:lnTo>
                  <a:pt x="6056" y="8701"/>
                </a:lnTo>
                <a:lnTo>
                  <a:pt x="6129" y="8714"/>
                </a:lnTo>
                <a:lnTo>
                  <a:pt x="6203" y="8726"/>
                </a:lnTo>
                <a:lnTo>
                  <a:pt x="6276" y="8737"/>
                </a:lnTo>
                <a:lnTo>
                  <a:pt x="6350" y="8748"/>
                </a:lnTo>
                <a:lnTo>
                  <a:pt x="6425" y="8759"/>
                </a:lnTo>
                <a:lnTo>
                  <a:pt x="6499" y="8769"/>
                </a:lnTo>
                <a:lnTo>
                  <a:pt x="6337" y="11764"/>
                </a:lnTo>
                <a:lnTo>
                  <a:pt x="6690" y="11764"/>
                </a:lnTo>
                <a:lnTo>
                  <a:pt x="6801" y="10482"/>
                </a:lnTo>
                <a:lnTo>
                  <a:pt x="6805" y="10471"/>
                </a:lnTo>
                <a:lnTo>
                  <a:pt x="6810" y="10461"/>
                </a:lnTo>
                <a:lnTo>
                  <a:pt x="6816" y="10451"/>
                </a:lnTo>
                <a:lnTo>
                  <a:pt x="6822" y="10442"/>
                </a:lnTo>
                <a:lnTo>
                  <a:pt x="6829" y="10432"/>
                </a:lnTo>
                <a:lnTo>
                  <a:pt x="6836" y="10424"/>
                </a:lnTo>
                <a:lnTo>
                  <a:pt x="6844" y="10416"/>
                </a:lnTo>
                <a:lnTo>
                  <a:pt x="6853" y="10408"/>
                </a:lnTo>
                <a:lnTo>
                  <a:pt x="6861" y="10401"/>
                </a:lnTo>
                <a:lnTo>
                  <a:pt x="6870" y="10393"/>
                </a:lnTo>
                <a:lnTo>
                  <a:pt x="6880" y="10387"/>
                </a:lnTo>
                <a:lnTo>
                  <a:pt x="6890" y="10382"/>
                </a:lnTo>
                <a:lnTo>
                  <a:pt x="6900" y="10377"/>
                </a:lnTo>
                <a:lnTo>
                  <a:pt x="6910" y="10373"/>
                </a:lnTo>
                <a:lnTo>
                  <a:pt x="6921" y="10369"/>
                </a:lnTo>
                <a:lnTo>
                  <a:pt x="6932" y="10366"/>
                </a:lnTo>
                <a:lnTo>
                  <a:pt x="9197" y="10366"/>
                </a:lnTo>
                <a:lnTo>
                  <a:pt x="9209" y="10369"/>
                </a:lnTo>
                <a:lnTo>
                  <a:pt x="9220" y="10373"/>
                </a:lnTo>
                <a:lnTo>
                  <a:pt x="9231" y="10377"/>
                </a:lnTo>
                <a:lnTo>
                  <a:pt x="9241" y="10382"/>
                </a:lnTo>
                <a:lnTo>
                  <a:pt x="9251" y="10387"/>
                </a:lnTo>
                <a:lnTo>
                  <a:pt x="9260" y="10394"/>
                </a:lnTo>
                <a:lnTo>
                  <a:pt x="9269" y="10401"/>
                </a:lnTo>
                <a:lnTo>
                  <a:pt x="9278" y="10408"/>
                </a:lnTo>
                <a:lnTo>
                  <a:pt x="9286" y="10416"/>
                </a:lnTo>
                <a:lnTo>
                  <a:pt x="9294" y="10424"/>
                </a:lnTo>
                <a:lnTo>
                  <a:pt x="9301" y="10432"/>
                </a:lnTo>
                <a:lnTo>
                  <a:pt x="9307" y="10442"/>
                </a:lnTo>
                <a:lnTo>
                  <a:pt x="9314" y="10451"/>
                </a:lnTo>
                <a:lnTo>
                  <a:pt x="9320" y="10461"/>
                </a:lnTo>
                <a:lnTo>
                  <a:pt x="9325" y="10471"/>
                </a:lnTo>
                <a:lnTo>
                  <a:pt x="9329" y="10482"/>
                </a:lnTo>
                <a:lnTo>
                  <a:pt x="9440" y="11764"/>
                </a:lnTo>
                <a:lnTo>
                  <a:pt x="9793" y="11764"/>
                </a:lnTo>
                <a:lnTo>
                  <a:pt x="9630" y="8772"/>
                </a:lnTo>
                <a:lnTo>
                  <a:pt x="9706" y="8762"/>
                </a:lnTo>
                <a:lnTo>
                  <a:pt x="9781" y="8751"/>
                </a:lnTo>
                <a:lnTo>
                  <a:pt x="9856" y="8741"/>
                </a:lnTo>
                <a:lnTo>
                  <a:pt x="9930" y="8729"/>
                </a:lnTo>
                <a:lnTo>
                  <a:pt x="10005" y="8717"/>
                </a:lnTo>
                <a:lnTo>
                  <a:pt x="10079" y="8704"/>
                </a:lnTo>
                <a:lnTo>
                  <a:pt x="10151" y="8691"/>
                </a:lnTo>
                <a:lnTo>
                  <a:pt x="10224" y="8678"/>
                </a:lnTo>
                <a:lnTo>
                  <a:pt x="10297" y="8665"/>
                </a:lnTo>
                <a:lnTo>
                  <a:pt x="10368" y="8651"/>
                </a:lnTo>
                <a:lnTo>
                  <a:pt x="10440" y="8636"/>
                </a:lnTo>
                <a:lnTo>
                  <a:pt x="10511" y="8621"/>
                </a:lnTo>
                <a:lnTo>
                  <a:pt x="10581" y="8605"/>
                </a:lnTo>
                <a:lnTo>
                  <a:pt x="10651" y="8589"/>
                </a:lnTo>
                <a:lnTo>
                  <a:pt x="10721" y="8573"/>
                </a:lnTo>
                <a:lnTo>
                  <a:pt x="10789" y="8557"/>
                </a:lnTo>
                <a:lnTo>
                  <a:pt x="10858" y="8540"/>
                </a:lnTo>
                <a:lnTo>
                  <a:pt x="10926" y="8522"/>
                </a:lnTo>
                <a:lnTo>
                  <a:pt x="10993" y="8503"/>
                </a:lnTo>
                <a:lnTo>
                  <a:pt x="11061" y="8485"/>
                </a:lnTo>
                <a:lnTo>
                  <a:pt x="11127" y="8467"/>
                </a:lnTo>
                <a:lnTo>
                  <a:pt x="11193" y="8448"/>
                </a:lnTo>
                <a:lnTo>
                  <a:pt x="11259" y="8428"/>
                </a:lnTo>
                <a:lnTo>
                  <a:pt x="11323" y="8408"/>
                </a:lnTo>
                <a:lnTo>
                  <a:pt x="11387" y="8387"/>
                </a:lnTo>
                <a:lnTo>
                  <a:pt x="11450" y="8367"/>
                </a:lnTo>
                <a:lnTo>
                  <a:pt x="11514" y="8346"/>
                </a:lnTo>
                <a:lnTo>
                  <a:pt x="11577" y="8324"/>
                </a:lnTo>
                <a:lnTo>
                  <a:pt x="11638" y="8302"/>
                </a:lnTo>
                <a:lnTo>
                  <a:pt x="11700" y="8280"/>
                </a:lnTo>
                <a:lnTo>
                  <a:pt x="11760" y="8258"/>
                </a:lnTo>
                <a:lnTo>
                  <a:pt x="11821" y="8234"/>
                </a:lnTo>
                <a:lnTo>
                  <a:pt x="11699" y="9510"/>
                </a:lnTo>
                <a:lnTo>
                  <a:pt x="11696" y="9535"/>
                </a:lnTo>
                <a:lnTo>
                  <a:pt x="11695" y="9561"/>
                </a:lnTo>
                <a:lnTo>
                  <a:pt x="11694" y="9586"/>
                </a:lnTo>
                <a:lnTo>
                  <a:pt x="11695" y="9610"/>
                </a:lnTo>
                <a:lnTo>
                  <a:pt x="11697" y="9634"/>
                </a:lnTo>
                <a:lnTo>
                  <a:pt x="11700" y="9659"/>
                </a:lnTo>
                <a:lnTo>
                  <a:pt x="11704" y="9683"/>
                </a:lnTo>
                <a:lnTo>
                  <a:pt x="11710" y="9706"/>
                </a:lnTo>
                <a:lnTo>
                  <a:pt x="11717" y="9729"/>
                </a:lnTo>
                <a:lnTo>
                  <a:pt x="11724" y="9753"/>
                </a:lnTo>
                <a:lnTo>
                  <a:pt x="11733" y="9775"/>
                </a:lnTo>
                <a:lnTo>
                  <a:pt x="11743" y="9796"/>
                </a:lnTo>
                <a:lnTo>
                  <a:pt x="11753" y="9817"/>
                </a:lnTo>
                <a:lnTo>
                  <a:pt x="11765" y="9838"/>
                </a:lnTo>
                <a:lnTo>
                  <a:pt x="11778" y="9858"/>
                </a:lnTo>
                <a:lnTo>
                  <a:pt x="11792" y="9878"/>
                </a:lnTo>
                <a:lnTo>
                  <a:pt x="11807" y="9896"/>
                </a:lnTo>
                <a:lnTo>
                  <a:pt x="11822" y="9914"/>
                </a:lnTo>
                <a:lnTo>
                  <a:pt x="11838" y="9932"/>
                </a:lnTo>
                <a:lnTo>
                  <a:pt x="11855" y="9948"/>
                </a:lnTo>
                <a:lnTo>
                  <a:pt x="11873" y="9964"/>
                </a:lnTo>
                <a:lnTo>
                  <a:pt x="11892" y="9979"/>
                </a:lnTo>
                <a:lnTo>
                  <a:pt x="11912" y="9992"/>
                </a:lnTo>
                <a:lnTo>
                  <a:pt x="11932" y="10005"/>
                </a:lnTo>
                <a:lnTo>
                  <a:pt x="11953" y="10017"/>
                </a:lnTo>
                <a:lnTo>
                  <a:pt x="11974" y="10029"/>
                </a:lnTo>
                <a:lnTo>
                  <a:pt x="11996" y="10039"/>
                </a:lnTo>
                <a:lnTo>
                  <a:pt x="12020" y="10048"/>
                </a:lnTo>
                <a:lnTo>
                  <a:pt x="12043" y="10056"/>
                </a:lnTo>
                <a:lnTo>
                  <a:pt x="12067" y="10063"/>
                </a:lnTo>
                <a:lnTo>
                  <a:pt x="12091" y="10068"/>
                </a:lnTo>
                <a:lnTo>
                  <a:pt x="12117" y="10072"/>
                </a:lnTo>
                <a:lnTo>
                  <a:pt x="12141" y="10075"/>
                </a:lnTo>
                <a:lnTo>
                  <a:pt x="12165" y="10077"/>
                </a:lnTo>
                <a:lnTo>
                  <a:pt x="12189" y="10077"/>
                </a:lnTo>
                <a:lnTo>
                  <a:pt x="12212" y="10076"/>
                </a:lnTo>
                <a:lnTo>
                  <a:pt x="12237" y="10074"/>
                </a:lnTo>
                <a:lnTo>
                  <a:pt x="12259" y="10071"/>
                </a:lnTo>
                <a:lnTo>
                  <a:pt x="12282" y="10067"/>
                </a:lnTo>
                <a:lnTo>
                  <a:pt x="12304" y="10061"/>
                </a:lnTo>
                <a:lnTo>
                  <a:pt x="12326" y="10055"/>
                </a:lnTo>
                <a:lnTo>
                  <a:pt x="12349" y="10047"/>
                </a:lnTo>
                <a:lnTo>
                  <a:pt x="12370" y="10039"/>
                </a:lnTo>
                <a:lnTo>
                  <a:pt x="12391" y="10030"/>
                </a:lnTo>
                <a:lnTo>
                  <a:pt x="12411" y="10018"/>
                </a:lnTo>
                <a:lnTo>
                  <a:pt x="12431" y="10007"/>
                </a:lnTo>
                <a:lnTo>
                  <a:pt x="12451" y="9995"/>
                </a:lnTo>
                <a:lnTo>
                  <a:pt x="12470" y="9982"/>
                </a:lnTo>
                <a:lnTo>
                  <a:pt x="12471" y="9964"/>
                </a:lnTo>
                <a:lnTo>
                  <a:pt x="12550" y="10283"/>
                </a:lnTo>
                <a:lnTo>
                  <a:pt x="12818" y="10283"/>
                </a:lnTo>
                <a:lnTo>
                  <a:pt x="13092" y="8403"/>
                </a:lnTo>
                <a:lnTo>
                  <a:pt x="13093" y="8401"/>
                </a:lnTo>
                <a:lnTo>
                  <a:pt x="13094" y="8390"/>
                </a:lnTo>
                <a:lnTo>
                  <a:pt x="13095" y="8380"/>
                </a:lnTo>
                <a:lnTo>
                  <a:pt x="13097" y="8369"/>
                </a:lnTo>
                <a:lnTo>
                  <a:pt x="13099" y="8359"/>
                </a:lnTo>
                <a:lnTo>
                  <a:pt x="13101" y="8348"/>
                </a:lnTo>
                <a:lnTo>
                  <a:pt x="13104" y="8338"/>
                </a:lnTo>
                <a:lnTo>
                  <a:pt x="13108" y="8328"/>
                </a:lnTo>
                <a:lnTo>
                  <a:pt x="13112" y="8318"/>
                </a:lnTo>
                <a:lnTo>
                  <a:pt x="13121" y="8299"/>
                </a:lnTo>
                <a:lnTo>
                  <a:pt x="13132" y="8282"/>
                </a:lnTo>
                <a:lnTo>
                  <a:pt x="13145" y="8266"/>
                </a:lnTo>
                <a:lnTo>
                  <a:pt x="13159" y="8251"/>
                </a:lnTo>
                <a:lnTo>
                  <a:pt x="13174" y="8237"/>
                </a:lnTo>
                <a:lnTo>
                  <a:pt x="13191" y="8224"/>
                </a:lnTo>
                <a:lnTo>
                  <a:pt x="13209" y="8213"/>
                </a:lnTo>
                <a:lnTo>
                  <a:pt x="13228" y="8204"/>
                </a:lnTo>
                <a:lnTo>
                  <a:pt x="13237" y="8200"/>
                </a:lnTo>
                <a:lnTo>
                  <a:pt x="13247" y="8197"/>
                </a:lnTo>
                <a:lnTo>
                  <a:pt x="13258" y="8194"/>
                </a:lnTo>
                <a:lnTo>
                  <a:pt x="13268" y="8192"/>
                </a:lnTo>
                <a:lnTo>
                  <a:pt x="13278" y="8190"/>
                </a:lnTo>
                <a:lnTo>
                  <a:pt x="13289" y="8188"/>
                </a:lnTo>
                <a:lnTo>
                  <a:pt x="13301" y="8187"/>
                </a:lnTo>
                <a:lnTo>
                  <a:pt x="13312" y="8187"/>
                </a:lnTo>
                <a:lnTo>
                  <a:pt x="13314" y="8185"/>
                </a:lnTo>
                <a:lnTo>
                  <a:pt x="14981" y="8185"/>
                </a:lnTo>
                <a:lnTo>
                  <a:pt x="15210" y="9352"/>
                </a:lnTo>
                <a:lnTo>
                  <a:pt x="15495" y="9352"/>
                </a:lnTo>
                <a:lnTo>
                  <a:pt x="15413" y="8228"/>
                </a:lnTo>
                <a:lnTo>
                  <a:pt x="15423" y="8237"/>
                </a:lnTo>
                <a:lnTo>
                  <a:pt x="15433" y="8245"/>
                </a:lnTo>
                <a:lnTo>
                  <a:pt x="15442" y="8254"/>
                </a:lnTo>
                <a:lnTo>
                  <a:pt x="15451" y="8263"/>
                </a:lnTo>
                <a:lnTo>
                  <a:pt x="15459" y="8273"/>
                </a:lnTo>
                <a:lnTo>
                  <a:pt x="15466" y="8283"/>
                </a:lnTo>
                <a:lnTo>
                  <a:pt x="15473" y="8294"/>
                </a:lnTo>
                <a:lnTo>
                  <a:pt x="15479" y="8305"/>
                </a:lnTo>
                <a:lnTo>
                  <a:pt x="15485" y="8316"/>
                </a:lnTo>
                <a:lnTo>
                  <a:pt x="15489" y="8328"/>
                </a:lnTo>
                <a:lnTo>
                  <a:pt x="15494" y="8341"/>
                </a:lnTo>
                <a:lnTo>
                  <a:pt x="15497" y="8353"/>
                </a:lnTo>
                <a:lnTo>
                  <a:pt x="15500" y="8366"/>
                </a:lnTo>
                <a:lnTo>
                  <a:pt x="15502" y="8379"/>
                </a:lnTo>
                <a:lnTo>
                  <a:pt x="15503" y="8392"/>
                </a:lnTo>
                <a:lnTo>
                  <a:pt x="15503" y="8406"/>
                </a:lnTo>
                <a:lnTo>
                  <a:pt x="15847" y="10283"/>
                </a:lnTo>
                <a:lnTo>
                  <a:pt x="16150" y="10283"/>
                </a:lnTo>
                <a:lnTo>
                  <a:pt x="15830" y="4970"/>
                </a:lnTo>
                <a:close/>
                <a:moveTo>
                  <a:pt x="941" y="6270"/>
                </a:moveTo>
                <a:lnTo>
                  <a:pt x="1104" y="6078"/>
                </a:lnTo>
                <a:lnTo>
                  <a:pt x="2040" y="6078"/>
                </a:lnTo>
                <a:lnTo>
                  <a:pt x="2043" y="6102"/>
                </a:lnTo>
                <a:lnTo>
                  <a:pt x="2046" y="6126"/>
                </a:lnTo>
                <a:lnTo>
                  <a:pt x="2050" y="6150"/>
                </a:lnTo>
                <a:lnTo>
                  <a:pt x="2054" y="6174"/>
                </a:lnTo>
                <a:lnTo>
                  <a:pt x="2059" y="6198"/>
                </a:lnTo>
                <a:lnTo>
                  <a:pt x="2064" y="6222"/>
                </a:lnTo>
                <a:lnTo>
                  <a:pt x="2069" y="6245"/>
                </a:lnTo>
                <a:lnTo>
                  <a:pt x="2075" y="6270"/>
                </a:lnTo>
                <a:lnTo>
                  <a:pt x="941" y="6270"/>
                </a:lnTo>
                <a:close/>
                <a:moveTo>
                  <a:pt x="14076" y="6270"/>
                </a:moveTo>
                <a:lnTo>
                  <a:pt x="14076" y="6267"/>
                </a:lnTo>
                <a:lnTo>
                  <a:pt x="14076" y="6265"/>
                </a:lnTo>
                <a:lnTo>
                  <a:pt x="14081" y="6243"/>
                </a:lnTo>
                <a:lnTo>
                  <a:pt x="14086" y="6221"/>
                </a:lnTo>
                <a:lnTo>
                  <a:pt x="14090" y="6200"/>
                </a:lnTo>
                <a:lnTo>
                  <a:pt x="14094" y="6179"/>
                </a:lnTo>
                <a:lnTo>
                  <a:pt x="14098" y="6157"/>
                </a:lnTo>
                <a:lnTo>
                  <a:pt x="14102" y="6135"/>
                </a:lnTo>
                <a:lnTo>
                  <a:pt x="14105" y="6114"/>
                </a:lnTo>
                <a:lnTo>
                  <a:pt x="14107" y="6092"/>
                </a:lnTo>
                <a:lnTo>
                  <a:pt x="14109" y="6085"/>
                </a:lnTo>
                <a:lnTo>
                  <a:pt x="14110" y="6079"/>
                </a:lnTo>
                <a:lnTo>
                  <a:pt x="15046" y="6079"/>
                </a:lnTo>
                <a:lnTo>
                  <a:pt x="15210" y="6270"/>
                </a:lnTo>
                <a:lnTo>
                  <a:pt x="14076" y="6270"/>
                </a:lnTo>
                <a:lnTo>
                  <a:pt x="14076" y="6270"/>
                </a:lnTo>
                <a:close/>
                <a:moveTo>
                  <a:pt x="15206" y="3033"/>
                </a:moveTo>
                <a:lnTo>
                  <a:pt x="15205" y="2994"/>
                </a:lnTo>
                <a:lnTo>
                  <a:pt x="15202" y="2955"/>
                </a:lnTo>
                <a:lnTo>
                  <a:pt x="15197" y="2917"/>
                </a:lnTo>
                <a:lnTo>
                  <a:pt x="15190" y="2880"/>
                </a:lnTo>
                <a:lnTo>
                  <a:pt x="15182" y="2843"/>
                </a:lnTo>
                <a:lnTo>
                  <a:pt x="15172" y="2807"/>
                </a:lnTo>
                <a:lnTo>
                  <a:pt x="15160" y="2772"/>
                </a:lnTo>
                <a:lnTo>
                  <a:pt x="15147" y="2737"/>
                </a:lnTo>
                <a:lnTo>
                  <a:pt x="15132" y="2704"/>
                </a:lnTo>
                <a:lnTo>
                  <a:pt x="15114" y="2671"/>
                </a:lnTo>
                <a:lnTo>
                  <a:pt x="15096" y="2639"/>
                </a:lnTo>
                <a:lnTo>
                  <a:pt x="15076" y="2609"/>
                </a:lnTo>
                <a:lnTo>
                  <a:pt x="15055" y="2578"/>
                </a:lnTo>
                <a:lnTo>
                  <a:pt x="15033" y="2550"/>
                </a:lnTo>
                <a:lnTo>
                  <a:pt x="15009" y="2523"/>
                </a:lnTo>
                <a:lnTo>
                  <a:pt x="14984" y="2497"/>
                </a:lnTo>
                <a:lnTo>
                  <a:pt x="14958" y="2471"/>
                </a:lnTo>
                <a:lnTo>
                  <a:pt x="14930" y="2447"/>
                </a:lnTo>
                <a:lnTo>
                  <a:pt x="14901" y="2425"/>
                </a:lnTo>
                <a:lnTo>
                  <a:pt x="14872" y="2404"/>
                </a:lnTo>
                <a:lnTo>
                  <a:pt x="14841" y="2383"/>
                </a:lnTo>
                <a:lnTo>
                  <a:pt x="14810" y="2365"/>
                </a:lnTo>
                <a:lnTo>
                  <a:pt x="14776" y="2349"/>
                </a:lnTo>
                <a:lnTo>
                  <a:pt x="14743" y="2334"/>
                </a:lnTo>
                <a:lnTo>
                  <a:pt x="14709" y="2320"/>
                </a:lnTo>
                <a:lnTo>
                  <a:pt x="14673" y="2308"/>
                </a:lnTo>
                <a:lnTo>
                  <a:pt x="14637" y="2297"/>
                </a:lnTo>
                <a:lnTo>
                  <a:pt x="14601" y="2289"/>
                </a:lnTo>
                <a:lnTo>
                  <a:pt x="14563" y="2282"/>
                </a:lnTo>
                <a:lnTo>
                  <a:pt x="14525" y="2278"/>
                </a:lnTo>
                <a:lnTo>
                  <a:pt x="14487" y="2275"/>
                </a:lnTo>
                <a:lnTo>
                  <a:pt x="14448" y="2274"/>
                </a:lnTo>
                <a:lnTo>
                  <a:pt x="14409" y="2275"/>
                </a:lnTo>
                <a:lnTo>
                  <a:pt x="14370" y="2278"/>
                </a:lnTo>
                <a:lnTo>
                  <a:pt x="14332" y="2282"/>
                </a:lnTo>
                <a:lnTo>
                  <a:pt x="14295" y="2289"/>
                </a:lnTo>
                <a:lnTo>
                  <a:pt x="14258" y="2297"/>
                </a:lnTo>
                <a:lnTo>
                  <a:pt x="14222" y="2308"/>
                </a:lnTo>
                <a:lnTo>
                  <a:pt x="14187" y="2320"/>
                </a:lnTo>
                <a:lnTo>
                  <a:pt x="14152" y="2334"/>
                </a:lnTo>
                <a:lnTo>
                  <a:pt x="14119" y="2349"/>
                </a:lnTo>
                <a:lnTo>
                  <a:pt x="14087" y="2365"/>
                </a:lnTo>
                <a:lnTo>
                  <a:pt x="14055" y="2383"/>
                </a:lnTo>
                <a:lnTo>
                  <a:pt x="14024" y="2404"/>
                </a:lnTo>
                <a:lnTo>
                  <a:pt x="13994" y="2425"/>
                </a:lnTo>
                <a:lnTo>
                  <a:pt x="13966" y="2447"/>
                </a:lnTo>
                <a:lnTo>
                  <a:pt x="13938" y="2471"/>
                </a:lnTo>
                <a:lnTo>
                  <a:pt x="13912" y="2497"/>
                </a:lnTo>
                <a:lnTo>
                  <a:pt x="13887" y="2523"/>
                </a:lnTo>
                <a:lnTo>
                  <a:pt x="13863" y="2550"/>
                </a:lnTo>
                <a:lnTo>
                  <a:pt x="13841" y="2578"/>
                </a:lnTo>
                <a:lnTo>
                  <a:pt x="13819" y="2609"/>
                </a:lnTo>
                <a:lnTo>
                  <a:pt x="13799" y="2639"/>
                </a:lnTo>
                <a:lnTo>
                  <a:pt x="13781" y="2671"/>
                </a:lnTo>
                <a:lnTo>
                  <a:pt x="13765" y="2704"/>
                </a:lnTo>
                <a:lnTo>
                  <a:pt x="13750" y="2737"/>
                </a:lnTo>
                <a:lnTo>
                  <a:pt x="13736" y="2772"/>
                </a:lnTo>
                <a:lnTo>
                  <a:pt x="13723" y="2807"/>
                </a:lnTo>
                <a:lnTo>
                  <a:pt x="13713" y="2843"/>
                </a:lnTo>
                <a:lnTo>
                  <a:pt x="13705" y="2880"/>
                </a:lnTo>
                <a:lnTo>
                  <a:pt x="13698" y="2917"/>
                </a:lnTo>
                <a:lnTo>
                  <a:pt x="13694" y="2955"/>
                </a:lnTo>
                <a:lnTo>
                  <a:pt x="13691" y="2994"/>
                </a:lnTo>
                <a:lnTo>
                  <a:pt x="13690" y="3033"/>
                </a:lnTo>
                <a:lnTo>
                  <a:pt x="13691" y="3072"/>
                </a:lnTo>
                <a:lnTo>
                  <a:pt x="13694" y="3111"/>
                </a:lnTo>
                <a:lnTo>
                  <a:pt x="13698" y="3148"/>
                </a:lnTo>
                <a:lnTo>
                  <a:pt x="13705" y="3186"/>
                </a:lnTo>
                <a:lnTo>
                  <a:pt x="13713" y="3222"/>
                </a:lnTo>
                <a:lnTo>
                  <a:pt x="13723" y="3259"/>
                </a:lnTo>
                <a:lnTo>
                  <a:pt x="13736" y="3294"/>
                </a:lnTo>
                <a:lnTo>
                  <a:pt x="13750" y="3328"/>
                </a:lnTo>
                <a:lnTo>
                  <a:pt x="13765" y="3362"/>
                </a:lnTo>
                <a:lnTo>
                  <a:pt x="13781" y="3395"/>
                </a:lnTo>
                <a:lnTo>
                  <a:pt x="13799" y="3426"/>
                </a:lnTo>
                <a:lnTo>
                  <a:pt x="13819" y="3458"/>
                </a:lnTo>
                <a:lnTo>
                  <a:pt x="13841" y="3487"/>
                </a:lnTo>
                <a:lnTo>
                  <a:pt x="13863" y="3515"/>
                </a:lnTo>
                <a:lnTo>
                  <a:pt x="13887" y="3544"/>
                </a:lnTo>
                <a:lnTo>
                  <a:pt x="13912" y="3570"/>
                </a:lnTo>
                <a:lnTo>
                  <a:pt x="13938" y="3595"/>
                </a:lnTo>
                <a:lnTo>
                  <a:pt x="13966" y="3618"/>
                </a:lnTo>
                <a:lnTo>
                  <a:pt x="13994" y="3642"/>
                </a:lnTo>
                <a:lnTo>
                  <a:pt x="14024" y="3662"/>
                </a:lnTo>
                <a:lnTo>
                  <a:pt x="14055" y="3682"/>
                </a:lnTo>
                <a:lnTo>
                  <a:pt x="14087" y="3700"/>
                </a:lnTo>
                <a:lnTo>
                  <a:pt x="14119" y="3718"/>
                </a:lnTo>
                <a:lnTo>
                  <a:pt x="14152" y="3733"/>
                </a:lnTo>
                <a:lnTo>
                  <a:pt x="14187" y="3746"/>
                </a:lnTo>
                <a:lnTo>
                  <a:pt x="14222" y="3758"/>
                </a:lnTo>
                <a:lnTo>
                  <a:pt x="14258" y="3768"/>
                </a:lnTo>
                <a:lnTo>
                  <a:pt x="14295" y="3776"/>
                </a:lnTo>
                <a:lnTo>
                  <a:pt x="14332" y="3783"/>
                </a:lnTo>
                <a:lnTo>
                  <a:pt x="14370" y="3788"/>
                </a:lnTo>
                <a:lnTo>
                  <a:pt x="14409" y="3791"/>
                </a:lnTo>
                <a:lnTo>
                  <a:pt x="14448" y="3792"/>
                </a:lnTo>
                <a:lnTo>
                  <a:pt x="14487" y="3791"/>
                </a:lnTo>
                <a:lnTo>
                  <a:pt x="14525" y="3788"/>
                </a:lnTo>
                <a:lnTo>
                  <a:pt x="14563" y="3783"/>
                </a:lnTo>
                <a:lnTo>
                  <a:pt x="14601" y="3776"/>
                </a:lnTo>
                <a:lnTo>
                  <a:pt x="14637" y="3768"/>
                </a:lnTo>
                <a:lnTo>
                  <a:pt x="14673" y="3758"/>
                </a:lnTo>
                <a:lnTo>
                  <a:pt x="14709" y="3746"/>
                </a:lnTo>
                <a:lnTo>
                  <a:pt x="14743" y="3733"/>
                </a:lnTo>
                <a:lnTo>
                  <a:pt x="14776" y="3718"/>
                </a:lnTo>
                <a:lnTo>
                  <a:pt x="14810" y="3700"/>
                </a:lnTo>
                <a:lnTo>
                  <a:pt x="14841" y="3682"/>
                </a:lnTo>
                <a:lnTo>
                  <a:pt x="14872" y="3662"/>
                </a:lnTo>
                <a:lnTo>
                  <a:pt x="14901" y="3642"/>
                </a:lnTo>
                <a:lnTo>
                  <a:pt x="14930" y="3618"/>
                </a:lnTo>
                <a:lnTo>
                  <a:pt x="14958" y="3595"/>
                </a:lnTo>
                <a:lnTo>
                  <a:pt x="14984" y="3570"/>
                </a:lnTo>
                <a:lnTo>
                  <a:pt x="15009" y="3544"/>
                </a:lnTo>
                <a:lnTo>
                  <a:pt x="15033" y="3515"/>
                </a:lnTo>
                <a:lnTo>
                  <a:pt x="15055" y="3487"/>
                </a:lnTo>
                <a:lnTo>
                  <a:pt x="15076" y="3458"/>
                </a:lnTo>
                <a:lnTo>
                  <a:pt x="15096" y="3426"/>
                </a:lnTo>
                <a:lnTo>
                  <a:pt x="15114" y="3395"/>
                </a:lnTo>
                <a:lnTo>
                  <a:pt x="15132" y="3362"/>
                </a:lnTo>
                <a:lnTo>
                  <a:pt x="15147" y="3328"/>
                </a:lnTo>
                <a:lnTo>
                  <a:pt x="15160" y="3294"/>
                </a:lnTo>
                <a:lnTo>
                  <a:pt x="15172" y="3259"/>
                </a:lnTo>
                <a:lnTo>
                  <a:pt x="15182" y="3222"/>
                </a:lnTo>
                <a:lnTo>
                  <a:pt x="15190" y="3186"/>
                </a:lnTo>
                <a:lnTo>
                  <a:pt x="15197" y="3148"/>
                </a:lnTo>
                <a:lnTo>
                  <a:pt x="15202" y="3111"/>
                </a:lnTo>
                <a:lnTo>
                  <a:pt x="15205" y="3072"/>
                </a:lnTo>
                <a:lnTo>
                  <a:pt x="15206" y="3033"/>
                </a:lnTo>
                <a:close/>
                <a:moveTo>
                  <a:pt x="2461" y="3033"/>
                </a:moveTo>
                <a:lnTo>
                  <a:pt x="2460" y="2994"/>
                </a:lnTo>
                <a:lnTo>
                  <a:pt x="2457" y="2955"/>
                </a:lnTo>
                <a:lnTo>
                  <a:pt x="2452" y="2917"/>
                </a:lnTo>
                <a:lnTo>
                  <a:pt x="2446" y="2880"/>
                </a:lnTo>
                <a:lnTo>
                  <a:pt x="2437" y="2843"/>
                </a:lnTo>
                <a:lnTo>
                  <a:pt x="2427" y="2807"/>
                </a:lnTo>
                <a:lnTo>
                  <a:pt x="2414" y="2772"/>
                </a:lnTo>
                <a:lnTo>
                  <a:pt x="2401" y="2737"/>
                </a:lnTo>
                <a:lnTo>
                  <a:pt x="2386" y="2704"/>
                </a:lnTo>
                <a:lnTo>
                  <a:pt x="2369" y="2671"/>
                </a:lnTo>
                <a:lnTo>
                  <a:pt x="2351" y="2639"/>
                </a:lnTo>
                <a:lnTo>
                  <a:pt x="2332" y="2609"/>
                </a:lnTo>
                <a:lnTo>
                  <a:pt x="2310" y="2578"/>
                </a:lnTo>
                <a:lnTo>
                  <a:pt x="2287" y="2550"/>
                </a:lnTo>
                <a:lnTo>
                  <a:pt x="2264" y="2523"/>
                </a:lnTo>
                <a:lnTo>
                  <a:pt x="2239" y="2497"/>
                </a:lnTo>
                <a:lnTo>
                  <a:pt x="2213" y="2471"/>
                </a:lnTo>
                <a:lnTo>
                  <a:pt x="2185" y="2447"/>
                </a:lnTo>
                <a:lnTo>
                  <a:pt x="2156" y="2425"/>
                </a:lnTo>
                <a:lnTo>
                  <a:pt x="2127" y="2404"/>
                </a:lnTo>
                <a:lnTo>
                  <a:pt x="2095" y="2383"/>
                </a:lnTo>
                <a:lnTo>
                  <a:pt x="2064" y="2365"/>
                </a:lnTo>
                <a:lnTo>
                  <a:pt x="2031" y="2349"/>
                </a:lnTo>
                <a:lnTo>
                  <a:pt x="1998" y="2334"/>
                </a:lnTo>
                <a:lnTo>
                  <a:pt x="1963" y="2320"/>
                </a:lnTo>
                <a:lnTo>
                  <a:pt x="1928" y="2308"/>
                </a:lnTo>
                <a:lnTo>
                  <a:pt x="1892" y="2297"/>
                </a:lnTo>
                <a:lnTo>
                  <a:pt x="1855" y="2289"/>
                </a:lnTo>
                <a:lnTo>
                  <a:pt x="1818" y="2282"/>
                </a:lnTo>
                <a:lnTo>
                  <a:pt x="1781" y="2277"/>
                </a:lnTo>
                <a:lnTo>
                  <a:pt x="1741" y="2275"/>
                </a:lnTo>
                <a:lnTo>
                  <a:pt x="1703" y="2274"/>
                </a:lnTo>
                <a:lnTo>
                  <a:pt x="1663" y="2275"/>
                </a:lnTo>
                <a:lnTo>
                  <a:pt x="1625" y="2277"/>
                </a:lnTo>
                <a:lnTo>
                  <a:pt x="1587" y="2282"/>
                </a:lnTo>
                <a:lnTo>
                  <a:pt x="1549" y="2289"/>
                </a:lnTo>
                <a:lnTo>
                  <a:pt x="1513" y="2297"/>
                </a:lnTo>
                <a:lnTo>
                  <a:pt x="1477" y="2308"/>
                </a:lnTo>
                <a:lnTo>
                  <a:pt x="1441" y="2320"/>
                </a:lnTo>
                <a:lnTo>
                  <a:pt x="1407" y="2334"/>
                </a:lnTo>
                <a:lnTo>
                  <a:pt x="1374" y="2349"/>
                </a:lnTo>
                <a:lnTo>
                  <a:pt x="1341" y="2365"/>
                </a:lnTo>
                <a:lnTo>
                  <a:pt x="1309" y="2383"/>
                </a:lnTo>
                <a:lnTo>
                  <a:pt x="1279" y="2404"/>
                </a:lnTo>
                <a:lnTo>
                  <a:pt x="1249" y="2425"/>
                </a:lnTo>
                <a:lnTo>
                  <a:pt x="1220" y="2447"/>
                </a:lnTo>
                <a:lnTo>
                  <a:pt x="1193" y="2471"/>
                </a:lnTo>
                <a:lnTo>
                  <a:pt x="1167" y="2497"/>
                </a:lnTo>
                <a:lnTo>
                  <a:pt x="1142" y="2523"/>
                </a:lnTo>
                <a:lnTo>
                  <a:pt x="1117" y="2550"/>
                </a:lnTo>
                <a:lnTo>
                  <a:pt x="1095" y="2578"/>
                </a:lnTo>
                <a:lnTo>
                  <a:pt x="1074" y="2609"/>
                </a:lnTo>
                <a:lnTo>
                  <a:pt x="1054" y="2639"/>
                </a:lnTo>
                <a:lnTo>
                  <a:pt x="1036" y="2671"/>
                </a:lnTo>
                <a:lnTo>
                  <a:pt x="1019" y="2704"/>
                </a:lnTo>
                <a:lnTo>
                  <a:pt x="1004" y="2737"/>
                </a:lnTo>
                <a:lnTo>
                  <a:pt x="990" y="2772"/>
                </a:lnTo>
                <a:lnTo>
                  <a:pt x="978" y="2807"/>
                </a:lnTo>
                <a:lnTo>
                  <a:pt x="968" y="2843"/>
                </a:lnTo>
                <a:lnTo>
                  <a:pt x="960" y="2880"/>
                </a:lnTo>
                <a:lnTo>
                  <a:pt x="953" y="2917"/>
                </a:lnTo>
                <a:lnTo>
                  <a:pt x="949" y="2955"/>
                </a:lnTo>
                <a:lnTo>
                  <a:pt x="946" y="2994"/>
                </a:lnTo>
                <a:lnTo>
                  <a:pt x="945" y="3033"/>
                </a:lnTo>
                <a:lnTo>
                  <a:pt x="946" y="3072"/>
                </a:lnTo>
                <a:lnTo>
                  <a:pt x="949" y="3111"/>
                </a:lnTo>
                <a:lnTo>
                  <a:pt x="953" y="3148"/>
                </a:lnTo>
                <a:lnTo>
                  <a:pt x="960" y="3186"/>
                </a:lnTo>
                <a:lnTo>
                  <a:pt x="968" y="3222"/>
                </a:lnTo>
                <a:lnTo>
                  <a:pt x="978" y="3259"/>
                </a:lnTo>
                <a:lnTo>
                  <a:pt x="990" y="3294"/>
                </a:lnTo>
                <a:lnTo>
                  <a:pt x="1004" y="3328"/>
                </a:lnTo>
                <a:lnTo>
                  <a:pt x="1019" y="3362"/>
                </a:lnTo>
                <a:lnTo>
                  <a:pt x="1036" y="3395"/>
                </a:lnTo>
                <a:lnTo>
                  <a:pt x="1054" y="3426"/>
                </a:lnTo>
                <a:lnTo>
                  <a:pt x="1074" y="3458"/>
                </a:lnTo>
                <a:lnTo>
                  <a:pt x="1095" y="3487"/>
                </a:lnTo>
                <a:lnTo>
                  <a:pt x="1117" y="3516"/>
                </a:lnTo>
                <a:lnTo>
                  <a:pt x="1142" y="3544"/>
                </a:lnTo>
                <a:lnTo>
                  <a:pt x="1167" y="3570"/>
                </a:lnTo>
                <a:lnTo>
                  <a:pt x="1193" y="3595"/>
                </a:lnTo>
                <a:lnTo>
                  <a:pt x="1220" y="3618"/>
                </a:lnTo>
                <a:lnTo>
                  <a:pt x="1249" y="3642"/>
                </a:lnTo>
                <a:lnTo>
                  <a:pt x="1279" y="3663"/>
                </a:lnTo>
                <a:lnTo>
                  <a:pt x="1309" y="3682"/>
                </a:lnTo>
                <a:lnTo>
                  <a:pt x="1341" y="3700"/>
                </a:lnTo>
                <a:lnTo>
                  <a:pt x="1374" y="3718"/>
                </a:lnTo>
                <a:lnTo>
                  <a:pt x="1407" y="3733"/>
                </a:lnTo>
                <a:lnTo>
                  <a:pt x="1441" y="3746"/>
                </a:lnTo>
                <a:lnTo>
                  <a:pt x="1477" y="3758"/>
                </a:lnTo>
                <a:lnTo>
                  <a:pt x="1513" y="3768"/>
                </a:lnTo>
                <a:lnTo>
                  <a:pt x="1549" y="3777"/>
                </a:lnTo>
                <a:lnTo>
                  <a:pt x="1587" y="3783"/>
                </a:lnTo>
                <a:lnTo>
                  <a:pt x="1625" y="3788"/>
                </a:lnTo>
                <a:lnTo>
                  <a:pt x="1663" y="3791"/>
                </a:lnTo>
                <a:lnTo>
                  <a:pt x="1703" y="3792"/>
                </a:lnTo>
                <a:lnTo>
                  <a:pt x="1741" y="3791"/>
                </a:lnTo>
                <a:lnTo>
                  <a:pt x="1781" y="3788"/>
                </a:lnTo>
                <a:lnTo>
                  <a:pt x="1818" y="3783"/>
                </a:lnTo>
                <a:lnTo>
                  <a:pt x="1855" y="3777"/>
                </a:lnTo>
                <a:lnTo>
                  <a:pt x="1892" y="3768"/>
                </a:lnTo>
                <a:lnTo>
                  <a:pt x="1928" y="3758"/>
                </a:lnTo>
                <a:lnTo>
                  <a:pt x="1963" y="3746"/>
                </a:lnTo>
                <a:lnTo>
                  <a:pt x="1998" y="3733"/>
                </a:lnTo>
                <a:lnTo>
                  <a:pt x="2031" y="3718"/>
                </a:lnTo>
                <a:lnTo>
                  <a:pt x="2064" y="3700"/>
                </a:lnTo>
                <a:lnTo>
                  <a:pt x="2095" y="3682"/>
                </a:lnTo>
                <a:lnTo>
                  <a:pt x="2127" y="3663"/>
                </a:lnTo>
                <a:lnTo>
                  <a:pt x="2156" y="3642"/>
                </a:lnTo>
                <a:lnTo>
                  <a:pt x="2185" y="3618"/>
                </a:lnTo>
                <a:lnTo>
                  <a:pt x="2213" y="3595"/>
                </a:lnTo>
                <a:lnTo>
                  <a:pt x="2239" y="3570"/>
                </a:lnTo>
                <a:lnTo>
                  <a:pt x="2264" y="3544"/>
                </a:lnTo>
                <a:lnTo>
                  <a:pt x="2287" y="3516"/>
                </a:lnTo>
                <a:lnTo>
                  <a:pt x="2310" y="3487"/>
                </a:lnTo>
                <a:lnTo>
                  <a:pt x="2332" y="3458"/>
                </a:lnTo>
                <a:lnTo>
                  <a:pt x="2351" y="3426"/>
                </a:lnTo>
                <a:lnTo>
                  <a:pt x="2369" y="3395"/>
                </a:lnTo>
                <a:lnTo>
                  <a:pt x="2386" y="3362"/>
                </a:lnTo>
                <a:lnTo>
                  <a:pt x="2401" y="3328"/>
                </a:lnTo>
                <a:lnTo>
                  <a:pt x="2414" y="3294"/>
                </a:lnTo>
                <a:lnTo>
                  <a:pt x="2427" y="3259"/>
                </a:lnTo>
                <a:lnTo>
                  <a:pt x="2437" y="3222"/>
                </a:lnTo>
                <a:lnTo>
                  <a:pt x="2446" y="3186"/>
                </a:lnTo>
                <a:lnTo>
                  <a:pt x="2452" y="3148"/>
                </a:lnTo>
                <a:lnTo>
                  <a:pt x="2457" y="3111"/>
                </a:lnTo>
                <a:lnTo>
                  <a:pt x="2460" y="3072"/>
                </a:lnTo>
                <a:lnTo>
                  <a:pt x="2461" y="3033"/>
                </a:lnTo>
                <a:close/>
                <a:moveTo>
                  <a:pt x="8861" y="5038"/>
                </a:moveTo>
                <a:lnTo>
                  <a:pt x="8860" y="4999"/>
                </a:lnTo>
                <a:lnTo>
                  <a:pt x="8857" y="4960"/>
                </a:lnTo>
                <a:lnTo>
                  <a:pt x="8853" y="4922"/>
                </a:lnTo>
                <a:lnTo>
                  <a:pt x="8846" y="4885"/>
                </a:lnTo>
                <a:lnTo>
                  <a:pt x="8838" y="4849"/>
                </a:lnTo>
                <a:lnTo>
                  <a:pt x="8827" y="4812"/>
                </a:lnTo>
                <a:lnTo>
                  <a:pt x="8816" y="4777"/>
                </a:lnTo>
                <a:lnTo>
                  <a:pt x="8802" y="4742"/>
                </a:lnTo>
                <a:lnTo>
                  <a:pt x="8787" y="4709"/>
                </a:lnTo>
                <a:lnTo>
                  <a:pt x="8770" y="4676"/>
                </a:lnTo>
                <a:lnTo>
                  <a:pt x="8752" y="4644"/>
                </a:lnTo>
                <a:lnTo>
                  <a:pt x="8732" y="4613"/>
                </a:lnTo>
                <a:lnTo>
                  <a:pt x="8711" y="4584"/>
                </a:lnTo>
                <a:lnTo>
                  <a:pt x="8689" y="4555"/>
                </a:lnTo>
                <a:lnTo>
                  <a:pt x="8664" y="4527"/>
                </a:lnTo>
                <a:lnTo>
                  <a:pt x="8639" y="4501"/>
                </a:lnTo>
                <a:lnTo>
                  <a:pt x="8613" y="4476"/>
                </a:lnTo>
                <a:lnTo>
                  <a:pt x="8586" y="4452"/>
                </a:lnTo>
                <a:lnTo>
                  <a:pt x="8557" y="4430"/>
                </a:lnTo>
                <a:lnTo>
                  <a:pt x="8527" y="4409"/>
                </a:lnTo>
                <a:lnTo>
                  <a:pt x="8497" y="4389"/>
                </a:lnTo>
                <a:lnTo>
                  <a:pt x="8465" y="4370"/>
                </a:lnTo>
                <a:lnTo>
                  <a:pt x="8432" y="4353"/>
                </a:lnTo>
                <a:lnTo>
                  <a:pt x="8399" y="4338"/>
                </a:lnTo>
                <a:lnTo>
                  <a:pt x="8365" y="4325"/>
                </a:lnTo>
                <a:lnTo>
                  <a:pt x="8329" y="4313"/>
                </a:lnTo>
                <a:lnTo>
                  <a:pt x="8293" y="4303"/>
                </a:lnTo>
                <a:lnTo>
                  <a:pt x="8257" y="4295"/>
                </a:lnTo>
                <a:lnTo>
                  <a:pt x="8219" y="4288"/>
                </a:lnTo>
                <a:lnTo>
                  <a:pt x="8181" y="4283"/>
                </a:lnTo>
                <a:lnTo>
                  <a:pt x="8143" y="4279"/>
                </a:lnTo>
                <a:lnTo>
                  <a:pt x="8103" y="4278"/>
                </a:lnTo>
                <a:lnTo>
                  <a:pt x="8065" y="4279"/>
                </a:lnTo>
                <a:lnTo>
                  <a:pt x="8027" y="4283"/>
                </a:lnTo>
                <a:lnTo>
                  <a:pt x="7988" y="4288"/>
                </a:lnTo>
                <a:lnTo>
                  <a:pt x="7951" y="4295"/>
                </a:lnTo>
                <a:lnTo>
                  <a:pt x="7915" y="4303"/>
                </a:lnTo>
                <a:lnTo>
                  <a:pt x="7878" y="4313"/>
                </a:lnTo>
                <a:lnTo>
                  <a:pt x="7843" y="4325"/>
                </a:lnTo>
                <a:lnTo>
                  <a:pt x="7809" y="4338"/>
                </a:lnTo>
                <a:lnTo>
                  <a:pt x="7775" y="4353"/>
                </a:lnTo>
                <a:lnTo>
                  <a:pt x="7743" y="4370"/>
                </a:lnTo>
                <a:lnTo>
                  <a:pt x="7711" y="4389"/>
                </a:lnTo>
                <a:lnTo>
                  <a:pt x="7680" y="4409"/>
                </a:lnTo>
                <a:lnTo>
                  <a:pt x="7650" y="4430"/>
                </a:lnTo>
                <a:lnTo>
                  <a:pt x="7622" y="4452"/>
                </a:lnTo>
                <a:lnTo>
                  <a:pt x="7595" y="4476"/>
                </a:lnTo>
                <a:lnTo>
                  <a:pt x="7568" y="4501"/>
                </a:lnTo>
                <a:lnTo>
                  <a:pt x="7543" y="4527"/>
                </a:lnTo>
                <a:lnTo>
                  <a:pt x="7519" y="4555"/>
                </a:lnTo>
                <a:lnTo>
                  <a:pt x="7497" y="4584"/>
                </a:lnTo>
                <a:lnTo>
                  <a:pt x="7475" y="4613"/>
                </a:lnTo>
                <a:lnTo>
                  <a:pt x="7455" y="4644"/>
                </a:lnTo>
                <a:lnTo>
                  <a:pt x="7437" y="4676"/>
                </a:lnTo>
                <a:lnTo>
                  <a:pt x="7421" y="4709"/>
                </a:lnTo>
                <a:lnTo>
                  <a:pt x="7406" y="4742"/>
                </a:lnTo>
                <a:lnTo>
                  <a:pt x="7392" y="4777"/>
                </a:lnTo>
                <a:lnTo>
                  <a:pt x="7380" y="4812"/>
                </a:lnTo>
                <a:lnTo>
                  <a:pt x="7369" y="4849"/>
                </a:lnTo>
                <a:lnTo>
                  <a:pt x="7361" y="4885"/>
                </a:lnTo>
                <a:lnTo>
                  <a:pt x="7354" y="4922"/>
                </a:lnTo>
                <a:lnTo>
                  <a:pt x="7349" y="4960"/>
                </a:lnTo>
                <a:lnTo>
                  <a:pt x="7347" y="4999"/>
                </a:lnTo>
                <a:lnTo>
                  <a:pt x="7346" y="5038"/>
                </a:lnTo>
                <a:lnTo>
                  <a:pt x="7347" y="5077"/>
                </a:lnTo>
                <a:lnTo>
                  <a:pt x="7349" y="5115"/>
                </a:lnTo>
                <a:lnTo>
                  <a:pt x="7354" y="5154"/>
                </a:lnTo>
                <a:lnTo>
                  <a:pt x="7361" y="5191"/>
                </a:lnTo>
                <a:lnTo>
                  <a:pt x="7369" y="5228"/>
                </a:lnTo>
                <a:lnTo>
                  <a:pt x="7380" y="5263"/>
                </a:lnTo>
                <a:lnTo>
                  <a:pt x="7392" y="5298"/>
                </a:lnTo>
                <a:lnTo>
                  <a:pt x="7406" y="5333"/>
                </a:lnTo>
                <a:lnTo>
                  <a:pt x="7421" y="5367"/>
                </a:lnTo>
                <a:lnTo>
                  <a:pt x="7437" y="5399"/>
                </a:lnTo>
                <a:lnTo>
                  <a:pt x="7455" y="5431"/>
                </a:lnTo>
                <a:lnTo>
                  <a:pt x="7475" y="5462"/>
                </a:lnTo>
                <a:lnTo>
                  <a:pt x="7497" y="5491"/>
                </a:lnTo>
                <a:lnTo>
                  <a:pt x="7519" y="5521"/>
                </a:lnTo>
                <a:lnTo>
                  <a:pt x="7543" y="5548"/>
                </a:lnTo>
                <a:lnTo>
                  <a:pt x="7568" y="5574"/>
                </a:lnTo>
                <a:lnTo>
                  <a:pt x="7595" y="5599"/>
                </a:lnTo>
                <a:lnTo>
                  <a:pt x="7622" y="5624"/>
                </a:lnTo>
                <a:lnTo>
                  <a:pt x="7650" y="5646"/>
                </a:lnTo>
                <a:lnTo>
                  <a:pt x="7680" y="5667"/>
                </a:lnTo>
                <a:lnTo>
                  <a:pt x="7711" y="5686"/>
                </a:lnTo>
                <a:lnTo>
                  <a:pt x="7743" y="5705"/>
                </a:lnTo>
                <a:lnTo>
                  <a:pt x="7775" y="5722"/>
                </a:lnTo>
                <a:lnTo>
                  <a:pt x="7809" y="5737"/>
                </a:lnTo>
                <a:lnTo>
                  <a:pt x="7843" y="5751"/>
                </a:lnTo>
                <a:lnTo>
                  <a:pt x="7878" y="5762"/>
                </a:lnTo>
                <a:lnTo>
                  <a:pt x="7915" y="5772"/>
                </a:lnTo>
                <a:lnTo>
                  <a:pt x="7951" y="5781"/>
                </a:lnTo>
                <a:lnTo>
                  <a:pt x="7988" y="5787"/>
                </a:lnTo>
                <a:lnTo>
                  <a:pt x="8027" y="5793"/>
                </a:lnTo>
                <a:lnTo>
                  <a:pt x="8065" y="5796"/>
                </a:lnTo>
                <a:lnTo>
                  <a:pt x="8103" y="5797"/>
                </a:lnTo>
                <a:lnTo>
                  <a:pt x="8143" y="5796"/>
                </a:lnTo>
                <a:lnTo>
                  <a:pt x="8181" y="5793"/>
                </a:lnTo>
                <a:lnTo>
                  <a:pt x="8219" y="5787"/>
                </a:lnTo>
                <a:lnTo>
                  <a:pt x="8257" y="5781"/>
                </a:lnTo>
                <a:lnTo>
                  <a:pt x="8293" y="5772"/>
                </a:lnTo>
                <a:lnTo>
                  <a:pt x="8329" y="5762"/>
                </a:lnTo>
                <a:lnTo>
                  <a:pt x="8365" y="5751"/>
                </a:lnTo>
                <a:lnTo>
                  <a:pt x="8399" y="5737"/>
                </a:lnTo>
                <a:lnTo>
                  <a:pt x="8432" y="5722"/>
                </a:lnTo>
                <a:lnTo>
                  <a:pt x="8465" y="5705"/>
                </a:lnTo>
                <a:lnTo>
                  <a:pt x="8497" y="5686"/>
                </a:lnTo>
                <a:lnTo>
                  <a:pt x="8527" y="5667"/>
                </a:lnTo>
                <a:lnTo>
                  <a:pt x="8557" y="5646"/>
                </a:lnTo>
                <a:lnTo>
                  <a:pt x="8586" y="5624"/>
                </a:lnTo>
                <a:lnTo>
                  <a:pt x="8613" y="5599"/>
                </a:lnTo>
                <a:lnTo>
                  <a:pt x="8639" y="5574"/>
                </a:lnTo>
                <a:lnTo>
                  <a:pt x="8664" y="5548"/>
                </a:lnTo>
                <a:lnTo>
                  <a:pt x="8689" y="5521"/>
                </a:lnTo>
                <a:lnTo>
                  <a:pt x="8711" y="5491"/>
                </a:lnTo>
                <a:lnTo>
                  <a:pt x="8732" y="5462"/>
                </a:lnTo>
                <a:lnTo>
                  <a:pt x="8752" y="5431"/>
                </a:lnTo>
                <a:lnTo>
                  <a:pt x="8770" y="5399"/>
                </a:lnTo>
                <a:lnTo>
                  <a:pt x="8787" y="5367"/>
                </a:lnTo>
                <a:lnTo>
                  <a:pt x="8802" y="5333"/>
                </a:lnTo>
                <a:lnTo>
                  <a:pt x="8816" y="5298"/>
                </a:lnTo>
                <a:lnTo>
                  <a:pt x="8827" y="5263"/>
                </a:lnTo>
                <a:lnTo>
                  <a:pt x="8838" y="5228"/>
                </a:lnTo>
                <a:lnTo>
                  <a:pt x="8846" y="5191"/>
                </a:lnTo>
                <a:lnTo>
                  <a:pt x="8853" y="5154"/>
                </a:lnTo>
                <a:lnTo>
                  <a:pt x="8857" y="5115"/>
                </a:lnTo>
                <a:lnTo>
                  <a:pt x="8860" y="5077"/>
                </a:lnTo>
                <a:lnTo>
                  <a:pt x="8861" y="5038"/>
                </a:lnTo>
                <a:close/>
                <a:moveTo>
                  <a:pt x="8861" y="759"/>
                </a:moveTo>
                <a:lnTo>
                  <a:pt x="8860" y="720"/>
                </a:lnTo>
                <a:lnTo>
                  <a:pt x="8857" y="681"/>
                </a:lnTo>
                <a:lnTo>
                  <a:pt x="8853" y="644"/>
                </a:lnTo>
                <a:lnTo>
                  <a:pt x="8846" y="606"/>
                </a:lnTo>
                <a:lnTo>
                  <a:pt x="8838" y="569"/>
                </a:lnTo>
                <a:lnTo>
                  <a:pt x="8827" y="534"/>
                </a:lnTo>
                <a:lnTo>
                  <a:pt x="8816" y="498"/>
                </a:lnTo>
                <a:lnTo>
                  <a:pt x="8802" y="464"/>
                </a:lnTo>
                <a:lnTo>
                  <a:pt x="8787" y="430"/>
                </a:lnTo>
                <a:lnTo>
                  <a:pt x="8770" y="397"/>
                </a:lnTo>
                <a:lnTo>
                  <a:pt x="8752" y="366"/>
                </a:lnTo>
                <a:lnTo>
                  <a:pt x="8732" y="335"/>
                </a:lnTo>
                <a:lnTo>
                  <a:pt x="8711" y="305"/>
                </a:lnTo>
                <a:lnTo>
                  <a:pt x="8689" y="276"/>
                </a:lnTo>
                <a:lnTo>
                  <a:pt x="8664" y="249"/>
                </a:lnTo>
                <a:lnTo>
                  <a:pt x="8639" y="222"/>
                </a:lnTo>
                <a:lnTo>
                  <a:pt x="8613" y="197"/>
                </a:lnTo>
                <a:lnTo>
                  <a:pt x="8586" y="173"/>
                </a:lnTo>
                <a:lnTo>
                  <a:pt x="8557" y="151"/>
                </a:lnTo>
                <a:lnTo>
                  <a:pt x="8527" y="129"/>
                </a:lnTo>
                <a:lnTo>
                  <a:pt x="8497" y="110"/>
                </a:lnTo>
                <a:lnTo>
                  <a:pt x="8465" y="92"/>
                </a:lnTo>
                <a:lnTo>
                  <a:pt x="8432" y="75"/>
                </a:lnTo>
                <a:lnTo>
                  <a:pt x="8399" y="60"/>
                </a:lnTo>
                <a:lnTo>
                  <a:pt x="8365" y="46"/>
                </a:lnTo>
                <a:lnTo>
                  <a:pt x="8329" y="34"/>
                </a:lnTo>
                <a:lnTo>
                  <a:pt x="8293" y="24"/>
                </a:lnTo>
                <a:lnTo>
                  <a:pt x="8257" y="15"/>
                </a:lnTo>
                <a:lnTo>
                  <a:pt x="8219" y="9"/>
                </a:lnTo>
                <a:lnTo>
                  <a:pt x="8181" y="4"/>
                </a:lnTo>
                <a:lnTo>
                  <a:pt x="8143" y="1"/>
                </a:lnTo>
                <a:lnTo>
                  <a:pt x="8103" y="0"/>
                </a:lnTo>
                <a:lnTo>
                  <a:pt x="8065" y="1"/>
                </a:lnTo>
                <a:lnTo>
                  <a:pt x="8027" y="4"/>
                </a:lnTo>
                <a:lnTo>
                  <a:pt x="7988" y="9"/>
                </a:lnTo>
                <a:lnTo>
                  <a:pt x="7951" y="15"/>
                </a:lnTo>
                <a:lnTo>
                  <a:pt x="7915" y="24"/>
                </a:lnTo>
                <a:lnTo>
                  <a:pt x="7878" y="34"/>
                </a:lnTo>
                <a:lnTo>
                  <a:pt x="7843" y="46"/>
                </a:lnTo>
                <a:lnTo>
                  <a:pt x="7809" y="60"/>
                </a:lnTo>
                <a:lnTo>
                  <a:pt x="7775" y="75"/>
                </a:lnTo>
                <a:lnTo>
                  <a:pt x="7743" y="92"/>
                </a:lnTo>
                <a:lnTo>
                  <a:pt x="7711" y="110"/>
                </a:lnTo>
                <a:lnTo>
                  <a:pt x="7680" y="129"/>
                </a:lnTo>
                <a:lnTo>
                  <a:pt x="7650" y="151"/>
                </a:lnTo>
                <a:lnTo>
                  <a:pt x="7622" y="173"/>
                </a:lnTo>
                <a:lnTo>
                  <a:pt x="7595" y="197"/>
                </a:lnTo>
                <a:lnTo>
                  <a:pt x="7568" y="222"/>
                </a:lnTo>
                <a:lnTo>
                  <a:pt x="7543" y="249"/>
                </a:lnTo>
                <a:lnTo>
                  <a:pt x="7519" y="276"/>
                </a:lnTo>
                <a:lnTo>
                  <a:pt x="7497" y="305"/>
                </a:lnTo>
                <a:lnTo>
                  <a:pt x="7475" y="335"/>
                </a:lnTo>
                <a:lnTo>
                  <a:pt x="7455" y="366"/>
                </a:lnTo>
                <a:lnTo>
                  <a:pt x="7437" y="397"/>
                </a:lnTo>
                <a:lnTo>
                  <a:pt x="7421" y="430"/>
                </a:lnTo>
                <a:lnTo>
                  <a:pt x="7406" y="464"/>
                </a:lnTo>
                <a:lnTo>
                  <a:pt x="7392" y="498"/>
                </a:lnTo>
                <a:lnTo>
                  <a:pt x="7380" y="534"/>
                </a:lnTo>
                <a:lnTo>
                  <a:pt x="7369" y="569"/>
                </a:lnTo>
                <a:lnTo>
                  <a:pt x="7361" y="606"/>
                </a:lnTo>
                <a:lnTo>
                  <a:pt x="7354" y="644"/>
                </a:lnTo>
                <a:lnTo>
                  <a:pt x="7349" y="681"/>
                </a:lnTo>
                <a:lnTo>
                  <a:pt x="7347" y="720"/>
                </a:lnTo>
                <a:lnTo>
                  <a:pt x="7346" y="759"/>
                </a:lnTo>
                <a:lnTo>
                  <a:pt x="7347" y="798"/>
                </a:lnTo>
                <a:lnTo>
                  <a:pt x="7349" y="837"/>
                </a:lnTo>
                <a:lnTo>
                  <a:pt x="7354" y="874"/>
                </a:lnTo>
                <a:lnTo>
                  <a:pt x="7361" y="912"/>
                </a:lnTo>
                <a:lnTo>
                  <a:pt x="7369" y="948"/>
                </a:lnTo>
                <a:lnTo>
                  <a:pt x="7380" y="984"/>
                </a:lnTo>
                <a:lnTo>
                  <a:pt x="7392" y="1020"/>
                </a:lnTo>
                <a:lnTo>
                  <a:pt x="7406" y="1054"/>
                </a:lnTo>
                <a:lnTo>
                  <a:pt x="7421" y="1088"/>
                </a:lnTo>
                <a:lnTo>
                  <a:pt x="7437" y="1121"/>
                </a:lnTo>
                <a:lnTo>
                  <a:pt x="7455" y="1152"/>
                </a:lnTo>
                <a:lnTo>
                  <a:pt x="7475" y="1184"/>
                </a:lnTo>
                <a:lnTo>
                  <a:pt x="7497" y="1213"/>
                </a:lnTo>
                <a:lnTo>
                  <a:pt x="7519" y="1241"/>
                </a:lnTo>
                <a:lnTo>
                  <a:pt x="7543" y="1269"/>
                </a:lnTo>
                <a:lnTo>
                  <a:pt x="7568" y="1296"/>
                </a:lnTo>
                <a:lnTo>
                  <a:pt x="7595" y="1321"/>
                </a:lnTo>
                <a:lnTo>
                  <a:pt x="7622" y="1344"/>
                </a:lnTo>
                <a:lnTo>
                  <a:pt x="7650" y="1368"/>
                </a:lnTo>
                <a:lnTo>
                  <a:pt x="7680" y="1389"/>
                </a:lnTo>
                <a:lnTo>
                  <a:pt x="7711" y="1408"/>
                </a:lnTo>
                <a:lnTo>
                  <a:pt x="7743" y="1426"/>
                </a:lnTo>
                <a:lnTo>
                  <a:pt x="7775" y="1443"/>
                </a:lnTo>
                <a:lnTo>
                  <a:pt x="7809" y="1458"/>
                </a:lnTo>
                <a:lnTo>
                  <a:pt x="7843" y="1472"/>
                </a:lnTo>
                <a:lnTo>
                  <a:pt x="7878" y="1484"/>
                </a:lnTo>
                <a:lnTo>
                  <a:pt x="7915" y="1494"/>
                </a:lnTo>
                <a:lnTo>
                  <a:pt x="7951" y="1502"/>
                </a:lnTo>
                <a:lnTo>
                  <a:pt x="7988" y="1509"/>
                </a:lnTo>
                <a:lnTo>
                  <a:pt x="8027" y="1514"/>
                </a:lnTo>
                <a:lnTo>
                  <a:pt x="8065" y="1517"/>
                </a:lnTo>
                <a:lnTo>
                  <a:pt x="8103" y="1518"/>
                </a:lnTo>
                <a:lnTo>
                  <a:pt x="8143" y="1517"/>
                </a:lnTo>
                <a:lnTo>
                  <a:pt x="8181" y="1514"/>
                </a:lnTo>
                <a:lnTo>
                  <a:pt x="8219" y="1509"/>
                </a:lnTo>
                <a:lnTo>
                  <a:pt x="8257" y="1502"/>
                </a:lnTo>
                <a:lnTo>
                  <a:pt x="8293" y="1494"/>
                </a:lnTo>
                <a:lnTo>
                  <a:pt x="8329" y="1484"/>
                </a:lnTo>
                <a:lnTo>
                  <a:pt x="8365" y="1472"/>
                </a:lnTo>
                <a:lnTo>
                  <a:pt x="8399" y="1458"/>
                </a:lnTo>
                <a:lnTo>
                  <a:pt x="8432" y="1443"/>
                </a:lnTo>
                <a:lnTo>
                  <a:pt x="8465" y="1426"/>
                </a:lnTo>
                <a:lnTo>
                  <a:pt x="8497" y="1408"/>
                </a:lnTo>
                <a:lnTo>
                  <a:pt x="8527" y="1389"/>
                </a:lnTo>
                <a:lnTo>
                  <a:pt x="8557" y="1368"/>
                </a:lnTo>
                <a:lnTo>
                  <a:pt x="8586" y="1344"/>
                </a:lnTo>
                <a:lnTo>
                  <a:pt x="8613" y="1321"/>
                </a:lnTo>
                <a:lnTo>
                  <a:pt x="8639" y="1296"/>
                </a:lnTo>
                <a:lnTo>
                  <a:pt x="8664" y="1269"/>
                </a:lnTo>
                <a:lnTo>
                  <a:pt x="8689" y="1241"/>
                </a:lnTo>
                <a:lnTo>
                  <a:pt x="8711" y="1213"/>
                </a:lnTo>
                <a:lnTo>
                  <a:pt x="8732" y="1184"/>
                </a:lnTo>
                <a:lnTo>
                  <a:pt x="8752" y="1152"/>
                </a:lnTo>
                <a:lnTo>
                  <a:pt x="8770" y="1121"/>
                </a:lnTo>
                <a:lnTo>
                  <a:pt x="8787" y="1088"/>
                </a:lnTo>
                <a:lnTo>
                  <a:pt x="8802" y="1054"/>
                </a:lnTo>
                <a:lnTo>
                  <a:pt x="8816" y="1020"/>
                </a:lnTo>
                <a:lnTo>
                  <a:pt x="8827" y="984"/>
                </a:lnTo>
                <a:lnTo>
                  <a:pt x="8838" y="948"/>
                </a:lnTo>
                <a:lnTo>
                  <a:pt x="8846" y="912"/>
                </a:lnTo>
                <a:lnTo>
                  <a:pt x="8853" y="874"/>
                </a:lnTo>
                <a:lnTo>
                  <a:pt x="8857" y="837"/>
                </a:lnTo>
                <a:lnTo>
                  <a:pt x="8860" y="798"/>
                </a:lnTo>
                <a:lnTo>
                  <a:pt x="8861" y="75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42" name="Freeform 9"/>
          <p:cNvSpPr>
            <a:spLocks noEditPoints="1"/>
          </p:cNvSpPr>
          <p:nvPr/>
        </p:nvSpPr>
        <p:spPr bwMode="auto">
          <a:xfrm>
            <a:off x="857224" y="3850363"/>
            <a:ext cx="571504" cy="435894"/>
          </a:xfrm>
          <a:custGeom>
            <a:avLst/>
            <a:gdLst/>
            <a:ahLst/>
            <a:cxnLst>
              <a:cxn ang="0">
                <a:pos x="2784" y="569"/>
              </a:cxn>
              <a:cxn ang="0">
                <a:pos x="1921" y="378"/>
              </a:cxn>
              <a:cxn ang="0">
                <a:pos x="1266" y="941"/>
              </a:cxn>
              <a:cxn ang="0">
                <a:pos x="1330" y="1826"/>
              </a:cxn>
              <a:cxn ang="0">
                <a:pos x="2065" y="2291"/>
              </a:cxn>
              <a:cxn ang="0">
                <a:pos x="2886" y="1976"/>
              </a:cxn>
              <a:cxn ang="0">
                <a:pos x="9209" y="868"/>
              </a:cxn>
              <a:cxn ang="0">
                <a:pos x="8684" y="123"/>
              </a:cxn>
              <a:cxn ang="0">
                <a:pos x="7751" y="101"/>
              </a:cxn>
              <a:cxn ang="0">
                <a:pos x="7192" y="818"/>
              </a:cxn>
              <a:cxn ang="0">
                <a:pos x="7437" y="1713"/>
              </a:cxn>
              <a:cxn ang="0">
                <a:pos x="8300" y="2044"/>
              </a:cxn>
              <a:cxn ang="0">
                <a:pos x="9072" y="1555"/>
              </a:cxn>
              <a:cxn ang="0">
                <a:pos x="7020" y="12177"/>
              </a:cxn>
              <a:cxn ang="0">
                <a:pos x="7388" y="12529"/>
              </a:cxn>
              <a:cxn ang="0">
                <a:pos x="7902" y="12441"/>
              </a:cxn>
              <a:cxn ang="0">
                <a:pos x="8134" y="11981"/>
              </a:cxn>
              <a:cxn ang="0">
                <a:pos x="8557" y="12386"/>
              </a:cxn>
              <a:cxn ang="0">
                <a:pos x="9049" y="12549"/>
              </a:cxn>
              <a:cxn ang="0">
                <a:pos x="9467" y="12255"/>
              </a:cxn>
              <a:cxn ang="0">
                <a:pos x="9865" y="7017"/>
              </a:cxn>
              <a:cxn ang="0">
                <a:pos x="10495" y="7051"/>
              </a:cxn>
              <a:cxn ang="0">
                <a:pos x="10451" y="2939"/>
              </a:cxn>
              <a:cxn ang="0">
                <a:pos x="9541" y="2270"/>
              </a:cxn>
              <a:cxn ang="0">
                <a:pos x="6239" y="2650"/>
              </a:cxn>
              <a:cxn ang="0">
                <a:pos x="5930" y="6843"/>
              </a:cxn>
              <a:cxn ang="0">
                <a:pos x="6508" y="7150"/>
              </a:cxn>
              <a:cxn ang="0">
                <a:pos x="15135" y="1124"/>
              </a:cxn>
              <a:cxn ang="0">
                <a:pos x="14603" y="442"/>
              </a:cxn>
              <a:cxn ang="0">
                <a:pos x="13716" y="464"/>
              </a:cxn>
              <a:cxn ang="0">
                <a:pos x="13217" y="1173"/>
              </a:cxn>
              <a:cxn ang="0">
                <a:pos x="13492" y="2010"/>
              </a:cxn>
              <a:cxn ang="0">
                <a:pos x="14329" y="2285"/>
              </a:cxn>
              <a:cxn ang="0">
                <a:pos x="15037" y="1786"/>
              </a:cxn>
              <a:cxn ang="0">
                <a:pos x="13071" y="11956"/>
              </a:cxn>
              <a:cxn ang="0">
                <a:pos x="13438" y="12272"/>
              </a:cxn>
              <a:cxn ang="0">
                <a:pos x="13923" y="12165"/>
              </a:cxn>
              <a:cxn ang="0">
                <a:pos x="14121" y="7160"/>
              </a:cxn>
              <a:cxn ang="0">
                <a:pos x="14542" y="12148"/>
              </a:cxn>
              <a:cxn ang="0">
                <a:pos x="15020" y="12278"/>
              </a:cxn>
              <a:cxn ang="0">
                <a:pos x="15402" y="11980"/>
              </a:cxn>
              <a:cxn ang="0">
                <a:pos x="15792" y="7054"/>
              </a:cxn>
              <a:cxn ang="0">
                <a:pos x="16391" y="7021"/>
              </a:cxn>
              <a:cxn ang="0">
                <a:pos x="16301" y="3090"/>
              </a:cxn>
              <a:cxn ang="0">
                <a:pos x="15394" y="2501"/>
              </a:cxn>
              <a:cxn ang="0">
                <a:pos x="12284" y="2910"/>
              </a:cxn>
              <a:cxn ang="0">
                <a:pos x="12036" y="6902"/>
              </a:cxn>
              <a:cxn ang="0">
                <a:pos x="12607" y="7129"/>
              </a:cxn>
              <a:cxn ang="0">
                <a:pos x="1029" y="11880"/>
              </a:cxn>
              <a:cxn ang="0">
                <a:pos x="1346" y="12246"/>
              </a:cxn>
              <a:cxn ang="0">
                <a:pos x="1842" y="12210"/>
              </a:cxn>
              <a:cxn ang="0">
                <a:pos x="2102" y="11799"/>
              </a:cxn>
              <a:cxn ang="0">
                <a:pos x="2472" y="12091"/>
              </a:cxn>
              <a:cxn ang="0">
                <a:pos x="2922" y="12289"/>
              </a:cxn>
              <a:cxn ang="0">
                <a:pos x="3346" y="12049"/>
              </a:cxn>
              <a:cxn ang="0">
                <a:pos x="3714" y="6946"/>
              </a:cxn>
              <a:cxn ang="0">
                <a:pos x="4297" y="7109"/>
              </a:cxn>
              <a:cxn ang="0">
                <a:pos x="4354" y="3251"/>
              </a:cxn>
              <a:cxn ang="0">
                <a:pos x="3573" y="2528"/>
              </a:cxn>
              <a:cxn ang="0">
                <a:pos x="380" y="2786"/>
              </a:cxn>
              <a:cxn ang="0">
                <a:pos x="0" y="6754"/>
              </a:cxn>
              <a:cxn ang="0">
                <a:pos x="491" y="7175"/>
              </a:cxn>
            </a:cxnLst>
            <a:rect l="0" t="0" r="r" b="b"/>
            <a:pathLst>
              <a:path w="16461" h="12555">
                <a:moveTo>
                  <a:pt x="3139" y="1321"/>
                </a:moveTo>
                <a:lnTo>
                  <a:pt x="3137" y="1271"/>
                </a:lnTo>
                <a:lnTo>
                  <a:pt x="3134" y="1221"/>
                </a:lnTo>
                <a:lnTo>
                  <a:pt x="3128" y="1173"/>
                </a:lnTo>
                <a:lnTo>
                  <a:pt x="3118" y="1124"/>
                </a:lnTo>
                <a:lnTo>
                  <a:pt x="3108" y="1077"/>
                </a:lnTo>
                <a:lnTo>
                  <a:pt x="3095" y="1031"/>
                </a:lnTo>
                <a:lnTo>
                  <a:pt x="3079" y="986"/>
                </a:lnTo>
                <a:lnTo>
                  <a:pt x="3062" y="941"/>
                </a:lnTo>
                <a:lnTo>
                  <a:pt x="3042" y="898"/>
                </a:lnTo>
                <a:lnTo>
                  <a:pt x="3021" y="857"/>
                </a:lnTo>
                <a:lnTo>
                  <a:pt x="2997" y="816"/>
                </a:lnTo>
                <a:lnTo>
                  <a:pt x="2972" y="777"/>
                </a:lnTo>
                <a:lnTo>
                  <a:pt x="2944" y="738"/>
                </a:lnTo>
                <a:lnTo>
                  <a:pt x="2916" y="702"/>
                </a:lnTo>
                <a:lnTo>
                  <a:pt x="2886" y="666"/>
                </a:lnTo>
                <a:lnTo>
                  <a:pt x="2853" y="632"/>
                </a:lnTo>
                <a:lnTo>
                  <a:pt x="2819" y="600"/>
                </a:lnTo>
                <a:lnTo>
                  <a:pt x="2784" y="569"/>
                </a:lnTo>
                <a:lnTo>
                  <a:pt x="2747" y="540"/>
                </a:lnTo>
                <a:lnTo>
                  <a:pt x="2709" y="513"/>
                </a:lnTo>
                <a:lnTo>
                  <a:pt x="2670" y="488"/>
                </a:lnTo>
                <a:lnTo>
                  <a:pt x="2629" y="464"/>
                </a:lnTo>
                <a:lnTo>
                  <a:pt x="2586" y="442"/>
                </a:lnTo>
                <a:lnTo>
                  <a:pt x="2543" y="423"/>
                </a:lnTo>
                <a:lnTo>
                  <a:pt x="2499" y="405"/>
                </a:lnTo>
                <a:lnTo>
                  <a:pt x="2454" y="390"/>
                </a:lnTo>
                <a:lnTo>
                  <a:pt x="2407" y="378"/>
                </a:lnTo>
                <a:lnTo>
                  <a:pt x="2360" y="366"/>
                </a:lnTo>
                <a:lnTo>
                  <a:pt x="2313" y="358"/>
                </a:lnTo>
                <a:lnTo>
                  <a:pt x="2263" y="352"/>
                </a:lnTo>
                <a:lnTo>
                  <a:pt x="2214" y="348"/>
                </a:lnTo>
                <a:lnTo>
                  <a:pt x="2164" y="347"/>
                </a:lnTo>
                <a:lnTo>
                  <a:pt x="2114" y="348"/>
                </a:lnTo>
                <a:lnTo>
                  <a:pt x="2065" y="352"/>
                </a:lnTo>
                <a:lnTo>
                  <a:pt x="2015" y="358"/>
                </a:lnTo>
                <a:lnTo>
                  <a:pt x="1967" y="366"/>
                </a:lnTo>
                <a:lnTo>
                  <a:pt x="1921" y="378"/>
                </a:lnTo>
                <a:lnTo>
                  <a:pt x="1874" y="390"/>
                </a:lnTo>
                <a:lnTo>
                  <a:pt x="1829" y="405"/>
                </a:lnTo>
                <a:lnTo>
                  <a:pt x="1785" y="423"/>
                </a:lnTo>
                <a:lnTo>
                  <a:pt x="1742" y="442"/>
                </a:lnTo>
                <a:lnTo>
                  <a:pt x="1700" y="464"/>
                </a:lnTo>
                <a:lnTo>
                  <a:pt x="1658" y="488"/>
                </a:lnTo>
                <a:lnTo>
                  <a:pt x="1619" y="513"/>
                </a:lnTo>
                <a:lnTo>
                  <a:pt x="1581" y="540"/>
                </a:lnTo>
                <a:lnTo>
                  <a:pt x="1544" y="569"/>
                </a:lnTo>
                <a:lnTo>
                  <a:pt x="1508" y="600"/>
                </a:lnTo>
                <a:lnTo>
                  <a:pt x="1475" y="632"/>
                </a:lnTo>
                <a:lnTo>
                  <a:pt x="1442" y="666"/>
                </a:lnTo>
                <a:lnTo>
                  <a:pt x="1412" y="702"/>
                </a:lnTo>
                <a:lnTo>
                  <a:pt x="1383" y="738"/>
                </a:lnTo>
                <a:lnTo>
                  <a:pt x="1356" y="777"/>
                </a:lnTo>
                <a:lnTo>
                  <a:pt x="1330" y="816"/>
                </a:lnTo>
                <a:lnTo>
                  <a:pt x="1307" y="857"/>
                </a:lnTo>
                <a:lnTo>
                  <a:pt x="1286" y="898"/>
                </a:lnTo>
                <a:lnTo>
                  <a:pt x="1266" y="941"/>
                </a:lnTo>
                <a:lnTo>
                  <a:pt x="1249" y="986"/>
                </a:lnTo>
                <a:lnTo>
                  <a:pt x="1234" y="1031"/>
                </a:lnTo>
                <a:lnTo>
                  <a:pt x="1220" y="1077"/>
                </a:lnTo>
                <a:lnTo>
                  <a:pt x="1209" y="1124"/>
                </a:lnTo>
                <a:lnTo>
                  <a:pt x="1201" y="1173"/>
                </a:lnTo>
                <a:lnTo>
                  <a:pt x="1194" y="1221"/>
                </a:lnTo>
                <a:lnTo>
                  <a:pt x="1190" y="1271"/>
                </a:lnTo>
                <a:lnTo>
                  <a:pt x="1189" y="1321"/>
                </a:lnTo>
                <a:lnTo>
                  <a:pt x="1190" y="1371"/>
                </a:lnTo>
                <a:lnTo>
                  <a:pt x="1194" y="1421"/>
                </a:lnTo>
                <a:lnTo>
                  <a:pt x="1201" y="1469"/>
                </a:lnTo>
                <a:lnTo>
                  <a:pt x="1209" y="1517"/>
                </a:lnTo>
                <a:lnTo>
                  <a:pt x="1220" y="1565"/>
                </a:lnTo>
                <a:lnTo>
                  <a:pt x="1234" y="1611"/>
                </a:lnTo>
                <a:lnTo>
                  <a:pt x="1249" y="1656"/>
                </a:lnTo>
                <a:lnTo>
                  <a:pt x="1266" y="1701"/>
                </a:lnTo>
                <a:lnTo>
                  <a:pt x="1286" y="1744"/>
                </a:lnTo>
                <a:lnTo>
                  <a:pt x="1307" y="1786"/>
                </a:lnTo>
                <a:lnTo>
                  <a:pt x="1330" y="1826"/>
                </a:lnTo>
                <a:lnTo>
                  <a:pt x="1356" y="1866"/>
                </a:lnTo>
                <a:lnTo>
                  <a:pt x="1383" y="1904"/>
                </a:lnTo>
                <a:lnTo>
                  <a:pt x="1412" y="1941"/>
                </a:lnTo>
                <a:lnTo>
                  <a:pt x="1442" y="1976"/>
                </a:lnTo>
                <a:lnTo>
                  <a:pt x="1475" y="2010"/>
                </a:lnTo>
                <a:lnTo>
                  <a:pt x="1508" y="2042"/>
                </a:lnTo>
                <a:lnTo>
                  <a:pt x="1544" y="2073"/>
                </a:lnTo>
                <a:lnTo>
                  <a:pt x="1581" y="2102"/>
                </a:lnTo>
                <a:lnTo>
                  <a:pt x="1619" y="2130"/>
                </a:lnTo>
                <a:lnTo>
                  <a:pt x="1658" y="2154"/>
                </a:lnTo>
                <a:lnTo>
                  <a:pt x="1700" y="2178"/>
                </a:lnTo>
                <a:lnTo>
                  <a:pt x="1742" y="2199"/>
                </a:lnTo>
                <a:lnTo>
                  <a:pt x="1785" y="2219"/>
                </a:lnTo>
                <a:lnTo>
                  <a:pt x="1829" y="2237"/>
                </a:lnTo>
                <a:lnTo>
                  <a:pt x="1874" y="2252"/>
                </a:lnTo>
                <a:lnTo>
                  <a:pt x="1921" y="2265"/>
                </a:lnTo>
                <a:lnTo>
                  <a:pt x="1967" y="2276"/>
                </a:lnTo>
                <a:lnTo>
                  <a:pt x="2015" y="2285"/>
                </a:lnTo>
                <a:lnTo>
                  <a:pt x="2065" y="2291"/>
                </a:lnTo>
                <a:lnTo>
                  <a:pt x="2114" y="2294"/>
                </a:lnTo>
                <a:lnTo>
                  <a:pt x="2164" y="2295"/>
                </a:lnTo>
                <a:lnTo>
                  <a:pt x="2214" y="2294"/>
                </a:lnTo>
                <a:lnTo>
                  <a:pt x="2263" y="2291"/>
                </a:lnTo>
                <a:lnTo>
                  <a:pt x="2313" y="2285"/>
                </a:lnTo>
                <a:lnTo>
                  <a:pt x="2360" y="2276"/>
                </a:lnTo>
                <a:lnTo>
                  <a:pt x="2407" y="2265"/>
                </a:lnTo>
                <a:lnTo>
                  <a:pt x="2454" y="2252"/>
                </a:lnTo>
                <a:lnTo>
                  <a:pt x="2499" y="2237"/>
                </a:lnTo>
                <a:lnTo>
                  <a:pt x="2543" y="2219"/>
                </a:lnTo>
                <a:lnTo>
                  <a:pt x="2586" y="2199"/>
                </a:lnTo>
                <a:lnTo>
                  <a:pt x="2629" y="2178"/>
                </a:lnTo>
                <a:lnTo>
                  <a:pt x="2670" y="2154"/>
                </a:lnTo>
                <a:lnTo>
                  <a:pt x="2709" y="2130"/>
                </a:lnTo>
                <a:lnTo>
                  <a:pt x="2747" y="2102"/>
                </a:lnTo>
                <a:lnTo>
                  <a:pt x="2784" y="2073"/>
                </a:lnTo>
                <a:lnTo>
                  <a:pt x="2819" y="2042"/>
                </a:lnTo>
                <a:lnTo>
                  <a:pt x="2853" y="2010"/>
                </a:lnTo>
                <a:lnTo>
                  <a:pt x="2886" y="1976"/>
                </a:lnTo>
                <a:lnTo>
                  <a:pt x="2916" y="1941"/>
                </a:lnTo>
                <a:lnTo>
                  <a:pt x="2944" y="1904"/>
                </a:lnTo>
                <a:lnTo>
                  <a:pt x="2972" y="1866"/>
                </a:lnTo>
                <a:lnTo>
                  <a:pt x="2997" y="1826"/>
                </a:lnTo>
                <a:lnTo>
                  <a:pt x="3021" y="1786"/>
                </a:lnTo>
                <a:lnTo>
                  <a:pt x="3042" y="1744"/>
                </a:lnTo>
                <a:lnTo>
                  <a:pt x="3062" y="1701"/>
                </a:lnTo>
                <a:lnTo>
                  <a:pt x="3079" y="1656"/>
                </a:lnTo>
                <a:lnTo>
                  <a:pt x="3095" y="1611"/>
                </a:lnTo>
                <a:lnTo>
                  <a:pt x="3108" y="1565"/>
                </a:lnTo>
                <a:lnTo>
                  <a:pt x="3118" y="1517"/>
                </a:lnTo>
                <a:lnTo>
                  <a:pt x="3128" y="1469"/>
                </a:lnTo>
                <a:lnTo>
                  <a:pt x="3134" y="1421"/>
                </a:lnTo>
                <a:lnTo>
                  <a:pt x="3137" y="1371"/>
                </a:lnTo>
                <a:lnTo>
                  <a:pt x="3139" y="1321"/>
                </a:lnTo>
                <a:close/>
                <a:moveTo>
                  <a:pt x="9220" y="1025"/>
                </a:moveTo>
                <a:lnTo>
                  <a:pt x="9219" y="972"/>
                </a:lnTo>
                <a:lnTo>
                  <a:pt x="9215" y="920"/>
                </a:lnTo>
                <a:lnTo>
                  <a:pt x="9209" y="868"/>
                </a:lnTo>
                <a:lnTo>
                  <a:pt x="9200" y="818"/>
                </a:lnTo>
                <a:lnTo>
                  <a:pt x="9188" y="768"/>
                </a:lnTo>
                <a:lnTo>
                  <a:pt x="9174" y="720"/>
                </a:lnTo>
                <a:lnTo>
                  <a:pt x="9158" y="672"/>
                </a:lnTo>
                <a:lnTo>
                  <a:pt x="9140" y="625"/>
                </a:lnTo>
                <a:lnTo>
                  <a:pt x="9119" y="580"/>
                </a:lnTo>
                <a:lnTo>
                  <a:pt x="9097" y="536"/>
                </a:lnTo>
                <a:lnTo>
                  <a:pt x="9072" y="493"/>
                </a:lnTo>
                <a:lnTo>
                  <a:pt x="9045" y="452"/>
                </a:lnTo>
                <a:lnTo>
                  <a:pt x="9017" y="412"/>
                </a:lnTo>
                <a:lnTo>
                  <a:pt x="8987" y="372"/>
                </a:lnTo>
                <a:lnTo>
                  <a:pt x="8954" y="335"/>
                </a:lnTo>
                <a:lnTo>
                  <a:pt x="8920" y="300"/>
                </a:lnTo>
                <a:lnTo>
                  <a:pt x="8885" y="266"/>
                </a:lnTo>
                <a:lnTo>
                  <a:pt x="8848" y="234"/>
                </a:lnTo>
                <a:lnTo>
                  <a:pt x="8809" y="204"/>
                </a:lnTo>
                <a:lnTo>
                  <a:pt x="8769" y="175"/>
                </a:lnTo>
                <a:lnTo>
                  <a:pt x="8727" y="148"/>
                </a:lnTo>
                <a:lnTo>
                  <a:pt x="8684" y="123"/>
                </a:lnTo>
                <a:lnTo>
                  <a:pt x="8640" y="101"/>
                </a:lnTo>
                <a:lnTo>
                  <a:pt x="8595" y="80"/>
                </a:lnTo>
                <a:lnTo>
                  <a:pt x="8548" y="62"/>
                </a:lnTo>
                <a:lnTo>
                  <a:pt x="8500" y="46"/>
                </a:lnTo>
                <a:lnTo>
                  <a:pt x="8452" y="32"/>
                </a:lnTo>
                <a:lnTo>
                  <a:pt x="8402" y="21"/>
                </a:lnTo>
                <a:lnTo>
                  <a:pt x="8352" y="11"/>
                </a:lnTo>
                <a:lnTo>
                  <a:pt x="8300" y="5"/>
                </a:lnTo>
                <a:lnTo>
                  <a:pt x="8248" y="1"/>
                </a:lnTo>
                <a:lnTo>
                  <a:pt x="8196" y="0"/>
                </a:lnTo>
                <a:lnTo>
                  <a:pt x="8143" y="1"/>
                </a:lnTo>
                <a:lnTo>
                  <a:pt x="8091" y="5"/>
                </a:lnTo>
                <a:lnTo>
                  <a:pt x="8040" y="11"/>
                </a:lnTo>
                <a:lnTo>
                  <a:pt x="7989" y="21"/>
                </a:lnTo>
                <a:lnTo>
                  <a:pt x="7939" y="32"/>
                </a:lnTo>
                <a:lnTo>
                  <a:pt x="7891" y="46"/>
                </a:lnTo>
                <a:lnTo>
                  <a:pt x="7844" y="62"/>
                </a:lnTo>
                <a:lnTo>
                  <a:pt x="7797" y="80"/>
                </a:lnTo>
                <a:lnTo>
                  <a:pt x="7751" y="101"/>
                </a:lnTo>
                <a:lnTo>
                  <a:pt x="7708" y="123"/>
                </a:lnTo>
                <a:lnTo>
                  <a:pt x="7665" y="148"/>
                </a:lnTo>
                <a:lnTo>
                  <a:pt x="7622" y="175"/>
                </a:lnTo>
                <a:lnTo>
                  <a:pt x="7582" y="204"/>
                </a:lnTo>
                <a:lnTo>
                  <a:pt x="7544" y="234"/>
                </a:lnTo>
                <a:lnTo>
                  <a:pt x="7507" y="266"/>
                </a:lnTo>
                <a:lnTo>
                  <a:pt x="7471" y="300"/>
                </a:lnTo>
                <a:lnTo>
                  <a:pt x="7437" y="335"/>
                </a:lnTo>
                <a:lnTo>
                  <a:pt x="7405" y="372"/>
                </a:lnTo>
                <a:lnTo>
                  <a:pt x="7375" y="412"/>
                </a:lnTo>
                <a:lnTo>
                  <a:pt x="7346" y="452"/>
                </a:lnTo>
                <a:lnTo>
                  <a:pt x="7320" y="493"/>
                </a:lnTo>
                <a:lnTo>
                  <a:pt x="7295" y="536"/>
                </a:lnTo>
                <a:lnTo>
                  <a:pt x="7273" y="580"/>
                </a:lnTo>
                <a:lnTo>
                  <a:pt x="7252" y="625"/>
                </a:lnTo>
                <a:lnTo>
                  <a:pt x="7234" y="672"/>
                </a:lnTo>
                <a:lnTo>
                  <a:pt x="7217" y="720"/>
                </a:lnTo>
                <a:lnTo>
                  <a:pt x="7204" y="768"/>
                </a:lnTo>
                <a:lnTo>
                  <a:pt x="7192" y="818"/>
                </a:lnTo>
                <a:lnTo>
                  <a:pt x="7183" y="868"/>
                </a:lnTo>
                <a:lnTo>
                  <a:pt x="7176" y="920"/>
                </a:lnTo>
                <a:lnTo>
                  <a:pt x="7173" y="972"/>
                </a:lnTo>
                <a:lnTo>
                  <a:pt x="7171" y="1025"/>
                </a:lnTo>
                <a:lnTo>
                  <a:pt x="7173" y="1077"/>
                </a:lnTo>
                <a:lnTo>
                  <a:pt x="7176" y="1130"/>
                </a:lnTo>
                <a:lnTo>
                  <a:pt x="7183" y="1180"/>
                </a:lnTo>
                <a:lnTo>
                  <a:pt x="7192" y="1230"/>
                </a:lnTo>
                <a:lnTo>
                  <a:pt x="7204" y="1281"/>
                </a:lnTo>
                <a:lnTo>
                  <a:pt x="7217" y="1329"/>
                </a:lnTo>
                <a:lnTo>
                  <a:pt x="7234" y="1376"/>
                </a:lnTo>
                <a:lnTo>
                  <a:pt x="7252" y="1423"/>
                </a:lnTo>
                <a:lnTo>
                  <a:pt x="7273" y="1469"/>
                </a:lnTo>
                <a:lnTo>
                  <a:pt x="7295" y="1512"/>
                </a:lnTo>
                <a:lnTo>
                  <a:pt x="7320" y="1555"/>
                </a:lnTo>
                <a:lnTo>
                  <a:pt x="7346" y="1598"/>
                </a:lnTo>
                <a:lnTo>
                  <a:pt x="7375" y="1638"/>
                </a:lnTo>
                <a:lnTo>
                  <a:pt x="7405" y="1676"/>
                </a:lnTo>
                <a:lnTo>
                  <a:pt x="7437" y="1713"/>
                </a:lnTo>
                <a:lnTo>
                  <a:pt x="7471" y="1749"/>
                </a:lnTo>
                <a:lnTo>
                  <a:pt x="7507" y="1783"/>
                </a:lnTo>
                <a:lnTo>
                  <a:pt x="7544" y="1815"/>
                </a:lnTo>
                <a:lnTo>
                  <a:pt x="7582" y="1846"/>
                </a:lnTo>
                <a:lnTo>
                  <a:pt x="7622" y="1874"/>
                </a:lnTo>
                <a:lnTo>
                  <a:pt x="7665" y="1900"/>
                </a:lnTo>
                <a:lnTo>
                  <a:pt x="7708" y="1925"/>
                </a:lnTo>
                <a:lnTo>
                  <a:pt x="7751" y="1947"/>
                </a:lnTo>
                <a:lnTo>
                  <a:pt x="7797" y="1968"/>
                </a:lnTo>
                <a:lnTo>
                  <a:pt x="7844" y="1987"/>
                </a:lnTo>
                <a:lnTo>
                  <a:pt x="7891" y="2003"/>
                </a:lnTo>
                <a:lnTo>
                  <a:pt x="7939" y="2016"/>
                </a:lnTo>
                <a:lnTo>
                  <a:pt x="7989" y="2028"/>
                </a:lnTo>
                <a:lnTo>
                  <a:pt x="8040" y="2037"/>
                </a:lnTo>
                <a:lnTo>
                  <a:pt x="8091" y="2044"/>
                </a:lnTo>
                <a:lnTo>
                  <a:pt x="8143" y="2047"/>
                </a:lnTo>
                <a:lnTo>
                  <a:pt x="8196" y="2049"/>
                </a:lnTo>
                <a:lnTo>
                  <a:pt x="8248" y="2047"/>
                </a:lnTo>
                <a:lnTo>
                  <a:pt x="8300" y="2044"/>
                </a:lnTo>
                <a:lnTo>
                  <a:pt x="8352" y="2037"/>
                </a:lnTo>
                <a:lnTo>
                  <a:pt x="8402" y="2028"/>
                </a:lnTo>
                <a:lnTo>
                  <a:pt x="8452" y="2016"/>
                </a:lnTo>
                <a:lnTo>
                  <a:pt x="8500" y="2003"/>
                </a:lnTo>
                <a:lnTo>
                  <a:pt x="8548" y="1987"/>
                </a:lnTo>
                <a:lnTo>
                  <a:pt x="8595" y="1968"/>
                </a:lnTo>
                <a:lnTo>
                  <a:pt x="8640" y="1947"/>
                </a:lnTo>
                <a:lnTo>
                  <a:pt x="8684" y="1925"/>
                </a:lnTo>
                <a:lnTo>
                  <a:pt x="8727" y="1900"/>
                </a:lnTo>
                <a:lnTo>
                  <a:pt x="8769" y="1874"/>
                </a:lnTo>
                <a:lnTo>
                  <a:pt x="8809" y="1846"/>
                </a:lnTo>
                <a:lnTo>
                  <a:pt x="8848" y="1815"/>
                </a:lnTo>
                <a:lnTo>
                  <a:pt x="8885" y="1783"/>
                </a:lnTo>
                <a:lnTo>
                  <a:pt x="8920" y="1749"/>
                </a:lnTo>
                <a:lnTo>
                  <a:pt x="8954" y="1713"/>
                </a:lnTo>
                <a:lnTo>
                  <a:pt x="8987" y="1676"/>
                </a:lnTo>
                <a:lnTo>
                  <a:pt x="9017" y="1638"/>
                </a:lnTo>
                <a:lnTo>
                  <a:pt x="9045" y="1598"/>
                </a:lnTo>
                <a:lnTo>
                  <a:pt x="9072" y="1555"/>
                </a:lnTo>
                <a:lnTo>
                  <a:pt x="9097" y="1512"/>
                </a:lnTo>
                <a:lnTo>
                  <a:pt x="9119" y="1469"/>
                </a:lnTo>
                <a:lnTo>
                  <a:pt x="9140" y="1423"/>
                </a:lnTo>
                <a:lnTo>
                  <a:pt x="9158" y="1376"/>
                </a:lnTo>
                <a:lnTo>
                  <a:pt x="9174" y="1329"/>
                </a:lnTo>
                <a:lnTo>
                  <a:pt x="9188" y="1281"/>
                </a:lnTo>
                <a:lnTo>
                  <a:pt x="9200" y="1230"/>
                </a:lnTo>
                <a:lnTo>
                  <a:pt x="9209" y="1180"/>
                </a:lnTo>
                <a:lnTo>
                  <a:pt x="9215" y="1130"/>
                </a:lnTo>
                <a:lnTo>
                  <a:pt x="9219" y="1077"/>
                </a:lnTo>
                <a:lnTo>
                  <a:pt x="9220" y="1025"/>
                </a:lnTo>
                <a:close/>
                <a:moveTo>
                  <a:pt x="6985" y="11981"/>
                </a:moveTo>
                <a:lnTo>
                  <a:pt x="6986" y="12010"/>
                </a:lnTo>
                <a:lnTo>
                  <a:pt x="6988" y="12040"/>
                </a:lnTo>
                <a:lnTo>
                  <a:pt x="6991" y="12068"/>
                </a:lnTo>
                <a:lnTo>
                  <a:pt x="6996" y="12096"/>
                </a:lnTo>
                <a:lnTo>
                  <a:pt x="7003" y="12124"/>
                </a:lnTo>
                <a:lnTo>
                  <a:pt x="7010" y="12152"/>
                </a:lnTo>
                <a:lnTo>
                  <a:pt x="7020" y="12177"/>
                </a:lnTo>
                <a:lnTo>
                  <a:pt x="7030" y="12204"/>
                </a:lnTo>
                <a:lnTo>
                  <a:pt x="7041" y="12230"/>
                </a:lnTo>
                <a:lnTo>
                  <a:pt x="7054" y="12255"/>
                </a:lnTo>
                <a:lnTo>
                  <a:pt x="7068" y="12278"/>
                </a:lnTo>
                <a:lnTo>
                  <a:pt x="7082" y="12302"/>
                </a:lnTo>
                <a:lnTo>
                  <a:pt x="7099" y="12325"/>
                </a:lnTo>
                <a:lnTo>
                  <a:pt x="7116" y="12346"/>
                </a:lnTo>
                <a:lnTo>
                  <a:pt x="7134" y="12367"/>
                </a:lnTo>
                <a:lnTo>
                  <a:pt x="7153" y="12386"/>
                </a:lnTo>
                <a:lnTo>
                  <a:pt x="7173" y="12406"/>
                </a:lnTo>
                <a:lnTo>
                  <a:pt x="7193" y="12423"/>
                </a:lnTo>
                <a:lnTo>
                  <a:pt x="7215" y="12441"/>
                </a:lnTo>
                <a:lnTo>
                  <a:pt x="7238" y="12457"/>
                </a:lnTo>
                <a:lnTo>
                  <a:pt x="7261" y="12472"/>
                </a:lnTo>
                <a:lnTo>
                  <a:pt x="7285" y="12486"/>
                </a:lnTo>
                <a:lnTo>
                  <a:pt x="7310" y="12498"/>
                </a:lnTo>
                <a:lnTo>
                  <a:pt x="7335" y="12510"/>
                </a:lnTo>
                <a:lnTo>
                  <a:pt x="7361" y="12520"/>
                </a:lnTo>
                <a:lnTo>
                  <a:pt x="7388" y="12529"/>
                </a:lnTo>
                <a:lnTo>
                  <a:pt x="7416" y="12536"/>
                </a:lnTo>
                <a:lnTo>
                  <a:pt x="7443" y="12544"/>
                </a:lnTo>
                <a:lnTo>
                  <a:pt x="7471" y="12549"/>
                </a:lnTo>
                <a:lnTo>
                  <a:pt x="7500" y="12552"/>
                </a:lnTo>
                <a:lnTo>
                  <a:pt x="7529" y="12554"/>
                </a:lnTo>
                <a:lnTo>
                  <a:pt x="7559" y="12555"/>
                </a:lnTo>
                <a:lnTo>
                  <a:pt x="7589" y="12554"/>
                </a:lnTo>
                <a:lnTo>
                  <a:pt x="7617" y="12552"/>
                </a:lnTo>
                <a:lnTo>
                  <a:pt x="7646" y="12549"/>
                </a:lnTo>
                <a:lnTo>
                  <a:pt x="7675" y="12544"/>
                </a:lnTo>
                <a:lnTo>
                  <a:pt x="7703" y="12536"/>
                </a:lnTo>
                <a:lnTo>
                  <a:pt x="7729" y="12529"/>
                </a:lnTo>
                <a:lnTo>
                  <a:pt x="7756" y="12520"/>
                </a:lnTo>
                <a:lnTo>
                  <a:pt x="7783" y="12510"/>
                </a:lnTo>
                <a:lnTo>
                  <a:pt x="7808" y="12498"/>
                </a:lnTo>
                <a:lnTo>
                  <a:pt x="7833" y="12486"/>
                </a:lnTo>
                <a:lnTo>
                  <a:pt x="7857" y="12472"/>
                </a:lnTo>
                <a:lnTo>
                  <a:pt x="7881" y="12457"/>
                </a:lnTo>
                <a:lnTo>
                  <a:pt x="7902" y="12441"/>
                </a:lnTo>
                <a:lnTo>
                  <a:pt x="7925" y="12423"/>
                </a:lnTo>
                <a:lnTo>
                  <a:pt x="7946" y="12406"/>
                </a:lnTo>
                <a:lnTo>
                  <a:pt x="7965" y="12386"/>
                </a:lnTo>
                <a:lnTo>
                  <a:pt x="7985" y="12367"/>
                </a:lnTo>
                <a:lnTo>
                  <a:pt x="8002" y="12346"/>
                </a:lnTo>
                <a:lnTo>
                  <a:pt x="8020" y="12325"/>
                </a:lnTo>
                <a:lnTo>
                  <a:pt x="8035" y="12302"/>
                </a:lnTo>
                <a:lnTo>
                  <a:pt x="8050" y="12278"/>
                </a:lnTo>
                <a:lnTo>
                  <a:pt x="8064" y="12255"/>
                </a:lnTo>
                <a:lnTo>
                  <a:pt x="8077" y="12230"/>
                </a:lnTo>
                <a:lnTo>
                  <a:pt x="8089" y="12204"/>
                </a:lnTo>
                <a:lnTo>
                  <a:pt x="8099" y="12177"/>
                </a:lnTo>
                <a:lnTo>
                  <a:pt x="8108" y="12152"/>
                </a:lnTo>
                <a:lnTo>
                  <a:pt x="8115" y="12124"/>
                </a:lnTo>
                <a:lnTo>
                  <a:pt x="8121" y="12096"/>
                </a:lnTo>
                <a:lnTo>
                  <a:pt x="8127" y="12068"/>
                </a:lnTo>
                <a:lnTo>
                  <a:pt x="8131" y="12040"/>
                </a:lnTo>
                <a:lnTo>
                  <a:pt x="8133" y="12010"/>
                </a:lnTo>
                <a:lnTo>
                  <a:pt x="8134" y="11981"/>
                </a:lnTo>
                <a:lnTo>
                  <a:pt x="8134" y="7162"/>
                </a:lnTo>
                <a:lnTo>
                  <a:pt x="8390" y="7162"/>
                </a:lnTo>
                <a:lnTo>
                  <a:pt x="8388" y="11981"/>
                </a:lnTo>
                <a:lnTo>
                  <a:pt x="8389" y="12010"/>
                </a:lnTo>
                <a:lnTo>
                  <a:pt x="8391" y="12040"/>
                </a:lnTo>
                <a:lnTo>
                  <a:pt x="8395" y="12067"/>
                </a:lnTo>
                <a:lnTo>
                  <a:pt x="8400" y="12096"/>
                </a:lnTo>
                <a:lnTo>
                  <a:pt x="8406" y="12124"/>
                </a:lnTo>
                <a:lnTo>
                  <a:pt x="8414" y="12151"/>
                </a:lnTo>
                <a:lnTo>
                  <a:pt x="8423" y="12177"/>
                </a:lnTo>
                <a:lnTo>
                  <a:pt x="8433" y="12204"/>
                </a:lnTo>
                <a:lnTo>
                  <a:pt x="8444" y="12230"/>
                </a:lnTo>
                <a:lnTo>
                  <a:pt x="8458" y="12255"/>
                </a:lnTo>
                <a:lnTo>
                  <a:pt x="8471" y="12278"/>
                </a:lnTo>
                <a:lnTo>
                  <a:pt x="8487" y="12302"/>
                </a:lnTo>
                <a:lnTo>
                  <a:pt x="8502" y="12324"/>
                </a:lnTo>
                <a:lnTo>
                  <a:pt x="8520" y="12346"/>
                </a:lnTo>
                <a:lnTo>
                  <a:pt x="8537" y="12367"/>
                </a:lnTo>
                <a:lnTo>
                  <a:pt x="8557" y="12386"/>
                </a:lnTo>
                <a:lnTo>
                  <a:pt x="8576" y="12406"/>
                </a:lnTo>
                <a:lnTo>
                  <a:pt x="8597" y="12423"/>
                </a:lnTo>
                <a:lnTo>
                  <a:pt x="8618" y="12441"/>
                </a:lnTo>
                <a:lnTo>
                  <a:pt x="8641" y="12456"/>
                </a:lnTo>
                <a:lnTo>
                  <a:pt x="8665" y="12472"/>
                </a:lnTo>
                <a:lnTo>
                  <a:pt x="8688" y="12485"/>
                </a:lnTo>
                <a:lnTo>
                  <a:pt x="8713" y="12498"/>
                </a:lnTo>
                <a:lnTo>
                  <a:pt x="8739" y="12510"/>
                </a:lnTo>
                <a:lnTo>
                  <a:pt x="8765" y="12520"/>
                </a:lnTo>
                <a:lnTo>
                  <a:pt x="8791" y="12529"/>
                </a:lnTo>
                <a:lnTo>
                  <a:pt x="8819" y="12536"/>
                </a:lnTo>
                <a:lnTo>
                  <a:pt x="8847" y="12544"/>
                </a:lnTo>
                <a:lnTo>
                  <a:pt x="8875" y="12549"/>
                </a:lnTo>
                <a:lnTo>
                  <a:pt x="8903" y="12552"/>
                </a:lnTo>
                <a:lnTo>
                  <a:pt x="8933" y="12554"/>
                </a:lnTo>
                <a:lnTo>
                  <a:pt x="8962" y="12555"/>
                </a:lnTo>
                <a:lnTo>
                  <a:pt x="8992" y="12554"/>
                </a:lnTo>
                <a:lnTo>
                  <a:pt x="9021" y="12552"/>
                </a:lnTo>
                <a:lnTo>
                  <a:pt x="9049" y="12549"/>
                </a:lnTo>
                <a:lnTo>
                  <a:pt x="9078" y="12544"/>
                </a:lnTo>
                <a:lnTo>
                  <a:pt x="9106" y="12536"/>
                </a:lnTo>
                <a:lnTo>
                  <a:pt x="9133" y="12529"/>
                </a:lnTo>
                <a:lnTo>
                  <a:pt x="9160" y="12520"/>
                </a:lnTo>
                <a:lnTo>
                  <a:pt x="9186" y="12510"/>
                </a:lnTo>
                <a:lnTo>
                  <a:pt x="9211" y="12498"/>
                </a:lnTo>
                <a:lnTo>
                  <a:pt x="9236" y="12485"/>
                </a:lnTo>
                <a:lnTo>
                  <a:pt x="9260" y="12472"/>
                </a:lnTo>
                <a:lnTo>
                  <a:pt x="9283" y="12456"/>
                </a:lnTo>
                <a:lnTo>
                  <a:pt x="9306" y="12441"/>
                </a:lnTo>
                <a:lnTo>
                  <a:pt x="9327" y="12423"/>
                </a:lnTo>
                <a:lnTo>
                  <a:pt x="9349" y="12406"/>
                </a:lnTo>
                <a:lnTo>
                  <a:pt x="9368" y="12386"/>
                </a:lnTo>
                <a:lnTo>
                  <a:pt x="9388" y="12367"/>
                </a:lnTo>
                <a:lnTo>
                  <a:pt x="9405" y="12346"/>
                </a:lnTo>
                <a:lnTo>
                  <a:pt x="9423" y="12324"/>
                </a:lnTo>
                <a:lnTo>
                  <a:pt x="9438" y="12302"/>
                </a:lnTo>
                <a:lnTo>
                  <a:pt x="9454" y="12278"/>
                </a:lnTo>
                <a:lnTo>
                  <a:pt x="9467" y="12255"/>
                </a:lnTo>
                <a:lnTo>
                  <a:pt x="9479" y="12230"/>
                </a:lnTo>
                <a:lnTo>
                  <a:pt x="9492" y="12204"/>
                </a:lnTo>
                <a:lnTo>
                  <a:pt x="9502" y="12177"/>
                </a:lnTo>
                <a:lnTo>
                  <a:pt x="9510" y="12151"/>
                </a:lnTo>
                <a:lnTo>
                  <a:pt x="9519" y="12124"/>
                </a:lnTo>
                <a:lnTo>
                  <a:pt x="9525" y="12096"/>
                </a:lnTo>
                <a:lnTo>
                  <a:pt x="9530" y="12067"/>
                </a:lnTo>
                <a:lnTo>
                  <a:pt x="9534" y="12040"/>
                </a:lnTo>
                <a:lnTo>
                  <a:pt x="9536" y="12010"/>
                </a:lnTo>
                <a:lnTo>
                  <a:pt x="9536" y="11981"/>
                </a:lnTo>
                <a:lnTo>
                  <a:pt x="9539" y="3675"/>
                </a:lnTo>
                <a:lnTo>
                  <a:pt x="9791" y="3675"/>
                </a:lnTo>
                <a:lnTo>
                  <a:pt x="9791" y="6735"/>
                </a:lnTo>
                <a:lnTo>
                  <a:pt x="9793" y="6792"/>
                </a:lnTo>
                <a:lnTo>
                  <a:pt x="9799" y="6844"/>
                </a:lnTo>
                <a:lnTo>
                  <a:pt x="9811" y="6893"/>
                </a:lnTo>
                <a:lnTo>
                  <a:pt x="9825" y="6938"/>
                </a:lnTo>
                <a:lnTo>
                  <a:pt x="9844" y="6979"/>
                </a:lnTo>
                <a:lnTo>
                  <a:pt x="9865" y="7017"/>
                </a:lnTo>
                <a:lnTo>
                  <a:pt x="9889" y="7051"/>
                </a:lnTo>
                <a:lnTo>
                  <a:pt x="9917" y="7082"/>
                </a:lnTo>
                <a:lnTo>
                  <a:pt x="9946" y="7109"/>
                </a:lnTo>
                <a:lnTo>
                  <a:pt x="9977" y="7132"/>
                </a:lnTo>
                <a:lnTo>
                  <a:pt x="10010" y="7152"/>
                </a:lnTo>
                <a:lnTo>
                  <a:pt x="10045" y="7168"/>
                </a:lnTo>
                <a:lnTo>
                  <a:pt x="10080" y="7181"/>
                </a:lnTo>
                <a:lnTo>
                  <a:pt x="10117" y="7190"/>
                </a:lnTo>
                <a:lnTo>
                  <a:pt x="10154" y="7195"/>
                </a:lnTo>
                <a:lnTo>
                  <a:pt x="10192" y="7197"/>
                </a:lnTo>
                <a:lnTo>
                  <a:pt x="10229" y="7195"/>
                </a:lnTo>
                <a:lnTo>
                  <a:pt x="10268" y="7190"/>
                </a:lnTo>
                <a:lnTo>
                  <a:pt x="10304" y="7181"/>
                </a:lnTo>
                <a:lnTo>
                  <a:pt x="10340" y="7168"/>
                </a:lnTo>
                <a:lnTo>
                  <a:pt x="10375" y="7152"/>
                </a:lnTo>
                <a:lnTo>
                  <a:pt x="10407" y="7132"/>
                </a:lnTo>
                <a:lnTo>
                  <a:pt x="10438" y="7109"/>
                </a:lnTo>
                <a:lnTo>
                  <a:pt x="10468" y="7082"/>
                </a:lnTo>
                <a:lnTo>
                  <a:pt x="10495" y="7051"/>
                </a:lnTo>
                <a:lnTo>
                  <a:pt x="10520" y="7017"/>
                </a:lnTo>
                <a:lnTo>
                  <a:pt x="10540" y="6979"/>
                </a:lnTo>
                <a:lnTo>
                  <a:pt x="10559" y="6938"/>
                </a:lnTo>
                <a:lnTo>
                  <a:pt x="10573" y="6893"/>
                </a:lnTo>
                <a:lnTo>
                  <a:pt x="10583" y="6844"/>
                </a:lnTo>
                <a:lnTo>
                  <a:pt x="10591" y="6792"/>
                </a:lnTo>
                <a:lnTo>
                  <a:pt x="10593" y="6735"/>
                </a:lnTo>
                <a:lnTo>
                  <a:pt x="10593" y="3610"/>
                </a:lnTo>
                <a:lnTo>
                  <a:pt x="10592" y="3546"/>
                </a:lnTo>
                <a:lnTo>
                  <a:pt x="10588" y="3482"/>
                </a:lnTo>
                <a:lnTo>
                  <a:pt x="10582" y="3420"/>
                </a:lnTo>
                <a:lnTo>
                  <a:pt x="10574" y="3357"/>
                </a:lnTo>
                <a:lnTo>
                  <a:pt x="10563" y="3294"/>
                </a:lnTo>
                <a:lnTo>
                  <a:pt x="10550" y="3232"/>
                </a:lnTo>
                <a:lnTo>
                  <a:pt x="10535" y="3172"/>
                </a:lnTo>
                <a:lnTo>
                  <a:pt x="10518" y="3112"/>
                </a:lnTo>
                <a:lnTo>
                  <a:pt x="10498" y="3053"/>
                </a:lnTo>
                <a:lnTo>
                  <a:pt x="10475" y="2996"/>
                </a:lnTo>
                <a:lnTo>
                  <a:pt x="10451" y="2939"/>
                </a:lnTo>
                <a:lnTo>
                  <a:pt x="10424" y="2885"/>
                </a:lnTo>
                <a:lnTo>
                  <a:pt x="10395" y="2831"/>
                </a:lnTo>
                <a:lnTo>
                  <a:pt x="10363" y="2780"/>
                </a:lnTo>
                <a:lnTo>
                  <a:pt x="10329" y="2729"/>
                </a:lnTo>
                <a:lnTo>
                  <a:pt x="10293" y="2681"/>
                </a:lnTo>
                <a:lnTo>
                  <a:pt x="10254" y="2635"/>
                </a:lnTo>
                <a:lnTo>
                  <a:pt x="10213" y="2590"/>
                </a:lnTo>
                <a:lnTo>
                  <a:pt x="10170" y="2549"/>
                </a:lnTo>
                <a:lnTo>
                  <a:pt x="10125" y="2509"/>
                </a:lnTo>
                <a:lnTo>
                  <a:pt x="10077" y="2472"/>
                </a:lnTo>
                <a:lnTo>
                  <a:pt x="10027" y="2438"/>
                </a:lnTo>
                <a:lnTo>
                  <a:pt x="9974" y="2406"/>
                </a:lnTo>
                <a:lnTo>
                  <a:pt x="9919" y="2377"/>
                </a:lnTo>
                <a:lnTo>
                  <a:pt x="9862" y="2352"/>
                </a:lnTo>
                <a:lnTo>
                  <a:pt x="9803" y="2329"/>
                </a:lnTo>
                <a:lnTo>
                  <a:pt x="9741" y="2310"/>
                </a:lnTo>
                <a:lnTo>
                  <a:pt x="9677" y="2293"/>
                </a:lnTo>
                <a:lnTo>
                  <a:pt x="9610" y="2280"/>
                </a:lnTo>
                <a:lnTo>
                  <a:pt x="9541" y="2270"/>
                </a:lnTo>
                <a:lnTo>
                  <a:pt x="9470" y="2264"/>
                </a:lnTo>
                <a:lnTo>
                  <a:pt x="9396" y="2262"/>
                </a:lnTo>
                <a:lnTo>
                  <a:pt x="7101" y="2261"/>
                </a:lnTo>
                <a:lnTo>
                  <a:pt x="7033" y="2263"/>
                </a:lnTo>
                <a:lnTo>
                  <a:pt x="6968" y="2268"/>
                </a:lnTo>
                <a:lnTo>
                  <a:pt x="6904" y="2277"/>
                </a:lnTo>
                <a:lnTo>
                  <a:pt x="6842" y="2289"/>
                </a:lnTo>
                <a:lnTo>
                  <a:pt x="6781" y="2303"/>
                </a:lnTo>
                <a:lnTo>
                  <a:pt x="6722" y="2321"/>
                </a:lnTo>
                <a:lnTo>
                  <a:pt x="6666" y="2341"/>
                </a:lnTo>
                <a:lnTo>
                  <a:pt x="6610" y="2366"/>
                </a:lnTo>
                <a:lnTo>
                  <a:pt x="6557" y="2392"/>
                </a:lnTo>
                <a:lnTo>
                  <a:pt x="6505" y="2422"/>
                </a:lnTo>
                <a:lnTo>
                  <a:pt x="6456" y="2454"/>
                </a:lnTo>
                <a:lnTo>
                  <a:pt x="6408" y="2488"/>
                </a:lnTo>
                <a:lnTo>
                  <a:pt x="6363" y="2525"/>
                </a:lnTo>
                <a:lnTo>
                  <a:pt x="6320" y="2564"/>
                </a:lnTo>
                <a:lnTo>
                  <a:pt x="6278" y="2606"/>
                </a:lnTo>
                <a:lnTo>
                  <a:pt x="6239" y="2650"/>
                </a:lnTo>
                <a:lnTo>
                  <a:pt x="6202" y="2695"/>
                </a:lnTo>
                <a:lnTo>
                  <a:pt x="6167" y="2744"/>
                </a:lnTo>
                <a:lnTo>
                  <a:pt x="6134" y="2794"/>
                </a:lnTo>
                <a:lnTo>
                  <a:pt x="6103" y="2846"/>
                </a:lnTo>
                <a:lnTo>
                  <a:pt x="6074" y="2900"/>
                </a:lnTo>
                <a:lnTo>
                  <a:pt x="6048" y="2956"/>
                </a:lnTo>
                <a:lnTo>
                  <a:pt x="6025" y="3013"/>
                </a:lnTo>
                <a:lnTo>
                  <a:pt x="6003" y="3072"/>
                </a:lnTo>
                <a:lnTo>
                  <a:pt x="5985" y="3133"/>
                </a:lnTo>
                <a:lnTo>
                  <a:pt x="5968" y="3194"/>
                </a:lnTo>
                <a:lnTo>
                  <a:pt x="5954" y="3257"/>
                </a:lnTo>
                <a:lnTo>
                  <a:pt x="5941" y="3322"/>
                </a:lnTo>
                <a:lnTo>
                  <a:pt x="5933" y="3388"/>
                </a:lnTo>
                <a:lnTo>
                  <a:pt x="5926" y="3455"/>
                </a:lnTo>
                <a:lnTo>
                  <a:pt x="5922" y="3522"/>
                </a:lnTo>
                <a:lnTo>
                  <a:pt x="5921" y="3591"/>
                </a:lnTo>
                <a:lnTo>
                  <a:pt x="5921" y="6736"/>
                </a:lnTo>
                <a:lnTo>
                  <a:pt x="5923" y="6792"/>
                </a:lnTo>
                <a:lnTo>
                  <a:pt x="5930" y="6843"/>
                </a:lnTo>
                <a:lnTo>
                  <a:pt x="5941" y="6892"/>
                </a:lnTo>
                <a:lnTo>
                  <a:pt x="5956" y="6937"/>
                </a:lnTo>
                <a:lnTo>
                  <a:pt x="5974" y="6978"/>
                </a:lnTo>
                <a:lnTo>
                  <a:pt x="5996" y="7015"/>
                </a:lnTo>
                <a:lnTo>
                  <a:pt x="6020" y="7049"/>
                </a:lnTo>
                <a:lnTo>
                  <a:pt x="6047" y="7080"/>
                </a:lnTo>
                <a:lnTo>
                  <a:pt x="6076" y="7107"/>
                </a:lnTo>
                <a:lnTo>
                  <a:pt x="6108" y="7130"/>
                </a:lnTo>
                <a:lnTo>
                  <a:pt x="6142" y="7150"/>
                </a:lnTo>
                <a:lnTo>
                  <a:pt x="6177" y="7165"/>
                </a:lnTo>
                <a:lnTo>
                  <a:pt x="6213" y="7179"/>
                </a:lnTo>
                <a:lnTo>
                  <a:pt x="6249" y="7187"/>
                </a:lnTo>
                <a:lnTo>
                  <a:pt x="6287" y="7193"/>
                </a:lnTo>
                <a:lnTo>
                  <a:pt x="6325" y="7194"/>
                </a:lnTo>
                <a:lnTo>
                  <a:pt x="6362" y="7193"/>
                </a:lnTo>
                <a:lnTo>
                  <a:pt x="6400" y="7187"/>
                </a:lnTo>
                <a:lnTo>
                  <a:pt x="6437" y="7179"/>
                </a:lnTo>
                <a:lnTo>
                  <a:pt x="6473" y="7165"/>
                </a:lnTo>
                <a:lnTo>
                  <a:pt x="6508" y="7150"/>
                </a:lnTo>
                <a:lnTo>
                  <a:pt x="6541" y="7130"/>
                </a:lnTo>
                <a:lnTo>
                  <a:pt x="6573" y="7107"/>
                </a:lnTo>
                <a:lnTo>
                  <a:pt x="6603" y="7080"/>
                </a:lnTo>
                <a:lnTo>
                  <a:pt x="6630" y="7049"/>
                </a:lnTo>
                <a:lnTo>
                  <a:pt x="6654" y="7015"/>
                </a:lnTo>
                <a:lnTo>
                  <a:pt x="6676" y="6978"/>
                </a:lnTo>
                <a:lnTo>
                  <a:pt x="6694" y="6937"/>
                </a:lnTo>
                <a:lnTo>
                  <a:pt x="6709" y="6892"/>
                </a:lnTo>
                <a:lnTo>
                  <a:pt x="6719" y="6843"/>
                </a:lnTo>
                <a:lnTo>
                  <a:pt x="6726" y="6792"/>
                </a:lnTo>
                <a:lnTo>
                  <a:pt x="6728" y="6736"/>
                </a:lnTo>
                <a:lnTo>
                  <a:pt x="6728" y="3675"/>
                </a:lnTo>
                <a:lnTo>
                  <a:pt x="6986" y="3675"/>
                </a:lnTo>
                <a:lnTo>
                  <a:pt x="6985" y="11981"/>
                </a:lnTo>
                <a:close/>
                <a:moveTo>
                  <a:pt x="15155" y="1321"/>
                </a:moveTo>
                <a:lnTo>
                  <a:pt x="15154" y="1271"/>
                </a:lnTo>
                <a:lnTo>
                  <a:pt x="15150" y="1221"/>
                </a:lnTo>
                <a:lnTo>
                  <a:pt x="15144" y="1173"/>
                </a:lnTo>
                <a:lnTo>
                  <a:pt x="15135" y="1124"/>
                </a:lnTo>
                <a:lnTo>
                  <a:pt x="15125" y="1077"/>
                </a:lnTo>
                <a:lnTo>
                  <a:pt x="15111" y="1031"/>
                </a:lnTo>
                <a:lnTo>
                  <a:pt x="15096" y="986"/>
                </a:lnTo>
                <a:lnTo>
                  <a:pt x="15078" y="941"/>
                </a:lnTo>
                <a:lnTo>
                  <a:pt x="15059" y="898"/>
                </a:lnTo>
                <a:lnTo>
                  <a:pt x="15037" y="857"/>
                </a:lnTo>
                <a:lnTo>
                  <a:pt x="15014" y="816"/>
                </a:lnTo>
                <a:lnTo>
                  <a:pt x="14989" y="777"/>
                </a:lnTo>
                <a:lnTo>
                  <a:pt x="14962" y="738"/>
                </a:lnTo>
                <a:lnTo>
                  <a:pt x="14932" y="702"/>
                </a:lnTo>
                <a:lnTo>
                  <a:pt x="14902" y="666"/>
                </a:lnTo>
                <a:lnTo>
                  <a:pt x="14869" y="632"/>
                </a:lnTo>
                <a:lnTo>
                  <a:pt x="14835" y="600"/>
                </a:lnTo>
                <a:lnTo>
                  <a:pt x="14800" y="569"/>
                </a:lnTo>
                <a:lnTo>
                  <a:pt x="14763" y="540"/>
                </a:lnTo>
                <a:lnTo>
                  <a:pt x="14725" y="513"/>
                </a:lnTo>
                <a:lnTo>
                  <a:pt x="14686" y="488"/>
                </a:lnTo>
                <a:lnTo>
                  <a:pt x="14645" y="464"/>
                </a:lnTo>
                <a:lnTo>
                  <a:pt x="14603" y="442"/>
                </a:lnTo>
                <a:lnTo>
                  <a:pt x="14560" y="423"/>
                </a:lnTo>
                <a:lnTo>
                  <a:pt x="14516" y="405"/>
                </a:lnTo>
                <a:lnTo>
                  <a:pt x="14470" y="390"/>
                </a:lnTo>
                <a:lnTo>
                  <a:pt x="14424" y="378"/>
                </a:lnTo>
                <a:lnTo>
                  <a:pt x="14377" y="366"/>
                </a:lnTo>
                <a:lnTo>
                  <a:pt x="14329" y="358"/>
                </a:lnTo>
                <a:lnTo>
                  <a:pt x="14280" y="352"/>
                </a:lnTo>
                <a:lnTo>
                  <a:pt x="14231" y="348"/>
                </a:lnTo>
                <a:lnTo>
                  <a:pt x="14180" y="347"/>
                </a:lnTo>
                <a:lnTo>
                  <a:pt x="14131" y="348"/>
                </a:lnTo>
                <a:lnTo>
                  <a:pt x="14081" y="352"/>
                </a:lnTo>
                <a:lnTo>
                  <a:pt x="14032" y="358"/>
                </a:lnTo>
                <a:lnTo>
                  <a:pt x="13985" y="366"/>
                </a:lnTo>
                <a:lnTo>
                  <a:pt x="13937" y="378"/>
                </a:lnTo>
                <a:lnTo>
                  <a:pt x="13891" y="390"/>
                </a:lnTo>
                <a:lnTo>
                  <a:pt x="13846" y="405"/>
                </a:lnTo>
                <a:lnTo>
                  <a:pt x="13802" y="423"/>
                </a:lnTo>
                <a:lnTo>
                  <a:pt x="13758" y="442"/>
                </a:lnTo>
                <a:lnTo>
                  <a:pt x="13716" y="464"/>
                </a:lnTo>
                <a:lnTo>
                  <a:pt x="13675" y="488"/>
                </a:lnTo>
                <a:lnTo>
                  <a:pt x="13636" y="513"/>
                </a:lnTo>
                <a:lnTo>
                  <a:pt x="13598" y="540"/>
                </a:lnTo>
                <a:lnTo>
                  <a:pt x="13561" y="569"/>
                </a:lnTo>
                <a:lnTo>
                  <a:pt x="13526" y="600"/>
                </a:lnTo>
                <a:lnTo>
                  <a:pt x="13492" y="632"/>
                </a:lnTo>
                <a:lnTo>
                  <a:pt x="13459" y="666"/>
                </a:lnTo>
                <a:lnTo>
                  <a:pt x="13428" y="702"/>
                </a:lnTo>
                <a:lnTo>
                  <a:pt x="13399" y="738"/>
                </a:lnTo>
                <a:lnTo>
                  <a:pt x="13373" y="777"/>
                </a:lnTo>
                <a:lnTo>
                  <a:pt x="13347" y="816"/>
                </a:lnTo>
                <a:lnTo>
                  <a:pt x="13324" y="857"/>
                </a:lnTo>
                <a:lnTo>
                  <a:pt x="13303" y="898"/>
                </a:lnTo>
                <a:lnTo>
                  <a:pt x="13283" y="941"/>
                </a:lnTo>
                <a:lnTo>
                  <a:pt x="13266" y="986"/>
                </a:lnTo>
                <a:lnTo>
                  <a:pt x="13250" y="1031"/>
                </a:lnTo>
                <a:lnTo>
                  <a:pt x="13237" y="1077"/>
                </a:lnTo>
                <a:lnTo>
                  <a:pt x="13225" y="1124"/>
                </a:lnTo>
                <a:lnTo>
                  <a:pt x="13217" y="1173"/>
                </a:lnTo>
                <a:lnTo>
                  <a:pt x="13211" y="1221"/>
                </a:lnTo>
                <a:lnTo>
                  <a:pt x="13207" y="1271"/>
                </a:lnTo>
                <a:lnTo>
                  <a:pt x="13206" y="1321"/>
                </a:lnTo>
                <a:lnTo>
                  <a:pt x="13207" y="1371"/>
                </a:lnTo>
                <a:lnTo>
                  <a:pt x="13211" y="1421"/>
                </a:lnTo>
                <a:lnTo>
                  <a:pt x="13217" y="1469"/>
                </a:lnTo>
                <a:lnTo>
                  <a:pt x="13225" y="1517"/>
                </a:lnTo>
                <a:lnTo>
                  <a:pt x="13237" y="1565"/>
                </a:lnTo>
                <a:lnTo>
                  <a:pt x="13250" y="1611"/>
                </a:lnTo>
                <a:lnTo>
                  <a:pt x="13266" y="1656"/>
                </a:lnTo>
                <a:lnTo>
                  <a:pt x="13283" y="1701"/>
                </a:lnTo>
                <a:lnTo>
                  <a:pt x="13303" y="1744"/>
                </a:lnTo>
                <a:lnTo>
                  <a:pt x="13324" y="1786"/>
                </a:lnTo>
                <a:lnTo>
                  <a:pt x="13347" y="1826"/>
                </a:lnTo>
                <a:lnTo>
                  <a:pt x="13373" y="1866"/>
                </a:lnTo>
                <a:lnTo>
                  <a:pt x="13399" y="1904"/>
                </a:lnTo>
                <a:lnTo>
                  <a:pt x="13428" y="1941"/>
                </a:lnTo>
                <a:lnTo>
                  <a:pt x="13459" y="1976"/>
                </a:lnTo>
                <a:lnTo>
                  <a:pt x="13492" y="2010"/>
                </a:lnTo>
                <a:lnTo>
                  <a:pt x="13526" y="2042"/>
                </a:lnTo>
                <a:lnTo>
                  <a:pt x="13561" y="2073"/>
                </a:lnTo>
                <a:lnTo>
                  <a:pt x="13598" y="2102"/>
                </a:lnTo>
                <a:lnTo>
                  <a:pt x="13636" y="2130"/>
                </a:lnTo>
                <a:lnTo>
                  <a:pt x="13675" y="2154"/>
                </a:lnTo>
                <a:lnTo>
                  <a:pt x="13716" y="2178"/>
                </a:lnTo>
                <a:lnTo>
                  <a:pt x="13758" y="2199"/>
                </a:lnTo>
                <a:lnTo>
                  <a:pt x="13802" y="2219"/>
                </a:lnTo>
                <a:lnTo>
                  <a:pt x="13846" y="2237"/>
                </a:lnTo>
                <a:lnTo>
                  <a:pt x="13891" y="2252"/>
                </a:lnTo>
                <a:lnTo>
                  <a:pt x="13937" y="2265"/>
                </a:lnTo>
                <a:lnTo>
                  <a:pt x="13985" y="2276"/>
                </a:lnTo>
                <a:lnTo>
                  <a:pt x="14032" y="2285"/>
                </a:lnTo>
                <a:lnTo>
                  <a:pt x="14081" y="2291"/>
                </a:lnTo>
                <a:lnTo>
                  <a:pt x="14131" y="2294"/>
                </a:lnTo>
                <a:lnTo>
                  <a:pt x="14180" y="2295"/>
                </a:lnTo>
                <a:lnTo>
                  <a:pt x="14231" y="2294"/>
                </a:lnTo>
                <a:lnTo>
                  <a:pt x="14280" y="2291"/>
                </a:lnTo>
                <a:lnTo>
                  <a:pt x="14329" y="2285"/>
                </a:lnTo>
                <a:lnTo>
                  <a:pt x="14377" y="2276"/>
                </a:lnTo>
                <a:lnTo>
                  <a:pt x="14424" y="2265"/>
                </a:lnTo>
                <a:lnTo>
                  <a:pt x="14470" y="2252"/>
                </a:lnTo>
                <a:lnTo>
                  <a:pt x="14516" y="2237"/>
                </a:lnTo>
                <a:lnTo>
                  <a:pt x="14560" y="2219"/>
                </a:lnTo>
                <a:lnTo>
                  <a:pt x="14603" y="2199"/>
                </a:lnTo>
                <a:lnTo>
                  <a:pt x="14645" y="2178"/>
                </a:lnTo>
                <a:lnTo>
                  <a:pt x="14686" y="2154"/>
                </a:lnTo>
                <a:lnTo>
                  <a:pt x="14725" y="2130"/>
                </a:lnTo>
                <a:lnTo>
                  <a:pt x="14763" y="2102"/>
                </a:lnTo>
                <a:lnTo>
                  <a:pt x="14800" y="2073"/>
                </a:lnTo>
                <a:lnTo>
                  <a:pt x="14835" y="2042"/>
                </a:lnTo>
                <a:lnTo>
                  <a:pt x="14869" y="2010"/>
                </a:lnTo>
                <a:lnTo>
                  <a:pt x="14902" y="1976"/>
                </a:lnTo>
                <a:lnTo>
                  <a:pt x="14932" y="1941"/>
                </a:lnTo>
                <a:lnTo>
                  <a:pt x="14962" y="1904"/>
                </a:lnTo>
                <a:lnTo>
                  <a:pt x="14989" y="1866"/>
                </a:lnTo>
                <a:lnTo>
                  <a:pt x="15014" y="1826"/>
                </a:lnTo>
                <a:lnTo>
                  <a:pt x="15037" y="1786"/>
                </a:lnTo>
                <a:lnTo>
                  <a:pt x="15059" y="1744"/>
                </a:lnTo>
                <a:lnTo>
                  <a:pt x="15078" y="1701"/>
                </a:lnTo>
                <a:lnTo>
                  <a:pt x="15096" y="1656"/>
                </a:lnTo>
                <a:lnTo>
                  <a:pt x="15111" y="1611"/>
                </a:lnTo>
                <a:lnTo>
                  <a:pt x="15125" y="1565"/>
                </a:lnTo>
                <a:lnTo>
                  <a:pt x="15135" y="1517"/>
                </a:lnTo>
                <a:lnTo>
                  <a:pt x="15144" y="1469"/>
                </a:lnTo>
                <a:lnTo>
                  <a:pt x="15150" y="1421"/>
                </a:lnTo>
                <a:lnTo>
                  <a:pt x="15154" y="1371"/>
                </a:lnTo>
                <a:lnTo>
                  <a:pt x="15155" y="1321"/>
                </a:lnTo>
                <a:close/>
                <a:moveTo>
                  <a:pt x="13028" y="11743"/>
                </a:moveTo>
                <a:lnTo>
                  <a:pt x="13029" y="11771"/>
                </a:lnTo>
                <a:lnTo>
                  <a:pt x="13031" y="11799"/>
                </a:lnTo>
                <a:lnTo>
                  <a:pt x="13034" y="11827"/>
                </a:lnTo>
                <a:lnTo>
                  <a:pt x="13039" y="11853"/>
                </a:lnTo>
                <a:lnTo>
                  <a:pt x="13045" y="11880"/>
                </a:lnTo>
                <a:lnTo>
                  <a:pt x="13053" y="11906"/>
                </a:lnTo>
                <a:lnTo>
                  <a:pt x="13061" y="11931"/>
                </a:lnTo>
                <a:lnTo>
                  <a:pt x="13071" y="11956"/>
                </a:lnTo>
                <a:lnTo>
                  <a:pt x="13082" y="11980"/>
                </a:lnTo>
                <a:lnTo>
                  <a:pt x="13094" y="12004"/>
                </a:lnTo>
                <a:lnTo>
                  <a:pt x="13107" y="12026"/>
                </a:lnTo>
                <a:lnTo>
                  <a:pt x="13121" y="12049"/>
                </a:lnTo>
                <a:lnTo>
                  <a:pt x="13137" y="12070"/>
                </a:lnTo>
                <a:lnTo>
                  <a:pt x="13153" y="12091"/>
                </a:lnTo>
                <a:lnTo>
                  <a:pt x="13170" y="12111"/>
                </a:lnTo>
                <a:lnTo>
                  <a:pt x="13188" y="12129"/>
                </a:lnTo>
                <a:lnTo>
                  <a:pt x="13207" y="12148"/>
                </a:lnTo>
                <a:lnTo>
                  <a:pt x="13227" y="12165"/>
                </a:lnTo>
                <a:lnTo>
                  <a:pt x="13248" y="12181"/>
                </a:lnTo>
                <a:lnTo>
                  <a:pt x="13269" y="12196"/>
                </a:lnTo>
                <a:lnTo>
                  <a:pt x="13291" y="12210"/>
                </a:lnTo>
                <a:lnTo>
                  <a:pt x="13314" y="12224"/>
                </a:lnTo>
                <a:lnTo>
                  <a:pt x="13338" y="12236"/>
                </a:lnTo>
                <a:lnTo>
                  <a:pt x="13362" y="12246"/>
                </a:lnTo>
                <a:lnTo>
                  <a:pt x="13387" y="12257"/>
                </a:lnTo>
                <a:lnTo>
                  <a:pt x="13412" y="12265"/>
                </a:lnTo>
                <a:lnTo>
                  <a:pt x="13438" y="12272"/>
                </a:lnTo>
                <a:lnTo>
                  <a:pt x="13464" y="12278"/>
                </a:lnTo>
                <a:lnTo>
                  <a:pt x="13492" y="12283"/>
                </a:lnTo>
                <a:lnTo>
                  <a:pt x="13519" y="12286"/>
                </a:lnTo>
                <a:lnTo>
                  <a:pt x="13546" y="12289"/>
                </a:lnTo>
                <a:lnTo>
                  <a:pt x="13574" y="12290"/>
                </a:lnTo>
                <a:lnTo>
                  <a:pt x="13603" y="12289"/>
                </a:lnTo>
                <a:lnTo>
                  <a:pt x="13631" y="12286"/>
                </a:lnTo>
                <a:lnTo>
                  <a:pt x="13657" y="12283"/>
                </a:lnTo>
                <a:lnTo>
                  <a:pt x="13684" y="12278"/>
                </a:lnTo>
                <a:lnTo>
                  <a:pt x="13711" y="12272"/>
                </a:lnTo>
                <a:lnTo>
                  <a:pt x="13737" y="12265"/>
                </a:lnTo>
                <a:lnTo>
                  <a:pt x="13762" y="12257"/>
                </a:lnTo>
                <a:lnTo>
                  <a:pt x="13787" y="12246"/>
                </a:lnTo>
                <a:lnTo>
                  <a:pt x="13812" y="12236"/>
                </a:lnTo>
                <a:lnTo>
                  <a:pt x="13835" y="12224"/>
                </a:lnTo>
                <a:lnTo>
                  <a:pt x="13858" y="12210"/>
                </a:lnTo>
                <a:lnTo>
                  <a:pt x="13881" y="12196"/>
                </a:lnTo>
                <a:lnTo>
                  <a:pt x="13901" y="12181"/>
                </a:lnTo>
                <a:lnTo>
                  <a:pt x="13923" y="12165"/>
                </a:lnTo>
                <a:lnTo>
                  <a:pt x="13942" y="12148"/>
                </a:lnTo>
                <a:lnTo>
                  <a:pt x="13961" y="12129"/>
                </a:lnTo>
                <a:lnTo>
                  <a:pt x="13980" y="12111"/>
                </a:lnTo>
                <a:lnTo>
                  <a:pt x="13997" y="12091"/>
                </a:lnTo>
                <a:lnTo>
                  <a:pt x="14012" y="12070"/>
                </a:lnTo>
                <a:lnTo>
                  <a:pt x="14028" y="12049"/>
                </a:lnTo>
                <a:lnTo>
                  <a:pt x="14042" y="12026"/>
                </a:lnTo>
                <a:lnTo>
                  <a:pt x="14056" y="12004"/>
                </a:lnTo>
                <a:lnTo>
                  <a:pt x="14068" y="11980"/>
                </a:lnTo>
                <a:lnTo>
                  <a:pt x="14078" y="11956"/>
                </a:lnTo>
                <a:lnTo>
                  <a:pt x="14089" y="11931"/>
                </a:lnTo>
                <a:lnTo>
                  <a:pt x="14097" y="11906"/>
                </a:lnTo>
                <a:lnTo>
                  <a:pt x="14104" y="11880"/>
                </a:lnTo>
                <a:lnTo>
                  <a:pt x="14110" y="11853"/>
                </a:lnTo>
                <a:lnTo>
                  <a:pt x="14115" y="11827"/>
                </a:lnTo>
                <a:lnTo>
                  <a:pt x="14118" y="11799"/>
                </a:lnTo>
                <a:lnTo>
                  <a:pt x="14120" y="11771"/>
                </a:lnTo>
                <a:lnTo>
                  <a:pt x="14121" y="11743"/>
                </a:lnTo>
                <a:lnTo>
                  <a:pt x="14121" y="7160"/>
                </a:lnTo>
                <a:lnTo>
                  <a:pt x="14365" y="7160"/>
                </a:lnTo>
                <a:lnTo>
                  <a:pt x="14363" y="11743"/>
                </a:lnTo>
                <a:lnTo>
                  <a:pt x="14364" y="11771"/>
                </a:lnTo>
                <a:lnTo>
                  <a:pt x="14366" y="11799"/>
                </a:lnTo>
                <a:lnTo>
                  <a:pt x="14369" y="11827"/>
                </a:lnTo>
                <a:lnTo>
                  <a:pt x="14375" y="11853"/>
                </a:lnTo>
                <a:lnTo>
                  <a:pt x="14381" y="11880"/>
                </a:lnTo>
                <a:lnTo>
                  <a:pt x="14388" y="11906"/>
                </a:lnTo>
                <a:lnTo>
                  <a:pt x="14396" y="11931"/>
                </a:lnTo>
                <a:lnTo>
                  <a:pt x="14406" y="11955"/>
                </a:lnTo>
                <a:lnTo>
                  <a:pt x="14417" y="11980"/>
                </a:lnTo>
                <a:lnTo>
                  <a:pt x="14429" y="12004"/>
                </a:lnTo>
                <a:lnTo>
                  <a:pt x="14442" y="12026"/>
                </a:lnTo>
                <a:lnTo>
                  <a:pt x="14457" y="12049"/>
                </a:lnTo>
                <a:lnTo>
                  <a:pt x="14472" y="12070"/>
                </a:lnTo>
                <a:lnTo>
                  <a:pt x="14488" y="12091"/>
                </a:lnTo>
                <a:lnTo>
                  <a:pt x="14505" y="12111"/>
                </a:lnTo>
                <a:lnTo>
                  <a:pt x="14524" y="12129"/>
                </a:lnTo>
                <a:lnTo>
                  <a:pt x="14542" y="12148"/>
                </a:lnTo>
                <a:lnTo>
                  <a:pt x="14562" y="12165"/>
                </a:lnTo>
                <a:lnTo>
                  <a:pt x="14582" y="12181"/>
                </a:lnTo>
                <a:lnTo>
                  <a:pt x="14604" y="12196"/>
                </a:lnTo>
                <a:lnTo>
                  <a:pt x="14627" y="12210"/>
                </a:lnTo>
                <a:lnTo>
                  <a:pt x="14649" y="12224"/>
                </a:lnTo>
                <a:lnTo>
                  <a:pt x="14673" y="12236"/>
                </a:lnTo>
                <a:lnTo>
                  <a:pt x="14697" y="12246"/>
                </a:lnTo>
                <a:lnTo>
                  <a:pt x="14722" y="12257"/>
                </a:lnTo>
                <a:lnTo>
                  <a:pt x="14747" y="12265"/>
                </a:lnTo>
                <a:lnTo>
                  <a:pt x="14773" y="12272"/>
                </a:lnTo>
                <a:lnTo>
                  <a:pt x="14799" y="12278"/>
                </a:lnTo>
                <a:lnTo>
                  <a:pt x="14826" y="12283"/>
                </a:lnTo>
                <a:lnTo>
                  <a:pt x="14854" y="12286"/>
                </a:lnTo>
                <a:lnTo>
                  <a:pt x="14882" y="12289"/>
                </a:lnTo>
                <a:lnTo>
                  <a:pt x="14910" y="12290"/>
                </a:lnTo>
                <a:lnTo>
                  <a:pt x="14938" y="12289"/>
                </a:lnTo>
                <a:lnTo>
                  <a:pt x="14966" y="12286"/>
                </a:lnTo>
                <a:lnTo>
                  <a:pt x="14993" y="12283"/>
                </a:lnTo>
                <a:lnTo>
                  <a:pt x="15020" y="12278"/>
                </a:lnTo>
                <a:lnTo>
                  <a:pt x="15046" y="12272"/>
                </a:lnTo>
                <a:lnTo>
                  <a:pt x="15072" y="12265"/>
                </a:lnTo>
                <a:lnTo>
                  <a:pt x="15098" y="12257"/>
                </a:lnTo>
                <a:lnTo>
                  <a:pt x="15123" y="12246"/>
                </a:lnTo>
                <a:lnTo>
                  <a:pt x="15147" y="12236"/>
                </a:lnTo>
                <a:lnTo>
                  <a:pt x="15171" y="12224"/>
                </a:lnTo>
                <a:lnTo>
                  <a:pt x="15194" y="12210"/>
                </a:lnTo>
                <a:lnTo>
                  <a:pt x="15215" y="12196"/>
                </a:lnTo>
                <a:lnTo>
                  <a:pt x="15237" y="12181"/>
                </a:lnTo>
                <a:lnTo>
                  <a:pt x="15257" y="12165"/>
                </a:lnTo>
                <a:lnTo>
                  <a:pt x="15277" y="12148"/>
                </a:lnTo>
                <a:lnTo>
                  <a:pt x="15296" y="12129"/>
                </a:lnTo>
                <a:lnTo>
                  <a:pt x="15314" y="12111"/>
                </a:lnTo>
                <a:lnTo>
                  <a:pt x="15331" y="12091"/>
                </a:lnTo>
                <a:lnTo>
                  <a:pt x="15348" y="12070"/>
                </a:lnTo>
                <a:lnTo>
                  <a:pt x="15363" y="12049"/>
                </a:lnTo>
                <a:lnTo>
                  <a:pt x="15377" y="12026"/>
                </a:lnTo>
                <a:lnTo>
                  <a:pt x="15390" y="12004"/>
                </a:lnTo>
                <a:lnTo>
                  <a:pt x="15402" y="11980"/>
                </a:lnTo>
                <a:lnTo>
                  <a:pt x="15414" y="11955"/>
                </a:lnTo>
                <a:lnTo>
                  <a:pt x="15423" y="11931"/>
                </a:lnTo>
                <a:lnTo>
                  <a:pt x="15431" y="11906"/>
                </a:lnTo>
                <a:lnTo>
                  <a:pt x="15438" y="11880"/>
                </a:lnTo>
                <a:lnTo>
                  <a:pt x="15445" y="11853"/>
                </a:lnTo>
                <a:lnTo>
                  <a:pt x="15450" y="11827"/>
                </a:lnTo>
                <a:lnTo>
                  <a:pt x="15453" y="11799"/>
                </a:lnTo>
                <a:lnTo>
                  <a:pt x="15455" y="11771"/>
                </a:lnTo>
                <a:lnTo>
                  <a:pt x="15456" y="11743"/>
                </a:lnTo>
                <a:lnTo>
                  <a:pt x="15459" y="3842"/>
                </a:lnTo>
                <a:lnTo>
                  <a:pt x="15699" y="3842"/>
                </a:lnTo>
                <a:lnTo>
                  <a:pt x="15699" y="6754"/>
                </a:lnTo>
                <a:lnTo>
                  <a:pt x="15701" y="6807"/>
                </a:lnTo>
                <a:lnTo>
                  <a:pt x="15707" y="6857"/>
                </a:lnTo>
                <a:lnTo>
                  <a:pt x="15717" y="6903"/>
                </a:lnTo>
                <a:lnTo>
                  <a:pt x="15732" y="6946"/>
                </a:lnTo>
                <a:lnTo>
                  <a:pt x="15749" y="6985"/>
                </a:lnTo>
                <a:lnTo>
                  <a:pt x="15769" y="7021"/>
                </a:lnTo>
                <a:lnTo>
                  <a:pt x="15792" y="7054"/>
                </a:lnTo>
                <a:lnTo>
                  <a:pt x="15818" y="7083"/>
                </a:lnTo>
                <a:lnTo>
                  <a:pt x="15846" y="7109"/>
                </a:lnTo>
                <a:lnTo>
                  <a:pt x="15876" y="7131"/>
                </a:lnTo>
                <a:lnTo>
                  <a:pt x="15907" y="7150"/>
                </a:lnTo>
                <a:lnTo>
                  <a:pt x="15940" y="7165"/>
                </a:lnTo>
                <a:lnTo>
                  <a:pt x="15974" y="7178"/>
                </a:lnTo>
                <a:lnTo>
                  <a:pt x="16009" y="7186"/>
                </a:lnTo>
                <a:lnTo>
                  <a:pt x="16044" y="7191"/>
                </a:lnTo>
                <a:lnTo>
                  <a:pt x="16080" y="7193"/>
                </a:lnTo>
                <a:lnTo>
                  <a:pt x="16116" y="7191"/>
                </a:lnTo>
                <a:lnTo>
                  <a:pt x="16151" y="7186"/>
                </a:lnTo>
                <a:lnTo>
                  <a:pt x="16186" y="7178"/>
                </a:lnTo>
                <a:lnTo>
                  <a:pt x="16220" y="7165"/>
                </a:lnTo>
                <a:lnTo>
                  <a:pt x="16253" y="7150"/>
                </a:lnTo>
                <a:lnTo>
                  <a:pt x="16285" y="7131"/>
                </a:lnTo>
                <a:lnTo>
                  <a:pt x="16315" y="7109"/>
                </a:lnTo>
                <a:lnTo>
                  <a:pt x="16343" y="7083"/>
                </a:lnTo>
                <a:lnTo>
                  <a:pt x="16368" y="7054"/>
                </a:lnTo>
                <a:lnTo>
                  <a:pt x="16391" y="7021"/>
                </a:lnTo>
                <a:lnTo>
                  <a:pt x="16412" y="6985"/>
                </a:lnTo>
                <a:lnTo>
                  <a:pt x="16429" y="6946"/>
                </a:lnTo>
                <a:lnTo>
                  <a:pt x="16442" y="6903"/>
                </a:lnTo>
                <a:lnTo>
                  <a:pt x="16453" y="6857"/>
                </a:lnTo>
                <a:lnTo>
                  <a:pt x="16459" y="6807"/>
                </a:lnTo>
                <a:lnTo>
                  <a:pt x="16461" y="6754"/>
                </a:lnTo>
                <a:lnTo>
                  <a:pt x="16461" y="3780"/>
                </a:lnTo>
                <a:lnTo>
                  <a:pt x="16460" y="3720"/>
                </a:lnTo>
                <a:lnTo>
                  <a:pt x="16457" y="3659"/>
                </a:lnTo>
                <a:lnTo>
                  <a:pt x="16451" y="3599"/>
                </a:lnTo>
                <a:lnTo>
                  <a:pt x="16444" y="3539"/>
                </a:lnTo>
                <a:lnTo>
                  <a:pt x="16433" y="3480"/>
                </a:lnTo>
                <a:lnTo>
                  <a:pt x="16421" y="3422"/>
                </a:lnTo>
                <a:lnTo>
                  <a:pt x="16406" y="3364"/>
                </a:lnTo>
                <a:lnTo>
                  <a:pt x="16390" y="3307"/>
                </a:lnTo>
                <a:lnTo>
                  <a:pt x="16370" y="3251"/>
                </a:lnTo>
                <a:lnTo>
                  <a:pt x="16350" y="3196"/>
                </a:lnTo>
                <a:lnTo>
                  <a:pt x="16326" y="3143"/>
                </a:lnTo>
                <a:lnTo>
                  <a:pt x="16301" y="3090"/>
                </a:lnTo>
                <a:lnTo>
                  <a:pt x="16273" y="3040"/>
                </a:lnTo>
                <a:lnTo>
                  <a:pt x="16243" y="2991"/>
                </a:lnTo>
                <a:lnTo>
                  <a:pt x="16211" y="2942"/>
                </a:lnTo>
                <a:lnTo>
                  <a:pt x="16176" y="2897"/>
                </a:lnTo>
                <a:lnTo>
                  <a:pt x="16140" y="2853"/>
                </a:lnTo>
                <a:lnTo>
                  <a:pt x="16101" y="2812"/>
                </a:lnTo>
                <a:lnTo>
                  <a:pt x="16060" y="2771"/>
                </a:lnTo>
                <a:lnTo>
                  <a:pt x="16017" y="2733"/>
                </a:lnTo>
                <a:lnTo>
                  <a:pt x="15970" y="2698"/>
                </a:lnTo>
                <a:lnTo>
                  <a:pt x="15923" y="2666"/>
                </a:lnTo>
                <a:lnTo>
                  <a:pt x="15873" y="2636"/>
                </a:lnTo>
                <a:lnTo>
                  <a:pt x="15821" y="2608"/>
                </a:lnTo>
                <a:lnTo>
                  <a:pt x="15767" y="2583"/>
                </a:lnTo>
                <a:lnTo>
                  <a:pt x="15710" y="2562"/>
                </a:lnTo>
                <a:lnTo>
                  <a:pt x="15651" y="2543"/>
                </a:lnTo>
                <a:lnTo>
                  <a:pt x="15590" y="2528"/>
                </a:lnTo>
                <a:lnTo>
                  <a:pt x="15527" y="2515"/>
                </a:lnTo>
                <a:lnTo>
                  <a:pt x="15461" y="2506"/>
                </a:lnTo>
                <a:lnTo>
                  <a:pt x="15394" y="2501"/>
                </a:lnTo>
                <a:lnTo>
                  <a:pt x="15324" y="2499"/>
                </a:lnTo>
                <a:lnTo>
                  <a:pt x="13140" y="2498"/>
                </a:lnTo>
                <a:lnTo>
                  <a:pt x="13076" y="2500"/>
                </a:lnTo>
                <a:lnTo>
                  <a:pt x="13013" y="2505"/>
                </a:lnTo>
                <a:lnTo>
                  <a:pt x="12953" y="2512"/>
                </a:lnTo>
                <a:lnTo>
                  <a:pt x="12893" y="2524"/>
                </a:lnTo>
                <a:lnTo>
                  <a:pt x="12835" y="2538"/>
                </a:lnTo>
                <a:lnTo>
                  <a:pt x="12780" y="2554"/>
                </a:lnTo>
                <a:lnTo>
                  <a:pt x="12725" y="2574"/>
                </a:lnTo>
                <a:lnTo>
                  <a:pt x="12673" y="2597"/>
                </a:lnTo>
                <a:lnTo>
                  <a:pt x="12623" y="2622"/>
                </a:lnTo>
                <a:lnTo>
                  <a:pt x="12574" y="2650"/>
                </a:lnTo>
                <a:lnTo>
                  <a:pt x="12527" y="2680"/>
                </a:lnTo>
                <a:lnTo>
                  <a:pt x="12482" y="2713"/>
                </a:lnTo>
                <a:lnTo>
                  <a:pt x="12438" y="2748"/>
                </a:lnTo>
                <a:lnTo>
                  <a:pt x="12397" y="2786"/>
                </a:lnTo>
                <a:lnTo>
                  <a:pt x="12357" y="2825"/>
                </a:lnTo>
                <a:lnTo>
                  <a:pt x="12320" y="2867"/>
                </a:lnTo>
                <a:lnTo>
                  <a:pt x="12284" y="2910"/>
                </a:lnTo>
                <a:lnTo>
                  <a:pt x="12251" y="2957"/>
                </a:lnTo>
                <a:lnTo>
                  <a:pt x="12220" y="3004"/>
                </a:lnTo>
                <a:lnTo>
                  <a:pt x="12190" y="3054"/>
                </a:lnTo>
                <a:lnTo>
                  <a:pt x="12164" y="3105"/>
                </a:lnTo>
                <a:lnTo>
                  <a:pt x="12139" y="3158"/>
                </a:lnTo>
                <a:lnTo>
                  <a:pt x="12116" y="3213"/>
                </a:lnTo>
                <a:lnTo>
                  <a:pt x="12096" y="3268"/>
                </a:lnTo>
                <a:lnTo>
                  <a:pt x="12078" y="3326"/>
                </a:lnTo>
                <a:lnTo>
                  <a:pt x="12062" y="3385"/>
                </a:lnTo>
                <a:lnTo>
                  <a:pt x="12048" y="3445"/>
                </a:lnTo>
                <a:lnTo>
                  <a:pt x="12037" y="3507"/>
                </a:lnTo>
                <a:lnTo>
                  <a:pt x="12029" y="3569"/>
                </a:lnTo>
                <a:lnTo>
                  <a:pt x="12023" y="3633"/>
                </a:lnTo>
                <a:lnTo>
                  <a:pt x="12019" y="3697"/>
                </a:lnTo>
                <a:lnTo>
                  <a:pt x="12018" y="3762"/>
                </a:lnTo>
                <a:lnTo>
                  <a:pt x="12018" y="6754"/>
                </a:lnTo>
                <a:lnTo>
                  <a:pt x="12020" y="6807"/>
                </a:lnTo>
                <a:lnTo>
                  <a:pt x="12026" y="6857"/>
                </a:lnTo>
                <a:lnTo>
                  <a:pt x="12036" y="6902"/>
                </a:lnTo>
                <a:lnTo>
                  <a:pt x="12050" y="6945"/>
                </a:lnTo>
                <a:lnTo>
                  <a:pt x="12068" y="6984"/>
                </a:lnTo>
                <a:lnTo>
                  <a:pt x="12089" y="7020"/>
                </a:lnTo>
                <a:lnTo>
                  <a:pt x="12112" y="7052"/>
                </a:lnTo>
                <a:lnTo>
                  <a:pt x="12138" y="7081"/>
                </a:lnTo>
                <a:lnTo>
                  <a:pt x="12166" y="7107"/>
                </a:lnTo>
                <a:lnTo>
                  <a:pt x="12196" y="7129"/>
                </a:lnTo>
                <a:lnTo>
                  <a:pt x="12227" y="7148"/>
                </a:lnTo>
                <a:lnTo>
                  <a:pt x="12260" y="7163"/>
                </a:lnTo>
                <a:lnTo>
                  <a:pt x="12295" y="7175"/>
                </a:lnTo>
                <a:lnTo>
                  <a:pt x="12330" y="7184"/>
                </a:lnTo>
                <a:lnTo>
                  <a:pt x="12365" y="7189"/>
                </a:lnTo>
                <a:lnTo>
                  <a:pt x="12401" y="7190"/>
                </a:lnTo>
                <a:lnTo>
                  <a:pt x="12437" y="7189"/>
                </a:lnTo>
                <a:lnTo>
                  <a:pt x="12473" y="7184"/>
                </a:lnTo>
                <a:lnTo>
                  <a:pt x="12508" y="7175"/>
                </a:lnTo>
                <a:lnTo>
                  <a:pt x="12542" y="7163"/>
                </a:lnTo>
                <a:lnTo>
                  <a:pt x="12576" y="7148"/>
                </a:lnTo>
                <a:lnTo>
                  <a:pt x="12607" y="7129"/>
                </a:lnTo>
                <a:lnTo>
                  <a:pt x="12638" y="7107"/>
                </a:lnTo>
                <a:lnTo>
                  <a:pt x="12666" y="7081"/>
                </a:lnTo>
                <a:lnTo>
                  <a:pt x="12691" y="7052"/>
                </a:lnTo>
                <a:lnTo>
                  <a:pt x="12715" y="7020"/>
                </a:lnTo>
                <a:lnTo>
                  <a:pt x="12736" y="6984"/>
                </a:lnTo>
                <a:lnTo>
                  <a:pt x="12753" y="6945"/>
                </a:lnTo>
                <a:lnTo>
                  <a:pt x="12767" y="6902"/>
                </a:lnTo>
                <a:lnTo>
                  <a:pt x="12777" y="6857"/>
                </a:lnTo>
                <a:lnTo>
                  <a:pt x="12783" y="6807"/>
                </a:lnTo>
                <a:lnTo>
                  <a:pt x="12786" y="6754"/>
                </a:lnTo>
                <a:lnTo>
                  <a:pt x="12786" y="3842"/>
                </a:lnTo>
                <a:lnTo>
                  <a:pt x="13030" y="3842"/>
                </a:lnTo>
                <a:lnTo>
                  <a:pt x="13028" y="11743"/>
                </a:lnTo>
                <a:close/>
                <a:moveTo>
                  <a:pt x="1012" y="11743"/>
                </a:moveTo>
                <a:lnTo>
                  <a:pt x="1012" y="11771"/>
                </a:lnTo>
                <a:lnTo>
                  <a:pt x="1014" y="11799"/>
                </a:lnTo>
                <a:lnTo>
                  <a:pt x="1019" y="11827"/>
                </a:lnTo>
                <a:lnTo>
                  <a:pt x="1023" y="11853"/>
                </a:lnTo>
                <a:lnTo>
                  <a:pt x="1029" y="11880"/>
                </a:lnTo>
                <a:lnTo>
                  <a:pt x="1036" y="11906"/>
                </a:lnTo>
                <a:lnTo>
                  <a:pt x="1045" y="11931"/>
                </a:lnTo>
                <a:lnTo>
                  <a:pt x="1055" y="11956"/>
                </a:lnTo>
                <a:lnTo>
                  <a:pt x="1066" y="11980"/>
                </a:lnTo>
                <a:lnTo>
                  <a:pt x="1078" y="12004"/>
                </a:lnTo>
                <a:lnTo>
                  <a:pt x="1092" y="12026"/>
                </a:lnTo>
                <a:lnTo>
                  <a:pt x="1105" y="12049"/>
                </a:lnTo>
                <a:lnTo>
                  <a:pt x="1120" y="12070"/>
                </a:lnTo>
                <a:lnTo>
                  <a:pt x="1137" y="12091"/>
                </a:lnTo>
                <a:lnTo>
                  <a:pt x="1154" y="12111"/>
                </a:lnTo>
                <a:lnTo>
                  <a:pt x="1172" y="12129"/>
                </a:lnTo>
                <a:lnTo>
                  <a:pt x="1191" y="12148"/>
                </a:lnTo>
                <a:lnTo>
                  <a:pt x="1211" y="12165"/>
                </a:lnTo>
                <a:lnTo>
                  <a:pt x="1231" y="12181"/>
                </a:lnTo>
                <a:lnTo>
                  <a:pt x="1253" y="12196"/>
                </a:lnTo>
                <a:lnTo>
                  <a:pt x="1275" y="12210"/>
                </a:lnTo>
                <a:lnTo>
                  <a:pt x="1298" y="12224"/>
                </a:lnTo>
                <a:lnTo>
                  <a:pt x="1321" y="12236"/>
                </a:lnTo>
                <a:lnTo>
                  <a:pt x="1346" y="12246"/>
                </a:lnTo>
                <a:lnTo>
                  <a:pt x="1370" y="12257"/>
                </a:lnTo>
                <a:lnTo>
                  <a:pt x="1396" y="12265"/>
                </a:lnTo>
                <a:lnTo>
                  <a:pt x="1422" y="12272"/>
                </a:lnTo>
                <a:lnTo>
                  <a:pt x="1449" y="12278"/>
                </a:lnTo>
                <a:lnTo>
                  <a:pt x="1475" y="12283"/>
                </a:lnTo>
                <a:lnTo>
                  <a:pt x="1502" y="12286"/>
                </a:lnTo>
                <a:lnTo>
                  <a:pt x="1530" y="12289"/>
                </a:lnTo>
                <a:lnTo>
                  <a:pt x="1558" y="12290"/>
                </a:lnTo>
                <a:lnTo>
                  <a:pt x="1586" y="12289"/>
                </a:lnTo>
                <a:lnTo>
                  <a:pt x="1614" y="12286"/>
                </a:lnTo>
                <a:lnTo>
                  <a:pt x="1641" y="12283"/>
                </a:lnTo>
                <a:lnTo>
                  <a:pt x="1669" y="12278"/>
                </a:lnTo>
                <a:lnTo>
                  <a:pt x="1694" y="12272"/>
                </a:lnTo>
                <a:lnTo>
                  <a:pt x="1721" y="12265"/>
                </a:lnTo>
                <a:lnTo>
                  <a:pt x="1746" y="12257"/>
                </a:lnTo>
                <a:lnTo>
                  <a:pt x="1771" y="12246"/>
                </a:lnTo>
                <a:lnTo>
                  <a:pt x="1795" y="12236"/>
                </a:lnTo>
                <a:lnTo>
                  <a:pt x="1819" y="12224"/>
                </a:lnTo>
                <a:lnTo>
                  <a:pt x="1842" y="12210"/>
                </a:lnTo>
                <a:lnTo>
                  <a:pt x="1864" y="12196"/>
                </a:lnTo>
                <a:lnTo>
                  <a:pt x="1886" y="12181"/>
                </a:lnTo>
                <a:lnTo>
                  <a:pt x="1906" y="12165"/>
                </a:lnTo>
                <a:lnTo>
                  <a:pt x="1926" y="12148"/>
                </a:lnTo>
                <a:lnTo>
                  <a:pt x="1944" y="12129"/>
                </a:lnTo>
                <a:lnTo>
                  <a:pt x="1963" y="12111"/>
                </a:lnTo>
                <a:lnTo>
                  <a:pt x="1980" y="12091"/>
                </a:lnTo>
                <a:lnTo>
                  <a:pt x="1996" y="12070"/>
                </a:lnTo>
                <a:lnTo>
                  <a:pt x="2011" y="12049"/>
                </a:lnTo>
                <a:lnTo>
                  <a:pt x="2026" y="12026"/>
                </a:lnTo>
                <a:lnTo>
                  <a:pt x="2039" y="12004"/>
                </a:lnTo>
                <a:lnTo>
                  <a:pt x="2051" y="11980"/>
                </a:lnTo>
                <a:lnTo>
                  <a:pt x="2062" y="11956"/>
                </a:lnTo>
                <a:lnTo>
                  <a:pt x="2072" y="11931"/>
                </a:lnTo>
                <a:lnTo>
                  <a:pt x="2080" y="11906"/>
                </a:lnTo>
                <a:lnTo>
                  <a:pt x="2087" y="11880"/>
                </a:lnTo>
                <a:lnTo>
                  <a:pt x="2094" y="11853"/>
                </a:lnTo>
                <a:lnTo>
                  <a:pt x="2099" y="11827"/>
                </a:lnTo>
                <a:lnTo>
                  <a:pt x="2102" y="11799"/>
                </a:lnTo>
                <a:lnTo>
                  <a:pt x="2104" y="11771"/>
                </a:lnTo>
                <a:lnTo>
                  <a:pt x="2105" y="11743"/>
                </a:lnTo>
                <a:lnTo>
                  <a:pt x="2105" y="7160"/>
                </a:lnTo>
                <a:lnTo>
                  <a:pt x="2349" y="7160"/>
                </a:lnTo>
                <a:lnTo>
                  <a:pt x="2347" y="11743"/>
                </a:lnTo>
                <a:lnTo>
                  <a:pt x="2348" y="11771"/>
                </a:lnTo>
                <a:lnTo>
                  <a:pt x="2350" y="11799"/>
                </a:lnTo>
                <a:lnTo>
                  <a:pt x="2353" y="11827"/>
                </a:lnTo>
                <a:lnTo>
                  <a:pt x="2358" y="11853"/>
                </a:lnTo>
                <a:lnTo>
                  <a:pt x="2364" y="11880"/>
                </a:lnTo>
                <a:lnTo>
                  <a:pt x="2371" y="11906"/>
                </a:lnTo>
                <a:lnTo>
                  <a:pt x="2381" y="11931"/>
                </a:lnTo>
                <a:lnTo>
                  <a:pt x="2390" y="11955"/>
                </a:lnTo>
                <a:lnTo>
                  <a:pt x="2401" y="11980"/>
                </a:lnTo>
                <a:lnTo>
                  <a:pt x="2413" y="12004"/>
                </a:lnTo>
                <a:lnTo>
                  <a:pt x="2426" y="12026"/>
                </a:lnTo>
                <a:lnTo>
                  <a:pt x="2440" y="12049"/>
                </a:lnTo>
                <a:lnTo>
                  <a:pt x="2456" y="12070"/>
                </a:lnTo>
                <a:lnTo>
                  <a:pt x="2472" y="12091"/>
                </a:lnTo>
                <a:lnTo>
                  <a:pt x="2489" y="12111"/>
                </a:lnTo>
                <a:lnTo>
                  <a:pt x="2507" y="12129"/>
                </a:lnTo>
                <a:lnTo>
                  <a:pt x="2526" y="12148"/>
                </a:lnTo>
                <a:lnTo>
                  <a:pt x="2546" y="12165"/>
                </a:lnTo>
                <a:lnTo>
                  <a:pt x="2567" y="12181"/>
                </a:lnTo>
                <a:lnTo>
                  <a:pt x="2587" y="12196"/>
                </a:lnTo>
                <a:lnTo>
                  <a:pt x="2610" y="12210"/>
                </a:lnTo>
                <a:lnTo>
                  <a:pt x="2633" y="12224"/>
                </a:lnTo>
                <a:lnTo>
                  <a:pt x="2656" y="12236"/>
                </a:lnTo>
                <a:lnTo>
                  <a:pt x="2681" y="12246"/>
                </a:lnTo>
                <a:lnTo>
                  <a:pt x="2706" y="12257"/>
                </a:lnTo>
                <a:lnTo>
                  <a:pt x="2730" y="12265"/>
                </a:lnTo>
                <a:lnTo>
                  <a:pt x="2757" y="12272"/>
                </a:lnTo>
                <a:lnTo>
                  <a:pt x="2783" y="12278"/>
                </a:lnTo>
                <a:lnTo>
                  <a:pt x="2810" y="12283"/>
                </a:lnTo>
                <a:lnTo>
                  <a:pt x="2837" y="12286"/>
                </a:lnTo>
                <a:lnTo>
                  <a:pt x="2865" y="12289"/>
                </a:lnTo>
                <a:lnTo>
                  <a:pt x="2893" y="12290"/>
                </a:lnTo>
                <a:lnTo>
                  <a:pt x="2922" y="12289"/>
                </a:lnTo>
                <a:lnTo>
                  <a:pt x="2950" y="12286"/>
                </a:lnTo>
                <a:lnTo>
                  <a:pt x="2976" y="12283"/>
                </a:lnTo>
                <a:lnTo>
                  <a:pt x="3003" y="12278"/>
                </a:lnTo>
                <a:lnTo>
                  <a:pt x="3030" y="12272"/>
                </a:lnTo>
                <a:lnTo>
                  <a:pt x="3056" y="12265"/>
                </a:lnTo>
                <a:lnTo>
                  <a:pt x="3081" y="12257"/>
                </a:lnTo>
                <a:lnTo>
                  <a:pt x="3106" y="12246"/>
                </a:lnTo>
                <a:lnTo>
                  <a:pt x="3130" y="12236"/>
                </a:lnTo>
                <a:lnTo>
                  <a:pt x="3153" y="12224"/>
                </a:lnTo>
                <a:lnTo>
                  <a:pt x="3177" y="12210"/>
                </a:lnTo>
                <a:lnTo>
                  <a:pt x="3199" y="12196"/>
                </a:lnTo>
                <a:lnTo>
                  <a:pt x="3220" y="12181"/>
                </a:lnTo>
                <a:lnTo>
                  <a:pt x="3241" y="12165"/>
                </a:lnTo>
                <a:lnTo>
                  <a:pt x="3260" y="12148"/>
                </a:lnTo>
                <a:lnTo>
                  <a:pt x="3280" y="12129"/>
                </a:lnTo>
                <a:lnTo>
                  <a:pt x="3297" y="12111"/>
                </a:lnTo>
                <a:lnTo>
                  <a:pt x="3315" y="12091"/>
                </a:lnTo>
                <a:lnTo>
                  <a:pt x="3331" y="12070"/>
                </a:lnTo>
                <a:lnTo>
                  <a:pt x="3346" y="12049"/>
                </a:lnTo>
                <a:lnTo>
                  <a:pt x="3360" y="12026"/>
                </a:lnTo>
                <a:lnTo>
                  <a:pt x="3373" y="12004"/>
                </a:lnTo>
                <a:lnTo>
                  <a:pt x="3386" y="11980"/>
                </a:lnTo>
                <a:lnTo>
                  <a:pt x="3396" y="11955"/>
                </a:lnTo>
                <a:lnTo>
                  <a:pt x="3406" y="11931"/>
                </a:lnTo>
                <a:lnTo>
                  <a:pt x="3415" y="11906"/>
                </a:lnTo>
                <a:lnTo>
                  <a:pt x="3422" y="11880"/>
                </a:lnTo>
                <a:lnTo>
                  <a:pt x="3428" y="11853"/>
                </a:lnTo>
                <a:lnTo>
                  <a:pt x="3433" y="11827"/>
                </a:lnTo>
                <a:lnTo>
                  <a:pt x="3436" y="11799"/>
                </a:lnTo>
                <a:lnTo>
                  <a:pt x="3438" y="11771"/>
                </a:lnTo>
                <a:lnTo>
                  <a:pt x="3439" y="11743"/>
                </a:lnTo>
                <a:lnTo>
                  <a:pt x="3441" y="3842"/>
                </a:lnTo>
                <a:lnTo>
                  <a:pt x="3681" y="3842"/>
                </a:lnTo>
                <a:lnTo>
                  <a:pt x="3681" y="6754"/>
                </a:lnTo>
                <a:lnTo>
                  <a:pt x="3683" y="6807"/>
                </a:lnTo>
                <a:lnTo>
                  <a:pt x="3690" y="6857"/>
                </a:lnTo>
                <a:lnTo>
                  <a:pt x="3701" y="6903"/>
                </a:lnTo>
                <a:lnTo>
                  <a:pt x="3714" y="6946"/>
                </a:lnTo>
                <a:lnTo>
                  <a:pt x="3732" y="6985"/>
                </a:lnTo>
                <a:lnTo>
                  <a:pt x="3752" y="7021"/>
                </a:lnTo>
                <a:lnTo>
                  <a:pt x="3775" y="7054"/>
                </a:lnTo>
                <a:lnTo>
                  <a:pt x="3800" y="7083"/>
                </a:lnTo>
                <a:lnTo>
                  <a:pt x="3828" y="7109"/>
                </a:lnTo>
                <a:lnTo>
                  <a:pt x="3859" y="7131"/>
                </a:lnTo>
                <a:lnTo>
                  <a:pt x="3890" y="7150"/>
                </a:lnTo>
                <a:lnTo>
                  <a:pt x="3923" y="7165"/>
                </a:lnTo>
                <a:lnTo>
                  <a:pt x="3957" y="7178"/>
                </a:lnTo>
                <a:lnTo>
                  <a:pt x="3992" y="7186"/>
                </a:lnTo>
                <a:lnTo>
                  <a:pt x="4028" y="7191"/>
                </a:lnTo>
                <a:lnTo>
                  <a:pt x="4063" y="7193"/>
                </a:lnTo>
                <a:lnTo>
                  <a:pt x="4099" y="7191"/>
                </a:lnTo>
                <a:lnTo>
                  <a:pt x="4135" y="7186"/>
                </a:lnTo>
                <a:lnTo>
                  <a:pt x="4170" y="7178"/>
                </a:lnTo>
                <a:lnTo>
                  <a:pt x="4204" y="7165"/>
                </a:lnTo>
                <a:lnTo>
                  <a:pt x="4237" y="7150"/>
                </a:lnTo>
                <a:lnTo>
                  <a:pt x="4268" y="7131"/>
                </a:lnTo>
                <a:lnTo>
                  <a:pt x="4297" y="7109"/>
                </a:lnTo>
                <a:lnTo>
                  <a:pt x="4325" y="7083"/>
                </a:lnTo>
                <a:lnTo>
                  <a:pt x="4351" y="7054"/>
                </a:lnTo>
                <a:lnTo>
                  <a:pt x="4375" y="7021"/>
                </a:lnTo>
                <a:lnTo>
                  <a:pt x="4394" y="6985"/>
                </a:lnTo>
                <a:lnTo>
                  <a:pt x="4412" y="6946"/>
                </a:lnTo>
                <a:lnTo>
                  <a:pt x="4425" y="6903"/>
                </a:lnTo>
                <a:lnTo>
                  <a:pt x="4435" y="6857"/>
                </a:lnTo>
                <a:lnTo>
                  <a:pt x="4442" y="6807"/>
                </a:lnTo>
                <a:lnTo>
                  <a:pt x="4444" y="6754"/>
                </a:lnTo>
                <a:lnTo>
                  <a:pt x="4444" y="3780"/>
                </a:lnTo>
                <a:lnTo>
                  <a:pt x="4442" y="3720"/>
                </a:lnTo>
                <a:lnTo>
                  <a:pt x="4439" y="3659"/>
                </a:lnTo>
                <a:lnTo>
                  <a:pt x="4434" y="3599"/>
                </a:lnTo>
                <a:lnTo>
                  <a:pt x="4426" y="3539"/>
                </a:lnTo>
                <a:lnTo>
                  <a:pt x="4416" y="3480"/>
                </a:lnTo>
                <a:lnTo>
                  <a:pt x="4404" y="3422"/>
                </a:lnTo>
                <a:lnTo>
                  <a:pt x="4389" y="3364"/>
                </a:lnTo>
                <a:lnTo>
                  <a:pt x="4372" y="3307"/>
                </a:lnTo>
                <a:lnTo>
                  <a:pt x="4354" y="3251"/>
                </a:lnTo>
                <a:lnTo>
                  <a:pt x="4332" y="3196"/>
                </a:lnTo>
                <a:lnTo>
                  <a:pt x="4310" y="3143"/>
                </a:lnTo>
                <a:lnTo>
                  <a:pt x="4284" y="3090"/>
                </a:lnTo>
                <a:lnTo>
                  <a:pt x="4256" y="3040"/>
                </a:lnTo>
                <a:lnTo>
                  <a:pt x="4225" y="2991"/>
                </a:lnTo>
                <a:lnTo>
                  <a:pt x="4193" y="2942"/>
                </a:lnTo>
                <a:lnTo>
                  <a:pt x="4159" y="2897"/>
                </a:lnTo>
                <a:lnTo>
                  <a:pt x="4122" y="2853"/>
                </a:lnTo>
                <a:lnTo>
                  <a:pt x="4083" y="2812"/>
                </a:lnTo>
                <a:lnTo>
                  <a:pt x="4042" y="2771"/>
                </a:lnTo>
                <a:lnTo>
                  <a:pt x="3999" y="2733"/>
                </a:lnTo>
                <a:lnTo>
                  <a:pt x="3954" y="2698"/>
                </a:lnTo>
                <a:lnTo>
                  <a:pt x="3905" y="2666"/>
                </a:lnTo>
                <a:lnTo>
                  <a:pt x="3856" y="2636"/>
                </a:lnTo>
                <a:lnTo>
                  <a:pt x="3804" y="2608"/>
                </a:lnTo>
                <a:lnTo>
                  <a:pt x="3749" y="2583"/>
                </a:lnTo>
                <a:lnTo>
                  <a:pt x="3692" y="2562"/>
                </a:lnTo>
                <a:lnTo>
                  <a:pt x="3634" y="2543"/>
                </a:lnTo>
                <a:lnTo>
                  <a:pt x="3573" y="2528"/>
                </a:lnTo>
                <a:lnTo>
                  <a:pt x="3509" y="2515"/>
                </a:lnTo>
                <a:lnTo>
                  <a:pt x="3443" y="2506"/>
                </a:lnTo>
                <a:lnTo>
                  <a:pt x="3377" y="2501"/>
                </a:lnTo>
                <a:lnTo>
                  <a:pt x="3307" y="2499"/>
                </a:lnTo>
                <a:lnTo>
                  <a:pt x="1122" y="2498"/>
                </a:lnTo>
                <a:lnTo>
                  <a:pt x="1059" y="2500"/>
                </a:lnTo>
                <a:lnTo>
                  <a:pt x="996" y="2505"/>
                </a:lnTo>
                <a:lnTo>
                  <a:pt x="935" y="2512"/>
                </a:lnTo>
                <a:lnTo>
                  <a:pt x="876" y="2524"/>
                </a:lnTo>
                <a:lnTo>
                  <a:pt x="818" y="2538"/>
                </a:lnTo>
                <a:lnTo>
                  <a:pt x="762" y="2554"/>
                </a:lnTo>
                <a:lnTo>
                  <a:pt x="708" y="2574"/>
                </a:lnTo>
                <a:lnTo>
                  <a:pt x="655" y="2597"/>
                </a:lnTo>
                <a:lnTo>
                  <a:pt x="605" y="2622"/>
                </a:lnTo>
                <a:lnTo>
                  <a:pt x="557" y="2650"/>
                </a:lnTo>
                <a:lnTo>
                  <a:pt x="509" y="2680"/>
                </a:lnTo>
                <a:lnTo>
                  <a:pt x="464" y="2713"/>
                </a:lnTo>
                <a:lnTo>
                  <a:pt x="421" y="2748"/>
                </a:lnTo>
                <a:lnTo>
                  <a:pt x="380" y="2786"/>
                </a:lnTo>
                <a:lnTo>
                  <a:pt x="340" y="2825"/>
                </a:lnTo>
                <a:lnTo>
                  <a:pt x="302" y="2867"/>
                </a:lnTo>
                <a:lnTo>
                  <a:pt x="266" y="2910"/>
                </a:lnTo>
                <a:lnTo>
                  <a:pt x="234" y="2957"/>
                </a:lnTo>
                <a:lnTo>
                  <a:pt x="203" y="3004"/>
                </a:lnTo>
                <a:lnTo>
                  <a:pt x="173" y="3054"/>
                </a:lnTo>
                <a:lnTo>
                  <a:pt x="146" y="3105"/>
                </a:lnTo>
                <a:lnTo>
                  <a:pt x="121" y="3158"/>
                </a:lnTo>
                <a:lnTo>
                  <a:pt x="99" y="3213"/>
                </a:lnTo>
                <a:lnTo>
                  <a:pt x="78" y="3268"/>
                </a:lnTo>
                <a:lnTo>
                  <a:pt x="61" y="3326"/>
                </a:lnTo>
                <a:lnTo>
                  <a:pt x="44" y="3385"/>
                </a:lnTo>
                <a:lnTo>
                  <a:pt x="31" y="3445"/>
                </a:lnTo>
                <a:lnTo>
                  <a:pt x="20" y="3507"/>
                </a:lnTo>
                <a:lnTo>
                  <a:pt x="11" y="3569"/>
                </a:lnTo>
                <a:lnTo>
                  <a:pt x="5" y="3633"/>
                </a:lnTo>
                <a:lnTo>
                  <a:pt x="1" y="3697"/>
                </a:lnTo>
                <a:lnTo>
                  <a:pt x="0" y="3762"/>
                </a:lnTo>
                <a:lnTo>
                  <a:pt x="0" y="6754"/>
                </a:lnTo>
                <a:lnTo>
                  <a:pt x="2" y="6807"/>
                </a:lnTo>
                <a:lnTo>
                  <a:pt x="8" y="6857"/>
                </a:lnTo>
                <a:lnTo>
                  <a:pt x="19" y="6902"/>
                </a:lnTo>
                <a:lnTo>
                  <a:pt x="33" y="6945"/>
                </a:lnTo>
                <a:lnTo>
                  <a:pt x="50" y="6984"/>
                </a:lnTo>
                <a:lnTo>
                  <a:pt x="71" y="7020"/>
                </a:lnTo>
                <a:lnTo>
                  <a:pt x="95" y="7052"/>
                </a:lnTo>
                <a:lnTo>
                  <a:pt x="120" y="7081"/>
                </a:lnTo>
                <a:lnTo>
                  <a:pt x="148" y="7107"/>
                </a:lnTo>
                <a:lnTo>
                  <a:pt x="178" y="7129"/>
                </a:lnTo>
                <a:lnTo>
                  <a:pt x="210" y="7148"/>
                </a:lnTo>
                <a:lnTo>
                  <a:pt x="243" y="7163"/>
                </a:lnTo>
                <a:lnTo>
                  <a:pt x="278" y="7175"/>
                </a:lnTo>
                <a:lnTo>
                  <a:pt x="313" y="7184"/>
                </a:lnTo>
                <a:lnTo>
                  <a:pt x="349" y="7189"/>
                </a:lnTo>
                <a:lnTo>
                  <a:pt x="384" y="7190"/>
                </a:lnTo>
                <a:lnTo>
                  <a:pt x="420" y="7189"/>
                </a:lnTo>
                <a:lnTo>
                  <a:pt x="456" y="7184"/>
                </a:lnTo>
                <a:lnTo>
                  <a:pt x="491" y="7175"/>
                </a:lnTo>
                <a:lnTo>
                  <a:pt x="526" y="7163"/>
                </a:lnTo>
                <a:lnTo>
                  <a:pt x="559" y="7148"/>
                </a:lnTo>
                <a:lnTo>
                  <a:pt x="591" y="7129"/>
                </a:lnTo>
                <a:lnTo>
                  <a:pt x="620" y="7107"/>
                </a:lnTo>
                <a:lnTo>
                  <a:pt x="648" y="7081"/>
                </a:lnTo>
                <a:lnTo>
                  <a:pt x="674" y="7052"/>
                </a:lnTo>
                <a:lnTo>
                  <a:pt x="698" y="7020"/>
                </a:lnTo>
                <a:lnTo>
                  <a:pt x="718" y="6984"/>
                </a:lnTo>
                <a:lnTo>
                  <a:pt x="736" y="6945"/>
                </a:lnTo>
                <a:lnTo>
                  <a:pt x="749" y="6902"/>
                </a:lnTo>
                <a:lnTo>
                  <a:pt x="760" y="6857"/>
                </a:lnTo>
                <a:lnTo>
                  <a:pt x="766" y="6807"/>
                </a:lnTo>
                <a:lnTo>
                  <a:pt x="769" y="6754"/>
                </a:lnTo>
                <a:lnTo>
                  <a:pt x="769" y="3842"/>
                </a:lnTo>
                <a:lnTo>
                  <a:pt x="1013" y="3842"/>
                </a:lnTo>
                <a:lnTo>
                  <a:pt x="1012" y="1174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926" name="Freeform 6"/>
          <p:cNvSpPr>
            <a:spLocks noEditPoints="1"/>
          </p:cNvSpPr>
          <p:nvPr/>
        </p:nvSpPr>
        <p:spPr bwMode="auto">
          <a:xfrm flipH="1">
            <a:off x="4786314" y="3787777"/>
            <a:ext cx="544283" cy="540395"/>
          </a:xfrm>
          <a:custGeom>
            <a:avLst/>
            <a:gdLst/>
            <a:ahLst/>
            <a:cxnLst>
              <a:cxn ang="0">
                <a:pos x="1080" y="61"/>
              </a:cxn>
              <a:cxn ang="0">
                <a:pos x="1351" y="253"/>
              </a:cxn>
              <a:cxn ang="0">
                <a:pos x="1518" y="543"/>
              </a:cxn>
              <a:cxn ang="0">
                <a:pos x="1544" y="891"/>
              </a:cxn>
              <a:cxn ang="0">
                <a:pos x="1421" y="1206"/>
              </a:cxn>
              <a:cxn ang="0">
                <a:pos x="1180" y="1434"/>
              </a:cxn>
              <a:cxn ang="0">
                <a:pos x="859" y="1542"/>
              </a:cxn>
              <a:cxn ang="0">
                <a:pos x="514" y="1500"/>
              </a:cxn>
              <a:cxn ang="0">
                <a:pos x="233" y="1320"/>
              </a:cxn>
              <a:cxn ang="0">
                <a:pos x="53" y="1039"/>
              </a:cxn>
              <a:cxn ang="0">
                <a:pos x="11" y="695"/>
              </a:cxn>
              <a:cxn ang="0">
                <a:pos x="119" y="372"/>
              </a:cxn>
              <a:cxn ang="0">
                <a:pos x="347" y="132"/>
              </a:cxn>
              <a:cxn ang="0">
                <a:pos x="662" y="9"/>
              </a:cxn>
              <a:cxn ang="0">
                <a:pos x="4580" y="1522"/>
              </a:cxn>
              <a:cxn ang="0">
                <a:pos x="1692" y="2052"/>
              </a:cxn>
              <a:cxn ang="0">
                <a:pos x="5331" y="1823"/>
              </a:cxn>
              <a:cxn ang="0">
                <a:pos x="5331" y="1823"/>
              </a:cxn>
              <a:cxn ang="0">
                <a:pos x="1074" y="4630"/>
              </a:cxn>
              <a:cxn ang="0">
                <a:pos x="1345" y="4823"/>
              </a:cxn>
              <a:cxn ang="0">
                <a:pos x="1512" y="5113"/>
              </a:cxn>
              <a:cxn ang="0">
                <a:pos x="1538" y="5460"/>
              </a:cxn>
              <a:cxn ang="0">
                <a:pos x="1414" y="5775"/>
              </a:cxn>
              <a:cxn ang="0">
                <a:pos x="1174" y="6004"/>
              </a:cxn>
              <a:cxn ang="0">
                <a:pos x="852" y="6112"/>
              </a:cxn>
              <a:cxn ang="0">
                <a:pos x="507" y="6069"/>
              </a:cxn>
              <a:cxn ang="0">
                <a:pos x="227" y="5889"/>
              </a:cxn>
              <a:cxn ang="0">
                <a:pos x="47" y="5608"/>
              </a:cxn>
              <a:cxn ang="0">
                <a:pos x="4" y="5264"/>
              </a:cxn>
              <a:cxn ang="0">
                <a:pos x="112" y="4942"/>
              </a:cxn>
              <a:cxn ang="0">
                <a:pos x="341" y="4701"/>
              </a:cxn>
              <a:cxn ang="0">
                <a:pos x="656" y="4578"/>
              </a:cxn>
              <a:cxn ang="0">
                <a:pos x="5581" y="29"/>
              </a:cxn>
              <a:cxn ang="0">
                <a:pos x="5880" y="181"/>
              </a:cxn>
              <a:cxn ang="0">
                <a:pos x="6084" y="443"/>
              </a:cxn>
              <a:cxn ang="0">
                <a:pos x="6160" y="779"/>
              </a:cxn>
              <a:cxn ang="0">
                <a:pos x="6084" y="1114"/>
              </a:cxn>
              <a:cxn ang="0">
                <a:pos x="5880" y="1376"/>
              </a:cxn>
              <a:cxn ang="0">
                <a:pos x="5581" y="1528"/>
              </a:cxn>
              <a:cxn ang="0">
                <a:pos x="5232" y="1536"/>
              </a:cxn>
              <a:cxn ang="0">
                <a:pos x="4926" y="1398"/>
              </a:cxn>
              <a:cxn ang="0">
                <a:pos x="4708" y="1147"/>
              </a:cxn>
              <a:cxn ang="0">
                <a:pos x="4615" y="819"/>
              </a:cxn>
              <a:cxn ang="0">
                <a:pos x="4675" y="478"/>
              </a:cxn>
              <a:cxn ang="0">
                <a:pos x="4868" y="207"/>
              </a:cxn>
              <a:cxn ang="0">
                <a:pos x="5158" y="40"/>
              </a:cxn>
              <a:cxn ang="0">
                <a:pos x="5466" y="4567"/>
              </a:cxn>
              <a:cxn ang="0">
                <a:pos x="5787" y="4675"/>
              </a:cxn>
              <a:cxn ang="0">
                <a:pos x="6028" y="4903"/>
              </a:cxn>
              <a:cxn ang="0">
                <a:pos x="6151" y="5218"/>
              </a:cxn>
              <a:cxn ang="0">
                <a:pos x="6125" y="5566"/>
              </a:cxn>
              <a:cxn ang="0">
                <a:pos x="5959" y="5856"/>
              </a:cxn>
              <a:cxn ang="0">
                <a:pos x="5688" y="6048"/>
              </a:cxn>
              <a:cxn ang="0">
                <a:pos x="5347" y="6108"/>
              </a:cxn>
              <a:cxn ang="0">
                <a:pos x="5018" y="6016"/>
              </a:cxn>
              <a:cxn ang="0">
                <a:pos x="4768" y="5799"/>
              </a:cxn>
              <a:cxn ang="0">
                <a:pos x="4629" y="5492"/>
              </a:cxn>
              <a:cxn ang="0">
                <a:pos x="4638" y="5142"/>
              </a:cxn>
              <a:cxn ang="0">
                <a:pos x="4791" y="4843"/>
              </a:cxn>
              <a:cxn ang="0">
                <a:pos x="5052" y="4639"/>
              </a:cxn>
              <a:cxn ang="0">
                <a:pos x="5386" y="4562"/>
              </a:cxn>
            </a:cxnLst>
            <a:rect l="0" t="0" r="r" b="b"/>
            <a:pathLst>
              <a:path w="6160" h="6116">
                <a:moveTo>
                  <a:pt x="780" y="0"/>
                </a:moveTo>
                <a:lnTo>
                  <a:pt x="819" y="1"/>
                </a:lnTo>
                <a:lnTo>
                  <a:pt x="859" y="4"/>
                </a:lnTo>
                <a:lnTo>
                  <a:pt x="897" y="9"/>
                </a:lnTo>
                <a:lnTo>
                  <a:pt x="935" y="16"/>
                </a:lnTo>
                <a:lnTo>
                  <a:pt x="972" y="25"/>
                </a:lnTo>
                <a:lnTo>
                  <a:pt x="1010" y="34"/>
                </a:lnTo>
                <a:lnTo>
                  <a:pt x="1045" y="46"/>
                </a:lnTo>
                <a:lnTo>
                  <a:pt x="1080" y="61"/>
                </a:lnTo>
                <a:lnTo>
                  <a:pt x="1115" y="76"/>
                </a:lnTo>
                <a:lnTo>
                  <a:pt x="1148" y="93"/>
                </a:lnTo>
                <a:lnTo>
                  <a:pt x="1180" y="112"/>
                </a:lnTo>
                <a:lnTo>
                  <a:pt x="1212" y="132"/>
                </a:lnTo>
                <a:lnTo>
                  <a:pt x="1243" y="153"/>
                </a:lnTo>
                <a:lnTo>
                  <a:pt x="1271" y="177"/>
                </a:lnTo>
                <a:lnTo>
                  <a:pt x="1299" y="201"/>
                </a:lnTo>
                <a:lnTo>
                  <a:pt x="1326" y="226"/>
                </a:lnTo>
                <a:lnTo>
                  <a:pt x="1351" y="253"/>
                </a:lnTo>
                <a:lnTo>
                  <a:pt x="1376" y="282"/>
                </a:lnTo>
                <a:lnTo>
                  <a:pt x="1399" y="311"/>
                </a:lnTo>
                <a:lnTo>
                  <a:pt x="1421" y="341"/>
                </a:lnTo>
                <a:lnTo>
                  <a:pt x="1441" y="372"/>
                </a:lnTo>
                <a:lnTo>
                  <a:pt x="1459" y="405"/>
                </a:lnTo>
                <a:lnTo>
                  <a:pt x="1477" y="439"/>
                </a:lnTo>
                <a:lnTo>
                  <a:pt x="1492" y="472"/>
                </a:lnTo>
                <a:lnTo>
                  <a:pt x="1506" y="507"/>
                </a:lnTo>
                <a:lnTo>
                  <a:pt x="1518" y="543"/>
                </a:lnTo>
                <a:lnTo>
                  <a:pt x="1528" y="580"/>
                </a:lnTo>
                <a:lnTo>
                  <a:pt x="1537" y="617"/>
                </a:lnTo>
                <a:lnTo>
                  <a:pt x="1544" y="655"/>
                </a:lnTo>
                <a:lnTo>
                  <a:pt x="1549" y="695"/>
                </a:lnTo>
                <a:lnTo>
                  <a:pt x="1552" y="734"/>
                </a:lnTo>
                <a:lnTo>
                  <a:pt x="1553" y="773"/>
                </a:lnTo>
                <a:lnTo>
                  <a:pt x="1552" y="813"/>
                </a:lnTo>
                <a:lnTo>
                  <a:pt x="1549" y="853"/>
                </a:lnTo>
                <a:lnTo>
                  <a:pt x="1544" y="891"/>
                </a:lnTo>
                <a:lnTo>
                  <a:pt x="1537" y="929"/>
                </a:lnTo>
                <a:lnTo>
                  <a:pt x="1528" y="967"/>
                </a:lnTo>
                <a:lnTo>
                  <a:pt x="1518" y="1003"/>
                </a:lnTo>
                <a:lnTo>
                  <a:pt x="1506" y="1039"/>
                </a:lnTo>
                <a:lnTo>
                  <a:pt x="1492" y="1075"/>
                </a:lnTo>
                <a:lnTo>
                  <a:pt x="1477" y="1109"/>
                </a:lnTo>
                <a:lnTo>
                  <a:pt x="1459" y="1142"/>
                </a:lnTo>
                <a:lnTo>
                  <a:pt x="1441" y="1174"/>
                </a:lnTo>
                <a:lnTo>
                  <a:pt x="1421" y="1206"/>
                </a:lnTo>
                <a:lnTo>
                  <a:pt x="1399" y="1236"/>
                </a:lnTo>
                <a:lnTo>
                  <a:pt x="1376" y="1266"/>
                </a:lnTo>
                <a:lnTo>
                  <a:pt x="1351" y="1294"/>
                </a:lnTo>
                <a:lnTo>
                  <a:pt x="1326" y="1320"/>
                </a:lnTo>
                <a:lnTo>
                  <a:pt x="1299" y="1346"/>
                </a:lnTo>
                <a:lnTo>
                  <a:pt x="1271" y="1370"/>
                </a:lnTo>
                <a:lnTo>
                  <a:pt x="1243" y="1393"/>
                </a:lnTo>
                <a:lnTo>
                  <a:pt x="1212" y="1415"/>
                </a:lnTo>
                <a:lnTo>
                  <a:pt x="1180" y="1434"/>
                </a:lnTo>
                <a:lnTo>
                  <a:pt x="1148" y="1453"/>
                </a:lnTo>
                <a:lnTo>
                  <a:pt x="1115" y="1470"/>
                </a:lnTo>
                <a:lnTo>
                  <a:pt x="1080" y="1486"/>
                </a:lnTo>
                <a:lnTo>
                  <a:pt x="1045" y="1500"/>
                </a:lnTo>
                <a:lnTo>
                  <a:pt x="1010" y="1512"/>
                </a:lnTo>
                <a:lnTo>
                  <a:pt x="972" y="1523"/>
                </a:lnTo>
                <a:lnTo>
                  <a:pt x="935" y="1531"/>
                </a:lnTo>
                <a:lnTo>
                  <a:pt x="897" y="1538"/>
                </a:lnTo>
                <a:lnTo>
                  <a:pt x="859" y="1542"/>
                </a:lnTo>
                <a:lnTo>
                  <a:pt x="819" y="1546"/>
                </a:lnTo>
                <a:lnTo>
                  <a:pt x="780" y="1547"/>
                </a:lnTo>
                <a:lnTo>
                  <a:pt x="739" y="1546"/>
                </a:lnTo>
                <a:lnTo>
                  <a:pt x="700" y="1542"/>
                </a:lnTo>
                <a:lnTo>
                  <a:pt x="662" y="1538"/>
                </a:lnTo>
                <a:lnTo>
                  <a:pt x="624" y="1531"/>
                </a:lnTo>
                <a:lnTo>
                  <a:pt x="587" y="1523"/>
                </a:lnTo>
                <a:lnTo>
                  <a:pt x="550" y="1512"/>
                </a:lnTo>
                <a:lnTo>
                  <a:pt x="514" y="1500"/>
                </a:lnTo>
                <a:lnTo>
                  <a:pt x="479" y="1486"/>
                </a:lnTo>
                <a:lnTo>
                  <a:pt x="444" y="1470"/>
                </a:lnTo>
                <a:lnTo>
                  <a:pt x="412" y="1453"/>
                </a:lnTo>
                <a:lnTo>
                  <a:pt x="379" y="1434"/>
                </a:lnTo>
                <a:lnTo>
                  <a:pt x="347" y="1415"/>
                </a:lnTo>
                <a:lnTo>
                  <a:pt x="317" y="1393"/>
                </a:lnTo>
                <a:lnTo>
                  <a:pt x="287" y="1370"/>
                </a:lnTo>
                <a:lnTo>
                  <a:pt x="260" y="1346"/>
                </a:lnTo>
                <a:lnTo>
                  <a:pt x="233" y="1320"/>
                </a:lnTo>
                <a:lnTo>
                  <a:pt x="208" y="1294"/>
                </a:lnTo>
                <a:lnTo>
                  <a:pt x="183" y="1266"/>
                </a:lnTo>
                <a:lnTo>
                  <a:pt x="160" y="1236"/>
                </a:lnTo>
                <a:lnTo>
                  <a:pt x="138" y="1206"/>
                </a:lnTo>
                <a:lnTo>
                  <a:pt x="119" y="1174"/>
                </a:lnTo>
                <a:lnTo>
                  <a:pt x="100" y="1142"/>
                </a:lnTo>
                <a:lnTo>
                  <a:pt x="83" y="1109"/>
                </a:lnTo>
                <a:lnTo>
                  <a:pt x="68" y="1075"/>
                </a:lnTo>
                <a:lnTo>
                  <a:pt x="53" y="1039"/>
                </a:lnTo>
                <a:lnTo>
                  <a:pt x="41" y="1003"/>
                </a:lnTo>
                <a:lnTo>
                  <a:pt x="30" y="967"/>
                </a:lnTo>
                <a:lnTo>
                  <a:pt x="23" y="929"/>
                </a:lnTo>
                <a:lnTo>
                  <a:pt x="15" y="891"/>
                </a:lnTo>
                <a:lnTo>
                  <a:pt x="11" y="853"/>
                </a:lnTo>
                <a:lnTo>
                  <a:pt x="8" y="813"/>
                </a:lnTo>
                <a:lnTo>
                  <a:pt x="7" y="773"/>
                </a:lnTo>
                <a:lnTo>
                  <a:pt x="8" y="734"/>
                </a:lnTo>
                <a:lnTo>
                  <a:pt x="11" y="695"/>
                </a:lnTo>
                <a:lnTo>
                  <a:pt x="15" y="655"/>
                </a:lnTo>
                <a:lnTo>
                  <a:pt x="23" y="617"/>
                </a:lnTo>
                <a:lnTo>
                  <a:pt x="30" y="580"/>
                </a:lnTo>
                <a:lnTo>
                  <a:pt x="41" y="543"/>
                </a:lnTo>
                <a:lnTo>
                  <a:pt x="53" y="507"/>
                </a:lnTo>
                <a:lnTo>
                  <a:pt x="68" y="472"/>
                </a:lnTo>
                <a:lnTo>
                  <a:pt x="83" y="439"/>
                </a:lnTo>
                <a:lnTo>
                  <a:pt x="100" y="405"/>
                </a:lnTo>
                <a:lnTo>
                  <a:pt x="119" y="372"/>
                </a:lnTo>
                <a:lnTo>
                  <a:pt x="138" y="341"/>
                </a:lnTo>
                <a:lnTo>
                  <a:pt x="160" y="311"/>
                </a:lnTo>
                <a:lnTo>
                  <a:pt x="183" y="282"/>
                </a:lnTo>
                <a:lnTo>
                  <a:pt x="208" y="253"/>
                </a:lnTo>
                <a:lnTo>
                  <a:pt x="233" y="226"/>
                </a:lnTo>
                <a:lnTo>
                  <a:pt x="260" y="201"/>
                </a:lnTo>
                <a:lnTo>
                  <a:pt x="287" y="177"/>
                </a:lnTo>
                <a:lnTo>
                  <a:pt x="317" y="153"/>
                </a:lnTo>
                <a:lnTo>
                  <a:pt x="347" y="132"/>
                </a:lnTo>
                <a:lnTo>
                  <a:pt x="379" y="112"/>
                </a:lnTo>
                <a:lnTo>
                  <a:pt x="412" y="93"/>
                </a:lnTo>
                <a:lnTo>
                  <a:pt x="444" y="76"/>
                </a:lnTo>
                <a:lnTo>
                  <a:pt x="479" y="61"/>
                </a:lnTo>
                <a:lnTo>
                  <a:pt x="514" y="46"/>
                </a:lnTo>
                <a:lnTo>
                  <a:pt x="550" y="34"/>
                </a:lnTo>
                <a:lnTo>
                  <a:pt x="587" y="25"/>
                </a:lnTo>
                <a:lnTo>
                  <a:pt x="624" y="16"/>
                </a:lnTo>
                <a:lnTo>
                  <a:pt x="662" y="9"/>
                </a:lnTo>
                <a:lnTo>
                  <a:pt x="700" y="4"/>
                </a:lnTo>
                <a:lnTo>
                  <a:pt x="739" y="1"/>
                </a:lnTo>
                <a:lnTo>
                  <a:pt x="780" y="0"/>
                </a:lnTo>
                <a:close/>
                <a:moveTo>
                  <a:pt x="4580" y="4472"/>
                </a:moveTo>
                <a:lnTo>
                  <a:pt x="3162" y="3037"/>
                </a:lnTo>
                <a:lnTo>
                  <a:pt x="4297" y="1890"/>
                </a:lnTo>
                <a:lnTo>
                  <a:pt x="4357" y="1950"/>
                </a:lnTo>
                <a:lnTo>
                  <a:pt x="4458" y="2052"/>
                </a:lnTo>
                <a:lnTo>
                  <a:pt x="4580" y="1522"/>
                </a:lnTo>
                <a:lnTo>
                  <a:pt x="4051" y="1645"/>
                </a:lnTo>
                <a:lnTo>
                  <a:pt x="4152" y="1746"/>
                </a:lnTo>
                <a:lnTo>
                  <a:pt x="4209" y="1802"/>
                </a:lnTo>
                <a:lnTo>
                  <a:pt x="3075" y="2949"/>
                </a:lnTo>
                <a:lnTo>
                  <a:pt x="1942" y="1802"/>
                </a:lnTo>
                <a:lnTo>
                  <a:pt x="1997" y="1746"/>
                </a:lnTo>
                <a:lnTo>
                  <a:pt x="2100" y="1645"/>
                </a:lnTo>
                <a:lnTo>
                  <a:pt x="1569" y="1522"/>
                </a:lnTo>
                <a:lnTo>
                  <a:pt x="1692" y="2052"/>
                </a:lnTo>
                <a:lnTo>
                  <a:pt x="1794" y="1950"/>
                </a:lnTo>
                <a:lnTo>
                  <a:pt x="1853" y="1890"/>
                </a:lnTo>
                <a:lnTo>
                  <a:pt x="2987" y="3037"/>
                </a:lnTo>
                <a:lnTo>
                  <a:pt x="1569" y="4472"/>
                </a:lnTo>
                <a:lnTo>
                  <a:pt x="1659" y="4559"/>
                </a:lnTo>
                <a:lnTo>
                  <a:pt x="3075" y="3126"/>
                </a:lnTo>
                <a:lnTo>
                  <a:pt x="4492" y="4559"/>
                </a:lnTo>
                <a:lnTo>
                  <a:pt x="4580" y="4472"/>
                </a:lnTo>
                <a:close/>
                <a:moveTo>
                  <a:pt x="5331" y="1823"/>
                </a:moveTo>
                <a:lnTo>
                  <a:pt x="5320" y="3828"/>
                </a:lnTo>
                <a:lnTo>
                  <a:pt x="5241" y="3828"/>
                </a:lnTo>
                <a:lnTo>
                  <a:pt x="5097" y="3828"/>
                </a:lnTo>
                <a:lnTo>
                  <a:pt x="5385" y="4289"/>
                </a:lnTo>
                <a:lnTo>
                  <a:pt x="5674" y="3828"/>
                </a:lnTo>
                <a:lnTo>
                  <a:pt x="5529" y="3828"/>
                </a:lnTo>
                <a:lnTo>
                  <a:pt x="5445" y="3828"/>
                </a:lnTo>
                <a:lnTo>
                  <a:pt x="5456" y="1816"/>
                </a:lnTo>
                <a:lnTo>
                  <a:pt x="5331" y="1823"/>
                </a:lnTo>
                <a:close/>
                <a:moveTo>
                  <a:pt x="773" y="4569"/>
                </a:moveTo>
                <a:lnTo>
                  <a:pt x="812" y="4570"/>
                </a:lnTo>
                <a:lnTo>
                  <a:pt x="852" y="4573"/>
                </a:lnTo>
                <a:lnTo>
                  <a:pt x="891" y="4578"/>
                </a:lnTo>
                <a:lnTo>
                  <a:pt x="929" y="4585"/>
                </a:lnTo>
                <a:lnTo>
                  <a:pt x="966" y="4594"/>
                </a:lnTo>
                <a:lnTo>
                  <a:pt x="1003" y="4604"/>
                </a:lnTo>
                <a:lnTo>
                  <a:pt x="1039" y="4616"/>
                </a:lnTo>
                <a:lnTo>
                  <a:pt x="1074" y="4630"/>
                </a:lnTo>
                <a:lnTo>
                  <a:pt x="1109" y="4645"/>
                </a:lnTo>
                <a:lnTo>
                  <a:pt x="1141" y="4663"/>
                </a:lnTo>
                <a:lnTo>
                  <a:pt x="1174" y="4681"/>
                </a:lnTo>
                <a:lnTo>
                  <a:pt x="1206" y="4701"/>
                </a:lnTo>
                <a:lnTo>
                  <a:pt x="1236" y="4723"/>
                </a:lnTo>
                <a:lnTo>
                  <a:pt x="1264" y="4745"/>
                </a:lnTo>
                <a:lnTo>
                  <a:pt x="1293" y="4770"/>
                </a:lnTo>
                <a:lnTo>
                  <a:pt x="1320" y="4796"/>
                </a:lnTo>
                <a:lnTo>
                  <a:pt x="1345" y="4823"/>
                </a:lnTo>
                <a:lnTo>
                  <a:pt x="1370" y="4851"/>
                </a:lnTo>
                <a:lnTo>
                  <a:pt x="1393" y="4879"/>
                </a:lnTo>
                <a:lnTo>
                  <a:pt x="1414" y="4910"/>
                </a:lnTo>
                <a:lnTo>
                  <a:pt x="1434" y="4942"/>
                </a:lnTo>
                <a:lnTo>
                  <a:pt x="1453" y="4974"/>
                </a:lnTo>
                <a:lnTo>
                  <a:pt x="1470" y="5007"/>
                </a:lnTo>
                <a:lnTo>
                  <a:pt x="1485" y="5042"/>
                </a:lnTo>
                <a:lnTo>
                  <a:pt x="1500" y="5077"/>
                </a:lnTo>
                <a:lnTo>
                  <a:pt x="1512" y="5113"/>
                </a:lnTo>
                <a:lnTo>
                  <a:pt x="1521" y="5150"/>
                </a:lnTo>
                <a:lnTo>
                  <a:pt x="1530" y="5187"/>
                </a:lnTo>
                <a:lnTo>
                  <a:pt x="1538" y="5225"/>
                </a:lnTo>
                <a:lnTo>
                  <a:pt x="1542" y="5264"/>
                </a:lnTo>
                <a:lnTo>
                  <a:pt x="1545" y="5303"/>
                </a:lnTo>
                <a:lnTo>
                  <a:pt x="1546" y="5342"/>
                </a:lnTo>
                <a:lnTo>
                  <a:pt x="1545" y="5383"/>
                </a:lnTo>
                <a:lnTo>
                  <a:pt x="1542" y="5422"/>
                </a:lnTo>
                <a:lnTo>
                  <a:pt x="1538" y="5460"/>
                </a:lnTo>
                <a:lnTo>
                  <a:pt x="1530" y="5498"/>
                </a:lnTo>
                <a:lnTo>
                  <a:pt x="1521" y="5536"/>
                </a:lnTo>
                <a:lnTo>
                  <a:pt x="1512" y="5572"/>
                </a:lnTo>
                <a:lnTo>
                  <a:pt x="1500" y="5608"/>
                </a:lnTo>
                <a:lnTo>
                  <a:pt x="1485" y="5643"/>
                </a:lnTo>
                <a:lnTo>
                  <a:pt x="1470" y="5678"/>
                </a:lnTo>
                <a:lnTo>
                  <a:pt x="1453" y="5711"/>
                </a:lnTo>
                <a:lnTo>
                  <a:pt x="1434" y="5743"/>
                </a:lnTo>
                <a:lnTo>
                  <a:pt x="1414" y="5775"/>
                </a:lnTo>
                <a:lnTo>
                  <a:pt x="1393" y="5805"/>
                </a:lnTo>
                <a:lnTo>
                  <a:pt x="1370" y="5835"/>
                </a:lnTo>
                <a:lnTo>
                  <a:pt x="1345" y="5862"/>
                </a:lnTo>
                <a:lnTo>
                  <a:pt x="1320" y="5889"/>
                </a:lnTo>
                <a:lnTo>
                  <a:pt x="1293" y="5916"/>
                </a:lnTo>
                <a:lnTo>
                  <a:pt x="1264" y="5940"/>
                </a:lnTo>
                <a:lnTo>
                  <a:pt x="1236" y="5962"/>
                </a:lnTo>
                <a:lnTo>
                  <a:pt x="1206" y="5984"/>
                </a:lnTo>
                <a:lnTo>
                  <a:pt x="1174" y="6004"/>
                </a:lnTo>
                <a:lnTo>
                  <a:pt x="1141" y="6022"/>
                </a:lnTo>
                <a:lnTo>
                  <a:pt x="1109" y="6040"/>
                </a:lnTo>
                <a:lnTo>
                  <a:pt x="1074" y="6055"/>
                </a:lnTo>
                <a:lnTo>
                  <a:pt x="1039" y="6069"/>
                </a:lnTo>
                <a:lnTo>
                  <a:pt x="1003" y="6081"/>
                </a:lnTo>
                <a:lnTo>
                  <a:pt x="966" y="6092"/>
                </a:lnTo>
                <a:lnTo>
                  <a:pt x="929" y="6101"/>
                </a:lnTo>
                <a:lnTo>
                  <a:pt x="891" y="6107"/>
                </a:lnTo>
                <a:lnTo>
                  <a:pt x="852" y="6112"/>
                </a:lnTo>
                <a:lnTo>
                  <a:pt x="812" y="6115"/>
                </a:lnTo>
                <a:lnTo>
                  <a:pt x="773" y="6116"/>
                </a:lnTo>
                <a:lnTo>
                  <a:pt x="733" y="6115"/>
                </a:lnTo>
                <a:lnTo>
                  <a:pt x="694" y="6112"/>
                </a:lnTo>
                <a:lnTo>
                  <a:pt x="656" y="6107"/>
                </a:lnTo>
                <a:lnTo>
                  <a:pt x="617" y="6101"/>
                </a:lnTo>
                <a:lnTo>
                  <a:pt x="579" y="6092"/>
                </a:lnTo>
                <a:lnTo>
                  <a:pt x="543" y="6081"/>
                </a:lnTo>
                <a:lnTo>
                  <a:pt x="507" y="6069"/>
                </a:lnTo>
                <a:lnTo>
                  <a:pt x="473" y="6055"/>
                </a:lnTo>
                <a:lnTo>
                  <a:pt x="438" y="6040"/>
                </a:lnTo>
                <a:lnTo>
                  <a:pt x="405" y="6022"/>
                </a:lnTo>
                <a:lnTo>
                  <a:pt x="372" y="6004"/>
                </a:lnTo>
                <a:lnTo>
                  <a:pt x="341" y="5984"/>
                </a:lnTo>
                <a:lnTo>
                  <a:pt x="310" y="5962"/>
                </a:lnTo>
                <a:lnTo>
                  <a:pt x="281" y="5940"/>
                </a:lnTo>
                <a:lnTo>
                  <a:pt x="254" y="5916"/>
                </a:lnTo>
                <a:lnTo>
                  <a:pt x="227" y="5889"/>
                </a:lnTo>
                <a:lnTo>
                  <a:pt x="200" y="5862"/>
                </a:lnTo>
                <a:lnTo>
                  <a:pt x="176" y="5835"/>
                </a:lnTo>
                <a:lnTo>
                  <a:pt x="154" y="5805"/>
                </a:lnTo>
                <a:lnTo>
                  <a:pt x="132" y="5775"/>
                </a:lnTo>
                <a:lnTo>
                  <a:pt x="112" y="5743"/>
                </a:lnTo>
                <a:lnTo>
                  <a:pt x="94" y="5711"/>
                </a:lnTo>
                <a:lnTo>
                  <a:pt x="76" y="5678"/>
                </a:lnTo>
                <a:lnTo>
                  <a:pt x="61" y="5643"/>
                </a:lnTo>
                <a:lnTo>
                  <a:pt x="47" y="5608"/>
                </a:lnTo>
                <a:lnTo>
                  <a:pt x="35" y="5572"/>
                </a:lnTo>
                <a:lnTo>
                  <a:pt x="24" y="5536"/>
                </a:lnTo>
                <a:lnTo>
                  <a:pt x="15" y="5498"/>
                </a:lnTo>
                <a:lnTo>
                  <a:pt x="9" y="5460"/>
                </a:lnTo>
                <a:lnTo>
                  <a:pt x="4" y="5422"/>
                </a:lnTo>
                <a:lnTo>
                  <a:pt x="1" y="5383"/>
                </a:lnTo>
                <a:lnTo>
                  <a:pt x="0" y="5342"/>
                </a:lnTo>
                <a:lnTo>
                  <a:pt x="1" y="5303"/>
                </a:lnTo>
                <a:lnTo>
                  <a:pt x="4" y="5264"/>
                </a:lnTo>
                <a:lnTo>
                  <a:pt x="9" y="5225"/>
                </a:lnTo>
                <a:lnTo>
                  <a:pt x="15" y="5187"/>
                </a:lnTo>
                <a:lnTo>
                  <a:pt x="24" y="5150"/>
                </a:lnTo>
                <a:lnTo>
                  <a:pt x="35" y="5113"/>
                </a:lnTo>
                <a:lnTo>
                  <a:pt x="47" y="5077"/>
                </a:lnTo>
                <a:lnTo>
                  <a:pt x="61" y="5042"/>
                </a:lnTo>
                <a:lnTo>
                  <a:pt x="76" y="5007"/>
                </a:lnTo>
                <a:lnTo>
                  <a:pt x="94" y="4974"/>
                </a:lnTo>
                <a:lnTo>
                  <a:pt x="112" y="4942"/>
                </a:lnTo>
                <a:lnTo>
                  <a:pt x="132" y="4910"/>
                </a:lnTo>
                <a:lnTo>
                  <a:pt x="154" y="4879"/>
                </a:lnTo>
                <a:lnTo>
                  <a:pt x="176" y="4851"/>
                </a:lnTo>
                <a:lnTo>
                  <a:pt x="200" y="4823"/>
                </a:lnTo>
                <a:lnTo>
                  <a:pt x="227" y="4796"/>
                </a:lnTo>
                <a:lnTo>
                  <a:pt x="254" y="4770"/>
                </a:lnTo>
                <a:lnTo>
                  <a:pt x="281" y="4745"/>
                </a:lnTo>
                <a:lnTo>
                  <a:pt x="310" y="4723"/>
                </a:lnTo>
                <a:lnTo>
                  <a:pt x="341" y="4701"/>
                </a:lnTo>
                <a:lnTo>
                  <a:pt x="372" y="4681"/>
                </a:lnTo>
                <a:lnTo>
                  <a:pt x="405" y="4663"/>
                </a:lnTo>
                <a:lnTo>
                  <a:pt x="438" y="4645"/>
                </a:lnTo>
                <a:lnTo>
                  <a:pt x="473" y="4630"/>
                </a:lnTo>
                <a:lnTo>
                  <a:pt x="507" y="4616"/>
                </a:lnTo>
                <a:lnTo>
                  <a:pt x="543" y="4604"/>
                </a:lnTo>
                <a:lnTo>
                  <a:pt x="579" y="4594"/>
                </a:lnTo>
                <a:lnTo>
                  <a:pt x="617" y="4585"/>
                </a:lnTo>
                <a:lnTo>
                  <a:pt x="656" y="4578"/>
                </a:lnTo>
                <a:lnTo>
                  <a:pt x="694" y="4573"/>
                </a:lnTo>
                <a:lnTo>
                  <a:pt x="733" y="4570"/>
                </a:lnTo>
                <a:lnTo>
                  <a:pt x="773" y="4569"/>
                </a:lnTo>
                <a:close/>
                <a:moveTo>
                  <a:pt x="5387" y="5"/>
                </a:moveTo>
                <a:lnTo>
                  <a:pt x="5428" y="6"/>
                </a:lnTo>
                <a:lnTo>
                  <a:pt x="5467" y="9"/>
                </a:lnTo>
                <a:lnTo>
                  <a:pt x="5505" y="14"/>
                </a:lnTo>
                <a:lnTo>
                  <a:pt x="5543" y="21"/>
                </a:lnTo>
                <a:lnTo>
                  <a:pt x="5581" y="29"/>
                </a:lnTo>
                <a:lnTo>
                  <a:pt x="5617" y="40"/>
                </a:lnTo>
                <a:lnTo>
                  <a:pt x="5653" y="52"/>
                </a:lnTo>
                <a:lnTo>
                  <a:pt x="5689" y="66"/>
                </a:lnTo>
                <a:lnTo>
                  <a:pt x="5723" y="81"/>
                </a:lnTo>
                <a:lnTo>
                  <a:pt x="5756" y="99"/>
                </a:lnTo>
                <a:lnTo>
                  <a:pt x="5788" y="117"/>
                </a:lnTo>
                <a:lnTo>
                  <a:pt x="5820" y="137"/>
                </a:lnTo>
                <a:lnTo>
                  <a:pt x="5850" y="159"/>
                </a:lnTo>
                <a:lnTo>
                  <a:pt x="5880" y="181"/>
                </a:lnTo>
                <a:lnTo>
                  <a:pt x="5908" y="207"/>
                </a:lnTo>
                <a:lnTo>
                  <a:pt x="5934" y="232"/>
                </a:lnTo>
                <a:lnTo>
                  <a:pt x="5960" y="259"/>
                </a:lnTo>
                <a:lnTo>
                  <a:pt x="5984" y="286"/>
                </a:lnTo>
                <a:lnTo>
                  <a:pt x="6007" y="315"/>
                </a:lnTo>
                <a:lnTo>
                  <a:pt x="6029" y="346"/>
                </a:lnTo>
                <a:lnTo>
                  <a:pt x="6048" y="378"/>
                </a:lnTo>
                <a:lnTo>
                  <a:pt x="6068" y="410"/>
                </a:lnTo>
                <a:lnTo>
                  <a:pt x="6084" y="443"/>
                </a:lnTo>
                <a:lnTo>
                  <a:pt x="6099" y="478"/>
                </a:lnTo>
                <a:lnTo>
                  <a:pt x="6114" y="513"/>
                </a:lnTo>
                <a:lnTo>
                  <a:pt x="6126" y="549"/>
                </a:lnTo>
                <a:lnTo>
                  <a:pt x="6137" y="586"/>
                </a:lnTo>
                <a:lnTo>
                  <a:pt x="6145" y="623"/>
                </a:lnTo>
                <a:lnTo>
                  <a:pt x="6152" y="661"/>
                </a:lnTo>
                <a:lnTo>
                  <a:pt x="6157" y="699"/>
                </a:lnTo>
                <a:lnTo>
                  <a:pt x="6159" y="738"/>
                </a:lnTo>
                <a:lnTo>
                  <a:pt x="6160" y="779"/>
                </a:lnTo>
                <a:lnTo>
                  <a:pt x="6159" y="819"/>
                </a:lnTo>
                <a:lnTo>
                  <a:pt x="6157" y="858"/>
                </a:lnTo>
                <a:lnTo>
                  <a:pt x="6152" y="896"/>
                </a:lnTo>
                <a:lnTo>
                  <a:pt x="6145" y="934"/>
                </a:lnTo>
                <a:lnTo>
                  <a:pt x="6137" y="971"/>
                </a:lnTo>
                <a:lnTo>
                  <a:pt x="6126" y="1008"/>
                </a:lnTo>
                <a:lnTo>
                  <a:pt x="6114" y="1044"/>
                </a:lnTo>
                <a:lnTo>
                  <a:pt x="6099" y="1079"/>
                </a:lnTo>
                <a:lnTo>
                  <a:pt x="6084" y="1114"/>
                </a:lnTo>
                <a:lnTo>
                  <a:pt x="6068" y="1147"/>
                </a:lnTo>
                <a:lnTo>
                  <a:pt x="6048" y="1179"/>
                </a:lnTo>
                <a:lnTo>
                  <a:pt x="6029" y="1211"/>
                </a:lnTo>
                <a:lnTo>
                  <a:pt x="6007" y="1242"/>
                </a:lnTo>
                <a:lnTo>
                  <a:pt x="5984" y="1271"/>
                </a:lnTo>
                <a:lnTo>
                  <a:pt x="5960" y="1298"/>
                </a:lnTo>
                <a:lnTo>
                  <a:pt x="5934" y="1325"/>
                </a:lnTo>
                <a:lnTo>
                  <a:pt x="5908" y="1351"/>
                </a:lnTo>
                <a:lnTo>
                  <a:pt x="5880" y="1376"/>
                </a:lnTo>
                <a:lnTo>
                  <a:pt x="5850" y="1398"/>
                </a:lnTo>
                <a:lnTo>
                  <a:pt x="5820" y="1420"/>
                </a:lnTo>
                <a:lnTo>
                  <a:pt x="5788" y="1440"/>
                </a:lnTo>
                <a:lnTo>
                  <a:pt x="5756" y="1458"/>
                </a:lnTo>
                <a:lnTo>
                  <a:pt x="5723" y="1476"/>
                </a:lnTo>
                <a:lnTo>
                  <a:pt x="5689" y="1491"/>
                </a:lnTo>
                <a:lnTo>
                  <a:pt x="5653" y="1505"/>
                </a:lnTo>
                <a:lnTo>
                  <a:pt x="5617" y="1517"/>
                </a:lnTo>
                <a:lnTo>
                  <a:pt x="5581" y="1528"/>
                </a:lnTo>
                <a:lnTo>
                  <a:pt x="5543" y="1536"/>
                </a:lnTo>
                <a:lnTo>
                  <a:pt x="5505" y="1543"/>
                </a:lnTo>
                <a:lnTo>
                  <a:pt x="5467" y="1548"/>
                </a:lnTo>
                <a:lnTo>
                  <a:pt x="5428" y="1551"/>
                </a:lnTo>
                <a:lnTo>
                  <a:pt x="5387" y="1552"/>
                </a:lnTo>
                <a:lnTo>
                  <a:pt x="5348" y="1551"/>
                </a:lnTo>
                <a:lnTo>
                  <a:pt x="5309" y="1548"/>
                </a:lnTo>
                <a:lnTo>
                  <a:pt x="5270" y="1543"/>
                </a:lnTo>
                <a:lnTo>
                  <a:pt x="5232" y="1536"/>
                </a:lnTo>
                <a:lnTo>
                  <a:pt x="5195" y="1528"/>
                </a:lnTo>
                <a:lnTo>
                  <a:pt x="5158" y="1517"/>
                </a:lnTo>
                <a:lnTo>
                  <a:pt x="5122" y="1505"/>
                </a:lnTo>
                <a:lnTo>
                  <a:pt x="5087" y="1491"/>
                </a:lnTo>
                <a:lnTo>
                  <a:pt x="5053" y="1476"/>
                </a:lnTo>
                <a:lnTo>
                  <a:pt x="5019" y="1458"/>
                </a:lnTo>
                <a:lnTo>
                  <a:pt x="4987" y="1440"/>
                </a:lnTo>
                <a:lnTo>
                  <a:pt x="4956" y="1420"/>
                </a:lnTo>
                <a:lnTo>
                  <a:pt x="4926" y="1398"/>
                </a:lnTo>
                <a:lnTo>
                  <a:pt x="4896" y="1376"/>
                </a:lnTo>
                <a:lnTo>
                  <a:pt x="4868" y="1351"/>
                </a:lnTo>
                <a:lnTo>
                  <a:pt x="4841" y="1325"/>
                </a:lnTo>
                <a:lnTo>
                  <a:pt x="4816" y="1298"/>
                </a:lnTo>
                <a:lnTo>
                  <a:pt x="4792" y="1271"/>
                </a:lnTo>
                <a:lnTo>
                  <a:pt x="4769" y="1242"/>
                </a:lnTo>
                <a:lnTo>
                  <a:pt x="4747" y="1211"/>
                </a:lnTo>
                <a:lnTo>
                  <a:pt x="4726" y="1179"/>
                </a:lnTo>
                <a:lnTo>
                  <a:pt x="4708" y="1147"/>
                </a:lnTo>
                <a:lnTo>
                  <a:pt x="4691" y="1114"/>
                </a:lnTo>
                <a:lnTo>
                  <a:pt x="4675" y="1079"/>
                </a:lnTo>
                <a:lnTo>
                  <a:pt x="4662" y="1044"/>
                </a:lnTo>
                <a:lnTo>
                  <a:pt x="4649" y="1008"/>
                </a:lnTo>
                <a:lnTo>
                  <a:pt x="4639" y="971"/>
                </a:lnTo>
                <a:lnTo>
                  <a:pt x="4630" y="934"/>
                </a:lnTo>
                <a:lnTo>
                  <a:pt x="4624" y="896"/>
                </a:lnTo>
                <a:lnTo>
                  <a:pt x="4618" y="858"/>
                </a:lnTo>
                <a:lnTo>
                  <a:pt x="4615" y="819"/>
                </a:lnTo>
                <a:lnTo>
                  <a:pt x="4615" y="779"/>
                </a:lnTo>
                <a:lnTo>
                  <a:pt x="4615" y="738"/>
                </a:lnTo>
                <a:lnTo>
                  <a:pt x="4618" y="699"/>
                </a:lnTo>
                <a:lnTo>
                  <a:pt x="4624" y="661"/>
                </a:lnTo>
                <a:lnTo>
                  <a:pt x="4630" y="623"/>
                </a:lnTo>
                <a:lnTo>
                  <a:pt x="4639" y="586"/>
                </a:lnTo>
                <a:lnTo>
                  <a:pt x="4649" y="549"/>
                </a:lnTo>
                <a:lnTo>
                  <a:pt x="4662" y="513"/>
                </a:lnTo>
                <a:lnTo>
                  <a:pt x="4675" y="478"/>
                </a:lnTo>
                <a:lnTo>
                  <a:pt x="4691" y="443"/>
                </a:lnTo>
                <a:lnTo>
                  <a:pt x="4708" y="410"/>
                </a:lnTo>
                <a:lnTo>
                  <a:pt x="4726" y="378"/>
                </a:lnTo>
                <a:lnTo>
                  <a:pt x="4747" y="346"/>
                </a:lnTo>
                <a:lnTo>
                  <a:pt x="4769" y="315"/>
                </a:lnTo>
                <a:lnTo>
                  <a:pt x="4792" y="286"/>
                </a:lnTo>
                <a:lnTo>
                  <a:pt x="4816" y="259"/>
                </a:lnTo>
                <a:lnTo>
                  <a:pt x="4841" y="232"/>
                </a:lnTo>
                <a:lnTo>
                  <a:pt x="4868" y="207"/>
                </a:lnTo>
                <a:lnTo>
                  <a:pt x="4896" y="181"/>
                </a:lnTo>
                <a:lnTo>
                  <a:pt x="4926" y="159"/>
                </a:lnTo>
                <a:lnTo>
                  <a:pt x="4956" y="137"/>
                </a:lnTo>
                <a:lnTo>
                  <a:pt x="4987" y="117"/>
                </a:lnTo>
                <a:lnTo>
                  <a:pt x="5019" y="99"/>
                </a:lnTo>
                <a:lnTo>
                  <a:pt x="5053" y="81"/>
                </a:lnTo>
                <a:lnTo>
                  <a:pt x="5087" y="66"/>
                </a:lnTo>
                <a:lnTo>
                  <a:pt x="5122" y="52"/>
                </a:lnTo>
                <a:lnTo>
                  <a:pt x="5158" y="40"/>
                </a:lnTo>
                <a:lnTo>
                  <a:pt x="5195" y="29"/>
                </a:lnTo>
                <a:lnTo>
                  <a:pt x="5232" y="21"/>
                </a:lnTo>
                <a:lnTo>
                  <a:pt x="5270" y="14"/>
                </a:lnTo>
                <a:lnTo>
                  <a:pt x="5309" y="9"/>
                </a:lnTo>
                <a:lnTo>
                  <a:pt x="5348" y="6"/>
                </a:lnTo>
                <a:lnTo>
                  <a:pt x="5387" y="5"/>
                </a:lnTo>
                <a:close/>
                <a:moveTo>
                  <a:pt x="5386" y="4562"/>
                </a:moveTo>
                <a:lnTo>
                  <a:pt x="5426" y="4563"/>
                </a:lnTo>
                <a:lnTo>
                  <a:pt x="5466" y="4567"/>
                </a:lnTo>
                <a:lnTo>
                  <a:pt x="5504" y="4571"/>
                </a:lnTo>
                <a:lnTo>
                  <a:pt x="5542" y="4578"/>
                </a:lnTo>
                <a:lnTo>
                  <a:pt x="5580" y="4586"/>
                </a:lnTo>
                <a:lnTo>
                  <a:pt x="5616" y="4597"/>
                </a:lnTo>
                <a:lnTo>
                  <a:pt x="5652" y="4609"/>
                </a:lnTo>
                <a:lnTo>
                  <a:pt x="5688" y="4623"/>
                </a:lnTo>
                <a:lnTo>
                  <a:pt x="5722" y="4639"/>
                </a:lnTo>
                <a:lnTo>
                  <a:pt x="5755" y="4656"/>
                </a:lnTo>
                <a:lnTo>
                  <a:pt x="5787" y="4675"/>
                </a:lnTo>
                <a:lnTo>
                  <a:pt x="5819" y="4694"/>
                </a:lnTo>
                <a:lnTo>
                  <a:pt x="5849" y="4716"/>
                </a:lnTo>
                <a:lnTo>
                  <a:pt x="5878" y="4739"/>
                </a:lnTo>
                <a:lnTo>
                  <a:pt x="5907" y="4763"/>
                </a:lnTo>
                <a:lnTo>
                  <a:pt x="5933" y="4789"/>
                </a:lnTo>
                <a:lnTo>
                  <a:pt x="5959" y="4816"/>
                </a:lnTo>
                <a:lnTo>
                  <a:pt x="5983" y="4843"/>
                </a:lnTo>
                <a:lnTo>
                  <a:pt x="6006" y="4873"/>
                </a:lnTo>
                <a:lnTo>
                  <a:pt x="6028" y="4903"/>
                </a:lnTo>
                <a:lnTo>
                  <a:pt x="6047" y="4935"/>
                </a:lnTo>
                <a:lnTo>
                  <a:pt x="6067" y="4968"/>
                </a:lnTo>
                <a:lnTo>
                  <a:pt x="6083" y="5000"/>
                </a:lnTo>
                <a:lnTo>
                  <a:pt x="6098" y="5035"/>
                </a:lnTo>
                <a:lnTo>
                  <a:pt x="6113" y="5070"/>
                </a:lnTo>
                <a:lnTo>
                  <a:pt x="6125" y="5106"/>
                </a:lnTo>
                <a:lnTo>
                  <a:pt x="6135" y="5142"/>
                </a:lnTo>
                <a:lnTo>
                  <a:pt x="6144" y="5180"/>
                </a:lnTo>
                <a:lnTo>
                  <a:pt x="6151" y="5218"/>
                </a:lnTo>
                <a:lnTo>
                  <a:pt x="6156" y="5256"/>
                </a:lnTo>
                <a:lnTo>
                  <a:pt x="6158" y="5296"/>
                </a:lnTo>
                <a:lnTo>
                  <a:pt x="6159" y="5336"/>
                </a:lnTo>
                <a:lnTo>
                  <a:pt x="6158" y="5375"/>
                </a:lnTo>
                <a:lnTo>
                  <a:pt x="6156" y="5414"/>
                </a:lnTo>
                <a:lnTo>
                  <a:pt x="6151" y="5454"/>
                </a:lnTo>
                <a:lnTo>
                  <a:pt x="6144" y="5492"/>
                </a:lnTo>
                <a:lnTo>
                  <a:pt x="6135" y="5529"/>
                </a:lnTo>
                <a:lnTo>
                  <a:pt x="6125" y="5566"/>
                </a:lnTo>
                <a:lnTo>
                  <a:pt x="6113" y="5602"/>
                </a:lnTo>
                <a:lnTo>
                  <a:pt x="6098" y="5637"/>
                </a:lnTo>
                <a:lnTo>
                  <a:pt x="6083" y="5671"/>
                </a:lnTo>
                <a:lnTo>
                  <a:pt x="6067" y="5704"/>
                </a:lnTo>
                <a:lnTo>
                  <a:pt x="6047" y="5737"/>
                </a:lnTo>
                <a:lnTo>
                  <a:pt x="6028" y="5768"/>
                </a:lnTo>
                <a:lnTo>
                  <a:pt x="6006" y="5799"/>
                </a:lnTo>
                <a:lnTo>
                  <a:pt x="5983" y="5827"/>
                </a:lnTo>
                <a:lnTo>
                  <a:pt x="5959" y="5856"/>
                </a:lnTo>
                <a:lnTo>
                  <a:pt x="5933" y="5883"/>
                </a:lnTo>
                <a:lnTo>
                  <a:pt x="5907" y="5908"/>
                </a:lnTo>
                <a:lnTo>
                  <a:pt x="5878" y="5933"/>
                </a:lnTo>
                <a:lnTo>
                  <a:pt x="5849" y="5956"/>
                </a:lnTo>
                <a:lnTo>
                  <a:pt x="5819" y="5978"/>
                </a:lnTo>
                <a:lnTo>
                  <a:pt x="5787" y="5997"/>
                </a:lnTo>
                <a:lnTo>
                  <a:pt x="5755" y="6016"/>
                </a:lnTo>
                <a:lnTo>
                  <a:pt x="5722" y="6033"/>
                </a:lnTo>
                <a:lnTo>
                  <a:pt x="5688" y="6048"/>
                </a:lnTo>
                <a:lnTo>
                  <a:pt x="5652" y="6063"/>
                </a:lnTo>
                <a:lnTo>
                  <a:pt x="5616" y="6075"/>
                </a:lnTo>
                <a:lnTo>
                  <a:pt x="5580" y="6084"/>
                </a:lnTo>
                <a:lnTo>
                  <a:pt x="5542" y="6093"/>
                </a:lnTo>
                <a:lnTo>
                  <a:pt x="5504" y="6101"/>
                </a:lnTo>
                <a:lnTo>
                  <a:pt x="5466" y="6105"/>
                </a:lnTo>
                <a:lnTo>
                  <a:pt x="5426" y="6108"/>
                </a:lnTo>
                <a:lnTo>
                  <a:pt x="5386" y="6109"/>
                </a:lnTo>
                <a:lnTo>
                  <a:pt x="5347" y="6108"/>
                </a:lnTo>
                <a:lnTo>
                  <a:pt x="5308" y="6105"/>
                </a:lnTo>
                <a:lnTo>
                  <a:pt x="5269" y="6101"/>
                </a:lnTo>
                <a:lnTo>
                  <a:pt x="5230" y="6093"/>
                </a:lnTo>
                <a:lnTo>
                  <a:pt x="5193" y="6084"/>
                </a:lnTo>
                <a:lnTo>
                  <a:pt x="5156" y="6075"/>
                </a:lnTo>
                <a:lnTo>
                  <a:pt x="5120" y="6063"/>
                </a:lnTo>
                <a:lnTo>
                  <a:pt x="5086" y="6048"/>
                </a:lnTo>
                <a:lnTo>
                  <a:pt x="5052" y="6033"/>
                </a:lnTo>
                <a:lnTo>
                  <a:pt x="5018" y="6016"/>
                </a:lnTo>
                <a:lnTo>
                  <a:pt x="4985" y="5997"/>
                </a:lnTo>
                <a:lnTo>
                  <a:pt x="4955" y="5978"/>
                </a:lnTo>
                <a:lnTo>
                  <a:pt x="4924" y="5956"/>
                </a:lnTo>
                <a:lnTo>
                  <a:pt x="4895" y="5933"/>
                </a:lnTo>
                <a:lnTo>
                  <a:pt x="4867" y="5908"/>
                </a:lnTo>
                <a:lnTo>
                  <a:pt x="4840" y="5883"/>
                </a:lnTo>
                <a:lnTo>
                  <a:pt x="4814" y="5856"/>
                </a:lnTo>
                <a:lnTo>
                  <a:pt x="4791" y="5827"/>
                </a:lnTo>
                <a:lnTo>
                  <a:pt x="4768" y="5799"/>
                </a:lnTo>
                <a:lnTo>
                  <a:pt x="4746" y="5768"/>
                </a:lnTo>
                <a:lnTo>
                  <a:pt x="4725" y="5737"/>
                </a:lnTo>
                <a:lnTo>
                  <a:pt x="4707" y="5704"/>
                </a:lnTo>
                <a:lnTo>
                  <a:pt x="4690" y="5671"/>
                </a:lnTo>
                <a:lnTo>
                  <a:pt x="4674" y="5637"/>
                </a:lnTo>
                <a:lnTo>
                  <a:pt x="4661" y="5602"/>
                </a:lnTo>
                <a:lnTo>
                  <a:pt x="4648" y="5566"/>
                </a:lnTo>
                <a:lnTo>
                  <a:pt x="4638" y="5529"/>
                </a:lnTo>
                <a:lnTo>
                  <a:pt x="4629" y="5492"/>
                </a:lnTo>
                <a:lnTo>
                  <a:pt x="4623" y="5454"/>
                </a:lnTo>
                <a:lnTo>
                  <a:pt x="4617" y="5414"/>
                </a:lnTo>
                <a:lnTo>
                  <a:pt x="4614" y="5375"/>
                </a:lnTo>
                <a:lnTo>
                  <a:pt x="4614" y="5336"/>
                </a:lnTo>
                <a:lnTo>
                  <a:pt x="4614" y="5296"/>
                </a:lnTo>
                <a:lnTo>
                  <a:pt x="4617" y="5256"/>
                </a:lnTo>
                <a:lnTo>
                  <a:pt x="4623" y="5218"/>
                </a:lnTo>
                <a:lnTo>
                  <a:pt x="4629" y="5180"/>
                </a:lnTo>
                <a:lnTo>
                  <a:pt x="4638" y="5142"/>
                </a:lnTo>
                <a:lnTo>
                  <a:pt x="4648" y="5106"/>
                </a:lnTo>
                <a:lnTo>
                  <a:pt x="4661" y="5070"/>
                </a:lnTo>
                <a:lnTo>
                  <a:pt x="4674" y="5035"/>
                </a:lnTo>
                <a:lnTo>
                  <a:pt x="4690" y="5000"/>
                </a:lnTo>
                <a:lnTo>
                  <a:pt x="4707" y="4968"/>
                </a:lnTo>
                <a:lnTo>
                  <a:pt x="4725" y="4935"/>
                </a:lnTo>
                <a:lnTo>
                  <a:pt x="4746" y="4903"/>
                </a:lnTo>
                <a:lnTo>
                  <a:pt x="4768" y="4873"/>
                </a:lnTo>
                <a:lnTo>
                  <a:pt x="4791" y="4843"/>
                </a:lnTo>
                <a:lnTo>
                  <a:pt x="4814" y="4816"/>
                </a:lnTo>
                <a:lnTo>
                  <a:pt x="4840" y="4789"/>
                </a:lnTo>
                <a:lnTo>
                  <a:pt x="4867" y="4763"/>
                </a:lnTo>
                <a:lnTo>
                  <a:pt x="4895" y="4739"/>
                </a:lnTo>
                <a:lnTo>
                  <a:pt x="4924" y="4716"/>
                </a:lnTo>
                <a:lnTo>
                  <a:pt x="4955" y="4694"/>
                </a:lnTo>
                <a:lnTo>
                  <a:pt x="4985" y="4675"/>
                </a:lnTo>
                <a:lnTo>
                  <a:pt x="5018" y="4656"/>
                </a:lnTo>
                <a:lnTo>
                  <a:pt x="5052" y="4639"/>
                </a:lnTo>
                <a:lnTo>
                  <a:pt x="5086" y="4623"/>
                </a:lnTo>
                <a:lnTo>
                  <a:pt x="5120" y="4609"/>
                </a:lnTo>
                <a:lnTo>
                  <a:pt x="5156" y="4597"/>
                </a:lnTo>
                <a:lnTo>
                  <a:pt x="5193" y="4586"/>
                </a:lnTo>
                <a:lnTo>
                  <a:pt x="5230" y="4578"/>
                </a:lnTo>
                <a:lnTo>
                  <a:pt x="5269" y="4571"/>
                </a:lnTo>
                <a:lnTo>
                  <a:pt x="5308" y="4567"/>
                </a:lnTo>
                <a:lnTo>
                  <a:pt x="5347" y="4563"/>
                </a:lnTo>
                <a:lnTo>
                  <a:pt x="5386" y="456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927" name="Freeform 7"/>
          <p:cNvSpPr>
            <a:spLocks noEditPoints="1"/>
          </p:cNvSpPr>
          <p:nvPr/>
        </p:nvSpPr>
        <p:spPr bwMode="auto">
          <a:xfrm flipH="1">
            <a:off x="4858314" y="4929198"/>
            <a:ext cx="434455" cy="513181"/>
          </a:xfrm>
          <a:custGeom>
            <a:avLst/>
            <a:gdLst/>
            <a:ahLst/>
            <a:cxnLst>
              <a:cxn ang="0">
                <a:pos x="4901" y="382"/>
              </a:cxn>
              <a:cxn ang="0">
                <a:pos x="4843" y="46"/>
              </a:cxn>
              <a:cxn ang="0">
                <a:pos x="89" y="35"/>
              </a:cxn>
              <a:cxn ang="0">
                <a:pos x="10" y="363"/>
              </a:cxn>
              <a:cxn ang="0">
                <a:pos x="478" y="505"/>
              </a:cxn>
              <a:cxn ang="0">
                <a:pos x="741" y="1663"/>
              </a:cxn>
              <a:cxn ang="0">
                <a:pos x="1430" y="2767"/>
              </a:cxn>
              <a:cxn ang="0">
                <a:pos x="856" y="3787"/>
              </a:cxn>
              <a:cxn ang="0">
                <a:pos x="512" y="5004"/>
              </a:cxn>
              <a:cxn ang="0">
                <a:pos x="47" y="5377"/>
              </a:cxn>
              <a:cxn ang="0">
                <a:pos x="35" y="5719"/>
              </a:cxn>
              <a:cxn ang="0">
                <a:pos x="4774" y="5799"/>
              </a:cxn>
              <a:cxn ang="0">
                <a:pos x="4916" y="5506"/>
              </a:cxn>
              <a:cxn ang="0">
                <a:pos x="4756" y="5307"/>
              </a:cxn>
              <a:cxn ang="0">
                <a:pos x="4380" y="4442"/>
              </a:cxn>
              <a:cxn ang="0">
                <a:pos x="3793" y="3187"/>
              </a:cxn>
              <a:cxn ang="0">
                <a:pos x="3992" y="2271"/>
              </a:cxn>
              <a:cxn ang="0">
                <a:pos x="4437" y="1064"/>
              </a:cxn>
              <a:cxn ang="0">
                <a:pos x="2610" y="3913"/>
              </a:cxn>
              <a:cxn ang="0">
                <a:pos x="2457" y="3867"/>
              </a:cxn>
              <a:cxn ang="0">
                <a:pos x="2383" y="4008"/>
              </a:cxn>
              <a:cxn ang="0">
                <a:pos x="2506" y="4109"/>
              </a:cxn>
              <a:cxn ang="0">
                <a:pos x="2629" y="4008"/>
              </a:cxn>
              <a:cxn ang="0">
                <a:pos x="2566" y="3482"/>
              </a:cxn>
              <a:cxn ang="0">
                <a:pos x="2409" y="3513"/>
              </a:cxn>
              <a:cxn ang="0">
                <a:pos x="2409" y="3673"/>
              </a:cxn>
              <a:cxn ang="0">
                <a:pos x="2566" y="3704"/>
              </a:cxn>
              <a:cxn ang="0">
                <a:pos x="2629" y="3178"/>
              </a:cxn>
              <a:cxn ang="0">
                <a:pos x="2506" y="3077"/>
              </a:cxn>
              <a:cxn ang="0">
                <a:pos x="2383" y="3178"/>
              </a:cxn>
              <a:cxn ang="0">
                <a:pos x="2457" y="3319"/>
              </a:cxn>
              <a:cxn ang="0">
                <a:pos x="2610" y="3273"/>
              </a:cxn>
              <a:cxn ang="0">
                <a:pos x="2603" y="2734"/>
              </a:cxn>
              <a:cxn ang="0">
                <a:pos x="2446" y="2703"/>
              </a:cxn>
              <a:cxn ang="0">
                <a:pos x="2386" y="2852"/>
              </a:cxn>
              <a:cxn ang="0">
                <a:pos x="2519" y="2939"/>
              </a:cxn>
              <a:cxn ang="0">
                <a:pos x="2631" y="2827"/>
              </a:cxn>
              <a:cxn ang="0">
                <a:pos x="3404" y="2215"/>
              </a:cxn>
              <a:cxn ang="0">
                <a:pos x="2714" y="2573"/>
              </a:cxn>
              <a:cxn ang="0">
                <a:pos x="1847" y="2403"/>
              </a:cxn>
              <a:cxn ang="0">
                <a:pos x="1453" y="1969"/>
              </a:cxn>
              <a:cxn ang="0">
                <a:pos x="1409" y="4752"/>
              </a:cxn>
              <a:cxn ang="0">
                <a:pos x="2198" y="4267"/>
              </a:cxn>
              <a:cxn ang="0">
                <a:pos x="3170" y="4434"/>
              </a:cxn>
              <a:cxn ang="0">
                <a:pos x="3707" y="4972"/>
              </a:cxn>
              <a:cxn ang="0">
                <a:pos x="3071" y="3109"/>
              </a:cxn>
              <a:cxn ang="0">
                <a:pos x="3576" y="3506"/>
              </a:cxn>
              <a:cxn ang="0">
                <a:pos x="3972" y="4358"/>
              </a:cxn>
              <a:cxn ang="0">
                <a:pos x="4168" y="5303"/>
              </a:cxn>
              <a:cxn ang="0">
                <a:pos x="1014" y="4443"/>
              </a:cxn>
              <a:cxn ang="0">
                <a:pos x="1403" y="3552"/>
              </a:cxn>
              <a:cxn ang="0">
                <a:pos x="1900" y="3123"/>
              </a:cxn>
              <a:cxn ang="0">
                <a:pos x="1981" y="2646"/>
              </a:cxn>
              <a:cxn ang="0">
                <a:pos x="1467" y="2277"/>
              </a:cxn>
              <a:cxn ang="0">
                <a:pos x="1070" y="1479"/>
              </a:cxn>
              <a:cxn ang="0">
                <a:pos x="857" y="548"/>
              </a:cxn>
              <a:cxn ang="0">
                <a:pos x="4011" y="1248"/>
              </a:cxn>
              <a:cxn ang="0">
                <a:pos x="3639" y="2143"/>
              </a:cxn>
              <a:cxn ang="0">
                <a:pos x="3150" y="2602"/>
              </a:cxn>
            </a:cxnLst>
            <a:rect l="0" t="0" r="r" b="b"/>
            <a:pathLst>
              <a:path w="4916" h="5807">
                <a:moveTo>
                  <a:pt x="4533" y="505"/>
                </a:moveTo>
                <a:lnTo>
                  <a:pt x="4714" y="505"/>
                </a:lnTo>
                <a:lnTo>
                  <a:pt x="4735" y="504"/>
                </a:lnTo>
                <a:lnTo>
                  <a:pt x="4756" y="500"/>
                </a:lnTo>
                <a:lnTo>
                  <a:pt x="4774" y="496"/>
                </a:lnTo>
                <a:lnTo>
                  <a:pt x="4793" y="488"/>
                </a:lnTo>
                <a:lnTo>
                  <a:pt x="4811" y="481"/>
                </a:lnTo>
                <a:lnTo>
                  <a:pt x="4828" y="470"/>
                </a:lnTo>
                <a:lnTo>
                  <a:pt x="4843" y="459"/>
                </a:lnTo>
                <a:lnTo>
                  <a:pt x="4857" y="446"/>
                </a:lnTo>
                <a:lnTo>
                  <a:pt x="4870" y="432"/>
                </a:lnTo>
                <a:lnTo>
                  <a:pt x="4882" y="415"/>
                </a:lnTo>
                <a:lnTo>
                  <a:pt x="4892" y="399"/>
                </a:lnTo>
                <a:lnTo>
                  <a:pt x="4901" y="382"/>
                </a:lnTo>
                <a:lnTo>
                  <a:pt x="4907" y="363"/>
                </a:lnTo>
                <a:lnTo>
                  <a:pt x="4913" y="344"/>
                </a:lnTo>
                <a:lnTo>
                  <a:pt x="4915" y="324"/>
                </a:lnTo>
                <a:lnTo>
                  <a:pt x="4916" y="303"/>
                </a:lnTo>
                <a:lnTo>
                  <a:pt x="4916" y="202"/>
                </a:lnTo>
                <a:lnTo>
                  <a:pt x="4915" y="181"/>
                </a:lnTo>
                <a:lnTo>
                  <a:pt x="4913" y="162"/>
                </a:lnTo>
                <a:lnTo>
                  <a:pt x="4907" y="142"/>
                </a:lnTo>
                <a:lnTo>
                  <a:pt x="4901" y="124"/>
                </a:lnTo>
                <a:lnTo>
                  <a:pt x="4892" y="106"/>
                </a:lnTo>
                <a:lnTo>
                  <a:pt x="4882" y="90"/>
                </a:lnTo>
                <a:lnTo>
                  <a:pt x="4870" y="74"/>
                </a:lnTo>
                <a:lnTo>
                  <a:pt x="4857" y="59"/>
                </a:lnTo>
                <a:lnTo>
                  <a:pt x="4843" y="46"/>
                </a:lnTo>
                <a:lnTo>
                  <a:pt x="4828" y="35"/>
                </a:lnTo>
                <a:lnTo>
                  <a:pt x="4811" y="25"/>
                </a:lnTo>
                <a:lnTo>
                  <a:pt x="4793" y="17"/>
                </a:lnTo>
                <a:lnTo>
                  <a:pt x="4774" y="10"/>
                </a:lnTo>
                <a:lnTo>
                  <a:pt x="4756" y="5"/>
                </a:lnTo>
                <a:lnTo>
                  <a:pt x="4735" y="1"/>
                </a:lnTo>
                <a:lnTo>
                  <a:pt x="4714" y="0"/>
                </a:lnTo>
                <a:lnTo>
                  <a:pt x="203" y="0"/>
                </a:lnTo>
                <a:lnTo>
                  <a:pt x="182" y="1"/>
                </a:lnTo>
                <a:lnTo>
                  <a:pt x="161" y="5"/>
                </a:lnTo>
                <a:lnTo>
                  <a:pt x="142" y="10"/>
                </a:lnTo>
                <a:lnTo>
                  <a:pt x="123" y="17"/>
                </a:lnTo>
                <a:lnTo>
                  <a:pt x="106" y="25"/>
                </a:lnTo>
                <a:lnTo>
                  <a:pt x="89" y="35"/>
                </a:lnTo>
                <a:lnTo>
                  <a:pt x="74" y="46"/>
                </a:lnTo>
                <a:lnTo>
                  <a:pt x="60" y="59"/>
                </a:lnTo>
                <a:lnTo>
                  <a:pt x="47" y="74"/>
                </a:lnTo>
                <a:lnTo>
                  <a:pt x="35" y="90"/>
                </a:lnTo>
                <a:lnTo>
                  <a:pt x="25" y="106"/>
                </a:lnTo>
                <a:lnTo>
                  <a:pt x="17" y="124"/>
                </a:lnTo>
                <a:lnTo>
                  <a:pt x="10" y="142"/>
                </a:lnTo>
                <a:lnTo>
                  <a:pt x="5" y="162"/>
                </a:lnTo>
                <a:lnTo>
                  <a:pt x="1" y="181"/>
                </a:lnTo>
                <a:lnTo>
                  <a:pt x="0" y="202"/>
                </a:lnTo>
                <a:lnTo>
                  <a:pt x="0" y="303"/>
                </a:lnTo>
                <a:lnTo>
                  <a:pt x="1" y="324"/>
                </a:lnTo>
                <a:lnTo>
                  <a:pt x="5" y="344"/>
                </a:lnTo>
                <a:lnTo>
                  <a:pt x="10" y="363"/>
                </a:lnTo>
                <a:lnTo>
                  <a:pt x="17" y="382"/>
                </a:lnTo>
                <a:lnTo>
                  <a:pt x="25" y="399"/>
                </a:lnTo>
                <a:lnTo>
                  <a:pt x="35" y="415"/>
                </a:lnTo>
                <a:lnTo>
                  <a:pt x="47" y="432"/>
                </a:lnTo>
                <a:lnTo>
                  <a:pt x="60" y="446"/>
                </a:lnTo>
                <a:lnTo>
                  <a:pt x="74" y="459"/>
                </a:lnTo>
                <a:lnTo>
                  <a:pt x="89" y="470"/>
                </a:lnTo>
                <a:lnTo>
                  <a:pt x="106" y="481"/>
                </a:lnTo>
                <a:lnTo>
                  <a:pt x="123" y="488"/>
                </a:lnTo>
                <a:lnTo>
                  <a:pt x="142" y="496"/>
                </a:lnTo>
                <a:lnTo>
                  <a:pt x="161" y="500"/>
                </a:lnTo>
                <a:lnTo>
                  <a:pt x="182" y="504"/>
                </a:lnTo>
                <a:lnTo>
                  <a:pt x="203" y="505"/>
                </a:lnTo>
                <a:lnTo>
                  <a:pt x="478" y="505"/>
                </a:lnTo>
                <a:lnTo>
                  <a:pt x="490" y="597"/>
                </a:lnTo>
                <a:lnTo>
                  <a:pt x="508" y="710"/>
                </a:lnTo>
                <a:lnTo>
                  <a:pt x="517" y="774"/>
                </a:lnTo>
                <a:lnTo>
                  <a:pt x="529" y="840"/>
                </a:lnTo>
                <a:lnTo>
                  <a:pt x="542" y="912"/>
                </a:lnTo>
                <a:lnTo>
                  <a:pt x="558" y="986"/>
                </a:lnTo>
                <a:lnTo>
                  <a:pt x="574" y="1065"/>
                </a:lnTo>
                <a:lnTo>
                  <a:pt x="591" y="1144"/>
                </a:lnTo>
                <a:lnTo>
                  <a:pt x="612" y="1227"/>
                </a:lnTo>
                <a:lnTo>
                  <a:pt x="634" y="1312"/>
                </a:lnTo>
                <a:lnTo>
                  <a:pt x="658" y="1398"/>
                </a:lnTo>
                <a:lnTo>
                  <a:pt x="683" y="1485"/>
                </a:lnTo>
                <a:lnTo>
                  <a:pt x="711" y="1574"/>
                </a:lnTo>
                <a:lnTo>
                  <a:pt x="741" y="1663"/>
                </a:lnTo>
                <a:lnTo>
                  <a:pt x="773" y="1752"/>
                </a:lnTo>
                <a:lnTo>
                  <a:pt x="808" y="1841"/>
                </a:lnTo>
                <a:lnTo>
                  <a:pt x="845" y="1930"/>
                </a:lnTo>
                <a:lnTo>
                  <a:pt x="884" y="2017"/>
                </a:lnTo>
                <a:lnTo>
                  <a:pt x="926" y="2103"/>
                </a:lnTo>
                <a:lnTo>
                  <a:pt x="970" y="2188"/>
                </a:lnTo>
                <a:lnTo>
                  <a:pt x="1018" y="2271"/>
                </a:lnTo>
                <a:lnTo>
                  <a:pt x="1068" y="2352"/>
                </a:lnTo>
                <a:lnTo>
                  <a:pt x="1121" y="2430"/>
                </a:lnTo>
                <a:lnTo>
                  <a:pt x="1177" y="2504"/>
                </a:lnTo>
                <a:lnTo>
                  <a:pt x="1235" y="2576"/>
                </a:lnTo>
                <a:lnTo>
                  <a:pt x="1297" y="2644"/>
                </a:lnTo>
                <a:lnTo>
                  <a:pt x="1363" y="2708"/>
                </a:lnTo>
                <a:lnTo>
                  <a:pt x="1430" y="2767"/>
                </a:lnTo>
                <a:lnTo>
                  <a:pt x="1502" y="2821"/>
                </a:lnTo>
                <a:lnTo>
                  <a:pt x="1577" y="2871"/>
                </a:lnTo>
                <a:lnTo>
                  <a:pt x="1498" y="2924"/>
                </a:lnTo>
                <a:lnTo>
                  <a:pt x="1422" y="2981"/>
                </a:lnTo>
                <a:lnTo>
                  <a:pt x="1351" y="3046"/>
                </a:lnTo>
                <a:lnTo>
                  <a:pt x="1282" y="3114"/>
                </a:lnTo>
                <a:lnTo>
                  <a:pt x="1218" y="3187"/>
                </a:lnTo>
                <a:lnTo>
                  <a:pt x="1157" y="3263"/>
                </a:lnTo>
                <a:lnTo>
                  <a:pt x="1099" y="3345"/>
                </a:lnTo>
                <a:lnTo>
                  <a:pt x="1043" y="3429"/>
                </a:lnTo>
                <a:lnTo>
                  <a:pt x="992" y="3515"/>
                </a:lnTo>
                <a:lnTo>
                  <a:pt x="943" y="3604"/>
                </a:lnTo>
                <a:lnTo>
                  <a:pt x="899" y="3695"/>
                </a:lnTo>
                <a:lnTo>
                  <a:pt x="856" y="3787"/>
                </a:lnTo>
                <a:lnTo>
                  <a:pt x="816" y="3881"/>
                </a:lnTo>
                <a:lnTo>
                  <a:pt x="779" y="3976"/>
                </a:lnTo>
                <a:lnTo>
                  <a:pt x="744" y="4070"/>
                </a:lnTo>
                <a:lnTo>
                  <a:pt x="712" y="4164"/>
                </a:lnTo>
                <a:lnTo>
                  <a:pt x="683" y="4258"/>
                </a:lnTo>
                <a:lnTo>
                  <a:pt x="656" y="4351"/>
                </a:lnTo>
                <a:lnTo>
                  <a:pt x="631" y="4442"/>
                </a:lnTo>
                <a:lnTo>
                  <a:pt x="608" y="4532"/>
                </a:lnTo>
                <a:lnTo>
                  <a:pt x="587" y="4619"/>
                </a:lnTo>
                <a:lnTo>
                  <a:pt x="569" y="4703"/>
                </a:lnTo>
                <a:lnTo>
                  <a:pt x="551" y="4784"/>
                </a:lnTo>
                <a:lnTo>
                  <a:pt x="536" y="4862"/>
                </a:lnTo>
                <a:lnTo>
                  <a:pt x="523" y="4936"/>
                </a:lnTo>
                <a:lnTo>
                  <a:pt x="512" y="5004"/>
                </a:lnTo>
                <a:lnTo>
                  <a:pt x="501" y="5069"/>
                </a:lnTo>
                <a:lnTo>
                  <a:pt x="492" y="5129"/>
                </a:lnTo>
                <a:lnTo>
                  <a:pt x="479" y="5229"/>
                </a:lnTo>
                <a:lnTo>
                  <a:pt x="471" y="5303"/>
                </a:lnTo>
                <a:lnTo>
                  <a:pt x="203" y="5303"/>
                </a:lnTo>
                <a:lnTo>
                  <a:pt x="182" y="5304"/>
                </a:lnTo>
                <a:lnTo>
                  <a:pt x="161" y="5307"/>
                </a:lnTo>
                <a:lnTo>
                  <a:pt x="142" y="5313"/>
                </a:lnTo>
                <a:lnTo>
                  <a:pt x="123" y="5319"/>
                </a:lnTo>
                <a:lnTo>
                  <a:pt x="106" y="5328"/>
                </a:lnTo>
                <a:lnTo>
                  <a:pt x="89" y="5338"/>
                </a:lnTo>
                <a:lnTo>
                  <a:pt x="74" y="5350"/>
                </a:lnTo>
                <a:lnTo>
                  <a:pt x="60" y="5363"/>
                </a:lnTo>
                <a:lnTo>
                  <a:pt x="47" y="5377"/>
                </a:lnTo>
                <a:lnTo>
                  <a:pt x="35" y="5392"/>
                </a:lnTo>
                <a:lnTo>
                  <a:pt x="25" y="5409"/>
                </a:lnTo>
                <a:lnTo>
                  <a:pt x="17" y="5426"/>
                </a:lnTo>
                <a:lnTo>
                  <a:pt x="10" y="5446"/>
                </a:lnTo>
                <a:lnTo>
                  <a:pt x="5" y="5464"/>
                </a:lnTo>
                <a:lnTo>
                  <a:pt x="1" y="5485"/>
                </a:lnTo>
                <a:lnTo>
                  <a:pt x="0" y="5506"/>
                </a:lnTo>
                <a:lnTo>
                  <a:pt x="0" y="5606"/>
                </a:lnTo>
                <a:lnTo>
                  <a:pt x="1" y="5627"/>
                </a:lnTo>
                <a:lnTo>
                  <a:pt x="5" y="5646"/>
                </a:lnTo>
                <a:lnTo>
                  <a:pt x="10" y="5666"/>
                </a:lnTo>
                <a:lnTo>
                  <a:pt x="17" y="5684"/>
                </a:lnTo>
                <a:lnTo>
                  <a:pt x="25" y="5702"/>
                </a:lnTo>
                <a:lnTo>
                  <a:pt x="35" y="5719"/>
                </a:lnTo>
                <a:lnTo>
                  <a:pt x="47" y="5734"/>
                </a:lnTo>
                <a:lnTo>
                  <a:pt x="60" y="5749"/>
                </a:lnTo>
                <a:lnTo>
                  <a:pt x="74" y="5762"/>
                </a:lnTo>
                <a:lnTo>
                  <a:pt x="89" y="5774"/>
                </a:lnTo>
                <a:lnTo>
                  <a:pt x="106" y="5783"/>
                </a:lnTo>
                <a:lnTo>
                  <a:pt x="123" y="5792"/>
                </a:lnTo>
                <a:lnTo>
                  <a:pt x="142" y="5799"/>
                </a:lnTo>
                <a:lnTo>
                  <a:pt x="161" y="5803"/>
                </a:lnTo>
                <a:lnTo>
                  <a:pt x="182" y="5806"/>
                </a:lnTo>
                <a:lnTo>
                  <a:pt x="203" y="5807"/>
                </a:lnTo>
                <a:lnTo>
                  <a:pt x="4714" y="5807"/>
                </a:lnTo>
                <a:lnTo>
                  <a:pt x="4735" y="5806"/>
                </a:lnTo>
                <a:lnTo>
                  <a:pt x="4756" y="5803"/>
                </a:lnTo>
                <a:lnTo>
                  <a:pt x="4774" y="5799"/>
                </a:lnTo>
                <a:lnTo>
                  <a:pt x="4793" y="5792"/>
                </a:lnTo>
                <a:lnTo>
                  <a:pt x="4811" y="5783"/>
                </a:lnTo>
                <a:lnTo>
                  <a:pt x="4828" y="5774"/>
                </a:lnTo>
                <a:lnTo>
                  <a:pt x="4843" y="5762"/>
                </a:lnTo>
                <a:lnTo>
                  <a:pt x="4857" y="5749"/>
                </a:lnTo>
                <a:lnTo>
                  <a:pt x="4870" y="5734"/>
                </a:lnTo>
                <a:lnTo>
                  <a:pt x="4882" y="5719"/>
                </a:lnTo>
                <a:lnTo>
                  <a:pt x="4892" y="5702"/>
                </a:lnTo>
                <a:lnTo>
                  <a:pt x="4901" y="5684"/>
                </a:lnTo>
                <a:lnTo>
                  <a:pt x="4907" y="5666"/>
                </a:lnTo>
                <a:lnTo>
                  <a:pt x="4913" y="5646"/>
                </a:lnTo>
                <a:lnTo>
                  <a:pt x="4915" y="5627"/>
                </a:lnTo>
                <a:lnTo>
                  <a:pt x="4916" y="5606"/>
                </a:lnTo>
                <a:lnTo>
                  <a:pt x="4916" y="5506"/>
                </a:lnTo>
                <a:lnTo>
                  <a:pt x="4915" y="5485"/>
                </a:lnTo>
                <a:lnTo>
                  <a:pt x="4913" y="5464"/>
                </a:lnTo>
                <a:lnTo>
                  <a:pt x="4907" y="5446"/>
                </a:lnTo>
                <a:lnTo>
                  <a:pt x="4901" y="5426"/>
                </a:lnTo>
                <a:lnTo>
                  <a:pt x="4892" y="5409"/>
                </a:lnTo>
                <a:lnTo>
                  <a:pt x="4882" y="5392"/>
                </a:lnTo>
                <a:lnTo>
                  <a:pt x="4870" y="5377"/>
                </a:lnTo>
                <a:lnTo>
                  <a:pt x="4857" y="5363"/>
                </a:lnTo>
                <a:lnTo>
                  <a:pt x="4843" y="5350"/>
                </a:lnTo>
                <a:lnTo>
                  <a:pt x="4828" y="5338"/>
                </a:lnTo>
                <a:lnTo>
                  <a:pt x="4811" y="5328"/>
                </a:lnTo>
                <a:lnTo>
                  <a:pt x="4793" y="5319"/>
                </a:lnTo>
                <a:lnTo>
                  <a:pt x="4774" y="5313"/>
                </a:lnTo>
                <a:lnTo>
                  <a:pt x="4756" y="5307"/>
                </a:lnTo>
                <a:lnTo>
                  <a:pt x="4735" y="5304"/>
                </a:lnTo>
                <a:lnTo>
                  <a:pt x="4714" y="5303"/>
                </a:lnTo>
                <a:lnTo>
                  <a:pt x="4539" y="5303"/>
                </a:lnTo>
                <a:lnTo>
                  <a:pt x="4531" y="5229"/>
                </a:lnTo>
                <a:lnTo>
                  <a:pt x="4518" y="5129"/>
                </a:lnTo>
                <a:lnTo>
                  <a:pt x="4510" y="5069"/>
                </a:lnTo>
                <a:lnTo>
                  <a:pt x="4499" y="5004"/>
                </a:lnTo>
                <a:lnTo>
                  <a:pt x="4488" y="4936"/>
                </a:lnTo>
                <a:lnTo>
                  <a:pt x="4475" y="4862"/>
                </a:lnTo>
                <a:lnTo>
                  <a:pt x="4460" y="4784"/>
                </a:lnTo>
                <a:lnTo>
                  <a:pt x="4442" y="4703"/>
                </a:lnTo>
                <a:lnTo>
                  <a:pt x="4424" y="4619"/>
                </a:lnTo>
                <a:lnTo>
                  <a:pt x="4403" y="4532"/>
                </a:lnTo>
                <a:lnTo>
                  <a:pt x="4380" y="4442"/>
                </a:lnTo>
                <a:lnTo>
                  <a:pt x="4355" y="4351"/>
                </a:lnTo>
                <a:lnTo>
                  <a:pt x="4328" y="4258"/>
                </a:lnTo>
                <a:lnTo>
                  <a:pt x="4298" y="4164"/>
                </a:lnTo>
                <a:lnTo>
                  <a:pt x="4267" y="4070"/>
                </a:lnTo>
                <a:lnTo>
                  <a:pt x="4232" y="3976"/>
                </a:lnTo>
                <a:lnTo>
                  <a:pt x="4195" y="3881"/>
                </a:lnTo>
                <a:lnTo>
                  <a:pt x="4155" y="3787"/>
                </a:lnTo>
                <a:lnTo>
                  <a:pt x="4112" y="3695"/>
                </a:lnTo>
                <a:lnTo>
                  <a:pt x="4066" y="3604"/>
                </a:lnTo>
                <a:lnTo>
                  <a:pt x="4019" y="3515"/>
                </a:lnTo>
                <a:lnTo>
                  <a:pt x="3967" y="3429"/>
                </a:lnTo>
                <a:lnTo>
                  <a:pt x="3912" y="3345"/>
                </a:lnTo>
                <a:lnTo>
                  <a:pt x="3854" y="3263"/>
                </a:lnTo>
                <a:lnTo>
                  <a:pt x="3793" y="3187"/>
                </a:lnTo>
                <a:lnTo>
                  <a:pt x="3729" y="3114"/>
                </a:lnTo>
                <a:lnTo>
                  <a:pt x="3660" y="3046"/>
                </a:lnTo>
                <a:lnTo>
                  <a:pt x="3588" y="2981"/>
                </a:lnTo>
                <a:lnTo>
                  <a:pt x="3513" y="2924"/>
                </a:lnTo>
                <a:lnTo>
                  <a:pt x="3434" y="2871"/>
                </a:lnTo>
                <a:lnTo>
                  <a:pt x="3509" y="2821"/>
                </a:lnTo>
                <a:lnTo>
                  <a:pt x="3580" y="2767"/>
                </a:lnTo>
                <a:lnTo>
                  <a:pt x="3648" y="2708"/>
                </a:lnTo>
                <a:lnTo>
                  <a:pt x="3714" y="2644"/>
                </a:lnTo>
                <a:lnTo>
                  <a:pt x="3775" y="2576"/>
                </a:lnTo>
                <a:lnTo>
                  <a:pt x="3833" y="2504"/>
                </a:lnTo>
                <a:lnTo>
                  <a:pt x="3890" y="2430"/>
                </a:lnTo>
                <a:lnTo>
                  <a:pt x="3942" y="2352"/>
                </a:lnTo>
                <a:lnTo>
                  <a:pt x="3992" y="2271"/>
                </a:lnTo>
                <a:lnTo>
                  <a:pt x="4039" y="2188"/>
                </a:lnTo>
                <a:lnTo>
                  <a:pt x="4084" y="2103"/>
                </a:lnTo>
                <a:lnTo>
                  <a:pt x="4126" y="2017"/>
                </a:lnTo>
                <a:lnTo>
                  <a:pt x="4166" y="1930"/>
                </a:lnTo>
                <a:lnTo>
                  <a:pt x="4203" y="1841"/>
                </a:lnTo>
                <a:lnTo>
                  <a:pt x="4237" y="1752"/>
                </a:lnTo>
                <a:lnTo>
                  <a:pt x="4270" y="1663"/>
                </a:lnTo>
                <a:lnTo>
                  <a:pt x="4300" y="1574"/>
                </a:lnTo>
                <a:lnTo>
                  <a:pt x="4328" y="1485"/>
                </a:lnTo>
                <a:lnTo>
                  <a:pt x="4353" y="1398"/>
                </a:lnTo>
                <a:lnTo>
                  <a:pt x="4377" y="1312"/>
                </a:lnTo>
                <a:lnTo>
                  <a:pt x="4399" y="1227"/>
                </a:lnTo>
                <a:lnTo>
                  <a:pt x="4419" y="1144"/>
                </a:lnTo>
                <a:lnTo>
                  <a:pt x="4437" y="1064"/>
                </a:lnTo>
                <a:lnTo>
                  <a:pt x="4453" y="986"/>
                </a:lnTo>
                <a:lnTo>
                  <a:pt x="4468" y="912"/>
                </a:lnTo>
                <a:lnTo>
                  <a:pt x="4481" y="840"/>
                </a:lnTo>
                <a:lnTo>
                  <a:pt x="4493" y="773"/>
                </a:lnTo>
                <a:lnTo>
                  <a:pt x="4503" y="710"/>
                </a:lnTo>
                <a:lnTo>
                  <a:pt x="4521" y="597"/>
                </a:lnTo>
                <a:lnTo>
                  <a:pt x="4533" y="505"/>
                </a:lnTo>
                <a:close/>
                <a:moveTo>
                  <a:pt x="2631" y="3983"/>
                </a:moveTo>
                <a:lnTo>
                  <a:pt x="2631" y="3969"/>
                </a:lnTo>
                <a:lnTo>
                  <a:pt x="2629" y="3957"/>
                </a:lnTo>
                <a:lnTo>
                  <a:pt x="2626" y="3945"/>
                </a:lnTo>
                <a:lnTo>
                  <a:pt x="2621" y="3933"/>
                </a:lnTo>
                <a:lnTo>
                  <a:pt x="2616" y="3923"/>
                </a:lnTo>
                <a:lnTo>
                  <a:pt x="2610" y="3913"/>
                </a:lnTo>
                <a:lnTo>
                  <a:pt x="2603" y="3903"/>
                </a:lnTo>
                <a:lnTo>
                  <a:pt x="2595" y="3894"/>
                </a:lnTo>
                <a:lnTo>
                  <a:pt x="2585" y="3886"/>
                </a:lnTo>
                <a:lnTo>
                  <a:pt x="2577" y="3878"/>
                </a:lnTo>
                <a:lnTo>
                  <a:pt x="2566" y="3872"/>
                </a:lnTo>
                <a:lnTo>
                  <a:pt x="2555" y="3867"/>
                </a:lnTo>
                <a:lnTo>
                  <a:pt x="2543" y="3863"/>
                </a:lnTo>
                <a:lnTo>
                  <a:pt x="2531" y="3859"/>
                </a:lnTo>
                <a:lnTo>
                  <a:pt x="2519" y="3857"/>
                </a:lnTo>
                <a:lnTo>
                  <a:pt x="2506" y="3857"/>
                </a:lnTo>
                <a:lnTo>
                  <a:pt x="2493" y="3857"/>
                </a:lnTo>
                <a:lnTo>
                  <a:pt x="2481" y="3859"/>
                </a:lnTo>
                <a:lnTo>
                  <a:pt x="2469" y="3863"/>
                </a:lnTo>
                <a:lnTo>
                  <a:pt x="2457" y="3867"/>
                </a:lnTo>
                <a:lnTo>
                  <a:pt x="2446" y="3872"/>
                </a:lnTo>
                <a:lnTo>
                  <a:pt x="2435" y="3878"/>
                </a:lnTo>
                <a:lnTo>
                  <a:pt x="2426" y="3886"/>
                </a:lnTo>
                <a:lnTo>
                  <a:pt x="2417" y="3894"/>
                </a:lnTo>
                <a:lnTo>
                  <a:pt x="2409" y="3903"/>
                </a:lnTo>
                <a:lnTo>
                  <a:pt x="2401" y="3913"/>
                </a:lnTo>
                <a:lnTo>
                  <a:pt x="2395" y="3923"/>
                </a:lnTo>
                <a:lnTo>
                  <a:pt x="2391" y="3933"/>
                </a:lnTo>
                <a:lnTo>
                  <a:pt x="2386" y="3945"/>
                </a:lnTo>
                <a:lnTo>
                  <a:pt x="2383" y="3957"/>
                </a:lnTo>
                <a:lnTo>
                  <a:pt x="2381" y="3969"/>
                </a:lnTo>
                <a:lnTo>
                  <a:pt x="2381" y="3983"/>
                </a:lnTo>
                <a:lnTo>
                  <a:pt x="2381" y="3996"/>
                </a:lnTo>
                <a:lnTo>
                  <a:pt x="2383" y="4008"/>
                </a:lnTo>
                <a:lnTo>
                  <a:pt x="2386" y="4020"/>
                </a:lnTo>
                <a:lnTo>
                  <a:pt x="2391" y="4032"/>
                </a:lnTo>
                <a:lnTo>
                  <a:pt x="2395" y="4042"/>
                </a:lnTo>
                <a:lnTo>
                  <a:pt x="2401" y="4053"/>
                </a:lnTo>
                <a:lnTo>
                  <a:pt x="2409" y="4063"/>
                </a:lnTo>
                <a:lnTo>
                  <a:pt x="2417" y="4072"/>
                </a:lnTo>
                <a:lnTo>
                  <a:pt x="2426" y="4079"/>
                </a:lnTo>
                <a:lnTo>
                  <a:pt x="2435" y="4087"/>
                </a:lnTo>
                <a:lnTo>
                  <a:pt x="2446" y="4094"/>
                </a:lnTo>
                <a:lnTo>
                  <a:pt x="2457" y="4098"/>
                </a:lnTo>
                <a:lnTo>
                  <a:pt x="2469" y="4102"/>
                </a:lnTo>
                <a:lnTo>
                  <a:pt x="2481" y="4106"/>
                </a:lnTo>
                <a:lnTo>
                  <a:pt x="2493" y="4108"/>
                </a:lnTo>
                <a:lnTo>
                  <a:pt x="2506" y="4109"/>
                </a:lnTo>
                <a:lnTo>
                  <a:pt x="2519" y="4108"/>
                </a:lnTo>
                <a:lnTo>
                  <a:pt x="2531" y="4106"/>
                </a:lnTo>
                <a:lnTo>
                  <a:pt x="2543" y="4102"/>
                </a:lnTo>
                <a:lnTo>
                  <a:pt x="2555" y="4098"/>
                </a:lnTo>
                <a:lnTo>
                  <a:pt x="2566" y="4094"/>
                </a:lnTo>
                <a:lnTo>
                  <a:pt x="2577" y="4087"/>
                </a:lnTo>
                <a:lnTo>
                  <a:pt x="2585" y="4079"/>
                </a:lnTo>
                <a:lnTo>
                  <a:pt x="2595" y="4072"/>
                </a:lnTo>
                <a:lnTo>
                  <a:pt x="2603" y="4063"/>
                </a:lnTo>
                <a:lnTo>
                  <a:pt x="2610" y="4053"/>
                </a:lnTo>
                <a:lnTo>
                  <a:pt x="2616" y="4042"/>
                </a:lnTo>
                <a:lnTo>
                  <a:pt x="2621" y="4032"/>
                </a:lnTo>
                <a:lnTo>
                  <a:pt x="2626" y="4020"/>
                </a:lnTo>
                <a:lnTo>
                  <a:pt x="2629" y="4008"/>
                </a:lnTo>
                <a:lnTo>
                  <a:pt x="2631" y="3996"/>
                </a:lnTo>
                <a:lnTo>
                  <a:pt x="2631" y="3983"/>
                </a:lnTo>
                <a:close/>
                <a:moveTo>
                  <a:pt x="2631" y="3592"/>
                </a:moveTo>
                <a:lnTo>
                  <a:pt x="2631" y="3580"/>
                </a:lnTo>
                <a:lnTo>
                  <a:pt x="2629" y="3567"/>
                </a:lnTo>
                <a:lnTo>
                  <a:pt x="2626" y="3555"/>
                </a:lnTo>
                <a:lnTo>
                  <a:pt x="2621" y="3545"/>
                </a:lnTo>
                <a:lnTo>
                  <a:pt x="2616" y="3533"/>
                </a:lnTo>
                <a:lnTo>
                  <a:pt x="2610" y="3523"/>
                </a:lnTo>
                <a:lnTo>
                  <a:pt x="2603" y="3513"/>
                </a:lnTo>
                <a:lnTo>
                  <a:pt x="2595" y="3504"/>
                </a:lnTo>
                <a:lnTo>
                  <a:pt x="2585" y="3496"/>
                </a:lnTo>
                <a:lnTo>
                  <a:pt x="2577" y="3489"/>
                </a:lnTo>
                <a:lnTo>
                  <a:pt x="2566" y="3482"/>
                </a:lnTo>
                <a:lnTo>
                  <a:pt x="2555" y="3477"/>
                </a:lnTo>
                <a:lnTo>
                  <a:pt x="2543" y="3473"/>
                </a:lnTo>
                <a:lnTo>
                  <a:pt x="2531" y="3469"/>
                </a:lnTo>
                <a:lnTo>
                  <a:pt x="2519" y="3468"/>
                </a:lnTo>
                <a:lnTo>
                  <a:pt x="2506" y="3467"/>
                </a:lnTo>
                <a:lnTo>
                  <a:pt x="2493" y="3468"/>
                </a:lnTo>
                <a:lnTo>
                  <a:pt x="2481" y="3469"/>
                </a:lnTo>
                <a:lnTo>
                  <a:pt x="2469" y="3473"/>
                </a:lnTo>
                <a:lnTo>
                  <a:pt x="2457" y="3477"/>
                </a:lnTo>
                <a:lnTo>
                  <a:pt x="2446" y="3482"/>
                </a:lnTo>
                <a:lnTo>
                  <a:pt x="2435" y="3489"/>
                </a:lnTo>
                <a:lnTo>
                  <a:pt x="2426" y="3496"/>
                </a:lnTo>
                <a:lnTo>
                  <a:pt x="2417" y="3504"/>
                </a:lnTo>
                <a:lnTo>
                  <a:pt x="2409" y="3513"/>
                </a:lnTo>
                <a:lnTo>
                  <a:pt x="2401" y="3523"/>
                </a:lnTo>
                <a:lnTo>
                  <a:pt x="2395" y="3533"/>
                </a:lnTo>
                <a:lnTo>
                  <a:pt x="2391" y="3545"/>
                </a:lnTo>
                <a:lnTo>
                  <a:pt x="2386" y="3555"/>
                </a:lnTo>
                <a:lnTo>
                  <a:pt x="2383" y="3567"/>
                </a:lnTo>
                <a:lnTo>
                  <a:pt x="2381" y="3580"/>
                </a:lnTo>
                <a:lnTo>
                  <a:pt x="2381" y="3592"/>
                </a:lnTo>
                <a:lnTo>
                  <a:pt x="2381" y="3606"/>
                </a:lnTo>
                <a:lnTo>
                  <a:pt x="2383" y="3619"/>
                </a:lnTo>
                <a:lnTo>
                  <a:pt x="2386" y="3631"/>
                </a:lnTo>
                <a:lnTo>
                  <a:pt x="2391" y="3642"/>
                </a:lnTo>
                <a:lnTo>
                  <a:pt x="2395" y="3652"/>
                </a:lnTo>
                <a:lnTo>
                  <a:pt x="2401" y="3663"/>
                </a:lnTo>
                <a:lnTo>
                  <a:pt x="2409" y="3673"/>
                </a:lnTo>
                <a:lnTo>
                  <a:pt x="2417" y="3682"/>
                </a:lnTo>
                <a:lnTo>
                  <a:pt x="2426" y="3691"/>
                </a:lnTo>
                <a:lnTo>
                  <a:pt x="2435" y="3697"/>
                </a:lnTo>
                <a:lnTo>
                  <a:pt x="2446" y="3704"/>
                </a:lnTo>
                <a:lnTo>
                  <a:pt x="2457" y="3709"/>
                </a:lnTo>
                <a:lnTo>
                  <a:pt x="2469" y="3713"/>
                </a:lnTo>
                <a:lnTo>
                  <a:pt x="2481" y="3717"/>
                </a:lnTo>
                <a:lnTo>
                  <a:pt x="2493" y="3718"/>
                </a:lnTo>
                <a:lnTo>
                  <a:pt x="2506" y="3719"/>
                </a:lnTo>
                <a:lnTo>
                  <a:pt x="2519" y="3718"/>
                </a:lnTo>
                <a:lnTo>
                  <a:pt x="2531" y="3717"/>
                </a:lnTo>
                <a:lnTo>
                  <a:pt x="2543" y="3713"/>
                </a:lnTo>
                <a:lnTo>
                  <a:pt x="2555" y="3709"/>
                </a:lnTo>
                <a:lnTo>
                  <a:pt x="2566" y="3704"/>
                </a:lnTo>
                <a:lnTo>
                  <a:pt x="2577" y="3697"/>
                </a:lnTo>
                <a:lnTo>
                  <a:pt x="2585" y="3691"/>
                </a:lnTo>
                <a:lnTo>
                  <a:pt x="2595" y="3682"/>
                </a:lnTo>
                <a:lnTo>
                  <a:pt x="2603" y="3673"/>
                </a:lnTo>
                <a:lnTo>
                  <a:pt x="2610" y="3663"/>
                </a:lnTo>
                <a:lnTo>
                  <a:pt x="2616" y="3652"/>
                </a:lnTo>
                <a:lnTo>
                  <a:pt x="2621" y="3642"/>
                </a:lnTo>
                <a:lnTo>
                  <a:pt x="2626" y="3631"/>
                </a:lnTo>
                <a:lnTo>
                  <a:pt x="2629" y="3619"/>
                </a:lnTo>
                <a:lnTo>
                  <a:pt x="2631" y="3606"/>
                </a:lnTo>
                <a:lnTo>
                  <a:pt x="2631" y="3592"/>
                </a:lnTo>
                <a:close/>
                <a:moveTo>
                  <a:pt x="2631" y="3204"/>
                </a:moveTo>
                <a:lnTo>
                  <a:pt x="2631" y="3190"/>
                </a:lnTo>
                <a:lnTo>
                  <a:pt x="2629" y="3178"/>
                </a:lnTo>
                <a:lnTo>
                  <a:pt x="2626" y="3166"/>
                </a:lnTo>
                <a:lnTo>
                  <a:pt x="2621" y="3154"/>
                </a:lnTo>
                <a:lnTo>
                  <a:pt x="2616" y="3144"/>
                </a:lnTo>
                <a:lnTo>
                  <a:pt x="2610" y="3133"/>
                </a:lnTo>
                <a:lnTo>
                  <a:pt x="2603" y="3123"/>
                </a:lnTo>
                <a:lnTo>
                  <a:pt x="2595" y="3114"/>
                </a:lnTo>
                <a:lnTo>
                  <a:pt x="2585" y="3107"/>
                </a:lnTo>
                <a:lnTo>
                  <a:pt x="2577" y="3099"/>
                </a:lnTo>
                <a:lnTo>
                  <a:pt x="2566" y="3092"/>
                </a:lnTo>
                <a:lnTo>
                  <a:pt x="2555" y="3087"/>
                </a:lnTo>
                <a:lnTo>
                  <a:pt x="2543" y="3084"/>
                </a:lnTo>
                <a:lnTo>
                  <a:pt x="2531" y="3080"/>
                </a:lnTo>
                <a:lnTo>
                  <a:pt x="2519" y="3078"/>
                </a:lnTo>
                <a:lnTo>
                  <a:pt x="2506" y="3077"/>
                </a:lnTo>
                <a:lnTo>
                  <a:pt x="2493" y="3078"/>
                </a:lnTo>
                <a:lnTo>
                  <a:pt x="2481" y="3080"/>
                </a:lnTo>
                <a:lnTo>
                  <a:pt x="2469" y="3084"/>
                </a:lnTo>
                <a:lnTo>
                  <a:pt x="2457" y="3087"/>
                </a:lnTo>
                <a:lnTo>
                  <a:pt x="2446" y="3092"/>
                </a:lnTo>
                <a:lnTo>
                  <a:pt x="2435" y="3099"/>
                </a:lnTo>
                <a:lnTo>
                  <a:pt x="2426" y="3107"/>
                </a:lnTo>
                <a:lnTo>
                  <a:pt x="2417" y="3114"/>
                </a:lnTo>
                <a:lnTo>
                  <a:pt x="2409" y="3123"/>
                </a:lnTo>
                <a:lnTo>
                  <a:pt x="2401" y="3133"/>
                </a:lnTo>
                <a:lnTo>
                  <a:pt x="2395" y="3144"/>
                </a:lnTo>
                <a:lnTo>
                  <a:pt x="2391" y="3154"/>
                </a:lnTo>
                <a:lnTo>
                  <a:pt x="2386" y="3166"/>
                </a:lnTo>
                <a:lnTo>
                  <a:pt x="2383" y="3178"/>
                </a:lnTo>
                <a:lnTo>
                  <a:pt x="2381" y="3190"/>
                </a:lnTo>
                <a:lnTo>
                  <a:pt x="2381" y="3204"/>
                </a:lnTo>
                <a:lnTo>
                  <a:pt x="2381" y="3217"/>
                </a:lnTo>
                <a:lnTo>
                  <a:pt x="2383" y="3229"/>
                </a:lnTo>
                <a:lnTo>
                  <a:pt x="2386" y="3241"/>
                </a:lnTo>
                <a:lnTo>
                  <a:pt x="2391" y="3253"/>
                </a:lnTo>
                <a:lnTo>
                  <a:pt x="2395" y="3263"/>
                </a:lnTo>
                <a:lnTo>
                  <a:pt x="2401" y="3273"/>
                </a:lnTo>
                <a:lnTo>
                  <a:pt x="2409" y="3283"/>
                </a:lnTo>
                <a:lnTo>
                  <a:pt x="2417" y="3292"/>
                </a:lnTo>
                <a:lnTo>
                  <a:pt x="2426" y="3300"/>
                </a:lnTo>
                <a:lnTo>
                  <a:pt x="2435" y="3308"/>
                </a:lnTo>
                <a:lnTo>
                  <a:pt x="2446" y="3314"/>
                </a:lnTo>
                <a:lnTo>
                  <a:pt x="2457" y="3319"/>
                </a:lnTo>
                <a:lnTo>
                  <a:pt x="2469" y="3323"/>
                </a:lnTo>
                <a:lnTo>
                  <a:pt x="2481" y="3327"/>
                </a:lnTo>
                <a:lnTo>
                  <a:pt x="2493" y="3329"/>
                </a:lnTo>
                <a:lnTo>
                  <a:pt x="2506" y="3329"/>
                </a:lnTo>
                <a:lnTo>
                  <a:pt x="2519" y="3329"/>
                </a:lnTo>
                <a:lnTo>
                  <a:pt x="2531" y="3327"/>
                </a:lnTo>
                <a:lnTo>
                  <a:pt x="2543" y="3323"/>
                </a:lnTo>
                <a:lnTo>
                  <a:pt x="2555" y="3319"/>
                </a:lnTo>
                <a:lnTo>
                  <a:pt x="2566" y="3314"/>
                </a:lnTo>
                <a:lnTo>
                  <a:pt x="2577" y="3308"/>
                </a:lnTo>
                <a:lnTo>
                  <a:pt x="2585" y="3300"/>
                </a:lnTo>
                <a:lnTo>
                  <a:pt x="2595" y="3292"/>
                </a:lnTo>
                <a:lnTo>
                  <a:pt x="2603" y="3283"/>
                </a:lnTo>
                <a:lnTo>
                  <a:pt x="2610" y="3273"/>
                </a:lnTo>
                <a:lnTo>
                  <a:pt x="2616" y="3263"/>
                </a:lnTo>
                <a:lnTo>
                  <a:pt x="2621" y="3253"/>
                </a:lnTo>
                <a:lnTo>
                  <a:pt x="2626" y="3241"/>
                </a:lnTo>
                <a:lnTo>
                  <a:pt x="2629" y="3229"/>
                </a:lnTo>
                <a:lnTo>
                  <a:pt x="2631" y="3217"/>
                </a:lnTo>
                <a:lnTo>
                  <a:pt x="2631" y="3204"/>
                </a:lnTo>
                <a:close/>
                <a:moveTo>
                  <a:pt x="2631" y="2813"/>
                </a:moveTo>
                <a:lnTo>
                  <a:pt x="2631" y="2800"/>
                </a:lnTo>
                <a:lnTo>
                  <a:pt x="2629" y="2788"/>
                </a:lnTo>
                <a:lnTo>
                  <a:pt x="2626" y="2776"/>
                </a:lnTo>
                <a:lnTo>
                  <a:pt x="2621" y="2764"/>
                </a:lnTo>
                <a:lnTo>
                  <a:pt x="2616" y="2754"/>
                </a:lnTo>
                <a:lnTo>
                  <a:pt x="2610" y="2744"/>
                </a:lnTo>
                <a:lnTo>
                  <a:pt x="2603" y="2734"/>
                </a:lnTo>
                <a:lnTo>
                  <a:pt x="2595" y="2725"/>
                </a:lnTo>
                <a:lnTo>
                  <a:pt x="2585" y="2717"/>
                </a:lnTo>
                <a:lnTo>
                  <a:pt x="2577" y="2709"/>
                </a:lnTo>
                <a:lnTo>
                  <a:pt x="2566" y="2703"/>
                </a:lnTo>
                <a:lnTo>
                  <a:pt x="2555" y="2698"/>
                </a:lnTo>
                <a:lnTo>
                  <a:pt x="2543" y="2694"/>
                </a:lnTo>
                <a:lnTo>
                  <a:pt x="2531" y="2690"/>
                </a:lnTo>
                <a:lnTo>
                  <a:pt x="2519" y="2688"/>
                </a:lnTo>
                <a:lnTo>
                  <a:pt x="2506" y="2688"/>
                </a:lnTo>
                <a:lnTo>
                  <a:pt x="2493" y="2688"/>
                </a:lnTo>
                <a:lnTo>
                  <a:pt x="2481" y="2690"/>
                </a:lnTo>
                <a:lnTo>
                  <a:pt x="2469" y="2694"/>
                </a:lnTo>
                <a:lnTo>
                  <a:pt x="2457" y="2698"/>
                </a:lnTo>
                <a:lnTo>
                  <a:pt x="2446" y="2703"/>
                </a:lnTo>
                <a:lnTo>
                  <a:pt x="2435" y="2709"/>
                </a:lnTo>
                <a:lnTo>
                  <a:pt x="2426" y="2717"/>
                </a:lnTo>
                <a:lnTo>
                  <a:pt x="2417" y="2725"/>
                </a:lnTo>
                <a:lnTo>
                  <a:pt x="2409" y="2734"/>
                </a:lnTo>
                <a:lnTo>
                  <a:pt x="2401" y="2744"/>
                </a:lnTo>
                <a:lnTo>
                  <a:pt x="2395" y="2754"/>
                </a:lnTo>
                <a:lnTo>
                  <a:pt x="2391" y="2764"/>
                </a:lnTo>
                <a:lnTo>
                  <a:pt x="2386" y="2776"/>
                </a:lnTo>
                <a:lnTo>
                  <a:pt x="2383" y="2788"/>
                </a:lnTo>
                <a:lnTo>
                  <a:pt x="2381" y="2800"/>
                </a:lnTo>
                <a:lnTo>
                  <a:pt x="2381" y="2813"/>
                </a:lnTo>
                <a:lnTo>
                  <a:pt x="2381" y="2827"/>
                </a:lnTo>
                <a:lnTo>
                  <a:pt x="2383" y="2839"/>
                </a:lnTo>
                <a:lnTo>
                  <a:pt x="2386" y="2852"/>
                </a:lnTo>
                <a:lnTo>
                  <a:pt x="2391" y="2863"/>
                </a:lnTo>
                <a:lnTo>
                  <a:pt x="2395" y="2873"/>
                </a:lnTo>
                <a:lnTo>
                  <a:pt x="2401" y="2884"/>
                </a:lnTo>
                <a:lnTo>
                  <a:pt x="2409" y="2894"/>
                </a:lnTo>
                <a:lnTo>
                  <a:pt x="2417" y="2903"/>
                </a:lnTo>
                <a:lnTo>
                  <a:pt x="2426" y="2910"/>
                </a:lnTo>
                <a:lnTo>
                  <a:pt x="2435" y="2918"/>
                </a:lnTo>
                <a:lnTo>
                  <a:pt x="2446" y="2925"/>
                </a:lnTo>
                <a:lnTo>
                  <a:pt x="2457" y="2930"/>
                </a:lnTo>
                <a:lnTo>
                  <a:pt x="2469" y="2933"/>
                </a:lnTo>
                <a:lnTo>
                  <a:pt x="2481" y="2937"/>
                </a:lnTo>
                <a:lnTo>
                  <a:pt x="2493" y="2939"/>
                </a:lnTo>
                <a:lnTo>
                  <a:pt x="2506" y="2940"/>
                </a:lnTo>
                <a:lnTo>
                  <a:pt x="2519" y="2939"/>
                </a:lnTo>
                <a:lnTo>
                  <a:pt x="2531" y="2937"/>
                </a:lnTo>
                <a:lnTo>
                  <a:pt x="2543" y="2933"/>
                </a:lnTo>
                <a:lnTo>
                  <a:pt x="2555" y="2930"/>
                </a:lnTo>
                <a:lnTo>
                  <a:pt x="2566" y="2925"/>
                </a:lnTo>
                <a:lnTo>
                  <a:pt x="2577" y="2918"/>
                </a:lnTo>
                <a:lnTo>
                  <a:pt x="2585" y="2910"/>
                </a:lnTo>
                <a:lnTo>
                  <a:pt x="2595" y="2903"/>
                </a:lnTo>
                <a:lnTo>
                  <a:pt x="2603" y="2894"/>
                </a:lnTo>
                <a:lnTo>
                  <a:pt x="2610" y="2884"/>
                </a:lnTo>
                <a:lnTo>
                  <a:pt x="2616" y="2873"/>
                </a:lnTo>
                <a:lnTo>
                  <a:pt x="2621" y="2863"/>
                </a:lnTo>
                <a:lnTo>
                  <a:pt x="2626" y="2852"/>
                </a:lnTo>
                <a:lnTo>
                  <a:pt x="2629" y="2839"/>
                </a:lnTo>
                <a:lnTo>
                  <a:pt x="2631" y="2827"/>
                </a:lnTo>
                <a:lnTo>
                  <a:pt x="2631" y="2813"/>
                </a:lnTo>
                <a:close/>
                <a:moveTo>
                  <a:pt x="1421" y="1906"/>
                </a:moveTo>
                <a:lnTo>
                  <a:pt x="3590" y="1906"/>
                </a:lnTo>
                <a:lnTo>
                  <a:pt x="3587" y="1914"/>
                </a:lnTo>
                <a:lnTo>
                  <a:pt x="3580" y="1935"/>
                </a:lnTo>
                <a:lnTo>
                  <a:pt x="3566" y="1969"/>
                </a:lnTo>
                <a:lnTo>
                  <a:pt x="3544" y="2013"/>
                </a:lnTo>
                <a:lnTo>
                  <a:pt x="3531" y="2038"/>
                </a:lnTo>
                <a:lnTo>
                  <a:pt x="3515" y="2064"/>
                </a:lnTo>
                <a:lnTo>
                  <a:pt x="3498" y="2092"/>
                </a:lnTo>
                <a:lnTo>
                  <a:pt x="3477" y="2122"/>
                </a:lnTo>
                <a:lnTo>
                  <a:pt x="3456" y="2152"/>
                </a:lnTo>
                <a:lnTo>
                  <a:pt x="3432" y="2184"/>
                </a:lnTo>
                <a:lnTo>
                  <a:pt x="3404" y="2215"/>
                </a:lnTo>
                <a:lnTo>
                  <a:pt x="3375" y="2247"/>
                </a:lnTo>
                <a:lnTo>
                  <a:pt x="3342" y="2280"/>
                </a:lnTo>
                <a:lnTo>
                  <a:pt x="3307" y="2311"/>
                </a:lnTo>
                <a:lnTo>
                  <a:pt x="3269" y="2343"/>
                </a:lnTo>
                <a:lnTo>
                  <a:pt x="3229" y="2373"/>
                </a:lnTo>
                <a:lnTo>
                  <a:pt x="3185" y="2403"/>
                </a:lnTo>
                <a:lnTo>
                  <a:pt x="3139" y="2431"/>
                </a:lnTo>
                <a:lnTo>
                  <a:pt x="3087" y="2457"/>
                </a:lnTo>
                <a:lnTo>
                  <a:pt x="3034" y="2482"/>
                </a:lnTo>
                <a:lnTo>
                  <a:pt x="2977" y="2505"/>
                </a:lnTo>
                <a:lnTo>
                  <a:pt x="2917" y="2526"/>
                </a:lnTo>
                <a:lnTo>
                  <a:pt x="2853" y="2544"/>
                </a:lnTo>
                <a:lnTo>
                  <a:pt x="2785" y="2560"/>
                </a:lnTo>
                <a:lnTo>
                  <a:pt x="2714" y="2573"/>
                </a:lnTo>
                <a:lnTo>
                  <a:pt x="2638" y="2581"/>
                </a:lnTo>
                <a:lnTo>
                  <a:pt x="2559" y="2587"/>
                </a:lnTo>
                <a:lnTo>
                  <a:pt x="2475" y="2589"/>
                </a:lnTo>
                <a:lnTo>
                  <a:pt x="2405" y="2587"/>
                </a:lnTo>
                <a:lnTo>
                  <a:pt x="2337" y="2581"/>
                </a:lnTo>
                <a:lnTo>
                  <a:pt x="2273" y="2573"/>
                </a:lnTo>
                <a:lnTo>
                  <a:pt x="2210" y="2560"/>
                </a:lnTo>
                <a:lnTo>
                  <a:pt x="2151" y="2544"/>
                </a:lnTo>
                <a:lnTo>
                  <a:pt x="2093" y="2526"/>
                </a:lnTo>
                <a:lnTo>
                  <a:pt x="2040" y="2505"/>
                </a:lnTo>
                <a:lnTo>
                  <a:pt x="1988" y="2482"/>
                </a:lnTo>
                <a:lnTo>
                  <a:pt x="1939" y="2457"/>
                </a:lnTo>
                <a:lnTo>
                  <a:pt x="1892" y="2431"/>
                </a:lnTo>
                <a:lnTo>
                  <a:pt x="1847" y="2403"/>
                </a:lnTo>
                <a:lnTo>
                  <a:pt x="1806" y="2373"/>
                </a:lnTo>
                <a:lnTo>
                  <a:pt x="1765" y="2343"/>
                </a:lnTo>
                <a:lnTo>
                  <a:pt x="1728" y="2311"/>
                </a:lnTo>
                <a:lnTo>
                  <a:pt x="1694" y="2280"/>
                </a:lnTo>
                <a:lnTo>
                  <a:pt x="1661" y="2247"/>
                </a:lnTo>
                <a:lnTo>
                  <a:pt x="1630" y="2215"/>
                </a:lnTo>
                <a:lnTo>
                  <a:pt x="1602" y="2184"/>
                </a:lnTo>
                <a:lnTo>
                  <a:pt x="1576" y="2152"/>
                </a:lnTo>
                <a:lnTo>
                  <a:pt x="1553" y="2122"/>
                </a:lnTo>
                <a:lnTo>
                  <a:pt x="1531" y="2092"/>
                </a:lnTo>
                <a:lnTo>
                  <a:pt x="1512" y="2064"/>
                </a:lnTo>
                <a:lnTo>
                  <a:pt x="1493" y="2038"/>
                </a:lnTo>
                <a:lnTo>
                  <a:pt x="1478" y="2013"/>
                </a:lnTo>
                <a:lnTo>
                  <a:pt x="1453" y="1969"/>
                </a:lnTo>
                <a:lnTo>
                  <a:pt x="1434" y="1935"/>
                </a:lnTo>
                <a:lnTo>
                  <a:pt x="1425" y="1914"/>
                </a:lnTo>
                <a:lnTo>
                  <a:pt x="1421" y="1906"/>
                </a:lnTo>
                <a:close/>
                <a:moveTo>
                  <a:pt x="1121" y="5110"/>
                </a:moveTo>
                <a:lnTo>
                  <a:pt x="1126" y="5100"/>
                </a:lnTo>
                <a:lnTo>
                  <a:pt x="1145" y="5072"/>
                </a:lnTo>
                <a:lnTo>
                  <a:pt x="1175" y="5028"/>
                </a:lnTo>
                <a:lnTo>
                  <a:pt x="1218" y="4972"/>
                </a:lnTo>
                <a:lnTo>
                  <a:pt x="1243" y="4940"/>
                </a:lnTo>
                <a:lnTo>
                  <a:pt x="1271" y="4905"/>
                </a:lnTo>
                <a:lnTo>
                  <a:pt x="1302" y="4869"/>
                </a:lnTo>
                <a:lnTo>
                  <a:pt x="1335" y="4831"/>
                </a:lnTo>
                <a:lnTo>
                  <a:pt x="1371" y="4792"/>
                </a:lnTo>
                <a:lnTo>
                  <a:pt x="1409" y="4752"/>
                </a:lnTo>
                <a:lnTo>
                  <a:pt x="1451" y="4710"/>
                </a:lnTo>
                <a:lnTo>
                  <a:pt x="1494" y="4670"/>
                </a:lnTo>
                <a:lnTo>
                  <a:pt x="1540" y="4629"/>
                </a:lnTo>
                <a:lnTo>
                  <a:pt x="1589" y="4587"/>
                </a:lnTo>
                <a:lnTo>
                  <a:pt x="1640" y="4547"/>
                </a:lnTo>
                <a:lnTo>
                  <a:pt x="1692" y="4508"/>
                </a:lnTo>
                <a:lnTo>
                  <a:pt x="1748" y="4470"/>
                </a:lnTo>
                <a:lnTo>
                  <a:pt x="1806" y="4434"/>
                </a:lnTo>
                <a:lnTo>
                  <a:pt x="1867" y="4399"/>
                </a:lnTo>
                <a:lnTo>
                  <a:pt x="1929" y="4367"/>
                </a:lnTo>
                <a:lnTo>
                  <a:pt x="1993" y="4337"/>
                </a:lnTo>
                <a:lnTo>
                  <a:pt x="2058" y="4310"/>
                </a:lnTo>
                <a:lnTo>
                  <a:pt x="2127" y="4286"/>
                </a:lnTo>
                <a:lnTo>
                  <a:pt x="2198" y="4267"/>
                </a:lnTo>
                <a:lnTo>
                  <a:pt x="2270" y="4251"/>
                </a:lnTo>
                <a:lnTo>
                  <a:pt x="2344" y="4239"/>
                </a:lnTo>
                <a:lnTo>
                  <a:pt x="2420" y="4232"/>
                </a:lnTo>
                <a:lnTo>
                  <a:pt x="2498" y="4229"/>
                </a:lnTo>
                <a:lnTo>
                  <a:pt x="2576" y="4232"/>
                </a:lnTo>
                <a:lnTo>
                  <a:pt x="2651" y="4239"/>
                </a:lnTo>
                <a:lnTo>
                  <a:pt x="2724" y="4251"/>
                </a:lnTo>
                <a:lnTo>
                  <a:pt x="2795" y="4267"/>
                </a:lnTo>
                <a:lnTo>
                  <a:pt x="2863" y="4286"/>
                </a:lnTo>
                <a:lnTo>
                  <a:pt x="2928" y="4310"/>
                </a:lnTo>
                <a:lnTo>
                  <a:pt x="2993" y="4337"/>
                </a:lnTo>
                <a:lnTo>
                  <a:pt x="3054" y="4367"/>
                </a:lnTo>
                <a:lnTo>
                  <a:pt x="3114" y="4399"/>
                </a:lnTo>
                <a:lnTo>
                  <a:pt x="3170" y="4434"/>
                </a:lnTo>
                <a:lnTo>
                  <a:pt x="3224" y="4470"/>
                </a:lnTo>
                <a:lnTo>
                  <a:pt x="3276" y="4508"/>
                </a:lnTo>
                <a:lnTo>
                  <a:pt x="3326" y="4547"/>
                </a:lnTo>
                <a:lnTo>
                  <a:pt x="3373" y="4587"/>
                </a:lnTo>
                <a:lnTo>
                  <a:pt x="3417" y="4629"/>
                </a:lnTo>
                <a:lnTo>
                  <a:pt x="3459" y="4670"/>
                </a:lnTo>
                <a:lnTo>
                  <a:pt x="3499" y="4710"/>
                </a:lnTo>
                <a:lnTo>
                  <a:pt x="3536" y="4752"/>
                </a:lnTo>
                <a:lnTo>
                  <a:pt x="3571" y="4792"/>
                </a:lnTo>
                <a:lnTo>
                  <a:pt x="3604" y="4831"/>
                </a:lnTo>
                <a:lnTo>
                  <a:pt x="3633" y="4869"/>
                </a:lnTo>
                <a:lnTo>
                  <a:pt x="3660" y="4905"/>
                </a:lnTo>
                <a:lnTo>
                  <a:pt x="3685" y="4940"/>
                </a:lnTo>
                <a:lnTo>
                  <a:pt x="3707" y="4972"/>
                </a:lnTo>
                <a:lnTo>
                  <a:pt x="3743" y="5028"/>
                </a:lnTo>
                <a:lnTo>
                  <a:pt x="3770" y="5072"/>
                </a:lnTo>
                <a:lnTo>
                  <a:pt x="3786" y="5100"/>
                </a:lnTo>
                <a:lnTo>
                  <a:pt x="3791" y="5110"/>
                </a:lnTo>
                <a:lnTo>
                  <a:pt x="1121" y="5110"/>
                </a:lnTo>
                <a:close/>
                <a:moveTo>
                  <a:pt x="2818" y="2673"/>
                </a:moveTo>
                <a:lnTo>
                  <a:pt x="2820" y="2871"/>
                </a:lnTo>
                <a:lnTo>
                  <a:pt x="2818" y="3068"/>
                </a:lnTo>
                <a:lnTo>
                  <a:pt x="2862" y="3070"/>
                </a:lnTo>
                <a:lnTo>
                  <a:pt x="2905" y="3073"/>
                </a:lnTo>
                <a:lnTo>
                  <a:pt x="2947" y="3078"/>
                </a:lnTo>
                <a:lnTo>
                  <a:pt x="2989" y="3086"/>
                </a:lnTo>
                <a:lnTo>
                  <a:pt x="3030" y="3097"/>
                </a:lnTo>
                <a:lnTo>
                  <a:pt x="3071" y="3109"/>
                </a:lnTo>
                <a:lnTo>
                  <a:pt x="3110" y="3123"/>
                </a:lnTo>
                <a:lnTo>
                  <a:pt x="3150" y="3139"/>
                </a:lnTo>
                <a:lnTo>
                  <a:pt x="3189" y="3158"/>
                </a:lnTo>
                <a:lnTo>
                  <a:pt x="3227" y="3178"/>
                </a:lnTo>
                <a:lnTo>
                  <a:pt x="3265" y="3202"/>
                </a:lnTo>
                <a:lnTo>
                  <a:pt x="3302" y="3227"/>
                </a:lnTo>
                <a:lnTo>
                  <a:pt x="3338" y="3255"/>
                </a:lnTo>
                <a:lnTo>
                  <a:pt x="3374" y="3284"/>
                </a:lnTo>
                <a:lnTo>
                  <a:pt x="3409" y="3316"/>
                </a:lnTo>
                <a:lnTo>
                  <a:pt x="3444" y="3350"/>
                </a:lnTo>
                <a:lnTo>
                  <a:pt x="3477" y="3385"/>
                </a:lnTo>
                <a:lnTo>
                  <a:pt x="3511" y="3424"/>
                </a:lnTo>
                <a:lnTo>
                  <a:pt x="3544" y="3464"/>
                </a:lnTo>
                <a:lnTo>
                  <a:pt x="3576" y="3506"/>
                </a:lnTo>
                <a:lnTo>
                  <a:pt x="3608" y="3552"/>
                </a:lnTo>
                <a:lnTo>
                  <a:pt x="3639" y="3599"/>
                </a:lnTo>
                <a:lnTo>
                  <a:pt x="3669" y="3647"/>
                </a:lnTo>
                <a:lnTo>
                  <a:pt x="3698" y="3698"/>
                </a:lnTo>
                <a:lnTo>
                  <a:pt x="3728" y="3752"/>
                </a:lnTo>
                <a:lnTo>
                  <a:pt x="3756" y="3807"/>
                </a:lnTo>
                <a:lnTo>
                  <a:pt x="3784" y="3865"/>
                </a:lnTo>
                <a:lnTo>
                  <a:pt x="3812" y="3925"/>
                </a:lnTo>
                <a:lnTo>
                  <a:pt x="3839" y="3987"/>
                </a:lnTo>
                <a:lnTo>
                  <a:pt x="3864" y="4050"/>
                </a:lnTo>
                <a:lnTo>
                  <a:pt x="3890" y="4117"/>
                </a:lnTo>
                <a:lnTo>
                  <a:pt x="3915" y="4185"/>
                </a:lnTo>
                <a:lnTo>
                  <a:pt x="3945" y="4271"/>
                </a:lnTo>
                <a:lnTo>
                  <a:pt x="3972" y="4358"/>
                </a:lnTo>
                <a:lnTo>
                  <a:pt x="3997" y="4443"/>
                </a:lnTo>
                <a:lnTo>
                  <a:pt x="4020" y="4528"/>
                </a:lnTo>
                <a:lnTo>
                  <a:pt x="4041" y="4611"/>
                </a:lnTo>
                <a:lnTo>
                  <a:pt x="4060" y="4693"/>
                </a:lnTo>
                <a:lnTo>
                  <a:pt x="4078" y="4771"/>
                </a:lnTo>
                <a:lnTo>
                  <a:pt x="4094" y="4848"/>
                </a:lnTo>
                <a:lnTo>
                  <a:pt x="4108" y="4919"/>
                </a:lnTo>
                <a:lnTo>
                  <a:pt x="4121" y="4989"/>
                </a:lnTo>
                <a:lnTo>
                  <a:pt x="4132" y="5054"/>
                </a:lnTo>
                <a:lnTo>
                  <a:pt x="4142" y="5115"/>
                </a:lnTo>
                <a:lnTo>
                  <a:pt x="4150" y="5170"/>
                </a:lnTo>
                <a:lnTo>
                  <a:pt x="4157" y="5220"/>
                </a:lnTo>
                <a:lnTo>
                  <a:pt x="4162" y="5265"/>
                </a:lnTo>
                <a:lnTo>
                  <a:pt x="4168" y="5303"/>
                </a:lnTo>
                <a:lnTo>
                  <a:pt x="843" y="5303"/>
                </a:lnTo>
                <a:lnTo>
                  <a:pt x="848" y="5265"/>
                </a:lnTo>
                <a:lnTo>
                  <a:pt x="854" y="5220"/>
                </a:lnTo>
                <a:lnTo>
                  <a:pt x="860" y="5170"/>
                </a:lnTo>
                <a:lnTo>
                  <a:pt x="869" y="5115"/>
                </a:lnTo>
                <a:lnTo>
                  <a:pt x="879" y="5055"/>
                </a:lnTo>
                <a:lnTo>
                  <a:pt x="890" y="4989"/>
                </a:lnTo>
                <a:lnTo>
                  <a:pt x="903" y="4919"/>
                </a:lnTo>
                <a:lnTo>
                  <a:pt x="917" y="4848"/>
                </a:lnTo>
                <a:lnTo>
                  <a:pt x="932" y="4771"/>
                </a:lnTo>
                <a:lnTo>
                  <a:pt x="950" y="4693"/>
                </a:lnTo>
                <a:lnTo>
                  <a:pt x="969" y="4611"/>
                </a:lnTo>
                <a:lnTo>
                  <a:pt x="991" y="4528"/>
                </a:lnTo>
                <a:lnTo>
                  <a:pt x="1014" y="4443"/>
                </a:lnTo>
                <a:lnTo>
                  <a:pt x="1039" y="4358"/>
                </a:lnTo>
                <a:lnTo>
                  <a:pt x="1066" y="4271"/>
                </a:lnTo>
                <a:lnTo>
                  <a:pt x="1096" y="4185"/>
                </a:lnTo>
                <a:lnTo>
                  <a:pt x="1121" y="4117"/>
                </a:lnTo>
                <a:lnTo>
                  <a:pt x="1146" y="4050"/>
                </a:lnTo>
                <a:lnTo>
                  <a:pt x="1172" y="3987"/>
                </a:lnTo>
                <a:lnTo>
                  <a:pt x="1199" y="3925"/>
                </a:lnTo>
                <a:lnTo>
                  <a:pt x="1226" y="3865"/>
                </a:lnTo>
                <a:lnTo>
                  <a:pt x="1255" y="3807"/>
                </a:lnTo>
                <a:lnTo>
                  <a:pt x="1283" y="3752"/>
                </a:lnTo>
                <a:lnTo>
                  <a:pt x="1312" y="3698"/>
                </a:lnTo>
                <a:lnTo>
                  <a:pt x="1342" y="3648"/>
                </a:lnTo>
                <a:lnTo>
                  <a:pt x="1372" y="3599"/>
                </a:lnTo>
                <a:lnTo>
                  <a:pt x="1403" y="3552"/>
                </a:lnTo>
                <a:lnTo>
                  <a:pt x="1434" y="3507"/>
                </a:lnTo>
                <a:lnTo>
                  <a:pt x="1467" y="3464"/>
                </a:lnTo>
                <a:lnTo>
                  <a:pt x="1500" y="3424"/>
                </a:lnTo>
                <a:lnTo>
                  <a:pt x="1533" y="3385"/>
                </a:lnTo>
                <a:lnTo>
                  <a:pt x="1567" y="3350"/>
                </a:lnTo>
                <a:lnTo>
                  <a:pt x="1602" y="3316"/>
                </a:lnTo>
                <a:lnTo>
                  <a:pt x="1637" y="3284"/>
                </a:lnTo>
                <a:lnTo>
                  <a:pt x="1673" y="3255"/>
                </a:lnTo>
                <a:lnTo>
                  <a:pt x="1709" y="3227"/>
                </a:lnTo>
                <a:lnTo>
                  <a:pt x="1746" y="3202"/>
                </a:lnTo>
                <a:lnTo>
                  <a:pt x="1784" y="3178"/>
                </a:lnTo>
                <a:lnTo>
                  <a:pt x="1822" y="3158"/>
                </a:lnTo>
                <a:lnTo>
                  <a:pt x="1861" y="3139"/>
                </a:lnTo>
                <a:lnTo>
                  <a:pt x="1900" y="3123"/>
                </a:lnTo>
                <a:lnTo>
                  <a:pt x="1940" y="3109"/>
                </a:lnTo>
                <a:lnTo>
                  <a:pt x="1981" y="3097"/>
                </a:lnTo>
                <a:lnTo>
                  <a:pt x="2021" y="3086"/>
                </a:lnTo>
                <a:lnTo>
                  <a:pt x="2064" y="3078"/>
                </a:lnTo>
                <a:lnTo>
                  <a:pt x="2105" y="3073"/>
                </a:lnTo>
                <a:lnTo>
                  <a:pt x="2149" y="3070"/>
                </a:lnTo>
                <a:lnTo>
                  <a:pt x="2192" y="3068"/>
                </a:lnTo>
                <a:lnTo>
                  <a:pt x="2191" y="2871"/>
                </a:lnTo>
                <a:lnTo>
                  <a:pt x="2192" y="2673"/>
                </a:lnTo>
                <a:lnTo>
                  <a:pt x="2149" y="2672"/>
                </a:lnTo>
                <a:lnTo>
                  <a:pt x="2105" y="2669"/>
                </a:lnTo>
                <a:lnTo>
                  <a:pt x="2064" y="2663"/>
                </a:lnTo>
                <a:lnTo>
                  <a:pt x="2021" y="2656"/>
                </a:lnTo>
                <a:lnTo>
                  <a:pt x="1981" y="2646"/>
                </a:lnTo>
                <a:lnTo>
                  <a:pt x="1940" y="2633"/>
                </a:lnTo>
                <a:lnTo>
                  <a:pt x="1900" y="2618"/>
                </a:lnTo>
                <a:lnTo>
                  <a:pt x="1861" y="2602"/>
                </a:lnTo>
                <a:lnTo>
                  <a:pt x="1822" y="2584"/>
                </a:lnTo>
                <a:lnTo>
                  <a:pt x="1784" y="2563"/>
                </a:lnTo>
                <a:lnTo>
                  <a:pt x="1746" y="2540"/>
                </a:lnTo>
                <a:lnTo>
                  <a:pt x="1709" y="2515"/>
                </a:lnTo>
                <a:lnTo>
                  <a:pt x="1673" y="2487"/>
                </a:lnTo>
                <a:lnTo>
                  <a:pt x="1637" y="2457"/>
                </a:lnTo>
                <a:lnTo>
                  <a:pt x="1602" y="2426"/>
                </a:lnTo>
                <a:lnTo>
                  <a:pt x="1567" y="2392"/>
                </a:lnTo>
                <a:lnTo>
                  <a:pt x="1533" y="2356"/>
                </a:lnTo>
                <a:lnTo>
                  <a:pt x="1500" y="2318"/>
                </a:lnTo>
                <a:lnTo>
                  <a:pt x="1467" y="2277"/>
                </a:lnTo>
                <a:lnTo>
                  <a:pt x="1434" y="2235"/>
                </a:lnTo>
                <a:lnTo>
                  <a:pt x="1403" y="2190"/>
                </a:lnTo>
                <a:lnTo>
                  <a:pt x="1372" y="2143"/>
                </a:lnTo>
                <a:lnTo>
                  <a:pt x="1342" y="2094"/>
                </a:lnTo>
                <a:lnTo>
                  <a:pt x="1312" y="2043"/>
                </a:lnTo>
                <a:lnTo>
                  <a:pt x="1283" y="1990"/>
                </a:lnTo>
                <a:lnTo>
                  <a:pt x="1255" y="1934"/>
                </a:lnTo>
                <a:lnTo>
                  <a:pt x="1226" y="1877"/>
                </a:lnTo>
                <a:lnTo>
                  <a:pt x="1199" y="1817"/>
                </a:lnTo>
                <a:lnTo>
                  <a:pt x="1172" y="1756"/>
                </a:lnTo>
                <a:lnTo>
                  <a:pt x="1146" y="1691"/>
                </a:lnTo>
                <a:lnTo>
                  <a:pt x="1121" y="1625"/>
                </a:lnTo>
                <a:lnTo>
                  <a:pt x="1096" y="1556"/>
                </a:lnTo>
                <a:lnTo>
                  <a:pt x="1070" y="1479"/>
                </a:lnTo>
                <a:lnTo>
                  <a:pt x="1045" y="1401"/>
                </a:lnTo>
                <a:lnTo>
                  <a:pt x="1022" y="1324"/>
                </a:lnTo>
                <a:lnTo>
                  <a:pt x="1000" y="1248"/>
                </a:lnTo>
                <a:lnTo>
                  <a:pt x="980" y="1173"/>
                </a:lnTo>
                <a:lnTo>
                  <a:pt x="962" y="1099"/>
                </a:lnTo>
                <a:lnTo>
                  <a:pt x="945" y="1027"/>
                </a:lnTo>
                <a:lnTo>
                  <a:pt x="930" y="957"/>
                </a:lnTo>
                <a:lnTo>
                  <a:pt x="916" y="889"/>
                </a:lnTo>
                <a:lnTo>
                  <a:pt x="903" y="824"/>
                </a:lnTo>
                <a:lnTo>
                  <a:pt x="892" y="762"/>
                </a:lnTo>
                <a:lnTo>
                  <a:pt x="881" y="703"/>
                </a:lnTo>
                <a:lnTo>
                  <a:pt x="872" y="648"/>
                </a:lnTo>
                <a:lnTo>
                  <a:pt x="865" y="595"/>
                </a:lnTo>
                <a:lnTo>
                  <a:pt x="857" y="548"/>
                </a:lnTo>
                <a:lnTo>
                  <a:pt x="852" y="505"/>
                </a:lnTo>
                <a:lnTo>
                  <a:pt x="4159" y="505"/>
                </a:lnTo>
                <a:lnTo>
                  <a:pt x="4154" y="548"/>
                </a:lnTo>
                <a:lnTo>
                  <a:pt x="4146" y="595"/>
                </a:lnTo>
                <a:lnTo>
                  <a:pt x="4138" y="648"/>
                </a:lnTo>
                <a:lnTo>
                  <a:pt x="4130" y="702"/>
                </a:lnTo>
                <a:lnTo>
                  <a:pt x="4119" y="762"/>
                </a:lnTo>
                <a:lnTo>
                  <a:pt x="4108" y="824"/>
                </a:lnTo>
                <a:lnTo>
                  <a:pt x="4095" y="889"/>
                </a:lnTo>
                <a:lnTo>
                  <a:pt x="4081" y="957"/>
                </a:lnTo>
                <a:lnTo>
                  <a:pt x="4065" y="1027"/>
                </a:lnTo>
                <a:lnTo>
                  <a:pt x="4049" y="1099"/>
                </a:lnTo>
                <a:lnTo>
                  <a:pt x="4031" y="1173"/>
                </a:lnTo>
                <a:lnTo>
                  <a:pt x="4011" y="1248"/>
                </a:lnTo>
                <a:lnTo>
                  <a:pt x="3989" y="1324"/>
                </a:lnTo>
                <a:lnTo>
                  <a:pt x="3966" y="1401"/>
                </a:lnTo>
                <a:lnTo>
                  <a:pt x="3941" y="1479"/>
                </a:lnTo>
                <a:lnTo>
                  <a:pt x="3915" y="1556"/>
                </a:lnTo>
                <a:lnTo>
                  <a:pt x="3890" y="1625"/>
                </a:lnTo>
                <a:lnTo>
                  <a:pt x="3864" y="1691"/>
                </a:lnTo>
                <a:lnTo>
                  <a:pt x="3839" y="1756"/>
                </a:lnTo>
                <a:lnTo>
                  <a:pt x="3812" y="1817"/>
                </a:lnTo>
                <a:lnTo>
                  <a:pt x="3784" y="1877"/>
                </a:lnTo>
                <a:lnTo>
                  <a:pt x="3756" y="1934"/>
                </a:lnTo>
                <a:lnTo>
                  <a:pt x="3728" y="1990"/>
                </a:lnTo>
                <a:lnTo>
                  <a:pt x="3698" y="2043"/>
                </a:lnTo>
                <a:lnTo>
                  <a:pt x="3669" y="2094"/>
                </a:lnTo>
                <a:lnTo>
                  <a:pt x="3639" y="2143"/>
                </a:lnTo>
                <a:lnTo>
                  <a:pt x="3608" y="2190"/>
                </a:lnTo>
                <a:lnTo>
                  <a:pt x="3576" y="2235"/>
                </a:lnTo>
                <a:lnTo>
                  <a:pt x="3544" y="2277"/>
                </a:lnTo>
                <a:lnTo>
                  <a:pt x="3511" y="2318"/>
                </a:lnTo>
                <a:lnTo>
                  <a:pt x="3477" y="2356"/>
                </a:lnTo>
                <a:lnTo>
                  <a:pt x="3444" y="2392"/>
                </a:lnTo>
                <a:lnTo>
                  <a:pt x="3409" y="2426"/>
                </a:lnTo>
                <a:lnTo>
                  <a:pt x="3374" y="2457"/>
                </a:lnTo>
                <a:lnTo>
                  <a:pt x="3338" y="2487"/>
                </a:lnTo>
                <a:lnTo>
                  <a:pt x="3302" y="2515"/>
                </a:lnTo>
                <a:lnTo>
                  <a:pt x="3265" y="2540"/>
                </a:lnTo>
                <a:lnTo>
                  <a:pt x="3227" y="2563"/>
                </a:lnTo>
                <a:lnTo>
                  <a:pt x="3189" y="2584"/>
                </a:lnTo>
                <a:lnTo>
                  <a:pt x="3150" y="2602"/>
                </a:lnTo>
                <a:lnTo>
                  <a:pt x="3110" y="2618"/>
                </a:lnTo>
                <a:lnTo>
                  <a:pt x="3071" y="2633"/>
                </a:lnTo>
                <a:lnTo>
                  <a:pt x="3030" y="2646"/>
                </a:lnTo>
                <a:lnTo>
                  <a:pt x="2989" y="2656"/>
                </a:lnTo>
                <a:lnTo>
                  <a:pt x="2947" y="2663"/>
                </a:lnTo>
                <a:lnTo>
                  <a:pt x="2905" y="2669"/>
                </a:lnTo>
                <a:lnTo>
                  <a:pt x="2862" y="2672"/>
                </a:lnTo>
                <a:lnTo>
                  <a:pt x="2818" y="2673"/>
                </a:lnTo>
                <a:close/>
              </a:path>
            </a:pathLst>
          </a:custGeom>
          <a:solidFill>
            <a:srgbClr val="F3AFB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928" name="Freeform 8"/>
          <p:cNvSpPr>
            <a:spLocks noEditPoints="1"/>
          </p:cNvSpPr>
          <p:nvPr/>
        </p:nvSpPr>
        <p:spPr bwMode="auto">
          <a:xfrm flipH="1">
            <a:off x="929224" y="4895438"/>
            <a:ext cx="436399" cy="571497"/>
          </a:xfrm>
          <a:custGeom>
            <a:avLst/>
            <a:gdLst/>
            <a:ahLst/>
            <a:cxnLst>
              <a:cxn ang="0">
                <a:pos x="3573" y="621"/>
              </a:cxn>
              <a:cxn ang="0">
                <a:pos x="3521" y="504"/>
              </a:cxn>
              <a:cxn ang="0">
                <a:pos x="3476" y="484"/>
              </a:cxn>
              <a:cxn ang="0">
                <a:pos x="3241" y="355"/>
              </a:cxn>
              <a:cxn ang="0">
                <a:pos x="3203" y="277"/>
              </a:cxn>
              <a:cxn ang="0">
                <a:pos x="2802" y="264"/>
              </a:cxn>
              <a:cxn ang="0">
                <a:pos x="2840" y="178"/>
              </a:cxn>
              <a:cxn ang="0">
                <a:pos x="2811" y="72"/>
              </a:cxn>
              <a:cxn ang="0">
                <a:pos x="2714" y="8"/>
              </a:cxn>
              <a:cxn ang="0">
                <a:pos x="2245" y="8"/>
              </a:cxn>
              <a:cxn ang="0">
                <a:pos x="2148" y="72"/>
              </a:cxn>
              <a:cxn ang="0">
                <a:pos x="2118" y="178"/>
              </a:cxn>
              <a:cxn ang="0">
                <a:pos x="2156" y="264"/>
              </a:cxn>
              <a:cxn ang="0">
                <a:pos x="1744" y="277"/>
              </a:cxn>
              <a:cxn ang="0">
                <a:pos x="1703" y="355"/>
              </a:cxn>
              <a:cxn ang="0">
                <a:pos x="1470" y="484"/>
              </a:cxn>
              <a:cxn ang="0">
                <a:pos x="1427" y="504"/>
              </a:cxn>
              <a:cxn ang="0">
                <a:pos x="1373" y="621"/>
              </a:cxn>
              <a:cxn ang="0">
                <a:pos x="386" y="732"/>
              </a:cxn>
              <a:cxn ang="0">
                <a:pos x="248" y="765"/>
              </a:cxn>
              <a:cxn ang="0">
                <a:pos x="133" y="842"/>
              </a:cxn>
              <a:cxn ang="0">
                <a:pos x="49" y="954"/>
              </a:cxn>
              <a:cxn ang="0">
                <a:pos x="4" y="1092"/>
              </a:cxn>
              <a:cxn ang="0">
                <a:pos x="4" y="6107"/>
              </a:cxn>
              <a:cxn ang="0">
                <a:pos x="49" y="6244"/>
              </a:cxn>
              <a:cxn ang="0">
                <a:pos x="133" y="6356"/>
              </a:cxn>
              <a:cxn ang="0">
                <a:pos x="248" y="6434"/>
              </a:cxn>
              <a:cxn ang="0">
                <a:pos x="386" y="6466"/>
              </a:cxn>
              <a:cxn ang="0">
                <a:pos x="4637" y="6453"/>
              </a:cxn>
              <a:cxn ang="0">
                <a:pos x="4762" y="6394"/>
              </a:cxn>
              <a:cxn ang="0">
                <a:pos x="4861" y="6296"/>
              </a:cxn>
              <a:cxn ang="0">
                <a:pos x="4923" y="6168"/>
              </a:cxn>
              <a:cxn ang="0">
                <a:pos x="4942" y="1156"/>
              </a:cxn>
              <a:cxn ang="0">
                <a:pos x="4917" y="1010"/>
              </a:cxn>
              <a:cxn ang="0">
                <a:pos x="4849" y="886"/>
              </a:cxn>
              <a:cxn ang="0">
                <a:pos x="4746" y="793"/>
              </a:cxn>
              <a:cxn ang="0">
                <a:pos x="4617" y="741"/>
              </a:cxn>
              <a:cxn ang="0">
                <a:pos x="1431" y="5161"/>
              </a:cxn>
              <a:cxn ang="0">
                <a:pos x="998" y="5084"/>
              </a:cxn>
              <a:cxn ang="0">
                <a:pos x="998" y="3821"/>
              </a:cxn>
              <a:cxn ang="0">
                <a:pos x="1431" y="1848"/>
              </a:cxn>
              <a:cxn ang="0">
                <a:pos x="1642" y="5097"/>
              </a:cxn>
              <a:cxn ang="0">
                <a:pos x="3936" y="3985"/>
              </a:cxn>
              <a:cxn ang="0">
                <a:pos x="1642" y="3261"/>
              </a:cxn>
              <a:cxn ang="0">
                <a:pos x="998" y="2892"/>
              </a:cxn>
              <a:cxn ang="0">
                <a:pos x="1642" y="2089"/>
              </a:cxn>
              <a:cxn ang="0">
                <a:pos x="4577" y="5938"/>
              </a:cxn>
              <a:cxn ang="0">
                <a:pos x="4530" y="6012"/>
              </a:cxn>
              <a:cxn ang="0">
                <a:pos x="4447" y="6039"/>
              </a:cxn>
              <a:cxn ang="0">
                <a:pos x="440" y="6029"/>
              </a:cxn>
              <a:cxn ang="0">
                <a:pos x="379" y="5975"/>
              </a:cxn>
              <a:cxn ang="0">
                <a:pos x="356" y="1303"/>
              </a:cxn>
              <a:cxn ang="0">
                <a:pos x="389" y="1207"/>
              </a:cxn>
              <a:cxn ang="0">
                <a:pos x="464" y="1164"/>
              </a:cxn>
              <a:cxn ang="0">
                <a:pos x="4506" y="1170"/>
              </a:cxn>
              <a:cxn ang="0">
                <a:pos x="4560" y="1218"/>
              </a:cxn>
              <a:cxn ang="0">
                <a:pos x="4584" y="5846"/>
              </a:cxn>
            </a:cxnLst>
            <a:rect l="0" t="0" r="r" b="b"/>
            <a:pathLst>
              <a:path w="4942" h="6466">
                <a:moveTo>
                  <a:pt x="4535" y="732"/>
                </a:moveTo>
                <a:lnTo>
                  <a:pt x="3587" y="732"/>
                </a:lnTo>
                <a:lnTo>
                  <a:pt x="3585" y="709"/>
                </a:lnTo>
                <a:lnTo>
                  <a:pt x="3583" y="686"/>
                </a:lnTo>
                <a:lnTo>
                  <a:pt x="3581" y="664"/>
                </a:lnTo>
                <a:lnTo>
                  <a:pt x="3576" y="642"/>
                </a:lnTo>
                <a:lnTo>
                  <a:pt x="3573" y="621"/>
                </a:lnTo>
                <a:lnTo>
                  <a:pt x="3568" y="600"/>
                </a:lnTo>
                <a:lnTo>
                  <a:pt x="3562" y="581"/>
                </a:lnTo>
                <a:lnTo>
                  <a:pt x="3556" y="562"/>
                </a:lnTo>
                <a:lnTo>
                  <a:pt x="3548" y="545"/>
                </a:lnTo>
                <a:lnTo>
                  <a:pt x="3540" y="529"/>
                </a:lnTo>
                <a:lnTo>
                  <a:pt x="3531" y="516"/>
                </a:lnTo>
                <a:lnTo>
                  <a:pt x="3521" y="504"/>
                </a:lnTo>
                <a:lnTo>
                  <a:pt x="3515" y="500"/>
                </a:lnTo>
                <a:lnTo>
                  <a:pt x="3510" y="496"/>
                </a:lnTo>
                <a:lnTo>
                  <a:pt x="3503" y="491"/>
                </a:lnTo>
                <a:lnTo>
                  <a:pt x="3497" y="489"/>
                </a:lnTo>
                <a:lnTo>
                  <a:pt x="3490" y="486"/>
                </a:lnTo>
                <a:lnTo>
                  <a:pt x="3484" y="485"/>
                </a:lnTo>
                <a:lnTo>
                  <a:pt x="3476" y="484"/>
                </a:lnTo>
                <a:lnTo>
                  <a:pt x="3469" y="483"/>
                </a:lnTo>
                <a:lnTo>
                  <a:pt x="3254" y="483"/>
                </a:lnTo>
                <a:lnTo>
                  <a:pt x="3253" y="447"/>
                </a:lnTo>
                <a:lnTo>
                  <a:pt x="3250" y="410"/>
                </a:lnTo>
                <a:lnTo>
                  <a:pt x="3248" y="391"/>
                </a:lnTo>
                <a:lnTo>
                  <a:pt x="3244" y="373"/>
                </a:lnTo>
                <a:lnTo>
                  <a:pt x="3241" y="355"/>
                </a:lnTo>
                <a:lnTo>
                  <a:pt x="3237" y="339"/>
                </a:lnTo>
                <a:lnTo>
                  <a:pt x="3231" y="322"/>
                </a:lnTo>
                <a:lnTo>
                  <a:pt x="3226" y="308"/>
                </a:lnTo>
                <a:lnTo>
                  <a:pt x="3219" y="296"/>
                </a:lnTo>
                <a:lnTo>
                  <a:pt x="3212" y="285"/>
                </a:lnTo>
                <a:lnTo>
                  <a:pt x="3207" y="280"/>
                </a:lnTo>
                <a:lnTo>
                  <a:pt x="3203" y="277"/>
                </a:lnTo>
                <a:lnTo>
                  <a:pt x="3197" y="272"/>
                </a:lnTo>
                <a:lnTo>
                  <a:pt x="3192" y="269"/>
                </a:lnTo>
                <a:lnTo>
                  <a:pt x="3188" y="267"/>
                </a:lnTo>
                <a:lnTo>
                  <a:pt x="3181" y="266"/>
                </a:lnTo>
                <a:lnTo>
                  <a:pt x="3176" y="265"/>
                </a:lnTo>
                <a:lnTo>
                  <a:pt x="3169" y="264"/>
                </a:lnTo>
                <a:lnTo>
                  <a:pt x="2802" y="264"/>
                </a:lnTo>
                <a:lnTo>
                  <a:pt x="2811" y="254"/>
                </a:lnTo>
                <a:lnTo>
                  <a:pt x="2818" y="242"/>
                </a:lnTo>
                <a:lnTo>
                  <a:pt x="2825" y="230"/>
                </a:lnTo>
                <a:lnTo>
                  <a:pt x="2832" y="218"/>
                </a:lnTo>
                <a:lnTo>
                  <a:pt x="2836" y="205"/>
                </a:lnTo>
                <a:lnTo>
                  <a:pt x="2839" y="191"/>
                </a:lnTo>
                <a:lnTo>
                  <a:pt x="2840" y="178"/>
                </a:lnTo>
                <a:lnTo>
                  <a:pt x="2841" y="163"/>
                </a:lnTo>
                <a:lnTo>
                  <a:pt x="2840" y="146"/>
                </a:lnTo>
                <a:lnTo>
                  <a:pt x="2838" y="130"/>
                </a:lnTo>
                <a:lnTo>
                  <a:pt x="2834" y="114"/>
                </a:lnTo>
                <a:lnTo>
                  <a:pt x="2827" y="99"/>
                </a:lnTo>
                <a:lnTo>
                  <a:pt x="2820" y="85"/>
                </a:lnTo>
                <a:lnTo>
                  <a:pt x="2811" y="72"/>
                </a:lnTo>
                <a:lnTo>
                  <a:pt x="2800" y="59"/>
                </a:lnTo>
                <a:lnTo>
                  <a:pt x="2788" y="48"/>
                </a:lnTo>
                <a:lnTo>
                  <a:pt x="2776" y="37"/>
                </a:lnTo>
                <a:lnTo>
                  <a:pt x="2762" y="28"/>
                </a:lnTo>
                <a:lnTo>
                  <a:pt x="2747" y="20"/>
                </a:lnTo>
                <a:lnTo>
                  <a:pt x="2730" y="13"/>
                </a:lnTo>
                <a:lnTo>
                  <a:pt x="2714" y="8"/>
                </a:lnTo>
                <a:lnTo>
                  <a:pt x="2696" y="3"/>
                </a:lnTo>
                <a:lnTo>
                  <a:pt x="2679" y="1"/>
                </a:lnTo>
                <a:lnTo>
                  <a:pt x="2661" y="0"/>
                </a:lnTo>
                <a:lnTo>
                  <a:pt x="2298" y="0"/>
                </a:lnTo>
                <a:lnTo>
                  <a:pt x="2279" y="1"/>
                </a:lnTo>
                <a:lnTo>
                  <a:pt x="2262" y="3"/>
                </a:lnTo>
                <a:lnTo>
                  <a:pt x="2245" y="8"/>
                </a:lnTo>
                <a:lnTo>
                  <a:pt x="2228" y="13"/>
                </a:lnTo>
                <a:lnTo>
                  <a:pt x="2212" y="20"/>
                </a:lnTo>
                <a:lnTo>
                  <a:pt x="2197" y="28"/>
                </a:lnTo>
                <a:lnTo>
                  <a:pt x="2184" y="37"/>
                </a:lnTo>
                <a:lnTo>
                  <a:pt x="2170" y="48"/>
                </a:lnTo>
                <a:lnTo>
                  <a:pt x="2159" y="59"/>
                </a:lnTo>
                <a:lnTo>
                  <a:pt x="2148" y="72"/>
                </a:lnTo>
                <a:lnTo>
                  <a:pt x="2139" y="85"/>
                </a:lnTo>
                <a:lnTo>
                  <a:pt x="2131" y="99"/>
                </a:lnTo>
                <a:lnTo>
                  <a:pt x="2126" y="114"/>
                </a:lnTo>
                <a:lnTo>
                  <a:pt x="2120" y="130"/>
                </a:lnTo>
                <a:lnTo>
                  <a:pt x="2118" y="146"/>
                </a:lnTo>
                <a:lnTo>
                  <a:pt x="2117" y="163"/>
                </a:lnTo>
                <a:lnTo>
                  <a:pt x="2118" y="178"/>
                </a:lnTo>
                <a:lnTo>
                  <a:pt x="2119" y="191"/>
                </a:lnTo>
                <a:lnTo>
                  <a:pt x="2123" y="205"/>
                </a:lnTo>
                <a:lnTo>
                  <a:pt x="2128" y="218"/>
                </a:lnTo>
                <a:lnTo>
                  <a:pt x="2133" y="230"/>
                </a:lnTo>
                <a:lnTo>
                  <a:pt x="2140" y="242"/>
                </a:lnTo>
                <a:lnTo>
                  <a:pt x="2148" y="254"/>
                </a:lnTo>
                <a:lnTo>
                  <a:pt x="2156" y="264"/>
                </a:lnTo>
                <a:lnTo>
                  <a:pt x="1775" y="264"/>
                </a:lnTo>
                <a:lnTo>
                  <a:pt x="1770" y="265"/>
                </a:lnTo>
                <a:lnTo>
                  <a:pt x="1764" y="266"/>
                </a:lnTo>
                <a:lnTo>
                  <a:pt x="1759" y="267"/>
                </a:lnTo>
                <a:lnTo>
                  <a:pt x="1753" y="269"/>
                </a:lnTo>
                <a:lnTo>
                  <a:pt x="1748" y="272"/>
                </a:lnTo>
                <a:lnTo>
                  <a:pt x="1744" y="277"/>
                </a:lnTo>
                <a:lnTo>
                  <a:pt x="1739" y="280"/>
                </a:lnTo>
                <a:lnTo>
                  <a:pt x="1735" y="285"/>
                </a:lnTo>
                <a:lnTo>
                  <a:pt x="1727" y="296"/>
                </a:lnTo>
                <a:lnTo>
                  <a:pt x="1720" y="308"/>
                </a:lnTo>
                <a:lnTo>
                  <a:pt x="1714" y="322"/>
                </a:lnTo>
                <a:lnTo>
                  <a:pt x="1709" y="339"/>
                </a:lnTo>
                <a:lnTo>
                  <a:pt x="1703" y="355"/>
                </a:lnTo>
                <a:lnTo>
                  <a:pt x="1700" y="373"/>
                </a:lnTo>
                <a:lnTo>
                  <a:pt x="1696" y="391"/>
                </a:lnTo>
                <a:lnTo>
                  <a:pt x="1694" y="410"/>
                </a:lnTo>
                <a:lnTo>
                  <a:pt x="1689" y="447"/>
                </a:lnTo>
                <a:lnTo>
                  <a:pt x="1687" y="483"/>
                </a:lnTo>
                <a:lnTo>
                  <a:pt x="1477" y="483"/>
                </a:lnTo>
                <a:lnTo>
                  <a:pt x="1470" y="484"/>
                </a:lnTo>
                <a:lnTo>
                  <a:pt x="1464" y="485"/>
                </a:lnTo>
                <a:lnTo>
                  <a:pt x="1456" y="486"/>
                </a:lnTo>
                <a:lnTo>
                  <a:pt x="1451" y="489"/>
                </a:lnTo>
                <a:lnTo>
                  <a:pt x="1444" y="491"/>
                </a:lnTo>
                <a:lnTo>
                  <a:pt x="1438" y="496"/>
                </a:lnTo>
                <a:lnTo>
                  <a:pt x="1432" y="500"/>
                </a:lnTo>
                <a:lnTo>
                  <a:pt x="1427" y="504"/>
                </a:lnTo>
                <a:lnTo>
                  <a:pt x="1417" y="516"/>
                </a:lnTo>
                <a:lnTo>
                  <a:pt x="1407" y="529"/>
                </a:lnTo>
                <a:lnTo>
                  <a:pt x="1399" y="545"/>
                </a:lnTo>
                <a:lnTo>
                  <a:pt x="1392" y="562"/>
                </a:lnTo>
                <a:lnTo>
                  <a:pt x="1384" y="581"/>
                </a:lnTo>
                <a:lnTo>
                  <a:pt x="1379" y="600"/>
                </a:lnTo>
                <a:lnTo>
                  <a:pt x="1373" y="621"/>
                </a:lnTo>
                <a:lnTo>
                  <a:pt x="1368" y="642"/>
                </a:lnTo>
                <a:lnTo>
                  <a:pt x="1365" y="665"/>
                </a:lnTo>
                <a:lnTo>
                  <a:pt x="1360" y="686"/>
                </a:lnTo>
                <a:lnTo>
                  <a:pt x="1358" y="709"/>
                </a:lnTo>
                <a:lnTo>
                  <a:pt x="1356" y="732"/>
                </a:lnTo>
                <a:lnTo>
                  <a:pt x="406" y="732"/>
                </a:lnTo>
                <a:lnTo>
                  <a:pt x="386" y="732"/>
                </a:lnTo>
                <a:lnTo>
                  <a:pt x="365" y="734"/>
                </a:lnTo>
                <a:lnTo>
                  <a:pt x="344" y="737"/>
                </a:lnTo>
                <a:lnTo>
                  <a:pt x="325" y="741"/>
                </a:lnTo>
                <a:lnTo>
                  <a:pt x="305" y="745"/>
                </a:lnTo>
                <a:lnTo>
                  <a:pt x="285" y="751"/>
                </a:lnTo>
                <a:lnTo>
                  <a:pt x="267" y="757"/>
                </a:lnTo>
                <a:lnTo>
                  <a:pt x="248" y="765"/>
                </a:lnTo>
                <a:lnTo>
                  <a:pt x="230" y="774"/>
                </a:lnTo>
                <a:lnTo>
                  <a:pt x="212" y="783"/>
                </a:lnTo>
                <a:lnTo>
                  <a:pt x="196" y="793"/>
                </a:lnTo>
                <a:lnTo>
                  <a:pt x="179" y="804"/>
                </a:lnTo>
                <a:lnTo>
                  <a:pt x="163" y="816"/>
                </a:lnTo>
                <a:lnTo>
                  <a:pt x="148" y="829"/>
                </a:lnTo>
                <a:lnTo>
                  <a:pt x="133" y="842"/>
                </a:lnTo>
                <a:lnTo>
                  <a:pt x="119" y="856"/>
                </a:lnTo>
                <a:lnTo>
                  <a:pt x="106" y="871"/>
                </a:lnTo>
                <a:lnTo>
                  <a:pt x="93" y="886"/>
                </a:lnTo>
                <a:lnTo>
                  <a:pt x="81" y="902"/>
                </a:lnTo>
                <a:lnTo>
                  <a:pt x="70" y="918"/>
                </a:lnTo>
                <a:lnTo>
                  <a:pt x="59" y="936"/>
                </a:lnTo>
                <a:lnTo>
                  <a:pt x="49" y="954"/>
                </a:lnTo>
                <a:lnTo>
                  <a:pt x="40" y="972"/>
                </a:lnTo>
                <a:lnTo>
                  <a:pt x="32" y="991"/>
                </a:lnTo>
                <a:lnTo>
                  <a:pt x="24" y="1010"/>
                </a:lnTo>
                <a:lnTo>
                  <a:pt x="19" y="1030"/>
                </a:lnTo>
                <a:lnTo>
                  <a:pt x="13" y="1050"/>
                </a:lnTo>
                <a:lnTo>
                  <a:pt x="8" y="1071"/>
                </a:lnTo>
                <a:lnTo>
                  <a:pt x="4" y="1092"/>
                </a:lnTo>
                <a:lnTo>
                  <a:pt x="2" y="1113"/>
                </a:lnTo>
                <a:lnTo>
                  <a:pt x="0" y="1134"/>
                </a:lnTo>
                <a:lnTo>
                  <a:pt x="0" y="1156"/>
                </a:lnTo>
                <a:lnTo>
                  <a:pt x="0" y="6041"/>
                </a:lnTo>
                <a:lnTo>
                  <a:pt x="0" y="6063"/>
                </a:lnTo>
                <a:lnTo>
                  <a:pt x="2" y="6085"/>
                </a:lnTo>
                <a:lnTo>
                  <a:pt x="4" y="6107"/>
                </a:lnTo>
                <a:lnTo>
                  <a:pt x="8" y="6127"/>
                </a:lnTo>
                <a:lnTo>
                  <a:pt x="13" y="6148"/>
                </a:lnTo>
                <a:lnTo>
                  <a:pt x="19" y="6168"/>
                </a:lnTo>
                <a:lnTo>
                  <a:pt x="24" y="6187"/>
                </a:lnTo>
                <a:lnTo>
                  <a:pt x="32" y="6207"/>
                </a:lnTo>
                <a:lnTo>
                  <a:pt x="40" y="6225"/>
                </a:lnTo>
                <a:lnTo>
                  <a:pt x="49" y="6244"/>
                </a:lnTo>
                <a:lnTo>
                  <a:pt x="59" y="6262"/>
                </a:lnTo>
                <a:lnTo>
                  <a:pt x="70" y="6279"/>
                </a:lnTo>
                <a:lnTo>
                  <a:pt x="81" y="6296"/>
                </a:lnTo>
                <a:lnTo>
                  <a:pt x="93" y="6311"/>
                </a:lnTo>
                <a:lnTo>
                  <a:pt x="106" y="6328"/>
                </a:lnTo>
                <a:lnTo>
                  <a:pt x="119" y="6342"/>
                </a:lnTo>
                <a:lnTo>
                  <a:pt x="133" y="6356"/>
                </a:lnTo>
                <a:lnTo>
                  <a:pt x="148" y="6369"/>
                </a:lnTo>
                <a:lnTo>
                  <a:pt x="163" y="6382"/>
                </a:lnTo>
                <a:lnTo>
                  <a:pt x="179" y="6394"/>
                </a:lnTo>
                <a:lnTo>
                  <a:pt x="196" y="6405"/>
                </a:lnTo>
                <a:lnTo>
                  <a:pt x="212" y="6415"/>
                </a:lnTo>
                <a:lnTo>
                  <a:pt x="230" y="6425"/>
                </a:lnTo>
                <a:lnTo>
                  <a:pt x="248" y="6434"/>
                </a:lnTo>
                <a:lnTo>
                  <a:pt x="267" y="6441"/>
                </a:lnTo>
                <a:lnTo>
                  <a:pt x="285" y="6448"/>
                </a:lnTo>
                <a:lnTo>
                  <a:pt x="305" y="6453"/>
                </a:lnTo>
                <a:lnTo>
                  <a:pt x="325" y="6457"/>
                </a:lnTo>
                <a:lnTo>
                  <a:pt x="344" y="6462"/>
                </a:lnTo>
                <a:lnTo>
                  <a:pt x="365" y="6464"/>
                </a:lnTo>
                <a:lnTo>
                  <a:pt x="386" y="6466"/>
                </a:lnTo>
                <a:lnTo>
                  <a:pt x="406" y="6466"/>
                </a:lnTo>
                <a:lnTo>
                  <a:pt x="4535" y="6466"/>
                </a:lnTo>
                <a:lnTo>
                  <a:pt x="4556" y="6466"/>
                </a:lnTo>
                <a:lnTo>
                  <a:pt x="4577" y="6464"/>
                </a:lnTo>
                <a:lnTo>
                  <a:pt x="4597" y="6462"/>
                </a:lnTo>
                <a:lnTo>
                  <a:pt x="4617" y="6457"/>
                </a:lnTo>
                <a:lnTo>
                  <a:pt x="4637" y="6453"/>
                </a:lnTo>
                <a:lnTo>
                  <a:pt x="4657" y="6448"/>
                </a:lnTo>
                <a:lnTo>
                  <a:pt x="4675" y="6441"/>
                </a:lnTo>
                <a:lnTo>
                  <a:pt x="4694" y="6434"/>
                </a:lnTo>
                <a:lnTo>
                  <a:pt x="4711" y="6425"/>
                </a:lnTo>
                <a:lnTo>
                  <a:pt x="4730" y="6415"/>
                </a:lnTo>
                <a:lnTo>
                  <a:pt x="4746" y="6405"/>
                </a:lnTo>
                <a:lnTo>
                  <a:pt x="4762" y="6394"/>
                </a:lnTo>
                <a:lnTo>
                  <a:pt x="4779" y="6382"/>
                </a:lnTo>
                <a:lnTo>
                  <a:pt x="4794" y="6369"/>
                </a:lnTo>
                <a:lnTo>
                  <a:pt x="4809" y="6356"/>
                </a:lnTo>
                <a:lnTo>
                  <a:pt x="4823" y="6342"/>
                </a:lnTo>
                <a:lnTo>
                  <a:pt x="4836" y="6328"/>
                </a:lnTo>
                <a:lnTo>
                  <a:pt x="4849" y="6311"/>
                </a:lnTo>
                <a:lnTo>
                  <a:pt x="4861" y="6296"/>
                </a:lnTo>
                <a:lnTo>
                  <a:pt x="4872" y="6279"/>
                </a:lnTo>
                <a:lnTo>
                  <a:pt x="4883" y="6262"/>
                </a:lnTo>
                <a:lnTo>
                  <a:pt x="4893" y="6244"/>
                </a:lnTo>
                <a:lnTo>
                  <a:pt x="4902" y="6225"/>
                </a:lnTo>
                <a:lnTo>
                  <a:pt x="4910" y="6207"/>
                </a:lnTo>
                <a:lnTo>
                  <a:pt x="4917" y="6187"/>
                </a:lnTo>
                <a:lnTo>
                  <a:pt x="4923" y="6168"/>
                </a:lnTo>
                <a:lnTo>
                  <a:pt x="4929" y="6148"/>
                </a:lnTo>
                <a:lnTo>
                  <a:pt x="4933" y="6127"/>
                </a:lnTo>
                <a:lnTo>
                  <a:pt x="4938" y="6107"/>
                </a:lnTo>
                <a:lnTo>
                  <a:pt x="4940" y="6085"/>
                </a:lnTo>
                <a:lnTo>
                  <a:pt x="4942" y="6063"/>
                </a:lnTo>
                <a:lnTo>
                  <a:pt x="4942" y="6041"/>
                </a:lnTo>
                <a:lnTo>
                  <a:pt x="4942" y="1156"/>
                </a:lnTo>
                <a:lnTo>
                  <a:pt x="4942" y="1134"/>
                </a:lnTo>
                <a:lnTo>
                  <a:pt x="4940" y="1113"/>
                </a:lnTo>
                <a:lnTo>
                  <a:pt x="4938" y="1092"/>
                </a:lnTo>
                <a:lnTo>
                  <a:pt x="4933" y="1071"/>
                </a:lnTo>
                <a:lnTo>
                  <a:pt x="4929" y="1050"/>
                </a:lnTo>
                <a:lnTo>
                  <a:pt x="4923" y="1030"/>
                </a:lnTo>
                <a:lnTo>
                  <a:pt x="4917" y="1010"/>
                </a:lnTo>
                <a:lnTo>
                  <a:pt x="4910" y="991"/>
                </a:lnTo>
                <a:lnTo>
                  <a:pt x="4902" y="972"/>
                </a:lnTo>
                <a:lnTo>
                  <a:pt x="4893" y="954"/>
                </a:lnTo>
                <a:lnTo>
                  <a:pt x="4883" y="936"/>
                </a:lnTo>
                <a:lnTo>
                  <a:pt x="4872" y="918"/>
                </a:lnTo>
                <a:lnTo>
                  <a:pt x="4861" y="902"/>
                </a:lnTo>
                <a:lnTo>
                  <a:pt x="4849" y="886"/>
                </a:lnTo>
                <a:lnTo>
                  <a:pt x="4836" y="871"/>
                </a:lnTo>
                <a:lnTo>
                  <a:pt x="4823" y="856"/>
                </a:lnTo>
                <a:lnTo>
                  <a:pt x="4809" y="842"/>
                </a:lnTo>
                <a:lnTo>
                  <a:pt x="4794" y="829"/>
                </a:lnTo>
                <a:lnTo>
                  <a:pt x="4779" y="816"/>
                </a:lnTo>
                <a:lnTo>
                  <a:pt x="4762" y="804"/>
                </a:lnTo>
                <a:lnTo>
                  <a:pt x="4746" y="793"/>
                </a:lnTo>
                <a:lnTo>
                  <a:pt x="4730" y="783"/>
                </a:lnTo>
                <a:lnTo>
                  <a:pt x="4711" y="774"/>
                </a:lnTo>
                <a:lnTo>
                  <a:pt x="4694" y="765"/>
                </a:lnTo>
                <a:lnTo>
                  <a:pt x="4675" y="757"/>
                </a:lnTo>
                <a:lnTo>
                  <a:pt x="4657" y="751"/>
                </a:lnTo>
                <a:lnTo>
                  <a:pt x="4637" y="745"/>
                </a:lnTo>
                <a:lnTo>
                  <a:pt x="4617" y="741"/>
                </a:lnTo>
                <a:lnTo>
                  <a:pt x="4597" y="737"/>
                </a:lnTo>
                <a:lnTo>
                  <a:pt x="4577" y="734"/>
                </a:lnTo>
                <a:lnTo>
                  <a:pt x="4556" y="732"/>
                </a:lnTo>
                <a:lnTo>
                  <a:pt x="4535" y="732"/>
                </a:lnTo>
                <a:close/>
                <a:moveTo>
                  <a:pt x="921" y="4651"/>
                </a:moveTo>
                <a:lnTo>
                  <a:pt x="921" y="5161"/>
                </a:lnTo>
                <a:lnTo>
                  <a:pt x="1431" y="5161"/>
                </a:lnTo>
                <a:lnTo>
                  <a:pt x="1431" y="4651"/>
                </a:lnTo>
                <a:lnTo>
                  <a:pt x="921" y="4651"/>
                </a:lnTo>
                <a:close/>
                <a:moveTo>
                  <a:pt x="998" y="5084"/>
                </a:moveTo>
                <a:lnTo>
                  <a:pt x="998" y="4727"/>
                </a:lnTo>
                <a:lnTo>
                  <a:pt x="1355" y="4727"/>
                </a:lnTo>
                <a:lnTo>
                  <a:pt x="1355" y="5084"/>
                </a:lnTo>
                <a:lnTo>
                  <a:pt x="998" y="5084"/>
                </a:lnTo>
                <a:close/>
                <a:moveTo>
                  <a:pt x="921" y="3745"/>
                </a:moveTo>
                <a:lnTo>
                  <a:pt x="921" y="4255"/>
                </a:lnTo>
                <a:lnTo>
                  <a:pt x="1431" y="4255"/>
                </a:lnTo>
                <a:lnTo>
                  <a:pt x="1431" y="3745"/>
                </a:lnTo>
                <a:lnTo>
                  <a:pt x="921" y="3745"/>
                </a:lnTo>
                <a:close/>
                <a:moveTo>
                  <a:pt x="998" y="4177"/>
                </a:moveTo>
                <a:lnTo>
                  <a:pt x="998" y="3821"/>
                </a:lnTo>
                <a:lnTo>
                  <a:pt x="1355" y="3821"/>
                </a:lnTo>
                <a:lnTo>
                  <a:pt x="1355" y="4177"/>
                </a:lnTo>
                <a:lnTo>
                  <a:pt x="998" y="4177"/>
                </a:lnTo>
                <a:close/>
                <a:moveTo>
                  <a:pt x="921" y="1848"/>
                </a:moveTo>
                <a:lnTo>
                  <a:pt x="921" y="2358"/>
                </a:lnTo>
                <a:lnTo>
                  <a:pt x="1431" y="2358"/>
                </a:lnTo>
                <a:lnTo>
                  <a:pt x="1431" y="1848"/>
                </a:lnTo>
                <a:lnTo>
                  <a:pt x="921" y="1848"/>
                </a:lnTo>
                <a:close/>
                <a:moveTo>
                  <a:pt x="998" y="2280"/>
                </a:moveTo>
                <a:lnTo>
                  <a:pt x="998" y="1923"/>
                </a:lnTo>
                <a:lnTo>
                  <a:pt x="1355" y="1923"/>
                </a:lnTo>
                <a:lnTo>
                  <a:pt x="1355" y="2280"/>
                </a:lnTo>
                <a:lnTo>
                  <a:pt x="998" y="2280"/>
                </a:lnTo>
                <a:close/>
                <a:moveTo>
                  <a:pt x="1642" y="5097"/>
                </a:moveTo>
                <a:lnTo>
                  <a:pt x="3936" y="5097"/>
                </a:lnTo>
                <a:lnTo>
                  <a:pt x="3936" y="4893"/>
                </a:lnTo>
                <a:lnTo>
                  <a:pt x="1642" y="4893"/>
                </a:lnTo>
                <a:lnTo>
                  <a:pt x="1642" y="5097"/>
                </a:lnTo>
                <a:close/>
                <a:moveTo>
                  <a:pt x="1642" y="4190"/>
                </a:moveTo>
                <a:lnTo>
                  <a:pt x="3936" y="4190"/>
                </a:lnTo>
                <a:lnTo>
                  <a:pt x="3936" y="3985"/>
                </a:lnTo>
                <a:lnTo>
                  <a:pt x="1642" y="3985"/>
                </a:lnTo>
                <a:lnTo>
                  <a:pt x="1642" y="4190"/>
                </a:lnTo>
                <a:close/>
                <a:moveTo>
                  <a:pt x="1642" y="3261"/>
                </a:moveTo>
                <a:lnTo>
                  <a:pt x="3936" y="3261"/>
                </a:lnTo>
                <a:lnTo>
                  <a:pt x="3936" y="3057"/>
                </a:lnTo>
                <a:lnTo>
                  <a:pt x="1642" y="3057"/>
                </a:lnTo>
                <a:lnTo>
                  <a:pt x="1642" y="3261"/>
                </a:lnTo>
                <a:close/>
                <a:moveTo>
                  <a:pt x="921" y="2816"/>
                </a:moveTo>
                <a:lnTo>
                  <a:pt x="921" y="3326"/>
                </a:lnTo>
                <a:lnTo>
                  <a:pt x="1431" y="3326"/>
                </a:lnTo>
                <a:lnTo>
                  <a:pt x="1431" y="2816"/>
                </a:lnTo>
                <a:lnTo>
                  <a:pt x="921" y="2816"/>
                </a:lnTo>
                <a:close/>
                <a:moveTo>
                  <a:pt x="998" y="3249"/>
                </a:moveTo>
                <a:lnTo>
                  <a:pt x="998" y="2892"/>
                </a:lnTo>
                <a:lnTo>
                  <a:pt x="1355" y="2892"/>
                </a:lnTo>
                <a:lnTo>
                  <a:pt x="1355" y="3249"/>
                </a:lnTo>
                <a:lnTo>
                  <a:pt x="998" y="3249"/>
                </a:lnTo>
                <a:close/>
                <a:moveTo>
                  <a:pt x="1642" y="2292"/>
                </a:moveTo>
                <a:lnTo>
                  <a:pt x="3936" y="2292"/>
                </a:lnTo>
                <a:lnTo>
                  <a:pt x="3936" y="2089"/>
                </a:lnTo>
                <a:lnTo>
                  <a:pt x="1642" y="2089"/>
                </a:lnTo>
                <a:lnTo>
                  <a:pt x="1642" y="2292"/>
                </a:lnTo>
                <a:close/>
                <a:moveTo>
                  <a:pt x="4584" y="5846"/>
                </a:moveTo>
                <a:lnTo>
                  <a:pt x="4585" y="5862"/>
                </a:lnTo>
                <a:lnTo>
                  <a:pt x="4584" y="5901"/>
                </a:lnTo>
                <a:lnTo>
                  <a:pt x="4583" y="5913"/>
                </a:lnTo>
                <a:lnTo>
                  <a:pt x="4580" y="5926"/>
                </a:lnTo>
                <a:lnTo>
                  <a:pt x="4577" y="5938"/>
                </a:lnTo>
                <a:lnTo>
                  <a:pt x="4574" y="5950"/>
                </a:lnTo>
                <a:lnTo>
                  <a:pt x="4570" y="5962"/>
                </a:lnTo>
                <a:lnTo>
                  <a:pt x="4564" y="5974"/>
                </a:lnTo>
                <a:lnTo>
                  <a:pt x="4558" y="5985"/>
                </a:lnTo>
                <a:lnTo>
                  <a:pt x="4549" y="5994"/>
                </a:lnTo>
                <a:lnTo>
                  <a:pt x="4540" y="6004"/>
                </a:lnTo>
                <a:lnTo>
                  <a:pt x="4530" y="6012"/>
                </a:lnTo>
                <a:lnTo>
                  <a:pt x="4519" y="6018"/>
                </a:lnTo>
                <a:lnTo>
                  <a:pt x="4509" y="6024"/>
                </a:lnTo>
                <a:lnTo>
                  <a:pt x="4498" y="6028"/>
                </a:lnTo>
                <a:lnTo>
                  <a:pt x="4487" y="6031"/>
                </a:lnTo>
                <a:lnTo>
                  <a:pt x="4476" y="6035"/>
                </a:lnTo>
                <a:lnTo>
                  <a:pt x="4465" y="6037"/>
                </a:lnTo>
                <a:lnTo>
                  <a:pt x="4447" y="6039"/>
                </a:lnTo>
                <a:lnTo>
                  <a:pt x="4430" y="6040"/>
                </a:lnTo>
                <a:lnTo>
                  <a:pt x="4420" y="6040"/>
                </a:lnTo>
                <a:lnTo>
                  <a:pt x="4416" y="6039"/>
                </a:lnTo>
                <a:lnTo>
                  <a:pt x="489" y="6041"/>
                </a:lnTo>
                <a:lnTo>
                  <a:pt x="479" y="6040"/>
                </a:lnTo>
                <a:lnTo>
                  <a:pt x="455" y="6035"/>
                </a:lnTo>
                <a:lnTo>
                  <a:pt x="440" y="6029"/>
                </a:lnTo>
                <a:lnTo>
                  <a:pt x="424" y="6021"/>
                </a:lnTo>
                <a:lnTo>
                  <a:pt x="416" y="6015"/>
                </a:lnTo>
                <a:lnTo>
                  <a:pt x="407" y="6009"/>
                </a:lnTo>
                <a:lnTo>
                  <a:pt x="399" y="6001"/>
                </a:lnTo>
                <a:lnTo>
                  <a:pt x="391" y="5992"/>
                </a:lnTo>
                <a:lnTo>
                  <a:pt x="385" y="5984"/>
                </a:lnTo>
                <a:lnTo>
                  <a:pt x="379" y="5975"/>
                </a:lnTo>
                <a:lnTo>
                  <a:pt x="375" y="5965"/>
                </a:lnTo>
                <a:lnTo>
                  <a:pt x="370" y="5954"/>
                </a:lnTo>
                <a:lnTo>
                  <a:pt x="364" y="5932"/>
                </a:lnTo>
                <a:lnTo>
                  <a:pt x="359" y="5912"/>
                </a:lnTo>
                <a:lnTo>
                  <a:pt x="355" y="5877"/>
                </a:lnTo>
                <a:lnTo>
                  <a:pt x="355" y="5862"/>
                </a:lnTo>
                <a:lnTo>
                  <a:pt x="356" y="1303"/>
                </a:lnTo>
                <a:lnTo>
                  <a:pt x="357" y="1292"/>
                </a:lnTo>
                <a:lnTo>
                  <a:pt x="362" y="1265"/>
                </a:lnTo>
                <a:lnTo>
                  <a:pt x="366" y="1249"/>
                </a:lnTo>
                <a:lnTo>
                  <a:pt x="374" y="1231"/>
                </a:lnTo>
                <a:lnTo>
                  <a:pt x="378" y="1222"/>
                </a:lnTo>
                <a:lnTo>
                  <a:pt x="383" y="1215"/>
                </a:lnTo>
                <a:lnTo>
                  <a:pt x="389" y="1207"/>
                </a:lnTo>
                <a:lnTo>
                  <a:pt x="397" y="1200"/>
                </a:lnTo>
                <a:lnTo>
                  <a:pt x="404" y="1193"/>
                </a:lnTo>
                <a:lnTo>
                  <a:pt x="413" y="1186"/>
                </a:lnTo>
                <a:lnTo>
                  <a:pt x="422" y="1181"/>
                </a:lnTo>
                <a:lnTo>
                  <a:pt x="430" y="1177"/>
                </a:lnTo>
                <a:lnTo>
                  <a:pt x="448" y="1169"/>
                </a:lnTo>
                <a:lnTo>
                  <a:pt x="464" y="1164"/>
                </a:lnTo>
                <a:lnTo>
                  <a:pt x="490" y="1158"/>
                </a:lnTo>
                <a:lnTo>
                  <a:pt x="500" y="1157"/>
                </a:lnTo>
                <a:lnTo>
                  <a:pt x="4429" y="1157"/>
                </a:lnTo>
                <a:lnTo>
                  <a:pt x="4441" y="1157"/>
                </a:lnTo>
                <a:lnTo>
                  <a:pt x="4470" y="1160"/>
                </a:lnTo>
                <a:lnTo>
                  <a:pt x="4488" y="1165"/>
                </a:lnTo>
                <a:lnTo>
                  <a:pt x="4506" y="1170"/>
                </a:lnTo>
                <a:lnTo>
                  <a:pt x="4515" y="1174"/>
                </a:lnTo>
                <a:lnTo>
                  <a:pt x="4523" y="1179"/>
                </a:lnTo>
                <a:lnTo>
                  <a:pt x="4531" y="1184"/>
                </a:lnTo>
                <a:lnTo>
                  <a:pt x="4538" y="1191"/>
                </a:lnTo>
                <a:lnTo>
                  <a:pt x="4547" y="1200"/>
                </a:lnTo>
                <a:lnTo>
                  <a:pt x="4553" y="1209"/>
                </a:lnTo>
                <a:lnTo>
                  <a:pt x="4560" y="1218"/>
                </a:lnTo>
                <a:lnTo>
                  <a:pt x="4565" y="1227"/>
                </a:lnTo>
                <a:lnTo>
                  <a:pt x="4573" y="1244"/>
                </a:lnTo>
                <a:lnTo>
                  <a:pt x="4578" y="1258"/>
                </a:lnTo>
                <a:lnTo>
                  <a:pt x="4584" y="1281"/>
                </a:lnTo>
                <a:lnTo>
                  <a:pt x="4584" y="1290"/>
                </a:lnTo>
                <a:lnTo>
                  <a:pt x="4584" y="5846"/>
                </a:lnTo>
                <a:lnTo>
                  <a:pt x="4584" y="5846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82" name="Freeform 42"/>
          <p:cNvSpPr>
            <a:spLocks noEditPoints="1"/>
          </p:cNvSpPr>
          <p:nvPr/>
        </p:nvSpPr>
        <p:spPr bwMode="auto">
          <a:xfrm>
            <a:off x="7429500" y="3857625"/>
            <a:ext cx="642938" cy="5730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4440"/>
              </a:cxn>
              <a:cxn ang="0">
                <a:pos x="16200" y="14440"/>
              </a:cxn>
              <a:cxn ang="0">
                <a:pos x="16200" y="0"/>
              </a:cxn>
              <a:cxn ang="0">
                <a:pos x="0" y="0"/>
              </a:cxn>
              <a:cxn ang="0">
                <a:pos x="10415" y="578"/>
              </a:cxn>
              <a:cxn ang="0">
                <a:pos x="10415" y="3466"/>
              </a:cxn>
              <a:cxn ang="0">
                <a:pos x="5785" y="3466"/>
              </a:cxn>
              <a:cxn ang="0">
                <a:pos x="5785" y="578"/>
              </a:cxn>
              <a:cxn ang="0">
                <a:pos x="10415" y="578"/>
              </a:cxn>
              <a:cxn ang="0">
                <a:pos x="5785" y="4043"/>
              </a:cxn>
              <a:cxn ang="0">
                <a:pos x="10415" y="4043"/>
              </a:cxn>
              <a:cxn ang="0">
                <a:pos x="10415" y="6931"/>
              </a:cxn>
              <a:cxn ang="0">
                <a:pos x="5785" y="6931"/>
              </a:cxn>
              <a:cxn ang="0">
                <a:pos x="5785" y="4043"/>
              </a:cxn>
              <a:cxn ang="0">
                <a:pos x="5207" y="6931"/>
              </a:cxn>
              <a:cxn ang="0">
                <a:pos x="579" y="6931"/>
              </a:cxn>
              <a:cxn ang="0">
                <a:pos x="579" y="4043"/>
              </a:cxn>
              <a:cxn ang="0">
                <a:pos x="5207" y="4043"/>
              </a:cxn>
              <a:cxn ang="0">
                <a:pos x="5207" y="6931"/>
              </a:cxn>
              <a:cxn ang="0">
                <a:pos x="5207" y="578"/>
              </a:cxn>
              <a:cxn ang="0">
                <a:pos x="5207" y="3466"/>
              </a:cxn>
              <a:cxn ang="0">
                <a:pos x="579" y="3466"/>
              </a:cxn>
              <a:cxn ang="0">
                <a:pos x="579" y="578"/>
              </a:cxn>
              <a:cxn ang="0">
                <a:pos x="5207" y="578"/>
              </a:cxn>
              <a:cxn ang="0">
                <a:pos x="579" y="7509"/>
              </a:cxn>
              <a:cxn ang="0">
                <a:pos x="5207" y="7509"/>
              </a:cxn>
              <a:cxn ang="0">
                <a:pos x="5207" y="10397"/>
              </a:cxn>
              <a:cxn ang="0">
                <a:pos x="579" y="10397"/>
              </a:cxn>
              <a:cxn ang="0">
                <a:pos x="579" y="7509"/>
              </a:cxn>
              <a:cxn ang="0">
                <a:pos x="579" y="13862"/>
              </a:cxn>
              <a:cxn ang="0">
                <a:pos x="579" y="10974"/>
              </a:cxn>
              <a:cxn ang="0">
                <a:pos x="5207" y="10974"/>
              </a:cxn>
              <a:cxn ang="0">
                <a:pos x="5207" y="13862"/>
              </a:cxn>
              <a:cxn ang="0">
                <a:pos x="579" y="13862"/>
              </a:cxn>
              <a:cxn ang="0">
                <a:pos x="15621" y="13862"/>
              </a:cxn>
              <a:cxn ang="0">
                <a:pos x="14465" y="13862"/>
              </a:cxn>
              <a:cxn ang="0">
                <a:pos x="14465" y="9819"/>
              </a:cxn>
              <a:cxn ang="0">
                <a:pos x="12728" y="9819"/>
              </a:cxn>
              <a:cxn ang="0">
                <a:pos x="12728" y="13862"/>
              </a:cxn>
              <a:cxn ang="0">
                <a:pos x="11572" y="13862"/>
              </a:cxn>
              <a:cxn ang="0">
                <a:pos x="11572" y="10974"/>
              </a:cxn>
              <a:cxn ang="0">
                <a:pos x="9835" y="10974"/>
              </a:cxn>
              <a:cxn ang="0">
                <a:pos x="9835" y="13862"/>
              </a:cxn>
              <a:cxn ang="0">
                <a:pos x="8679" y="13862"/>
              </a:cxn>
              <a:cxn ang="0">
                <a:pos x="8679" y="12129"/>
              </a:cxn>
              <a:cxn ang="0">
                <a:pos x="6943" y="12129"/>
              </a:cxn>
              <a:cxn ang="0">
                <a:pos x="6943" y="13863"/>
              </a:cxn>
              <a:cxn ang="0">
                <a:pos x="5785" y="13862"/>
              </a:cxn>
              <a:cxn ang="0">
                <a:pos x="5785" y="7509"/>
              </a:cxn>
              <a:cxn ang="0">
                <a:pos x="15621" y="7509"/>
              </a:cxn>
              <a:cxn ang="0">
                <a:pos x="15621" y="13862"/>
              </a:cxn>
              <a:cxn ang="0">
                <a:pos x="15621" y="6931"/>
              </a:cxn>
              <a:cxn ang="0">
                <a:pos x="10993" y="6931"/>
              </a:cxn>
              <a:cxn ang="0">
                <a:pos x="10993" y="4043"/>
              </a:cxn>
              <a:cxn ang="0">
                <a:pos x="15621" y="4043"/>
              </a:cxn>
              <a:cxn ang="0">
                <a:pos x="15621" y="6931"/>
              </a:cxn>
              <a:cxn ang="0">
                <a:pos x="15621" y="3466"/>
              </a:cxn>
              <a:cxn ang="0">
                <a:pos x="10993" y="3466"/>
              </a:cxn>
              <a:cxn ang="0">
                <a:pos x="10993" y="578"/>
              </a:cxn>
              <a:cxn ang="0">
                <a:pos x="15621" y="578"/>
              </a:cxn>
              <a:cxn ang="0">
                <a:pos x="15621" y="3466"/>
              </a:cxn>
            </a:cxnLst>
            <a:rect l="0" t="0" r="r" b="b"/>
            <a:pathLst>
              <a:path w="16200" h="14440">
                <a:moveTo>
                  <a:pt x="0" y="0"/>
                </a:moveTo>
                <a:lnTo>
                  <a:pt x="0" y="14440"/>
                </a:lnTo>
                <a:lnTo>
                  <a:pt x="16200" y="14440"/>
                </a:lnTo>
                <a:lnTo>
                  <a:pt x="16200" y="0"/>
                </a:lnTo>
                <a:lnTo>
                  <a:pt x="0" y="0"/>
                </a:lnTo>
                <a:close/>
                <a:moveTo>
                  <a:pt x="10415" y="578"/>
                </a:moveTo>
                <a:lnTo>
                  <a:pt x="10415" y="3466"/>
                </a:lnTo>
                <a:lnTo>
                  <a:pt x="5785" y="3466"/>
                </a:lnTo>
                <a:lnTo>
                  <a:pt x="5785" y="578"/>
                </a:lnTo>
                <a:lnTo>
                  <a:pt x="10415" y="578"/>
                </a:lnTo>
                <a:close/>
                <a:moveTo>
                  <a:pt x="5785" y="4043"/>
                </a:moveTo>
                <a:lnTo>
                  <a:pt x="10415" y="4043"/>
                </a:lnTo>
                <a:lnTo>
                  <a:pt x="10415" y="6931"/>
                </a:lnTo>
                <a:lnTo>
                  <a:pt x="5785" y="6931"/>
                </a:lnTo>
                <a:lnTo>
                  <a:pt x="5785" y="4043"/>
                </a:lnTo>
                <a:close/>
                <a:moveTo>
                  <a:pt x="5207" y="6931"/>
                </a:moveTo>
                <a:lnTo>
                  <a:pt x="579" y="6931"/>
                </a:lnTo>
                <a:lnTo>
                  <a:pt x="579" y="4043"/>
                </a:lnTo>
                <a:lnTo>
                  <a:pt x="5207" y="4043"/>
                </a:lnTo>
                <a:lnTo>
                  <a:pt x="5207" y="6931"/>
                </a:lnTo>
                <a:close/>
                <a:moveTo>
                  <a:pt x="5207" y="578"/>
                </a:moveTo>
                <a:lnTo>
                  <a:pt x="5207" y="3466"/>
                </a:lnTo>
                <a:lnTo>
                  <a:pt x="579" y="3466"/>
                </a:lnTo>
                <a:lnTo>
                  <a:pt x="579" y="578"/>
                </a:lnTo>
                <a:lnTo>
                  <a:pt x="5207" y="578"/>
                </a:lnTo>
                <a:close/>
                <a:moveTo>
                  <a:pt x="579" y="7509"/>
                </a:moveTo>
                <a:lnTo>
                  <a:pt x="5207" y="7509"/>
                </a:lnTo>
                <a:lnTo>
                  <a:pt x="5207" y="10397"/>
                </a:lnTo>
                <a:lnTo>
                  <a:pt x="579" y="10397"/>
                </a:lnTo>
                <a:lnTo>
                  <a:pt x="579" y="7509"/>
                </a:lnTo>
                <a:close/>
                <a:moveTo>
                  <a:pt x="579" y="13862"/>
                </a:moveTo>
                <a:lnTo>
                  <a:pt x="579" y="10974"/>
                </a:lnTo>
                <a:lnTo>
                  <a:pt x="5207" y="10974"/>
                </a:lnTo>
                <a:lnTo>
                  <a:pt x="5207" y="13862"/>
                </a:lnTo>
                <a:lnTo>
                  <a:pt x="579" y="13862"/>
                </a:lnTo>
                <a:close/>
                <a:moveTo>
                  <a:pt x="15621" y="13862"/>
                </a:moveTo>
                <a:lnTo>
                  <a:pt x="14465" y="13862"/>
                </a:lnTo>
                <a:lnTo>
                  <a:pt x="14465" y="9819"/>
                </a:lnTo>
                <a:lnTo>
                  <a:pt x="12728" y="9819"/>
                </a:lnTo>
                <a:lnTo>
                  <a:pt x="12728" y="13862"/>
                </a:lnTo>
                <a:lnTo>
                  <a:pt x="11572" y="13862"/>
                </a:lnTo>
                <a:lnTo>
                  <a:pt x="11572" y="10974"/>
                </a:lnTo>
                <a:lnTo>
                  <a:pt x="9835" y="10974"/>
                </a:lnTo>
                <a:lnTo>
                  <a:pt x="9835" y="13862"/>
                </a:lnTo>
                <a:lnTo>
                  <a:pt x="8679" y="13862"/>
                </a:lnTo>
                <a:lnTo>
                  <a:pt x="8679" y="12129"/>
                </a:lnTo>
                <a:lnTo>
                  <a:pt x="6943" y="12129"/>
                </a:lnTo>
                <a:lnTo>
                  <a:pt x="6943" y="13863"/>
                </a:lnTo>
                <a:lnTo>
                  <a:pt x="5785" y="13862"/>
                </a:lnTo>
                <a:lnTo>
                  <a:pt x="5785" y="7509"/>
                </a:lnTo>
                <a:lnTo>
                  <a:pt x="15621" y="7509"/>
                </a:lnTo>
                <a:lnTo>
                  <a:pt x="15621" y="13862"/>
                </a:lnTo>
                <a:close/>
                <a:moveTo>
                  <a:pt x="15621" y="6931"/>
                </a:moveTo>
                <a:lnTo>
                  <a:pt x="10993" y="6931"/>
                </a:lnTo>
                <a:lnTo>
                  <a:pt x="10993" y="4043"/>
                </a:lnTo>
                <a:lnTo>
                  <a:pt x="15621" y="4043"/>
                </a:lnTo>
                <a:lnTo>
                  <a:pt x="15621" y="6931"/>
                </a:lnTo>
                <a:close/>
                <a:moveTo>
                  <a:pt x="15621" y="3466"/>
                </a:moveTo>
                <a:lnTo>
                  <a:pt x="10993" y="3466"/>
                </a:lnTo>
                <a:lnTo>
                  <a:pt x="10993" y="578"/>
                </a:lnTo>
                <a:lnTo>
                  <a:pt x="15621" y="578"/>
                </a:lnTo>
                <a:lnTo>
                  <a:pt x="15621" y="3466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7074" name="Freeform 34"/>
          <p:cNvSpPr>
            <a:spLocks noEditPoints="1"/>
          </p:cNvSpPr>
          <p:nvPr/>
        </p:nvSpPr>
        <p:spPr bwMode="auto">
          <a:xfrm>
            <a:off x="5143504" y="3071810"/>
            <a:ext cx="502068" cy="619434"/>
          </a:xfrm>
          <a:custGeom>
            <a:avLst/>
            <a:gdLst/>
            <a:ahLst/>
            <a:cxnLst>
              <a:cxn ang="0">
                <a:pos x="5945" y="7019"/>
              </a:cxn>
              <a:cxn ang="0">
                <a:pos x="5897" y="7108"/>
              </a:cxn>
              <a:cxn ang="0">
                <a:pos x="5836" y="7188"/>
              </a:cxn>
              <a:cxn ang="0">
                <a:pos x="5736" y="7280"/>
              </a:cxn>
              <a:cxn ang="0">
                <a:pos x="5598" y="7359"/>
              </a:cxn>
              <a:cxn ang="0">
                <a:pos x="5440" y="7404"/>
              </a:cxn>
              <a:cxn ang="0">
                <a:pos x="630" y="7411"/>
              </a:cxn>
              <a:cxn ang="0">
                <a:pos x="466" y="7382"/>
              </a:cxn>
              <a:cxn ang="0">
                <a:pos x="319" y="7316"/>
              </a:cxn>
              <a:cxn ang="0">
                <a:pos x="195" y="7217"/>
              </a:cxn>
              <a:cxn ang="0">
                <a:pos x="96" y="7093"/>
              </a:cxn>
              <a:cxn ang="0">
                <a:pos x="29" y="6945"/>
              </a:cxn>
              <a:cxn ang="0">
                <a:pos x="1" y="6782"/>
              </a:cxn>
              <a:cxn ang="0">
                <a:pos x="8" y="563"/>
              </a:cxn>
              <a:cxn ang="0">
                <a:pos x="52" y="406"/>
              </a:cxn>
              <a:cxn ang="0">
                <a:pos x="132" y="267"/>
              </a:cxn>
              <a:cxn ang="0">
                <a:pos x="241" y="152"/>
              </a:cxn>
              <a:cxn ang="0">
                <a:pos x="376" y="66"/>
              </a:cxn>
              <a:cxn ang="0">
                <a:pos x="530" y="13"/>
              </a:cxn>
              <a:cxn ang="0">
                <a:pos x="5339" y="0"/>
              </a:cxn>
              <a:cxn ang="0">
                <a:pos x="5505" y="21"/>
              </a:cxn>
              <a:cxn ang="0">
                <a:pos x="5655" y="80"/>
              </a:cxn>
              <a:cxn ang="0">
                <a:pos x="5786" y="173"/>
              </a:cxn>
              <a:cxn ang="0">
                <a:pos x="5890" y="293"/>
              </a:cxn>
              <a:cxn ang="0">
                <a:pos x="5963" y="436"/>
              </a:cxn>
              <a:cxn ang="0">
                <a:pos x="6000" y="597"/>
              </a:cxn>
              <a:cxn ang="0">
                <a:pos x="5974" y="6942"/>
              </a:cxn>
              <a:cxn ang="0">
                <a:pos x="1013" y="2418"/>
              </a:cxn>
              <a:cxn ang="0">
                <a:pos x="1013" y="4525"/>
              </a:cxn>
              <a:cxn ang="0">
                <a:pos x="1013" y="5695"/>
              </a:cxn>
              <a:cxn ang="0">
                <a:pos x="1013" y="3433"/>
              </a:cxn>
              <a:cxn ang="0">
                <a:pos x="5566" y="6901"/>
              </a:cxn>
              <a:cxn ang="0">
                <a:pos x="5597" y="6842"/>
              </a:cxn>
              <a:cxn ang="0">
                <a:pos x="5612" y="6776"/>
              </a:cxn>
              <a:cxn ang="0">
                <a:pos x="5614" y="665"/>
              </a:cxn>
              <a:cxn ang="0">
                <a:pos x="5605" y="596"/>
              </a:cxn>
              <a:cxn ang="0">
                <a:pos x="5580" y="534"/>
              </a:cxn>
              <a:cxn ang="0">
                <a:pos x="5542" y="480"/>
              </a:cxn>
              <a:cxn ang="0">
                <a:pos x="5492" y="437"/>
              </a:cxn>
              <a:cxn ang="0">
                <a:pos x="5433" y="407"/>
              </a:cxn>
              <a:cxn ang="0">
                <a:pos x="5367" y="392"/>
              </a:cxn>
              <a:cxn ang="0">
                <a:pos x="636" y="392"/>
              </a:cxn>
              <a:cxn ang="0">
                <a:pos x="570" y="407"/>
              </a:cxn>
              <a:cxn ang="0">
                <a:pos x="511" y="437"/>
              </a:cxn>
              <a:cxn ang="0">
                <a:pos x="461" y="480"/>
              </a:cxn>
              <a:cxn ang="0">
                <a:pos x="423" y="534"/>
              </a:cxn>
              <a:cxn ang="0">
                <a:pos x="399" y="596"/>
              </a:cxn>
              <a:cxn ang="0">
                <a:pos x="389" y="665"/>
              </a:cxn>
              <a:cxn ang="0">
                <a:pos x="395" y="6803"/>
              </a:cxn>
              <a:cxn ang="0">
                <a:pos x="417" y="6866"/>
              </a:cxn>
              <a:cxn ang="0">
                <a:pos x="452" y="6922"/>
              </a:cxn>
              <a:cxn ang="0">
                <a:pos x="500" y="6968"/>
              </a:cxn>
              <a:cxn ang="0">
                <a:pos x="558" y="7000"/>
              </a:cxn>
              <a:cxn ang="0">
                <a:pos x="623" y="7018"/>
              </a:cxn>
              <a:cxn ang="0">
                <a:pos x="5353" y="7021"/>
              </a:cxn>
              <a:cxn ang="0">
                <a:pos x="5421" y="7009"/>
              </a:cxn>
              <a:cxn ang="0">
                <a:pos x="5481" y="6982"/>
              </a:cxn>
              <a:cxn ang="0">
                <a:pos x="5533" y="6941"/>
              </a:cxn>
            </a:cxnLst>
            <a:rect l="0" t="0" r="r" b="b"/>
            <a:pathLst>
              <a:path w="6003" h="7412">
                <a:moveTo>
                  <a:pt x="5974" y="6942"/>
                </a:moveTo>
                <a:lnTo>
                  <a:pt x="5968" y="6963"/>
                </a:lnTo>
                <a:lnTo>
                  <a:pt x="5961" y="6982"/>
                </a:lnTo>
                <a:lnTo>
                  <a:pt x="5953" y="7000"/>
                </a:lnTo>
                <a:lnTo>
                  <a:pt x="5945" y="7019"/>
                </a:lnTo>
                <a:lnTo>
                  <a:pt x="5936" y="7038"/>
                </a:lnTo>
                <a:lnTo>
                  <a:pt x="5927" y="7056"/>
                </a:lnTo>
                <a:lnTo>
                  <a:pt x="5918" y="7073"/>
                </a:lnTo>
                <a:lnTo>
                  <a:pt x="5908" y="7092"/>
                </a:lnTo>
                <a:lnTo>
                  <a:pt x="5897" y="7108"/>
                </a:lnTo>
                <a:lnTo>
                  <a:pt x="5886" y="7125"/>
                </a:lnTo>
                <a:lnTo>
                  <a:pt x="5874" y="7141"/>
                </a:lnTo>
                <a:lnTo>
                  <a:pt x="5862" y="7157"/>
                </a:lnTo>
                <a:lnTo>
                  <a:pt x="5849" y="7173"/>
                </a:lnTo>
                <a:lnTo>
                  <a:pt x="5836" y="7188"/>
                </a:lnTo>
                <a:lnTo>
                  <a:pt x="5823" y="7203"/>
                </a:lnTo>
                <a:lnTo>
                  <a:pt x="5808" y="7217"/>
                </a:lnTo>
                <a:lnTo>
                  <a:pt x="5785" y="7240"/>
                </a:lnTo>
                <a:lnTo>
                  <a:pt x="5762" y="7260"/>
                </a:lnTo>
                <a:lnTo>
                  <a:pt x="5736" y="7280"/>
                </a:lnTo>
                <a:lnTo>
                  <a:pt x="5710" y="7299"/>
                </a:lnTo>
                <a:lnTo>
                  <a:pt x="5684" y="7316"/>
                </a:lnTo>
                <a:lnTo>
                  <a:pt x="5655" y="7332"/>
                </a:lnTo>
                <a:lnTo>
                  <a:pt x="5627" y="7346"/>
                </a:lnTo>
                <a:lnTo>
                  <a:pt x="5598" y="7359"/>
                </a:lnTo>
                <a:lnTo>
                  <a:pt x="5567" y="7372"/>
                </a:lnTo>
                <a:lnTo>
                  <a:pt x="5537" y="7382"/>
                </a:lnTo>
                <a:lnTo>
                  <a:pt x="5505" y="7391"/>
                </a:lnTo>
                <a:lnTo>
                  <a:pt x="5473" y="7399"/>
                </a:lnTo>
                <a:lnTo>
                  <a:pt x="5440" y="7404"/>
                </a:lnTo>
                <a:lnTo>
                  <a:pt x="5407" y="7409"/>
                </a:lnTo>
                <a:lnTo>
                  <a:pt x="5373" y="7411"/>
                </a:lnTo>
                <a:lnTo>
                  <a:pt x="5339" y="7412"/>
                </a:lnTo>
                <a:lnTo>
                  <a:pt x="664" y="7412"/>
                </a:lnTo>
                <a:lnTo>
                  <a:pt x="630" y="7411"/>
                </a:lnTo>
                <a:lnTo>
                  <a:pt x="596" y="7409"/>
                </a:lnTo>
                <a:lnTo>
                  <a:pt x="563" y="7404"/>
                </a:lnTo>
                <a:lnTo>
                  <a:pt x="530" y="7399"/>
                </a:lnTo>
                <a:lnTo>
                  <a:pt x="498" y="7391"/>
                </a:lnTo>
                <a:lnTo>
                  <a:pt x="466" y="7382"/>
                </a:lnTo>
                <a:lnTo>
                  <a:pt x="436" y="7372"/>
                </a:lnTo>
                <a:lnTo>
                  <a:pt x="406" y="7359"/>
                </a:lnTo>
                <a:lnTo>
                  <a:pt x="376" y="7346"/>
                </a:lnTo>
                <a:lnTo>
                  <a:pt x="348" y="7332"/>
                </a:lnTo>
                <a:lnTo>
                  <a:pt x="319" y="7316"/>
                </a:lnTo>
                <a:lnTo>
                  <a:pt x="293" y="7299"/>
                </a:lnTo>
                <a:lnTo>
                  <a:pt x="267" y="7280"/>
                </a:lnTo>
                <a:lnTo>
                  <a:pt x="241" y="7260"/>
                </a:lnTo>
                <a:lnTo>
                  <a:pt x="217" y="7240"/>
                </a:lnTo>
                <a:lnTo>
                  <a:pt x="195" y="7217"/>
                </a:lnTo>
                <a:lnTo>
                  <a:pt x="172" y="7194"/>
                </a:lnTo>
                <a:lnTo>
                  <a:pt x="152" y="7171"/>
                </a:lnTo>
                <a:lnTo>
                  <a:pt x="132" y="7145"/>
                </a:lnTo>
                <a:lnTo>
                  <a:pt x="114" y="7119"/>
                </a:lnTo>
                <a:lnTo>
                  <a:pt x="96" y="7093"/>
                </a:lnTo>
                <a:lnTo>
                  <a:pt x="80" y="7064"/>
                </a:lnTo>
                <a:lnTo>
                  <a:pt x="66" y="7036"/>
                </a:lnTo>
                <a:lnTo>
                  <a:pt x="52" y="7006"/>
                </a:lnTo>
                <a:lnTo>
                  <a:pt x="41" y="6976"/>
                </a:lnTo>
                <a:lnTo>
                  <a:pt x="29" y="6945"/>
                </a:lnTo>
                <a:lnTo>
                  <a:pt x="21" y="6914"/>
                </a:lnTo>
                <a:lnTo>
                  <a:pt x="13" y="6881"/>
                </a:lnTo>
                <a:lnTo>
                  <a:pt x="8" y="6849"/>
                </a:lnTo>
                <a:lnTo>
                  <a:pt x="3" y="6815"/>
                </a:lnTo>
                <a:lnTo>
                  <a:pt x="1" y="6782"/>
                </a:lnTo>
                <a:lnTo>
                  <a:pt x="0" y="6747"/>
                </a:lnTo>
                <a:lnTo>
                  <a:pt x="0" y="665"/>
                </a:lnTo>
                <a:lnTo>
                  <a:pt x="1" y="630"/>
                </a:lnTo>
                <a:lnTo>
                  <a:pt x="3" y="597"/>
                </a:lnTo>
                <a:lnTo>
                  <a:pt x="8" y="563"/>
                </a:lnTo>
                <a:lnTo>
                  <a:pt x="13" y="531"/>
                </a:lnTo>
                <a:lnTo>
                  <a:pt x="21" y="498"/>
                </a:lnTo>
                <a:lnTo>
                  <a:pt x="29" y="467"/>
                </a:lnTo>
                <a:lnTo>
                  <a:pt x="41" y="436"/>
                </a:lnTo>
                <a:lnTo>
                  <a:pt x="52" y="406"/>
                </a:lnTo>
                <a:lnTo>
                  <a:pt x="66" y="376"/>
                </a:lnTo>
                <a:lnTo>
                  <a:pt x="80" y="348"/>
                </a:lnTo>
                <a:lnTo>
                  <a:pt x="96" y="320"/>
                </a:lnTo>
                <a:lnTo>
                  <a:pt x="114" y="293"/>
                </a:lnTo>
                <a:lnTo>
                  <a:pt x="132" y="267"/>
                </a:lnTo>
                <a:lnTo>
                  <a:pt x="152" y="242"/>
                </a:lnTo>
                <a:lnTo>
                  <a:pt x="172" y="218"/>
                </a:lnTo>
                <a:lnTo>
                  <a:pt x="195" y="195"/>
                </a:lnTo>
                <a:lnTo>
                  <a:pt x="218" y="173"/>
                </a:lnTo>
                <a:lnTo>
                  <a:pt x="241" y="152"/>
                </a:lnTo>
                <a:lnTo>
                  <a:pt x="267" y="132"/>
                </a:lnTo>
                <a:lnTo>
                  <a:pt x="293" y="114"/>
                </a:lnTo>
                <a:lnTo>
                  <a:pt x="319" y="96"/>
                </a:lnTo>
                <a:lnTo>
                  <a:pt x="348" y="80"/>
                </a:lnTo>
                <a:lnTo>
                  <a:pt x="376" y="66"/>
                </a:lnTo>
                <a:lnTo>
                  <a:pt x="406" y="52"/>
                </a:lnTo>
                <a:lnTo>
                  <a:pt x="436" y="41"/>
                </a:lnTo>
                <a:lnTo>
                  <a:pt x="466" y="29"/>
                </a:lnTo>
                <a:lnTo>
                  <a:pt x="498" y="21"/>
                </a:lnTo>
                <a:lnTo>
                  <a:pt x="530" y="13"/>
                </a:lnTo>
                <a:lnTo>
                  <a:pt x="563" y="8"/>
                </a:lnTo>
                <a:lnTo>
                  <a:pt x="596" y="3"/>
                </a:lnTo>
                <a:lnTo>
                  <a:pt x="630" y="1"/>
                </a:lnTo>
                <a:lnTo>
                  <a:pt x="664" y="0"/>
                </a:lnTo>
                <a:lnTo>
                  <a:pt x="5339" y="0"/>
                </a:lnTo>
                <a:lnTo>
                  <a:pt x="5373" y="1"/>
                </a:lnTo>
                <a:lnTo>
                  <a:pt x="5407" y="3"/>
                </a:lnTo>
                <a:lnTo>
                  <a:pt x="5440" y="8"/>
                </a:lnTo>
                <a:lnTo>
                  <a:pt x="5473" y="13"/>
                </a:lnTo>
                <a:lnTo>
                  <a:pt x="5505" y="21"/>
                </a:lnTo>
                <a:lnTo>
                  <a:pt x="5537" y="29"/>
                </a:lnTo>
                <a:lnTo>
                  <a:pt x="5567" y="41"/>
                </a:lnTo>
                <a:lnTo>
                  <a:pt x="5598" y="52"/>
                </a:lnTo>
                <a:lnTo>
                  <a:pt x="5627" y="66"/>
                </a:lnTo>
                <a:lnTo>
                  <a:pt x="5655" y="80"/>
                </a:lnTo>
                <a:lnTo>
                  <a:pt x="5684" y="96"/>
                </a:lnTo>
                <a:lnTo>
                  <a:pt x="5710" y="114"/>
                </a:lnTo>
                <a:lnTo>
                  <a:pt x="5736" y="132"/>
                </a:lnTo>
                <a:lnTo>
                  <a:pt x="5762" y="152"/>
                </a:lnTo>
                <a:lnTo>
                  <a:pt x="5786" y="173"/>
                </a:lnTo>
                <a:lnTo>
                  <a:pt x="5808" y="195"/>
                </a:lnTo>
                <a:lnTo>
                  <a:pt x="5831" y="218"/>
                </a:lnTo>
                <a:lnTo>
                  <a:pt x="5852" y="242"/>
                </a:lnTo>
                <a:lnTo>
                  <a:pt x="5871" y="267"/>
                </a:lnTo>
                <a:lnTo>
                  <a:pt x="5890" y="293"/>
                </a:lnTo>
                <a:lnTo>
                  <a:pt x="5907" y="320"/>
                </a:lnTo>
                <a:lnTo>
                  <a:pt x="5923" y="348"/>
                </a:lnTo>
                <a:lnTo>
                  <a:pt x="5937" y="376"/>
                </a:lnTo>
                <a:lnTo>
                  <a:pt x="5951" y="406"/>
                </a:lnTo>
                <a:lnTo>
                  <a:pt x="5963" y="436"/>
                </a:lnTo>
                <a:lnTo>
                  <a:pt x="5974" y="467"/>
                </a:lnTo>
                <a:lnTo>
                  <a:pt x="5982" y="498"/>
                </a:lnTo>
                <a:lnTo>
                  <a:pt x="5990" y="531"/>
                </a:lnTo>
                <a:lnTo>
                  <a:pt x="5995" y="563"/>
                </a:lnTo>
                <a:lnTo>
                  <a:pt x="6000" y="597"/>
                </a:lnTo>
                <a:lnTo>
                  <a:pt x="6002" y="630"/>
                </a:lnTo>
                <a:lnTo>
                  <a:pt x="6003" y="665"/>
                </a:lnTo>
                <a:lnTo>
                  <a:pt x="6003" y="6747"/>
                </a:lnTo>
                <a:lnTo>
                  <a:pt x="6003" y="6942"/>
                </a:lnTo>
                <a:lnTo>
                  <a:pt x="5974" y="6942"/>
                </a:lnTo>
                <a:close/>
                <a:moveTo>
                  <a:pt x="1013" y="2418"/>
                </a:moveTo>
                <a:lnTo>
                  <a:pt x="2807" y="2418"/>
                </a:lnTo>
                <a:lnTo>
                  <a:pt x="2807" y="1872"/>
                </a:lnTo>
                <a:lnTo>
                  <a:pt x="1013" y="1872"/>
                </a:lnTo>
                <a:lnTo>
                  <a:pt x="1013" y="2418"/>
                </a:lnTo>
                <a:close/>
                <a:moveTo>
                  <a:pt x="1013" y="4525"/>
                </a:moveTo>
                <a:lnTo>
                  <a:pt x="4912" y="4525"/>
                </a:lnTo>
                <a:lnTo>
                  <a:pt x="4912" y="3979"/>
                </a:lnTo>
                <a:lnTo>
                  <a:pt x="1013" y="3979"/>
                </a:lnTo>
                <a:lnTo>
                  <a:pt x="1013" y="4525"/>
                </a:lnTo>
                <a:close/>
                <a:moveTo>
                  <a:pt x="1013" y="5695"/>
                </a:moveTo>
                <a:lnTo>
                  <a:pt x="4912" y="5695"/>
                </a:lnTo>
                <a:lnTo>
                  <a:pt x="4912" y="5149"/>
                </a:lnTo>
                <a:lnTo>
                  <a:pt x="1013" y="5149"/>
                </a:lnTo>
                <a:lnTo>
                  <a:pt x="1013" y="5695"/>
                </a:lnTo>
                <a:close/>
                <a:moveTo>
                  <a:pt x="1013" y="3433"/>
                </a:moveTo>
                <a:lnTo>
                  <a:pt x="4912" y="3433"/>
                </a:lnTo>
                <a:lnTo>
                  <a:pt x="4912" y="2887"/>
                </a:lnTo>
                <a:lnTo>
                  <a:pt x="1013" y="2887"/>
                </a:lnTo>
                <a:lnTo>
                  <a:pt x="1013" y="3433"/>
                </a:lnTo>
                <a:close/>
                <a:moveTo>
                  <a:pt x="5533" y="6941"/>
                </a:moveTo>
                <a:lnTo>
                  <a:pt x="5542" y="6932"/>
                </a:lnTo>
                <a:lnTo>
                  <a:pt x="5551" y="6922"/>
                </a:lnTo>
                <a:lnTo>
                  <a:pt x="5559" y="6912"/>
                </a:lnTo>
                <a:lnTo>
                  <a:pt x="5566" y="6901"/>
                </a:lnTo>
                <a:lnTo>
                  <a:pt x="5573" y="6890"/>
                </a:lnTo>
                <a:lnTo>
                  <a:pt x="5580" y="6878"/>
                </a:lnTo>
                <a:lnTo>
                  <a:pt x="5586" y="6866"/>
                </a:lnTo>
                <a:lnTo>
                  <a:pt x="5591" y="6854"/>
                </a:lnTo>
                <a:lnTo>
                  <a:pt x="5597" y="6842"/>
                </a:lnTo>
                <a:lnTo>
                  <a:pt x="5601" y="6830"/>
                </a:lnTo>
                <a:lnTo>
                  <a:pt x="5605" y="6816"/>
                </a:lnTo>
                <a:lnTo>
                  <a:pt x="5608" y="6803"/>
                </a:lnTo>
                <a:lnTo>
                  <a:pt x="5610" y="6789"/>
                </a:lnTo>
                <a:lnTo>
                  <a:pt x="5612" y="6776"/>
                </a:lnTo>
                <a:lnTo>
                  <a:pt x="5613" y="6762"/>
                </a:lnTo>
                <a:lnTo>
                  <a:pt x="5614" y="6747"/>
                </a:lnTo>
                <a:lnTo>
                  <a:pt x="5614" y="6553"/>
                </a:lnTo>
                <a:lnTo>
                  <a:pt x="5614" y="6553"/>
                </a:lnTo>
                <a:lnTo>
                  <a:pt x="5614" y="665"/>
                </a:lnTo>
                <a:lnTo>
                  <a:pt x="5613" y="650"/>
                </a:lnTo>
                <a:lnTo>
                  <a:pt x="5612" y="636"/>
                </a:lnTo>
                <a:lnTo>
                  <a:pt x="5611" y="623"/>
                </a:lnTo>
                <a:lnTo>
                  <a:pt x="5608" y="609"/>
                </a:lnTo>
                <a:lnTo>
                  <a:pt x="5605" y="596"/>
                </a:lnTo>
                <a:lnTo>
                  <a:pt x="5601" y="583"/>
                </a:lnTo>
                <a:lnTo>
                  <a:pt x="5597" y="570"/>
                </a:lnTo>
                <a:lnTo>
                  <a:pt x="5591" y="558"/>
                </a:lnTo>
                <a:lnTo>
                  <a:pt x="5586" y="546"/>
                </a:lnTo>
                <a:lnTo>
                  <a:pt x="5580" y="534"/>
                </a:lnTo>
                <a:lnTo>
                  <a:pt x="5573" y="523"/>
                </a:lnTo>
                <a:lnTo>
                  <a:pt x="5566" y="511"/>
                </a:lnTo>
                <a:lnTo>
                  <a:pt x="5559" y="500"/>
                </a:lnTo>
                <a:lnTo>
                  <a:pt x="5551" y="490"/>
                </a:lnTo>
                <a:lnTo>
                  <a:pt x="5542" y="480"/>
                </a:lnTo>
                <a:lnTo>
                  <a:pt x="5533" y="471"/>
                </a:lnTo>
                <a:lnTo>
                  <a:pt x="5524" y="462"/>
                </a:lnTo>
                <a:lnTo>
                  <a:pt x="5513" y="453"/>
                </a:lnTo>
                <a:lnTo>
                  <a:pt x="5503" y="444"/>
                </a:lnTo>
                <a:lnTo>
                  <a:pt x="5492" y="437"/>
                </a:lnTo>
                <a:lnTo>
                  <a:pt x="5481" y="430"/>
                </a:lnTo>
                <a:lnTo>
                  <a:pt x="5470" y="423"/>
                </a:lnTo>
                <a:lnTo>
                  <a:pt x="5459" y="417"/>
                </a:lnTo>
                <a:lnTo>
                  <a:pt x="5446" y="412"/>
                </a:lnTo>
                <a:lnTo>
                  <a:pt x="5433" y="407"/>
                </a:lnTo>
                <a:lnTo>
                  <a:pt x="5421" y="403"/>
                </a:lnTo>
                <a:lnTo>
                  <a:pt x="5408" y="399"/>
                </a:lnTo>
                <a:lnTo>
                  <a:pt x="5395" y="396"/>
                </a:lnTo>
                <a:lnTo>
                  <a:pt x="5381" y="393"/>
                </a:lnTo>
                <a:lnTo>
                  <a:pt x="5367" y="392"/>
                </a:lnTo>
                <a:lnTo>
                  <a:pt x="5353" y="391"/>
                </a:lnTo>
                <a:lnTo>
                  <a:pt x="5339" y="390"/>
                </a:lnTo>
                <a:lnTo>
                  <a:pt x="664" y="390"/>
                </a:lnTo>
                <a:lnTo>
                  <a:pt x="650" y="391"/>
                </a:lnTo>
                <a:lnTo>
                  <a:pt x="636" y="392"/>
                </a:lnTo>
                <a:lnTo>
                  <a:pt x="623" y="393"/>
                </a:lnTo>
                <a:lnTo>
                  <a:pt x="608" y="396"/>
                </a:lnTo>
                <a:lnTo>
                  <a:pt x="595" y="399"/>
                </a:lnTo>
                <a:lnTo>
                  <a:pt x="582" y="403"/>
                </a:lnTo>
                <a:lnTo>
                  <a:pt x="570" y="407"/>
                </a:lnTo>
                <a:lnTo>
                  <a:pt x="558" y="412"/>
                </a:lnTo>
                <a:lnTo>
                  <a:pt x="546" y="417"/>
                </a:lnTo>
                <a:lnTo>
                  <a:pt x="533" y="423"/>
                </a:lnTo>
                <a:lnTo>
                  <a:pt x="522" y="430"/>
                </a:lnTo>
                <a:lnTo>
                  <a:pt x="511" y="437"/>
                </a:lnTo>
                <a:lnTo>
                  <a:pt x="500" y="444"/>
                </a:lnTo>
                <a:lnTo>
                  <a:pt x="490" y="453"/>
                </a:lnTo>
                <a:lnTo>
                  <a:pt x="480" y="462"/>
                </a:lnTo>
                <a:lnTo>
                  <a:pt x="471" y="471"/>
                </a:lnTo>
                <a:lnTo>
                  <a:pt x="461" y="480"/>
                </a:lnTo>
                <a:lnTo>
                  <a:pt x="452" y="490"/>
                </a:lnTo>
                <a:lnTo>
                  <a:pt x="444" y="500"/>
                </a:lnTo>
                <a:lnTo>
                  <a:pt x="437" y="511"/>
                </a:lnTo>
                <a:lnTo>
                  <a:pt x="430" y="523"/>
                </a:lnTo>
                <a:lnTo>
                  <a:pt x="423" y="534"/>
                </a:lnTo>
                <a:lnTo>
                  <a:pt x="417" y="546"/>
                </a:lnTo>
                <a:lnTo>
                  <a:pt x="412" y="558"/>
                </a:lnTo>
                <a:lnTo>
                  <a:pt x="407" y="570"/>
                </a:lnTo>
                <a:lnTo>
                  <a:pt x="403" y="583"/>
                </a:lnTo>
                <a:lnTo>
                  <a:pt x="399" y="596"/>
                </a:lnTo>
                <a:lnTo>
                  <a:pt x="395" y="609"/>
                </a:lnTo>
                <a:lnTo>
                  <a:pt x="392" y="623"/>
                </a:lnTo>
                <a:lnTo>
                  <a:pt x="391" y="636"/>
                </a:lnTo>
                <a:lnTo>
                  <a:pt x="390" y="650"/>
                </a:lnTo>
                <a:lnTo>
                  <a:pt x="389" y="665"/>
                </a:lnTo>
                <a:lnTo>
                  <a:pt x="389" y="6747"/>
                </a:lnTo>
                <a:lnTo>
                  <a:pt x="390" y="6762"/>
                </a:lnTo>
                <a:lnTo>
                  <a:pt x="391" y="6776"/>
                </a:lnTo>
                <a:lnTo>
                  <a:pt x="392" y="6789"/>
                </a:lnTo>
                <a:lnTo>
                  <a:pt x="395" y="6803"/>
                </a:lnTo>
                <a:lnTo>
                  <a:pt x="399" y="6816"/>
                </a:lnTo>
                <a:lnTo>
                  <a:pt x="403" y="6830"/>
                </a:lnTo>
                <a:lnTo>
                  <a:pt x="407" y="6842"/>
                </a:lnTo>
                <a:lnTo>
                  <a:pt x="412" y="6854"/>
                </a:lnTo>
                <a:lnTo>
                  <a:pt x="417" y="6866"/>
                </a:lnTo>
                <a:lnTo>
                  <a:pt x="423" y="6878"/>
                </a:lnTo>
                <a:lnTo>
                  <a:pt x="430" y="6890"/>
                </a:lnTo>
                <a:lnTo>
                  <a:pt x="437" y="6901"/>
                </a:lnTo>
                <a:lnTo>
                  <a:pt x="444" y="6912"/>
                </a:lnTo>
                <a:lnTo>
                  <a:pt x="452" y="6922"/>
                </a:lnTo>
                <a:lnTo>
                  <a:pt x="461" y="6932"/>
                </a:lnTo>
                <a:lnTo>
                  <a:pt x="471" y="6941"/>
                </a:lnTo>
                <a:lnTo>
                  <a:pt x="480" y="6950"/>
                </a:lnTo>
                <a:lnTo>
                  <a:pt x="490" y="6960"/>
                </a:lnTo>
                <a:lnTo>
                  <a:pt x="500" y="6968"/>
                </a:lnTo>
                <a:lnTo>
                  <a:pt x="511" y="6975"/>
                </a:lnTo>
                <a:lnTo>
                  <a:pt x="522" y="6982"/>
                </a:lnTo>
                <a:lnTo>
                  <a:pt x="533" y="6989"/>
                </a:lnTo>
                <a:lnTo>
                  <a:pt x="546" y="6995"/>
                </a:lnTo>
                <a:lnTo>
                  <a:pt x="558" y="7000"/>
                </a:lnTo>
                <a:lnTo>
                  <a:pt x="570" y="7005"/>
                </a:lnTo>
                <a:lnTo>
                  <a:pt x="582" y="7009"/>
                </a:lnTo>
                <a:lnTo>
                  <a:pt x="595" y="7013"/>
                </a:lnTo>
                <a:lnTo>
                  <a:pt x="608" y="7016"/>
                </a:lnTo>
                <a:lnTo>
                  <a:pt x="623" y="7018"/>
                </a:lnTo>
                <a:lnTo>
                  <a:pt x="636" y="7020"/>
                </a:lnTo>
                <a:lnTo>
                  <a:pt x="650" y="7021"/>
                </a:lnTo>
                <a:lnTo>
                  <a:pt x="664" y="7023"/>
                </a:lnTo>
                <a:lnTo>
                  <a:pt x="5339" y="7023"/>
                </a:lnTo>
                <a:lnTo>
                  <a:pt x="5353" y="7021"/>
                </a:lnTo>
                <a:lnTo>
                  <a:pt x="5367" y="7020"/>
                </a:lnTo>
                <a:lnTo>
                  <a:pt x="5381" y="7018"/>
                </a:lnTo>
                <a:lnTo>
                  <a:pt x="5395" y="7016"/>
                </a:lnTo>
                <a:lnTo>
                  <a:pt x="5408" y="7013"/>
                </a:lnTo>
                <a:lnTo>
                  <a:pt x="5421" y="7009"/>
                </a:lnTo>
                <a:lnTo>
                  <a:pt x="5433" y="7005"/>
                </a:lnTo>
                <a:lnTo>
                  <a:pt x="5445" y="7000"/>
                </a:lnTo>
                <a:lnTo>
                  <a:pt x="5458" y="6995"/>
                </a:lnTo>
                <a:lnTo>
                  <a:pt x="5470" y="6989"/>
                </a:lnTo>
                <a:lnTo>
                  <a:pt x="5481" y="6982"/>
                </a:lnTo>
                <a:lnTo>
                  <a:pt x="5492" y="6975"/>
                </a:lnTo>
                <a:lnTo>
                  <a:pt x="5503" y="6968"/>
                </a:lnTo>
                <a:lnTo>
                  <a:pt x="5513" y="6960"/>
                </a:lnTo>
                <a:lnTo>
                  <a:pt x="5524" y="6950"/>
                </a:lnTo>
                <a:lnTo>
                  <a:pt x="5533" y="6941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7075" name="Freeform 35"/>
          <p:cNvSpPr>
            <a:spLocks noEditPoints="1"/>
          </p:cNvSpPr>
          <p:nvPr/>
        </p:nvSpPr>
        <p:spPr bwMode="auto">
          <a:xfrm>
            <a:off x="5842270" y="3809698"/>
            <a:ext cx="502068" cy="619434"/>
          </a:xfrm>
          <a:custGeom>
            <a:avLst/>
            <a:gdLst/>
            <a:ahLst/>
            <a:cxnLst>
              <a:cxn ang="0">
                <a:pos x="1313" y="5796"/>
              </a:cxn>
              <a:cxn ang="0">
                <a:pos x="1181" y="5586"/>
              </a:cxn>
              <a:cxn ang="0">
                <a:pos x="1236" y="5280"/>
              </a:cxn>
              <a:cxn ang="0">
                <a:pos x="1585" y="4937"/>
              </a:cxn>
              <a:cxn ang="0">
                <a:pos x="2217" y="4510"/>
              </a:cxn>
              <a:cxn ang="0">
                <a:pos x="2743" y="3039"/>
              </a:cxn>
              <a:cxn ang="0">
                <a:pos x="2598" y="2273"/>
              </a:cxn>
              <a:cxn ang="0">
                <a:pos x="2559" y="1826"/>
              </a:cxn>
              <a:cxn ang="0">
                <a:pos x="2688" y="1580"/>
              </a:cxn>
              <a:cxn ang="0">
                <a:pos x="2884" y="1500"/>
              </a:cxn>
              <a:cxn ang="0">
                <a:pos x="3067" y="1548"/>
              </a:cxn>
              <a:cxn ang="0">
                <a:pos x="3183" y="1717"/>
              </a:cxn>
              <a:cxn ang="0">
                <a:pos x="3207" y="2164"/>
              </a:cxn>
              <a:cxn ang="0">
                <a:pos x="3281" y="3140"/>
              </a:cxn>
              <a:cxn ang="0">
                <a:pos x="3916" y="4023"/>
              </a:cxn>
              <a:cxn ang="0">
                <a:pos x="4681" y="4005"/>
              </a:cxn>
              <a:cxn ang="0">
                <a:pos x="4910" y="4088"/>
              </a:cxn>
              <a:cxn ang="0">
                <a:pos x="5013" y="4260"/>
              </a:cxn>
              <a:cxn ang="0">
                <a:pos x="4905" y="4563"/>
              </a:cxn>
              <a:cxn ang="0">
                <a:pos x="4607" y="4735"/>
              </a:cxn>
              <a:cxn ang="0">
                <a:pos x="4332" y="4693"/>
              </a:cxn>
              <a:cxn ang="0">
                <a:pos x="4043" y="4524"/>
              </a:cxn>
              <a:cxn ang="0">
                <a:pos x="3011" y="4587"/>
              </a:cxn>
              <a:cxn ang="0">
                <a:pos x="2226" y="5136"/>
              </a:cxn>
              <a:cxn ang="0">
                <a:pos x="1889" y="5657"/>
              </a:cxn>
              <a:cxn ang="0">
                <a:pos x="1629" y="5866"/>
              </a:cxn>
              <a:cxn ang="0">
                <a:pos x="5945" y="7019"/>
              </a:cxn>
              <a:cxn ang="0">
                <a:pos x="5785" y="7239"/>
              </a:cxn>
              <a:cxn ang="0">
                <a:pos x="5407" y="7409"/>
              </a:cxn>
              <a:cxn ang="0">
                <a:pos x="348" y="7332"/>
              </a:cxn>
              <a:cxn ang="0">
                <a:pos x="66" y="7036"/>
              </a:cxn>
              <a:cxn ang="0">
                <a:pos x="8" y="563"/>
              </a:cxn>
              <a:cxn ang="0">
                <a:pos x="195" y="195"/>
              </a:cxn>
              <a:cxn ang="0">
                <a:pos x="563" y="8"/>
              </a:cxn>
              <a:cxn ang="0">
                <a:pos x="5627" y="66"/>
              </a:cxn>
              <a:cxn ang="0">
                <a:pos x="5923" y="348"/>
              </a:cxn>
              <a:cxn ang="0">
                <a:pos x="5974" y="6942"/>
              </a:cxn>
              <a:cxn ang="0">
                <a:pos x="5608" y="6803"/>
              </a:cxn>
              <a:cxn ang="0">
                <a:pos x="5600" y="582"/>
              </a:cxn>
              <a:cxn ang="0">
                <a:pos x="5503" y="444"/>
              </a:cxn>
              <a:cxn ang="0">
                <a:pos x="5339" y="389"/>
              </a:cxn>
              <a:cxn ang="0">
                <a:pos x="511" y="437"/>
              </a:cxn>
              <a:cxn ang="0">
                <a:pos x="406" y="570"/>
              </a:cxn>
              <a:cxn ang="0">
                <a:pos x="398" y="6816"/>
              </a:cxn>
              <a:cxn ang="0">
                <a:pos x="490" y="6959"/>
              </a:cxn>
              <a:cxn ang="0">
                <a:pos x="650" y="7021"/>
              </a:cxn>
              <a:cxn ang="0">
                <a:pos x="5481" y="6982"/>
              </a:cxn>
              <a:cxn ang="0">
                <a:pos x="1610" y="5273"/>
              </a:cxn>
              <a:cxn ang="0">
                <a:pos x="1455" y="5473"/>
              </a:cxn>
              <a:cxn ang="0">
                <a:pos x="1487" y="5574"/>
              </a:cxn>
              <a:cxn ang="0">
                <a:pos x="1712" y="5431"/>
              </a:cxn>
              <a:cxn ang="0">
                <a:pos x="4258" y="4333"/>
              </a:cxn>
              <a:cxn ang="0">
                <a:pos x="4536" y="4457"/>
              </a:cxn>
              <a:cxn ang="0">
                <a:pos x="4675" y="4400"/>
              </a:cxn>
              <a:cxn ang="0">
                <a:pos x="4555" y="4275"/>
              </a:cxn>
              <a:cxn ang="0">
                <a:pos x="2919" y="3430"/>
              </a:cxn>
              <a:cxn ang="0">
                <a:pos x="2545" y="4456"/>
              </a:cxn>
              <a:cxn ang="0">
                <a:pos x="3425" y="4170"/>
              </a:cxn>
              <a:cxn ang="0">
                <a:pos x="3214" y="3567"/>
              </a:cxn>
              <a:cxn ang="0">
                <a:pos x="2867" y="1797"/>
              </a:cxn>
              <a:cxn ang="0">
                <a:pos x="2832" y="2002"/>
              </a:cxn>
              <a:cxn ang="0">
                <a:pos x="2931" y="2092"/>
              </a:cxn>
            </a:cxnLst>
            <a:rect l="0" t="0" r="r" b="b"/>
            <a:pathLst>
              <a:path w="6003" h="7412">
                <a:moveTo>
                  <a:pt x="1520" y="5888"/>
                </a:moveTo>
                <a:lnTo>
                  <a:pt x="1520" y="5888"/>
                </a:lnTo>
                <a:lnTo>
                  <a:pt x="1498" y="5887"/>
                </a:lnTo>
                <a:lnTo>
                  <a:pt x="1476" y="5884"/>
                </a:lnTo>
                <a:lnTo>
                  <a:pt x="1455" y="5880"/>
                </a:lnTo>
                <a:lnTo>
                  <a:pt x="1435" y="5874"/>
                </a:lnTo>
                <a:lnTo>
                  <a:pt x="1414" y="5866"/>
                </a:lnTo>
                <a:lnTo>
                  <a:pt x="1395" y="5856"/>
                </a:lnTo>
                <a:lnTo>
                  <a:pt x="1377" y="5846"/>
                </a:lnTo>
                <a:lnTo>
                  <a:pt x="1359" y="5833"/>
                </a:lnTo>
                <a:lnTo>
                  <a:pt x="1342" y="5821"/>
                </a:lnTo>
                <a:lnTo>
                  <a:pt x="1327" y="5809"/>
                </a:lnTo>
                <a:lnTo>
                  <a:pt x="1313" y="5796"/>
                </a:lnTo>
                <a:lnTo>
                  <a:pt x="1300" y="5784"/>
                </a:lnTo>
                <a:lnTo>
                  <a:pt x="1288" y="5771"/>
                </a:lnTo>
                <a:lnTo>
                  <a:pt x="1276" y="5759"/>
                </a:lnTo>
                <a:lnTo>
                  <a:pt x="1264" y="5747"/>
                </a:lnTo>
                <a:lnTo>
                  <a:pt x="1254" y="5734"/>
                </a:lnTo>
                <a:lnTo>
                  <a:pt x="1245" y="5721"/>
                </a:lnTo>
                <a:lnTo>
                  <a:pt x="1236" y="5708"/>
                </a:lnTo>
                <a:lnTo>
                  <a:pt x="1228" y="5696"/>
                </a:lnTo>
                <a:lnTo>
                  <a:pt x="1221" y="5684"/>
                </a:lnTo>
                <a:lnTo>
                  <a:pt x="1208" y="5658"/>
                </a:lnTo>
                <a:lnTo>
                  <a:pt x="1196" y="5634"/>
                </a:lnTo>
                <a:lnTo>
                  <a:pt x="1187" y="5611"/>
                </a:lnTo>
                <a:lnTo>
                  <a:pt x="1181" y="5586"/>
                </a:lnTo>
                <a:lnTo>
                  <a:pt x="1176" y="5564"/>
                </a:lnTo>
                <a:lnTo>
                  <a:pt x="1172" y="5541"/>
                </a:lnTo>
                <a:lnTo>
                  <a:pt x="1171" y="5519"/>
                </a:lnTo>
                <a:lnTo>
                  <a:pt x="1170" y="5498"/>
                </a:lnTo>
                <a:lnTo>
                  <a:pt x="1171" y="5479"/>
                </a:lnTo>
                <a:lnTo>
                  <a:pt x="1172" y="5460"/>
                </a:lnTo>
                <a:lnTo>
                  <a:pt x="1176" y="5434"/>
                </a:lnTo>
                <a:lnTo>
                  <a:pt x="1182" y="5409"/>
                </a:lnTo>
                <a:lnTo>
                  <a:pt x="1189" y="5382"/>
                </a:lnTo>
                <a:lnTo>
                  <a:pt x="1198" y="5357"/>
                </a:lnTo>
                <a:lnTo>
                  <a:pt x="1209" y="5332"/>
                </a:lnTo>
                <a:lnTo>
                  <a:pt x="1222" y="5305"/>
                </a:lnTo>
                <a:lnTo>
                  <a:pt x="1236" y="5280"/>
                </a:lnTo>
                <a:lnTo>
                  <a:pt x="1252" y="5253"/>
                </a:lnTo>
                <a:lnTo>
                  <a:pt x="1270" y="5227"/>
                </a:lnTo>
                <a:lnTo>
                  <a:pt x="1290" y="5202"/>
                </a:lnTo>
                <a:lnTo>
                  <a:pt x="1312" y="5175"/>
                </a:lnTo>
                <a:lnTo>
                  <a:pt x="1335" y="5149"/>
                </a:lnTo>
                <a:lnTo>
                  <a:pt x="1360" y="5123"/>
                </a:lnTo>
                <a:lnTo>
                  <a:pt x="1387" y="5096"/>
                </a:lnTo>
                <a:lnTo>
                  <a:pt x="1415" y="5070"/>
                </a:lnTo>
                <a:lnTo>
                  <a:pt x="1446" y="5043"/>
                </a:lnTo>
                <a:lnTo>
                  <a:pt x="1477" y="5017"/>
                </a:lnTo>
                <a:lnTo>
                  <a:pt x="1512" y="4991"/>
                </a:lnTo>
                <a:lnTo>
                  <a:pt x="1547" y="4964"/>
                </a:lnTo>
                <a:lnTo>
                  <a:pt x="1585" y="4937"/>
                </a:lnTo>
                <a:lnTo>
                  <a:pt x="1623" y="4910"/>
                </a:lnTo>
                <a:lnTo>
                  <a:pt x="1665" y="4884"/>
                </a:lnTo>
                <a:lnTo>
                  <a:pt x="1707" y="4857"/>
                </a:lnTo>
                <a:lnTo>
                  <a:pt x="1752" y="4830"/>
                </a:lnTo>
                <a:lnTo>
                  <a:pt x="1798" y="4803"/>
                </a:lnTo>
                <a:lnTo>
                  <a:pt x="1845" y="4777"/>
                </a:lnTo>
                <a:lnTo>
                  <a:pt x="1895" y="4749"/>
                </a:lnTo>
                <a:lnTo>
                  <a:pt x="1947" y="4723"/>
                </a:lnTo>
                <a:lnTo>
                  <a:pt x="2000" y="4695"/>
                </a:lnTo>
                <a:lnTo>
                  <a:pt x="2054" y="4669"/>
                </a:lnTo>
                <a:lnTo>
                  <a:pt x="2111" y="4642"/>
                </a:lnTo>
                <a:lnTo>
                  <a:pt x="2170" y="4614"/>
                </a:lnTo>
                <a:lnTo>
                  <a:pt x="2217" y="4510"/>
                </a:lnTo>
                <a:lnTo>
                  <a:pt x="2263" y="4403"/>
                </a:lnTo>
                <a:lnTo>
                  <a:pt x="2309" y="4293"/>
                </a:lnTo>
                <a:lnTo>
                  <a:pt x="2353" y="4182"/>
                </a:lnTo>
                <a:lnTo>
                  <a:pt x="2398" y="4069"/>
                </a:lnTo>
                <a:lnTo>
                  <a:pt x="2442" y="3955"/>
                </a:lnTo>
                <a:lnTo>
                  <a:pt x="2484" y="3840"/>
                </a:lnTo>
                <a:lnTo>
                  <a:pt x="2526" y="3724"/>
                </a:lnTo>
                <a:lnTo>
                  <a:pt x="2566" y="3608"/>
                </a:lnTo>
                <a:lnTo>
                  <a:pt x="2605" y="3493"/>
                </a:lnTo>
                <a:lnTo>
                  <a:pt x="2641" y="3378"/>
                </a:lnTo>
                <a:lnTo>
                  <a:pt x="2677" y="3263"/>
                </a:lnTo>
                <a:lnTo>
                  <a:pt x="2711" y="3151"/>
                </a:lnTo>
                <a:lnTo>
                  <a:pt x="2743" y="3039"/>
                </a:lnTo>
                <a:lnTo>
                  <a:pt x="2773" y="2930"/>
                </a:lnTo>
                <a:lnTo>
                  <a:pt x="2801" y="2822"/>
                </a:lnTo>
                <a:lnTo>
                  <a:pt x="2769" y="2753"/>
                </a:lnTo>
                <a:lnTo>
                  <a:pt x="2739" y="2682"/>
                </a:lnTo>
                <a:lnTo>
                  <a:pt x="2709" y="2609"/>
                </a:lnTo>
                <a:lnTo>
                  <a:pt x="2681" y="2535"/>
                </a:lnTo>
                <a:lnTo>
                  <a:pt x="2668" y="2497"/>
                </a:lnTo>
                <a:lnTo>
                  <a:pt x="2655" y="2460"/>
                </a:lnTo>
                <a:lnTo>
                  <a:pt x="2642" y="2422"/>
                </a:lnTo>
                <a:lnTo>
                  <a:pt x="2630" y="2385"/>
                </a:lnTo>
                <a:lnTo>
                  <a:pt x="2619" y="2348"/>
                </a:lnTo>
                <a:lnTo>
                  <a:pt x="2608" y="2311"/>
                </a:lnTo>
                <a:lnTo>
                  <a:pt x="2598" y="2273"/>
                </a:lnTo>
                <a:lnTo>
                  <a:pt x="2589" y="2235"/>
                </a:lnTo>
                <a:lnTo>
                  <a:pt x="2581" y="2199"/>
                </a:lnTo>
                <a:lnTo>
                  <a:pt x="2573" y="2162"/>
                </a:lnTo>
                <a:lnTo>
                  <a:pt x="2567" y="2126"/>
                </a:lnTo>
                <a:lnTo>
                  <a:pt x="2561" y="2090"/>
                </a:lnTo>
                <a:lnTo>
                  <a:pt x="2557" y="2055"/>
                </a:lnTo>
                <a:lnTo>
                  <a:pt x="2553" y="2020"/>
                </a:lnTo>
                <a:lnTo>
                  <a:pt x="2551" y="1987"/>
                </a:lnTo>
                <a:lnTo>
                  <a:pt x="2550" y="1953"/>
                </a:lnTo>
                <a:lnTo>
                  <a:pt x="2550" y="1920"/>
                </a:lnTo>
                <a:lnTo>
                  <a:pt x="2552" y="1888"/>
                </a:lnTo>
                <a:lnTo>
                  <a:pt x="2555" y="1857"/>
                </a:lnTo>
                <a:lnTo>
                  <a:pt x="2559" y="1826"/>
                </a:lnTo>
                <a:lnTo>
                  <a:pt x="2564" y="1797"/>
                </a:lnTo>
                <a:lnTo>
                  <a:pt x="2571" y="1769"/>
                </a:lnTo>
                <a:lnTo>
                  <a:pt x="2581" y="1741"/>
                </a:lnTo>
                <a:lnTo>
                  <a:pt x="2591" y="1715"/>
                </a:lnTo>
                <a:lnTo>
                  <a:pt x="2599" y="1697"/>
                </a:lnTo>
                <a:lnTo>
                  <a:pt x="2608" y="1679"/>
                </a:lnTo>
                <a:lnTo>
                  <a:pt x="2617" y="1663"/>
                </a:lnTo>
                <a:lnTo>
                  <a:pt x="2627" y="1648"/>
                </a:lnTo>
                <a:lnTo>
                  <a:pt x="2638" y="1633"/>
                </a:lnTo>
                <a:lnTo>
                  <a:pt x="2650" y="1618"/>
                </a:lnTo>
                <a:lnTo>
                  <a:pt x="2662" y="1605"/>
                </a:lnTo>
                <a:lnTo>
                  <a:pt x="2675" y="1592"/>
                </a:lnTo>
                <a:lnTo>
                  <a:pt x="2688" y="1580"/>
                </a:lnTo>
                <a:lnTo>
                  <a:pt x="2702" y="1569"/>
                </a:lnTo>
                <a:lnTo>
                  <a:pt x="2717" y="1559"/>
                </a:lnTo>
                <a:lnTo>
                  <a:pt x="2733" y="1548"/>
                </a:lnTo>
                <a:lnTo>
                  <a:pt x="2749" y="1539"/>
                </a:lnTo>
                <a:lnTo>
                  <a:pt x="2765" y="1531"/>
                </a:lnTo>
                <a:lnTo>
                  <a:pt x="2782" y="1524"/>
                </a:lnTo>
                <a:lnTo>
                  <a:pt x="2801" y="1518"/>
                </a:lnTo>
                <a:lnTo>
                  <a:pt x="2815" y="1514"/>
                </a:lnTo>
                <a:lnTo>
                  <a:pt x="2829" y="1510"/>
                </a:lnTo>
                <a:lnTo>
                  <a:pt x="2843" y="1507"/>
                </a:lnTo>
                <a:lnTo>
                  <a:pt x="2856" y="1504"/>
                </a:lnTo>
                <a:lnTo>
                  <a:pt x="2871" y="1502"/>
                </a:lnTo>
                <a:lnTo>
                  <a:pt x="2884" y="1500"/>
                </a:lnTo>
                <a:lnTo>
                  <a:pt x="2898" y="1499"/>
                </a:lnTo>
                <a:lnTo>
                  <a:pt x="2911" y="1499"/>
                </a:lnTo>
                <a:lnTo>
                  <a:pt x="2926" y="1500"/>
                </a:lnTo>
                <a:lnTo>
                  <a:pt x="2942" y="1501"/>
                </a:lnTo>
                <a:lnTo>
                  <a:pt x="2957" y="1503"/>
                </a:lnTo>
                <a:lnTo>
                  <a:pt x="2972" y="1506"/>
                </a:lnTo>
                <a:lnTo>
                  <a:pt x="2986" y="1510"/>
                </a:lnTo>
                <a:lnTo>
                  <a:pt x="3000" y="1514"/>
                </a:lnTo>
                <a:lnTo>
                  <a:pt x="3015" y="1519"/>
                </a:lnTo>
                <a:lnTo>
                  <a:pt x="3029" y="1525"/>
                </a:lnTo>
                <a:lnTo>
                  <a:pt x="3042" y="1532"/>
                </a:lnTo>
                <a:lnTo>
                  <a:pt x="3054" y="1540"/>
                </a:lnTo>
                <a:lnTo>
                  <a:pt x="3067" y="1548"/>
                </a:lnTo>
                <a:lnTo>
                  <a:pt x="3078" y="1558"/>
                </a:lnTo>
                <a:lnTo>
                  <a:pt x="3091" y="1568"/>
                </a:lnTo>
                <a:lnTo>
                  <a:pt x="3102" y="1579"/>
                </a:lnTo>
                <a:lnTo>
                  <a:pt x="3112" y="1590"/>
                </a:lnTo>
                <a:lnTo>
                  <a:pt x="3122" y="1602"/>
                </a:lnTo>
                <a:lnTo>
                  <a:pt x="3132" y="1615"/>
                </a:lnTo>
                <a:lnTo>
                  <a:pt x="3144" y="1633"/>
                </a:lnTo>
                <a:lnTo>
                  <a:pt x="3150" y="1644"/>
                </a:lnTo>
                <a:lnTo>
                  <a:pt x="3158" y="1655"/>
                </a:lnTo>
                <a:lnTo>
                  <a:pt x="3164" y="1668"/>
                </a:lnTo>
                <a:lnTo>
                  <a:pt x="3171" y="1682"/>
                </a:lnTo>
                <a:lnTo>
                  <a:pt x="3177" y="1699"/>
                </a:lnTo>
                <a:lnTo>
                  <a:pt x="3183" y="1717"/>
                </a:lnTo>
                <a:lnTo>
                  <a:pt x="3189" y="1737"/>
                </a:lnTo>
                <a:lnTo>
                  <a:pt x="3194" y="1758"/>
                </a:lnTo>
                <a:lnTo>
                  <a:pt x="3199" y="1783"/>
                </a:lnTo>
                <a:lnTo>
                  <a:pt x="3204" y="1809"/>
                </a:lnTo>
                <a:lnTo>
                  <a:pt x="3208" y="1838"/>
                </a:lnTo>
                <a:lnTo>
                  <a:pt x="3211" y="1869"/>
                </a:lnTo>
                <a:lnTo>
                  <a:pt x="3214" y="1903"/>
                </a:lnTo>
                <a:lnTo>
                  <a:pt x="3215" y="1939"/>
                </a:lnTo>
                <a:lnTo>
                  <a:pt x="3216" y="1978"/>
                </a:lnTo>
                <a:lnTo>
                  <a:pt x="3215" y="2020"/>
                </a:lnTo>
                <a:lnTo>
                  <a:pt x="3214" y="2065"/>
                </a:lnTo>
                <a:lnTo>
                  <a:pt x="3211" y="2113"/>
                </a:lnTo>
                <a:lnTo>
                  <a:pt x="3207" y="2164"/>
                </a:lnTo>
                <a:lnTo>
                  <a:pt x="3201" y="2219"/>
                </a:lnTo>
                <a:lnTo>
                  <a:pt x="3194" y="2277"/>
                </a:lnTo>
                <a:lnTo>
                  <a:pt x="3186" y="2339"/>
                </a:lnTo>
                <a:lnTo>
                  <a:pt x="3176" y="2405"/>
                </a:lnTo>
                <a:lnTo>
                  <a:pt x="3164" y="2474"/>
                </a:lnTo>
                <a:lnTo>
                  <a:pt x="3149" y="2548"/>
                </a:lnTo>
                <a:lnTo>
                  <a:pt x="3134" y="2625"/>
                </a:lnTo>
                <a:lnTo>
                  <a:pt x="3116" y="2706"/>
                </a:lnTo>
                <a:lnTo>
                  <a:pt x="3097" y="2793"/>
                </a:lnTo>
                <a:lnTo>
                  <a:pt x="3140" y="2879"/>
                </a:lnTo>
                <a:lnTo>
                  <a:pt x="3185" y="2966"/>
                </a:lnTo>
                <a:lnTo>
                  <a:pt x="3233" y="3053"/>
                </a:lnTo>
                <a:lnTo>
                  <a:pt x="3281" y="3140"/>
                </a:lnTo>
                <a:lnTo>
                  <a:pt x="3331" y="3225"/>
                </a:lnTo>
                <a:lnTo>
                  <a:pt x="3383" y="3310"/>
                </a:lnTo>
                <a:lnTo>
                  <a:pt x="3436" y="3393"/>
                </a:lnTo>
                <a:lnTo>
                  <a:pt x="3490" y="3476"/>
                </a:lnTo>
                <a:lnTo>
                  <a:pt x="3545" y="3556"/>
                </a:lnTo>
                <a:lnTo>
                  <a:pt x="3602" y="3634"/>
                </a:lnTo>
                <a:lnTo>
                  <a:pt x="3658" y="3711"/>
                </a:lnTo>
                <a:lnTo>
                  <a:pt x="3714" y="3785"/>
                </a:lnTo>
                <a:lnTo>
                  <a:pt x="3772" y="3856"/>
                </a:lnTo>
                <a:lnTo>
                  <a:pt x="3830" y="3925"/>
                </a:lnTo>
                <a:lnTo>
                  <a:pt x="3858" y="3958"/>
                </a:lnTo>
                <a:lnTo>
                  <a:pt x="3887" y="3990"/>
                </a:lnTo>
                <a:lnTo>
                  <a:pt x="3916" y="4023"/>
                </a:lnTo>
                <a:lnTo>
                  <a:pt x="3944" y="4053"/>
                </a:lnTo>
                <a:lnTo>
                  <a:pt x="4025" y="4039"/>
                </a:lnTo>
                <a:lnTo>
                  <a:pt x="4103" y="4027"/>
                </a:lnTo>
                <a:lnTo>
                  <a:pt x="4177" y="4016"/>
                </a:lnTo>
                <a:lnTo>
                  <a:pt x="4249" y="4008"/>
                </a:lnTo>
                <a:lnTo>
                  <a:pt x="4317" y="4002"/>
                </a:lnTo>
                <a:lnTo>
                  <a:pt x="4383" y="3997"/>
                </a:lnTo>
                <a:lnTo>
                  <a:pt x="4444" y="3994"/>
                </a:lnTo>
                <a:lnTo>
                  <a:pt x="4503" y="3993"/>
                </a:lnTo>
                <a:lnTo>
                  <a:pt x="4551" y="3994"/>
                </a:lnTo>
                <a:lnTo>
                  <a:pt x="4597" y="3996"/>
                </a:lnTo>
                <a:lnTo>
                  <a:pt x="4640" y="4000"/>
                </a:lnTo>
                <a:lnTo>
                  <a:pt x="4681" y="4005"/>
                </a:lnTo>
                <a:lnTo>
                  <a:pt x="4718" y="4011"/>
                </a:lnTo>
                <a:lnTo>
                  <a:pt x="4755" y="4019"/>
                </a:lnTo>
                <a:lnTo>
                  <a:pt x="4771" y="4024"/>
                </a:lnTo>
                <a:lnTo>
                  <a:pt x="4788" y="4029"/>
                </a:lnTo>
                <a:lnTo>
                  <a:pt x="4803" y="4034"/>
                </a:lnTo>
                <a:lnTo>
                  <a:pt x="4819" y="4040"/>
                </a:lnTo>
                <a:lnTo>
                  <a:pt x="4834" y="4046"/>
                </a:lnTo>
                <a:lnTo>
                  <a:pt x="4848" y="4052"/>
                </a:lnTo>
                <a:lnTo>
                  <a:pt x="4861" y="4058"/>
                </a:lnTo>
                <a:lnTo>
                  <a:pt x="4874" y="4065"/>
                </a:lnTo>
                <a:lnTo>
                  <a:pt x="4888" y="4073"/>
                </a:lnTo>
                <a:lnTo>
                  <a:pt x="4899" y="4080"/>
                </a:lnTo>
                <a:lnTo>
                  <a:pt x="4910" y="4088"/>
                </a:lnTo>
                <a:lnTo>
                  <a:pt x="4921" y="4098"/>
                </a:lnTo>
                <a:lnTo>
                  <a:pt x="4931" y="4107"/>
                </a:lnTo>
                <a:lnTo>
                  <a:pt x="4941" y="4116"/>
                </a:lnTo>
                <a:lnTo>
                  <a:pt x="4950" y="4125"/>
                </a:lnTo>
                <a:lnTo>
                  <a:pt x="4959" y="4135"/>
                </a:lnTo>
                <a:lnTo>
                  <a:pt x="4967" y="4146"/>
                </a:lnTo>
                <a:lnTo>
                  <a:pt x="4974" y="4156"/>
                </a:lnTo>
                <a:lnTo>
                  <a:pt x="4981" y="4168"/>
                </a:lnTo>
                <a:lnTo>
                  <a:pt x="4987" y="4180"/>
                </a:lnTo>
                <a:lnTo>
                  <a:pt x="4996" y="4199"/>
                </a:lnTo>
                <a:lnTo>
                  <a:pt x="5003" y="4219"/>
                </a:lnTo>
                <a:lnTo>
                  <a:pt x="5009" y="4240"/>
                </a:lnTo>
                <a:lnTo>
                  <a:pt x="5013" y="4260"/>
                </a:lnTo>
                <a:lnTo>
                  <a:pt x="5015" y="4281"/>
                </a:lnTo>
                <a:lnTo>
                  <a:pt x="5015" y="4304"/>
                </a:lnTo>
                <a:lnTo>
                  <a:pt x="5014" y="4325"/>
                </a:lnTo>
                <a:lnTo>
                  <a:pt x="5011" y="4347"/>
                </a:lnTo>
                <a:lnTo>
                  <a:pt x="5006" y="4371"/>
                </a:lnTo>
                <a:lnTo>
                  <a:pt x="4999" y="4394"/>
                </a:lnTo>
                <a:lnTo>
                  <a:pt x="4991" y="4417"/>
                </a:lnTo>
                <a:lnTo>
                  <a:pt x="4981" y="4441"/>
                </a:lnTo>
                <a:lnTo>
                  <a:pt x="4969" y="4465"/>
                </a:lnTo>
                <a:lnTo>
                  <a:pt x="4954" y="4489"/>
                </a:lnTo>
                <a:lnTo>
                  <a:pt x="4939" y="4515"/>
                </a:lnTo>
                <a:lnTo>
                  <a:pt x="4922" y="4539"/>
                </a:lnTo>
                <a:lnTo>
                  <a:pt x="4905" y="4563"/>
                </a:lnTo>
                <a:lnTo>
                  <a:pt x="4886" y="4586"/>
                </a:lnTo>
                <a:lnTo>
                  <a:pt x="4866" y="4606"/>
                </a:lnTo>
                <a:lnTo>
                  <a:pt x="4846" y="4625"/>
                </a:lnTo>
                <a:lnTo>
                  <a:pt x="4826" y="4644"/>
                </a:lnTo>
                <a:lnTo>
                  <a:pt x="4803" y="4660"/>
                </a:lnTo>
                <a:lnTo>
                  <a:pt x="4781" y="4674"/>
                </a:lnTo>
                <a:lnTo>
                  <a:pt x="4759" y="4687"/>
                </a:lnTo>
                <a:lnTo>
                  <a:pt x="4734" y="4699"/>
                </a:lnTo>
                <a:lnTo>
                  <a:pt x="4710" y="4710"/>
                </a:lnTo>
                <a:lnTo>
                  <a:pt x="4686" y="4719"/>
                </a:lnTo>
                <a:lnTo>
                  <a:pt x="4660" y="4726"/>
                </a:lnTo>
                <a:lnTo>
                  <a:pt x="4634" y="4731"/>
                </a:lnTo>
                <a:lnTo>
                  <a:pt x="4607" y="4735"/>
                </a:lnTo>
                <a:lnTo>
                  <a:pt x="4580" y="4737"/>
                </a:lnTo>
                <a:lnTo>
                  <a:pt x="4552" y="4738"/>
                </a:lnTo>
                <a:lnTo>
                  <a:pt x="4533" y="4738"/>
                </a:lnTo>
                <a:lnTo>
                  <a:pt x="4513" y="4737"/>
                </a:lnTo>
                <a:lnTo>
                  <a:pt x="4494" y="4735"/>
                </a:lnTo>
                <a:lnTo>
                  <a:pt x="4475" y="4732"/>
                </a:lnTo>
                <a:lnTo>
                  <a:pt x="4455" y="4729"/>
                </a:lnTo>
                <a:lnTo>
                  <a:pt x="4434" y="4725"/>
                </a:lnTo>
                <a:lnTo>
                  <a:pt x="4415" y="4720"/>
                </a:lnTo>
                <a:lnTo>
                  <a:pt x="4394" y="4715"/>
                </a:lnTo>
                <a:lnTo>
                  <a:pt x="4373" y="4708"/>
                </a:lnTo>
                <a:lnTo>
                  <a:pt x="4353" y="4700"/>
                </a:lnTo>
                <a:lnTo>
                  <a:pt x="4332" y="4693"/>
                </a:lnTo>
                <a:lnTo>
                  <a:pt x="4311" y="4684"/>
                </a:lnTo>
                <a:lnTo>
                  <a:pt x="4289" y="4675"/>
                </a:lnTo>
                <a:lnTo>
                  <a:pt x="4268" y="4665"/>
                </a:lnTo>
                <a:lnTo>
                  <a:pt x="4246" y="4654"/>
                </a:lnTo>
                <a:lnTo>
                  <a:pt x="4224" y="4643"/>
                </a:lnTo>
                <a:lnTo>
                  <a:pt x="4202" y="4630"/>
                </a:lnTo>
                <a:lnTo>
                  <a:pt x="4180" y="4617"/>
                </a:lnTo>
                <a:lnTo>
                  <a:pt x="4157" y="4603"/>
                </a:lnTo>
                <a:lnTo>
                  <a:pt x="4135" y="4589"/>
                </a:lnTo>
                <a:lnTo>
                  <a:pt x="4112" y="4574"/>
                </a:lnTo>
                <a:lnTo>
                  <a:pt x="4089" y="4557"/>
                </a:lnTo>
                <a:lnTo>
                  <a:pt x="4066" y="4541"/>
                </a:lnTo>
                <a:lnTo>
                  <a:pt x="4043" y="4524"/>
                </a:lnTo>
                <a:lnTo>
                  <a:pt x="3996" y="4486"/>
                </a:lnTo>
                <a:lnTo>
                  <a:pt x="3948" y="4446"/>
                </a:lnTo>
                <a:lnTo>
                  <a:pt x="3900" y="4403"/>
                </a:lnTo>
                <a:lnTo>
                  <a:pt x="3850" y="4357"/>
                </a:lnTo>
                <a:lnTo>
                  <a:pt x="3761" y="4377"/>
                </a:lnTo>
                <a:lnTo>
                  <a:pt x="3670" y="4398"/>
                </a:lnTo>
                <a:lnTo>
                  <a:pt x="3577" y="4420"/>
                </a:lnTo>
                <a:lnTo>
                  <a:pt x="3484" y="4445"/>
                </a:lnTo>
                <a:lnTo>
                  <a:pt x="3390" y="4471"/>
                </a:lnTo>
                <a:lnTo>
                  <a:pt x="3295" y="4498"/>
                </a:lnTo>
                <a:lnTo>
                  <a:pt x="3200" y="4527"/>
                </a:lnTo>
                <a:lnTo>
                  <a:pt x="3105" y="4556"/>
                </a:lnTo>
                <a:lnTo>
                  <a:pt x="3011" y="4587"/>
                </a:lnTo>
                <a:lnTo>
                  <a:pt x="2916" y="4619"/>
                </a:lnTo>
                <a:lnTo>
                  <a:pt x="2824" y="4652"/>
                </a:lnTo>
                <a:lnTo>
                  <a:pt x="2732" y="4685"/>
                </a:lnTo>
                <a:lnTo>
                  <a:pt x="2640" y="4720"/>
                </a:lnTo>
                <a:lnTo>
                  <a:pt x="2552" y="4755"/>
                </a:lnTo>
                <a:lnTo>
                  <a:pt x="2465" y="4792"/>
                </a:lnTo>
                <a:lnTo>
                  <a:pt x="2380" y="4827"/>
                </a:lnTo>
                <a:lnTo>
                  <a:pt x="2353" y="4882"/>
                </a:lnTo>
                <a:lnTo>
                  <a:pt x="2328" y="4936"/>
                </a:lnTo>
                <a:lnTo>
                  <a:pt x="2302" y="4988"/>
                </a:lnTo>
                <a:lnTo>
                  <a:pt x="2276" y="5038"/>
                </a:lnTo>
                <a:lnTo>
                  <a:pt x="2251" y="5088"/>
                </a:lnTo>
                <a:lnTo>
                  <a:pt x="2226" y="5136"/>
                </a:lnTo>
                <a:lnTo>
                  <a:pt x="2200" y="5182"/>
                </a:lnTo>
                <a:lnTo>
                  <a:pt x="2176" y="5227"/>
                </a:lnTo>
                <a:lnTo>
                  <a:pt x="2151" y="5271"/>
                </a:lnTo>
                <a:lnTo>
                  <a:pt x="2126" y="5313"/>
                </a:lnTo>
                <a:lnTo>
                  <a:pt x="2102" y="5354"/>
                </a:lnTo>
                <a:lnTo>
                  <a:pt x="2078" y="5394"/>
                </a:lnTo>
                <a:lnTo>
                  <a:pt x="2053" y="5431"/>
                </a:lnTo>
                <a:lnTo>
                  <a:pt x="2030" y="5468"/>
                </a:lnTo>
                <a:lnTo>
                  <a:pt x="2007" y="5503"/>
                </a:lnTo>
                <a:lnTo>
                  <a:pt x="1983" y="5537"/>
                </a:lnTo>
                <a:lnTo>
                  <a:pt x="1951" y="5579"/>
                </a:lnTo>
                <a:lnTo>
                  <a:pt x="1920" y="5620"/>
                </a:lnTo>
                <a:lnTo>
                  <a:pt x="1889" y="5657"/>
                </a:lnTo>
                <a:lnTo>
                  <a:pt x="1859" y="5692"/>
                </a:lnTo>
                <a:lnTo>
                  <a:pt x="1829" y="5724"/>
                </a:lnTo>
                <a:lnTo>
                  <a:pt x="1800" y="5753"/>
                </a:lnTo>
                <a:lnTo>
                  <a:pt x="1770" y="5779"/>
                </a:lnTo>
                <a:lnTo>
                  <a:pt x="1742" y="5801"/>
                </a:lnTo>
                <a:lnTo>
                  <a:pt x="1728" y="5813"/>
                </a:lnTo>
                <a:lnTo>
                  <a:pt x="1714" y="5822"/>
                </a:lnTo>
                <a:lnTo>
                  <a:pt x="1699" y="5831"/>
                </a:lnTo>
                <a:lnTo>
                  <a:pt x="1685" y="5840"/>
                </a:lnTo>
                <a:lnTo>
                  <a:pt x="1671" y="5847"/>
                </a:lnTo>
                <a:lnTo>
                  <a:pt x="1657" y="5854"/>
                </a:lnTo>
                <a:lnTo>
                  <a:pt x="1644" y="5860"/>
                </a:lnTo>
                <a:lnTo>
                  <a:pt x="1629" y="5866"/>
                </a:lnTo>
                <a:lnTo>
                  <a:pt x="1615" y="5872"/>
                </a:lnTo>
                <a:lnTo>
                  <a:pt x="1602" y="5876"/>
                </a:lnTo>
                <a:lnTo>
                  <a:pt x="1588" y="5880"/>
                </a:lnTo>
                <a:lnTo>
                  <a:pt x="1575" y="5883"/>
                </a:lnTo>
                <a:lnTo>
                  <a:pt x="1560" y="5885"/>
                </a:lnTo>
                <a:lnTo>
                  <a:pt x="1547" y="5887"/>
                </a:lnTo>
                <a:lnTo>
                  <a:pt x="1533" y="5887"/>
                </a:lnTo>
                <a:lnTo>
                  <a:pt x="1520" y="5888"/>
                </a:lnTo>
                <a:close/>
                <a:moveTo>
                  <a:pt x="5974" y="6942"/>
                </a:moveTo>
                <a:lnTo>
                  <a:pt x="5968" y="6962"/>
                </a:lnTo>
                <a:lnTo>
                  <a:pt x="5960" y="6982"/>
                </a:lnTo>
                <a:lnTo>
                  <a:pt x="5953" y="7000"/>
                </a:lnTo>
                <a:lnTo>
                  <a:pt x="5945" y="7019"/>
                </a:lnTo>
                <a:lnTo>
                  <a:pt x="5936" y="7038"/>
                </a:lnTo>
                <a:lnTo>
                  <a:pt x="5927" y="7056"/>
                </a:lnTo>
                <a:lnTo>
                  <a:pt x="5918" y="7073"/>
                </a:lnTo>
                <a:lnTo>
                  <a:pt x="5908" y="7091"/>
                </a:lnTo>
                <a:lnTo>
                  <a:pt x="5897" y="7109"/>
                </a:lnTo>
                <a:lnTo>
                  <a:pt x="5885" y="7125"/>
                </a:lnTo>
                <a:lnTo>
                  <a:pt x="5874" y="7141"/>
                </a:lnTo>
                <a:lnTo>
                  <a:pt x="5862" y="7157"/>
                </a:lnTo>
                <a:lnTo>
                  <a:pt x="5849" y="7173"/>
                </a:lnTo>
                <a:lnTo>
                  <a:pt x="5836" y="7188"/>
                </a:lnTo>
                <a:lnTo>
                  <a:pt x="5822" y="7203"/>
                </a:lnTo>
                <a:lnTo>
                  <a:pt x="5808" y="7217"/>
                </a:lnTo>
                <a:lnTo>
                  <a:pt x="5785" y="7239"/>
                </a:lnTo>
                <a:lnTo>
                  <a:pt x="5762" y="7260"/>
                </a:lnTo>
                <a:lnTo>
                  <a:pt x="5736" y="7280"/>
                </a:lnTo>
                <a:lnTo>
                  <a:pt x="5710" y="7298"/>
                </a:lnTo>
                <a:lnTo>
                  <a:pt x="5684" y="7316"/>
                </a:lnTo>
                <a:lnTo>
                  <a:pt x="5655" y="7332"/>
                </a:lnTo>
                <a:lnTo>
                  <a:pt x="5627" y="7346"/>
                </a:lnTo>
                <a:lnTo>
                  <a:pt x="5597" y="7360"/>
                </a:lnTo>
                <a:lnTo>
                  <a:pt x="5567" y="7371"/>
                </a:lnTo>
                <a:lnTo>
                  <a:pt x="5537" y="7383"/>
                </a:lnTo>
                <a:lnTo>
                  <a:pt x="5505" y="7391"/>
                </a:lnTo>
                <a:lnTo>
                  <a:pt x="5473" y="7399"/>
                </a:lnTo>
                <a:lnTo>
                  <a:pt x="5440" y="7404"/>
                </a:lnTo>
                <a:lnTo>
                  <a:pt x="5407" y="7409"/>
                </a:lnTo>
                <a:lnTo>
                  <a:pt x="5373" y="7411"/>
                </a:lnTo>
                <a:lnTo>
                  <a:pt x="5339" y="7412"/>
                </a:lnTo>
                <a:lnTo>
                  <a:pt x="664" y="7412"/>
                </a:lnTo>
                <a:lnTo>
                  <a:pt x="630" y="7411"/>
                </a:lnTo>
                <a:lnTo>
                  <a:pt x="596" y="7409"/>
                </a:lnTo>
                <a:lnTo>
                  <a:pt x="563" y="7404"/>
                </a:lnTo>
                <a:lnTo>
                  <a:pt x="530" y="7399"/>
                </a:lnTo>
                <a:lnTo>
                  <a:pt x="498" y="7391"/>
                </a:lnTo>
                <a:lnTo>
                  <a:pt x="466" y="7383"/>
                </a:lnTo>
                <a:lnTo>
                  <a:pt x="436" y="7371"/>
                </a:lnTo>
                <a:lnTo>
                  <a:pt x="405" y="7360"/>
                </a:lnTo>
                <a:lnTo>
                  <a:pt x="376" y="7346"/>
                </a:lnTo>
                <a:lnTo>
                  <a:pt x="348" y="7332"/>
                </a:lnTo>
                <a:lnTo>
                  <a:pt x="319" y="7316"/>
                </a:lnTo>
                <a:lnTo>
                  <a:pt x="293" y="7298"/>
                </a:lnTo>
                <a:lnTo>
                  <a:pt x="267" y="7280"/>
                </a:lnTo>
                <a:lnTo>
                  <a:pt x="241" y="7260"/>
                </a:lnTo>
                <a:lnTo>
                  <a:pt x="217" y="7239"/>
                </a:lnTo>
                <a:lnTo>
                  <a:pt x="195" y="7217"/>
                </a:lnTo>
                <a:lnTo>
                  <a:pt x="172" y="7194"/>
                </a:lnTo>
                <a:lnTo>
                  <a:pt x="151" y="7170"/>
                </a:lnTo>
                <a:lnTo>
                  <a:pt x="132" y="7145"/>
                </a:lnTo>
                <a:lnTo>
                  <a:pt x="113" y="7119"/>
                </a:lnTo>
                <a:lnTo>
                  <a:pt x="96" y="7092"/>
                </a:lnTo>
                <a:lnTo>
                  <a:pt x="80" y="7064"/>
                </a:lnTo>
                <a:lnTo>
                  <a:pt x="66" y="7036"/>
                </a:lnTo>
                <a:lnTo>
                  <a:pt x="52" y="7006"/>
                </a:lnTo>
                <a:lnTo>
                  <a:pt x="40" y="6976"/>
                </a:lnTo>
                <a:lnTo>
                  <a:pt x="29" y="6945"/>
                </a:lnTo>
                <a:lnTo>
                  <a:pt x="21" y="6914"/>
                </a:lnTo>
                <a:lnTo>
                  <a:pt x="13" y="6881"/>
                </a:lnTo>
                <a:lnTo>
                  <a:pt x="8" y="6849"/>
                </a:lnTo>
                <a:lnTo>
                  <a:pt x="3" y="6815"/>
                </a:lnTo>
                <a:lnTo>
                  <a:pt x="1" y="6782"/>
                </a:lnTo>
                <a:lnTo>
                  <a:pt x="0" y="6747"/>
                </a:lnTo>
                <a:lnTo>
                  <a:pt x="0" y="665"/>
                </a:lnTo>
                <a:lnTo>
                  <a:pt x="1" y="630"/>
                </a:lnTo>
                <a:lnTo>
                  <a:pt x="3" y="597"/>
                </a:lnTo>
                <a:lnTo>
                  <a:pt x="8" y="563"/>
                </a:lnTo>
                <a:lnTo>
                  <a:pt x="13" y="531"/>
                </a:lnTo>
                <a:lnTo>
                  <a:pt x="21" y="498"/>
                </a:lnTo>
                <a:lnTo>
                  <a:pt x="29" y="467"/>
                </a:lnTo>
                <a:lnTo>
                  <a:pt x="40" y="436"/>
                </a:lnTo>
                <a:lnTo>
                  <a:pt x="52" y="406"/>
                </a:lnTo>
                <a:lnTo>
                  <a:pt x="66" y="376"/>
                </a:lnTo>
                <a:lnTo>
                  <a:pt x="80" y="348"/>
                </a:lnTo>
                <a:lnTo>
                  <a:pt x="96" y="319"/>
                </a:lnTo>
                <a:lnTo>
                  <a:pt x="113" y="293"/>
                </a:lnTo>
                <a:lnTo>
                  <a:pt x="132" y="267"/>
                </a:lnTo>
                <a:lnTo>
                  <a:pt x="151" y="241"/>
                </a:lnTo>
                <a:lnTo>
                  <a:pt x="172" y="218"/>
                </a:lnTo>
                <a:lnTo>
                  <a:pt x="195" y="195"/>
                </a:lnTo>
                <a:lnTo>
                  <a:pt x="217" y="172"/>
                </a:lnTo>
                <a:lnTo>
                  <a:pt x="241" y="152"/>
                </a:lnTo>
                <a:lnTo>
                  <a:pt x="267" y="132"/>
                </a:lnTo>
                <a:lnTo>
                  <a:pt x="293" y="113"/>
                </a:lnTo>
                <a:lnTo>
                  <a:pt x="319" y="96"/>
                </a:lnTo>
                <a:lnTo>
                  <a:pt x="348" y="80"/>
                </a:lnTo>
                <a:lnTo>
                  <a:pt x="376" y="66"/>
                </a:lnTo>
                <a:lnTo>
                  <a:pt x="405" y="53"/>
                </a:lnTo>
                <a:lnTo>
                  <a:pt x="436" y="40"/>
                </a:lnTo>
                <a:lnTo>
                  <a:pt x="466" y="30"/>
                </a:lnTo>
                <a:lnTo>
                  <a:pt x="498" y="21"/>
                </a:lnTo>
                <a:lnTo>
                  <a:pt x="530" y="13"/>
                </a:lnTo>
                <a:lnTo>
                  <a:pt x="563" y="8"/>
                </a:lnTo>
                <a:lnTo>
                  <a:pt x="596" y="3"/>
                </a:lnTo>
                <a:lnTo>
                  <a:pt x="630" y="1"/>
                </a:lnTo>
                <a:lnTo>
                  <a:pt x="664" y="0"/>
                </a:lnTo>
                <a:lnTo>
                  <a:pt x="5339" y="0"/>
                </a:lnTo>
                <a:lnTo>
                  <a:pt x="5373" y="1"/>
                </a:lnTo>
                <a:lnTo>
                  <a:pt x="5407" y="3"/>
                </a:lnTo>
                <a:lnTo>
                  <a:pt x="5440" y="8"/>
                </a:lnTo>
                <a:lnTo>
                  <a:pt x="5473" y="13"/>
                </a:lnTo>
                <a:lnTo>
                  <a:pt x="5505" y="21"/>
                </a:lnTo>
                <a:lnTo>
                  <a:pt x="5537" y="30"/>
                </a:lnTo>
                <a:lnTo>
                  <a:pt x="5567" y="40"/>
                </a:lnTo>
                <a:lnTo>
                  <a:pt x="5597" y="53"/>
                </a:lnTo>
                <a:lnTo>
                  <a:pt x="5627" y="66"/>
                </a:lnTo>
                <a:lnTo>
                  <a:pt x="5655" y="80"/>
                </a:lnTo>
                <a:lnTo>
                  <a:pt x="5684" y="96"/>
                </a:lnTo>
                <a:lnTo>
                  <a:pt x="5710" y="113"/>
                </a:lnTo>
                <a:lnTo>
                  <a:pt x="5736" y="132"/>
                </a:lnTo>
                <a:lnTo>
                  <a:pt x="5762" y="152"/>
                </a:lnTo>
                <a:lnTo>
                  <a:pt x="5785" y="172"/>
                </a:lnTo>
                <a:lnTo>
                  <a:pt x="5808" y="195"/>
                </a:lnTo>
                <a:lnTo>
                  <a:pt x="5831" y="218"/>
                </a:lnTo>
                <a:lnTo>
                  <a:pt x="5851" y="241"/>
                </a:lnTo>
                <a:lnTo>
                  <a:pt x="5871" y="267"/>
                </a:lnTo>
                <a:lnTo>
                  <a:pt x="5889" y="293"/>
                </a:lnTo>
                <a:lnTo>
                  <a:pt x="5907" y="319"/>
                </a:lnTo>
                <a:lnTo>
                  <a:pt x="5923" y="348"/>
                </a:lnTo>
                <a:lnTo>
                  <a:pt x="5937" y="376"/>
                </a:lnTo>
                <a:lnTo>
                  <a:pt x="5951" y="406"/>
                </a:lnTo>
                <a:lnTo>
                  <a:pt x="5962" y="436"/>
                </a:lnTo>
                <a:lnTo>
                  <a:pt x="5974" y="467"/>
                </a:lnTo>
                <a:lnTo>
                  <a:pt x="5982" y="498"/>
                </a:lnTo>
                <a:lnTo>
                  <a:pt x="5990" y="531"/>
                </a:lnTo>
                <a:lnTo>
                  <a:pt x="5995" y="563"/>
                </a:lnTo>
                <a:lnTo>
                  <a:pt x="6000" y="597"/>
                </a:lnTo>
                <a:lnTo>
                  <a:pt x="6002" y="630"/>
                </a:lnTo>
                <a:lnTo>
                  <a:pt x="6003" y="665"/>
                </a:lnTo>
                <a:lnTo>
                  <a:pt x="6003" y="6747"/>
                </a:lnTo>
                <a:lnTo>
                  <a:pt x="6003" y="6942"/>
                </a:lnTo>
                <a:lnTo>
                  <a:pt x="5974" y="6942"/>
                </a:lnTo>
                <a:close/>
                <a:moveTo>
                  <a:pt x="5532" y="6941"/>
                </a:moveTo>
                <a:lnTo>
                  <a:pt x="5542" y="6932"/>
                </a:lnTo>
                <a:lnTo>
                  <a:pt x="5551" y="6922"/>
                </a:lnTo>
                <a:lnTo>
                  <a:pt x="5559" y="6912"/>
                </a:lnTo>
                <a:lnTo>
                  <a:pt x="5566" y="6901"/>
                </a:lnTo>
                <a:lnTo>
                  <a:pt x="5573" y="6889"/>
                </a:lnTo>
                <a:lnTo>
                  <a:pt x="5580" y="6878"/>
                </a:lnTo>
                <a:lnTo>
                  <a:pt x="5586" y="6866"/>
                </a:lnTo>
                <a:lnTo>
                  <a:pt x="5591" y="6854"/>
                </a:lnTo>
                <a:lnTo>
                  <a:pt x="5596" y="6842"/>
                </a:lnTo>
                <a:lnTo>
                  <a:pt x="5600" y="6829"/>
                </a:lnTo>
                <a:lnTo>
                  <a:pt x="5604" y="6816"/>
                </a:lnTo>
                <a:lnTo>
                  <a:pt x="5608" y="6803"/>
                </a:lnTo>
                <a:lnTo>
                  <a:pt x="5610" y="6789"/>
                </a:lnTo>
                <a:lnTo>
                  <a:pt x="5612" y="6776"/>
                </a:lnTo>
                <a:lnTo>
                  <a:pt x="5613" y="6762"/>
                </a:lnTo>
                <a:lnTo>
                  <a:pt x="5614" y="6747"/>
                </a:lnTo>
                <a:lnTo>
                  <a:pt x="5614" y="6552"/>
                </a:lnTo>
                <a:lnTo>
                  <a:pt x="5614" y="6552"/>
                </a:lnTo>
                <a:lnTo>
                  <a:pt x="5614" y="665"/>
                </a:lnTo>
                <a:lnTo>
                  <a:pt x="5613" y="650"/>
                </a:lnTo>
                <a:lnTo>
                  <a:pt x="5612" y="636"/>
                </a:lnTo>
                <a:lnTo>
                  <a:pt x="5611" y="623"/>
                </a:lnTo>
                <a:lnTo>
                  <a:pt x="5608" y="609"/>
                </a:lnTo>
                <a:lnTo>
                  <a:pt x="5604" y="596"/>
                </a:lnTo>
                <a:lnTo>
                  <a:pt x="5600" y="582"/>
                </a:lnTo>
                <a:lnTo>
                  <a:pt x="5596" y="570"/>
                </a:lnTo>
                <a:lnTo>
                  <a:pt x="5591" y="558"/>
                </a:lnTo>
                <a:lnTo>
                  <a:pt x="5586" y="546"/>
                </a:lnTo>
                <a:lnTo>
                  <a:pt x="5580" y="534"/>
                </a:lnTo>
                <a:lnTo>
                  <a:pt x="5573" y="522"/>
                </a:lnTo>
                <a:lnTo>
                  <a:pt x="5566" y="511"/>
                </a:lnTo>
                <a:lnTo>
                  <a:pt x="5559" y="500"/>
                </a:lnTo>
                <a:lnTo>
                  <a:pt x="5551" y="490"/>
                </a:lnTo>
                <a:lnTo>
                  <a:pt x="5542" y="480"/>
                </a:lnTo>
                <a:lnTo>
                  <a:pt x="5532" y="471"/>
                </a:lnTo>
                <a:lnTo>
                  <a:pt x="5523" y="462"/>
                </a:lnTo>
                <a:lnTo>
                  <a:pt x="5513" y="452"/>
                </a:lnTo>
                <a:lnTo>
                  <a:pt x="5503" y="444"/>
                </a:lnTo>
                <a:lnTo>
                  <a:pt x="5492" y="437"/>
                </a:lnTo>
                <a:lnTo>
                  <a:pt x="5481" y="430"/>
                </a:lnTo>
                <a:lnTo>
                  <a:pt x="5470" y="423"/>
                </a:lnTo>
                <a:lnTo>
                  <a:pt x="5457" y="417"/>
                </a:lnTo>
                <a:lnTo>
                  <a:pt x="5445" y="412"/>
                </a:lnTo>
                <a:lnTo>
                  <a:pt x="5433" y="407"/>
                </a:lnTo>
                <a:lnTo>
                  <a:pt x="5421" y="403"/>
                </a:lnTo>
                <a:lnTo>
                  <a:pt x="5408" y="399"/>
                </a:lnTo>
                <a:lnTo>
                  <a:pt x="5395" y="396"/>
                </a:lnTo>
                <a:lnTo>
                  <a:pt x="5380" y="394"/>
                </a:lnTo>
                <a:lnTo>
                  <a:pt x="5367" y="392"/>
                </a:lnTo>
                <a:lnTo>
                  <a:pt x="5353" y="391"/>
                </a:lnTo>
                <a:lnTo>
                  <a:pt x="5339" y="389"/>
                </a:lnTo>
                <a:lnTo>
                  <a:pt x="664" y="389"/>
                </a:lnTo>
                <a:lnTo>
                  <a:pt x="650" y="391"/>
                </a:lnTo>
                <a:lnTo>
                  <a:pt x="636" y="392"/>
                </a:lnTo>
                <a:lnTo>
                  <a:pt x="622" y="394"/>
                </a:lnTo>
                <a:lnTo>
                  <a:pt x="608" y="396"/>
                </a:lnTo>
                <a:lnTo>
                  <a:pt x="595" y="399"/>
                </a:lnTo>
                <a:lnTo>
                  <a:pt x="582" y="403"/>
                </a:lnTo>
                <a:lnTo>
                  <a:pt x="570" y="407"/>
                </a:lnTo>
                <a:lnTo>
                  <a:pt x="557" y="412"/>
                </a:lnTo>
                <a:lnTo>
                  <a:pt x="544" y="417"/>
                </a:lnTo>
                <a:lnTo>
                  <a:pt x="533" y="423"/>
                </a:lnTo>
                <a:lnTo>
                  <a:pt x="522" y="430"/>
                </a:lnTo>
                <a:lnTo>
                  <a:pt x="511" y="437"/>
                </a:lnTo>
                <a:lnTo>
                  <a:pt x="500" y="444"/>
                </a:lnTo>
                <a:lnTo>
                  <a:pt x="490" y="452"/>
                </a:lnTo>
                <a:lnTo>
                  <a:pt x="479" y="462"/>
                </a:lnTo>
                <a:lnTo>
                  <a:pt x="470" y="471"/>
                </a:lnTo>
                <a:lnTo>
                  <a:pt x="461" y="480"/>
                </a:lnTo>
                <a:lnTo>
                  <a:pt x="452" y="490"/>
                </a:lnTo>
                <a:lnTo>
                  <a:pt x="444" y="500"/>
                </a:lnTo>
                <a:lnTo>
                  <a:pt x="437" y="511"/>
                </a:lnTo>
                <a:lnTo>
                  <a:pt x="430" y="522"/>
                </a:lnTo>
                <a:lnTo>
                  <a:pt x="423" y="534"/>
                </a:lnTo>
                <a:lnTo>
                  <a:pt x="417" y="546"/>
                </a:lnTo>
                <a:lnTo>
                  <a:pt x="412" y="558"/>
                </a:lnTo>
                <a:lnTo>
                  <a:pt x="406" y="570"/>
                </a:lnTo>
                <a:lnTo>
                  <a:pt x="402" y="582"/>
                </a:lnTo>
                <a:lnTo>
                  <a:pt x="398" y="596"/>
                </a:lnTo>
                <a:lnTo>
                  <a:pt x="395" y="609"/>
                </a:lnTo>
                <a:lnTo>
                  <a:pt x="392" y="623"/>
                </a:lnTo>
                <a:lnTo>
                  <a:pt x="391" y="636"/>
                </a:lnTo>
                <a:lnTo>
                  <a:pt x="390" y="650"/>
                </a:lnTo>
                <a:lnTo>
                  <a:pt x="389" y="665"/>
                </a:lnTo>
                <a:lnTo>
                  <a:pt x="389" y="6747"/>
                </a:lnTo>
                <a:lnTo>
                  <a:pt x="390" y="6762"/>
                </a:lnTo>
                <a:lnTo>
                  <a:pt x="391" y="6776"/>
                </a:lnTo>
                <a:lnTo>
                  <a:pt x="392" y="6789"/>
                </a:lnTo>
                <a:lnTo>
                  <a:pt x="395" y="6803"/>
                </a:lnTo>
                <a:lnTo>
                  <a:pt x="398" y="6816"/>
                </a:lnTo>
                <a:lnTo>
                  <a:pt x="402" y="6829"/>
                </a:lnTo>
                <a:lnTo>
                  <a:pt x="406" y="6842"/>
                </a:lnTo>
                <a:lnTo>
                  <a:pt x="412" y="6854"/>
                </a:lnTo>
                <a:lnTo>
                  <a:pt x="417" y="6866"/>
                </a:lnTo>
                <a:lnTo>
                  <a:pt x="423" y="6878"/>
                </a:lnTo>
                <a:lnTo>
                  <a:pt x="430" y="6889"/>
                </a:lnTo>
                <a:lnTo>
                  <a:pt x="437" y="6901"/>
                </a:lnTo>
                <a:lnTo>
                  <a:pt x="444" y="6912"/>
                </a:lnTo>
                <a:lnTo>
                  <a:pt x="452" y="6922"/>
                </a:lnTo>
                <a:lnTo>
                  <a:pt x="461" y="6932"/>
                </a:lnTo>
                <a:lnTo>
                  <a:pt x="470" y="6941"/>
                </a:lnTo>
                <a:lnTo>
                  <a:pt x="479" y="6950"/>
                </a:lnTo>
                <a:lnTo>
                  <a:pt x="490" y="6959"/>
                </a:lnTo>
                <a:lnTo>
                  <a:pt x="500" y="6968"/>
                </a:lnTo>
                <a:lnTo>
                  <a:pt x="511" y="6975"/>
                </a:lnTo>
                <a:lnTo>
                  <a:pt x="522" y="6982"/>
                </a:lnTo>
                <a:lnTo>
                  <a:pt x="533" y="6989"/>
                </a:lnTo>
                <a:lnTo>
                  <a:pt x="544" y="6995"/>
                </a:lnTo>
                <a:lnTo>
                  <a:pt x="557" y="7000"/>
                </a:lnTo>
                <a:lnTo>
                  <a:pt x="570" y="7005"/>
                </a:lnTo>
                <a:lnTo>
                  <a:pt x="582" y="7009"/>
                </a:lnTo>
                <a:lnTo>
                  <a:pt x="595" y="7013"/>
                </a:lnTo>
                <a:lnTo>
                  <a:pt x="608" y="7016"/>
                </a:lnTo>
                <a:lnTo>
                  <a:pt x="622" y="7019"/>
                </a:lnTo>
                <a:lnTo>
                  <a:pt x="636" y="7020"/>
                </a:lnTo>
                <a:lnTo>
                  <a:pt x="650" y="7021"/>
                </a:lnTo>
                <a:lnTo>
                  <a:pt x="664" y="7022"/>
                </a:lnTo>
                <a:lnTo>
                  <a:pt x="5339" y="7022"/>
                </a:lnTo>
                <a:lnTo>
                  <a:pt x="5353" y="7021"/>
                </a:lnTo>
                <a:lnTo>
                  <a:pt x="5367" y="7020"/>
                </a:lnTo>
                <a:lnTo>
                  <a:pt x="5380" y="7019"/>
                </a:lnTo>
                <a:lnTo>
                  <a:pt x="5395" y="7016"/>
                </a:lnTo>
                <a:lnTo>
                  <a:pt x="5408" y="7013"/>
                </a:lnTo>
                <a:lnTo>
                  <a:pt x="5421" y="7009"/>
                </a:lnTo>
                <a:lnTo>
                  <a:pt x="5433" y="7005"/>
                </a:lnTo>
                <a:lnTo>
                  <a:pt x="5445" y="7000"/>
                </a:lnTo>
                <a:lnTo>
                  <a:pt x="5457" y="6995"/>
                </a:lnTo>
                <a:lnTo>
                  <a:pt x="5470" y="6989"/>
                </a:lnTo>
                <a:lnTo>
                  <a:pt x="5481" y="6982"/>
                </a:lnTo>
                <a:lnTo>
                  <a:pt x="5492" y="6975"/>
                </a:lnTo>
                <a:lnTo>
                  <a:pt x="5503" y="6968"/>
                </a:lnTo>
                <a:lnTo>
                  <a:pt x="5513" y="6959"/>
                </a:lnTo>
                <a:lnTo>
                  <a:pt x="5523" y="6950"/>
                </a:lnTo>
                <a:lnTo>
                  <a:pt x="5532" y="6941"/>
                </a:lnTo>
                <a:close/>
                <a:moveTo>
                  <a:pt x="1963" y="5033"/>
                </a:moveTo>
                <a:lnTo>
                  <a:pt x="1898" y="5070"/>
                </a:lnTo>
                <a:lnTo>
                  <a:pt x="1839" y="5106"/>
                </a:lnTo>
                <a:lnTo>
                  <a:pt x="1785" y="5142"/>
                </a:lnTo>
                <a:lnTo>
                  <a:pt x="1734" y="5176"/>
                </a:lnTo>
                <a:lnTo>
                  <a:pt x="1688" y="5209"/>
                </a:lnTo>
                <a:lnTo>
                  <a:pt x="1648" y="5241"/>
                </a:lnTo>
                <a:lnTo>
                  <a:pt x="1610" y="5273"/>
                </a:lnTo>
                <a:lnTo>
                  <a:pt x="1578" y="5302"/>
                </a:lnTo>
                <a:lnTo>
                  <a:pt x="1548" y="5331"/>
                </a:lnTo>
                <a:lnTo>
                  <a:pt x="1524" y="5358"/>
                </a:lnTo>
                <a:lnTo>
                  <a:pt x="1513" y="5371"/>
                </a:lnTo>
                <a:lnTo>
                  <a:pt x="1503" y="5383"/>
                </a:lnTo>
                <a:lnTo>
                  <a:pt x="1494" y="5396"/>
                </a:lnTo>
                <a:lnTo>
                  <a:pt x="1485" y="5408"/>
                </a:lnTo>
                <a:lnTo>
                  <a:pt x="1478" y="5420"/>
                </a:lnTo>
                <a:lnTo>
                  <a:pt x="1472" y="5431"/>
                </a:lnTo>
                <a:lnTo>
                  <a:pt x="1466" y="5442"/>
                </a:lnTo>
                <a:lnTo>
                  <a:pt x="1462" y="5452"/>
                </a:lnTo>
                <a:lnTo>
                  <a:pt x="1458" y="5463"/>
                </a:lnTo>
                <a:lnTo>
                  <a:pt x="1455" y="5473"/>
                </a:lnTo>
                <a:lnTo>
                  <a:pt x="1453" y="5482"/>
                </a:lnTo>
                <a:lnTo>
                  <a:pt x="1451" y="5490"/>
                </a:lnTo>
                <a:lnTo>
                  <a:pt x="1451" y="5497"/>
                </a:lnTo>
                <a:lnTo>
                  <a:pt x="1451" y="5506"/>
                </a:lnTo>
                <a:lnTo>
                  <a:pt x="1452" y="5512"/>
                </a:lnTo>
                <a:lnTo>
                  <a:pt x="1453" y="5518"/>
                </a:lnTo>
                <a:lnTo>
                  <a:pt x="1455" y="5524"/>
                </a:lnTo>
                <a:lnTo>
                  <a:pt x="1457" y="5532"/>
                </a:lnTo>
                <a:lnTo>
                  <a:pt x="1461" y="5539"/>
                </a:lnTo>
                <a:lnTo>
                  <a:pt x="1466" y="5547"/>
                </a:lnTo>
                <a:lnTo>
                  <a:pt x="1471" y="5556"/>
                </a:lnTo>
                <a:lnTo>
                  <a:pt x="1478" y="5565"/>
                </a:lnTo>
                <a:lnTo>
                  <a:pt x="1487" y="5574"/>
                </a:lnTo>
                <a:lnTo>
                  <a:pt x="1498" y="5584"/>
                </a:lnTo>
                <a:lnTo>
                  <a:pt x="1510" y="5594"/>
                </a:lnTo>
                <a:lnTo>
                  <a:pt x="1523" y="5606"/>
                </a:lnTo>
                <a:lnTo>
                  <a:pt x="1529" y="5604"/>
                </a:lnTo>
                <a:lnTo>
                  <a:pt x="1538" y="5600"/>
                </a:lnTo>
                <a:lnTo>
                  <a:pt x="1549" y="5592"/>
                </a:lnTo>
                <a:lnTo>
                  <a:pt x="1565" y="5583"/>
                </a:lnTo>
                <a:lnTo>
                  <a:pt x="1582" y="5570"/>
                </a:lnTo>
                <a:lnTo>
                  <a:pt x="1602" y="5553"/>
                </a:lnTo>
                <a:lnTo>
                  <a:pt x="1625" y="5531"/>
                </a:lnTo>
                <a:lnTo>
                  <a:pt x="1651" y="5503"/>
                </a:lnTo>
                <a:lnTo>
                  <a:pt x="1680" y="5471"/>
                </a:lnTo>
                <a:lnTo>
                  <a:pt x="1712" y="5431"/>
                </a:lnTo>
                <a:lnTo>
                  <a:pt x="1746" y="5385"/>
                </a:lnTo>
                <a:lnTo>
                  <a:pt x="1784" y="5332"/>
                </a:lnTo>
                <a:lnTo>
                  <a:pt x="1804" y="5302"/>
                </a:lnTo>
                <a:lnTo>
                  <a:pt x="1824" y="5271"/>
                </a:lnTo>
                <a:lnTo>
                  <a:pt x="1845" y="5236"/>
                </a:lnTo>
                <a:lnTo>
                  <a:pt x="1868" y="5201"/>
                </a:lnTo>
                <a:lnTo>
                  <a:pt x="1890" y="5162"/>
                </a:lnTo>
                <a:lnTo>
                  <a:pt x="1913" y="5122"/>
                </a:lnTo>
                <a:lnTo>
                  <a:pt x="1938" y="5079"/>
                </a:lnTo>
                <a:lnTo>
                  <a:pt x="1963" y="5033"/>
                </a:lnTo>
                <a:close/>
                <a:moveTo>
                  <a:pt x="4208" y="4296"/>
                </a:moveTo>
                <a:lnTo>
                  <a:pt x="4232" y="4315"/>
                </a:lnTo>
                <a:lnTo>
                  <a:pt x="4258" y="4333"/>
                </a:lnTo>
                <a:lnTo>
                  <a:pt x="4282" y="4349"/>
                </a:lnTo>
                <a:lnTo>
                  <a:pt x="4306" y="4366"/>
                </a:lnTo>
                <a:lnTo>
                  <a:pt x="4330" y="4380"/>
                </a:lnTo>
                <a:lnTo>
                  <a:pt x="4353" y="4393"/>
                </a:lnTo>
                <a:lnTo>
                  <a:pt x="4375" y="4405"/>
                </a:lnTo>
                <a:lnTo>
                  <a:pt x="4398" y="4415"/>
                </a:lnTo>
                <a:lnTo>
                  <a:pt x="4419" y="4425"/>
                </a:lnTo>
                <a:lnTo>
                  <a:pt x="4440" y="4434"/>
                </a:lnTo>
                <a:lnTo>
                  <a:pt x="4461" y="4441"/>
                </a:lnTo>
                <a:lnTo>
                  <a:pt x="4480" y="4447"/>
                </a:lnTo>
                <a:lnTo>
                  <a:pt x="4499" y="4452"/>
                </a:lnTo>
                <a:lnTo>
                  <a:pt x="4517" y="4455"/>
                </a:lnTo>
                <a:lnTo>
                  <a:pt x="4536" y="4457"/>
                </a:lnTo>
                <a:lnTo>
                  <a:pt x="4552" y="4458"/>
                </a:lnTo>
                <a:lnTo>
                  <a:pt x="4567" y="4457"/>
                </a:lnTo>
                <a:lnTo>
                  <a:pt x="4583" y="4455"/>
                </a:lnTo>
                <a:lnTo>
                  <a:pt x="4592" y="4453"/>
                </a:lnTo>
                <a:lnTo>
                  <a:pt x="4601" y="4451"/>
                </a:lnTo>
                <a:lnTo>
                  <a:pt x="4610" y="4448"/>
                </a:lnTo>
                <a:lnTo>
                  <a:pt x="4619" y="4444"/>
                </a:lnTo>
                <a:lnTo>
                  <a:pt x="4628" y="4440"/>
                </a:lnTo>
                <a:lnTo>
                  <a:pt x="4637" y="4434"/>
                </a:lnTo>
                <a:lnTo>
                  <a:pt x="4646" y="4427"/>
                </a:lnTo>
                <a:lnTo>
                  <a:pt x="4655" y="4419"/>
                </a:lnTo>
                <a:lnTo>
                  <a:pt x="4665" y="4410"/>
                </a:lnTo>
                <a:lnTo>
                  <a:pt x="4675" y="4400"/>
                </a:lnTo>
                <a:lnTo>
                  <a:pt x="4685" y="4389"/>
                </a:lnTo>
                <a:lnTo>
                  <a:pt x="4694" y="4377"/>
                </a:lnTo>
                <a:lnTo>
                  <a:pt x="4710" y="4352"/>
                </a:lnTo>
                <a:lnTo>
                  <a:pt x="4721" y="4333"/>
                </a:lnTo>
                <a:lnTo>
                  <a:pt x="4728" y="4318"/>
                </a:lnTo>
                <a:lnTo>
                  <a:pt x="4732" y="4307"/>
                </a:lnTo>
                <a:lnTo>
                  <a:pt x="4722" y="4303"/>
                </a:lnTo>
                <a:lnTo>
                  <a:pt x="4709" y="4298"/>
                </a:lnTo>
                <a:lnTo>
                  <a:pt x="4690" y="4291"/>
                </a:lnTo>
                <a:lnTo>
                  <a:pt x="4665" y="4286"/>
                </a:lnTo>
                <a:lnTo>
                  <a:pt x="4636" y="4281"/>
                </a:lnTo>
                <a:lnTo>
                  <a:pt x="4599" y="4277"/>
                </a:lnTo>
                <a:lnTo>
                  <a:pt x="4555" y="4275"/>
                </a:lnTo>
                <a:lnTo>
                  <a:pt x="4503" y="4274"/>
                </a:lnTo>
                <a:lnTo>
                  <a:pt x="4472" y="4274"/>
                </a:lnTo>
                <a:lnTo>
                  <a:pt x="4437" y="4275"/>
                </a:lnTo>
                <a:lnTo>
                  <a:pt x="4403" y="4277"/>
                </a:lnTo>
                <a:lnTo>
                  <a:pt x="4366" y="4279"/>
                </a:lnTo>
                <a:lnTo>
                  <a:pt x="4329" y="4282"/>
                </a:lnTo>
                <a:lnTo>
                  <a:pt x="4289" y="4286"/>
                </a:lnTo>
                <a:lnTo>
                  <a:pt x="4249" y="4290"/>
                </a:lnTo>
                <a:lnTo>
                  <a:pt x="4208" y="4296"/>
                </a:lnTo>
                <a:close/>
                <a:moveTo>
                  <a:pt x="2990" y="3195"/>
                </a:moveTo>
                <a:lnTo>
                  <a:pt x="2967" y="3273"/>
                </a:lnTo>
                <a:lnTo>
                  <a:pt x="2944" y="3351"/>
                </a:lnTo>
                <a:lnTo>
                  <a:pt x="2919" y="3430"/>
                </a:lnTo>
                <a:lnTo>
                  <a:pt x="2894" y="3509"/>
                </a:lnTo>
                <a:lnTo>
                  <a:pt x="2869" y="3589"/>
                </a:lnTo>
                <a:lnTo>
                  <a:pt x="2841" y="3669"/>
                </a:lnTo>
                <a:lnTo>
                  <a:pt x="2814" y="3749"/>
                </a:lnTo>
                <a:lnTo>
                  <a:pt x="2786" y="3829"/>
                </a:lnTo>
                <a:lnTo>
                  <a:pt x="2758" y="3909"/>
                </a:lnTo>
                <a:lnTo>
                  <a:pt x="2729" y="3989"/>
                </a:lnTo>
                <a:lnTo>
                  <a:pt x="2699" y="4068"/>
                </a:lnTo>
                <a:lnTo>
                  <a:pt x="2669" y="4147"/>
                </a:lnTo>
                <a:lnTo>
                  <a:pt x="2638" y="4225"/>
                </a:lnTo>
                <a:lnTo>
                  <a:pt x="2608" y="4303"/>
                </a:lnTo>
                <a:lnTo>
                  <a:pt x="2577" y="4380"/>
                </a:lnTo>
                <a:lnTo>
                  <a:pt x="2545" y="4456"/>
                </a:lnTo>
                <a:lnTo>
                  <a:pt x="2610" y="4430"/>
                </a:lnTo>
                <a:lnTo>
                  <a:pt x="2677" y="4406"/>
                </a:lnTo>
                <a:lnTo>
                  <a:pt x="2744" y="4382"/>
                </a:lnTo>
                <a:lnTo>
                  <a:pt x="2811" y="4358"/>
                </a:lnTo>
                <a:lnTo>
                  <a:pt x="2879" y="4335"/>
                </a:lnTo>
                <a:lnTo>
                  <a:pt x="2947" y="4312"/>
                </a:lnTo>
                <a:lnTo>
                  <a:pt x="3015" y="4290"/>
                </a:lnTo>
                <a:lnTo>
                  <a:pt x="3084" y="4268"/>
                </a:lnTo>
                <a:lnTo>
                  <a:pt x="3151" y="4248"/>
                </a:lnTo>
                <a:lnTo>
                  <a:pt x="3220" y="4227"/>
                </a:lnTo>
                <a:lnTo>
                  <a:pt x="3288" y="4207"/>
                </a:lnTo>
                <a:lnTo>
                  <a:pt x="3357" y="4188"/>
                </a:lnTo>
                <a:lnTo>
                  <a:pt x="3425" y="4170"/>
                </a:lnTo>
                <a:lnTo>
                  <a:pt x="3492" y="4152"/>
                </a:lnTo>
                <a:lnTo>
                  <a:pt x="3560" y="4135"/>
                </a:lnTo>
                <a:lnTo>
                  <a:pt x="3627" y="4119"/>
                </a:lnTo>
                <a:lnTo>
                  <a:pt x="3584" y="4069"/>
                </a:lnTo>
                <a:lnTo>
                  <a:pt x="3543" y="4018"/>
                </a:lnTo>
                <a:lnTo>
                  <a:pt x="3500" y="3966"/>
                </a:lnTo>
                <a:lnTo>
                  <a:pt x="3459" y="3912"/>
                </a:lnTo>
                <a:lnTo>
                  <a:pt x="3417" y="3857"/>
                </a:lnTo>
                <a:lnTo>
                  <a:pt x="3376" y="3800"/>
                </a:lnTo>
                <a:lnTo>
                  <a:pt x="3335" y="3743"/>
                </a:lnTo>
                <a:lnTo>
                  <a:pt x="3294" y="3686"/>
                </a:lnTo>
                <a:lnTo>
                  <a:pt x="3254" y="3627"/>
                </a:lnTo>
                <a:lnTo>
                  <a:pt x="3214" y="3567"/>
                </a:lnTo>
                <a:lnTo>
                  <a:pt x="3176" y="3506"/>
                </a:lnTo>
                <a:lnTo>
                  <a:pt x="3137" y="3445"/>
                </a:lnTo>
                <a:lnTo>
                  <a:pt x="3099" y="3383"/>
                </a:lnTo>
                <a:lnTo>
                  <a:pt x="3062" y="3320"/>
                </a:lnTo>
                <a:lnTo>
                  <a:pt x="3026" y="3258"/>
                </a:lnTo>
                <a:lnTo>
                  <a:pt x="2990" y="3195"/>
                </a:lnTo>
                <a:close/>
                <a:moveTo>
                  <a:pt x="2905" y="1780"/>
                </a:moveTo>
                <a:lnTo>
                  <a:pt x="2899" y="1782"/>
                </a:lnTo>
                <a:lnTo>
                  <a:pt x="2889" y="1784"/>
                </a:lnTo>
                <a:lnTo>
                  <a:pt x="2883" y="1787"/>
                </a:lnTo>
                <a:lnTo>
                  <a:pt x="2878" y="1789"/>
                </a:lnTo>
                <a:lnTo>
                  <a:pt x="2872" y="1793"/>
                </a:lnTo>
                <a:lnTo>
                  <a:pt x="2867" y="1797"/>
                </a:lnTo>
                <a:lnTo>
                  <a:pt x="2862" y="1802"/>
                </a:lnTo>
                <a:lnTo>
                  <a:pt x="2857" y="1808"/>
                </a:lnTo>
                <a:lnTo>
                  <a:pt x="2852" y="1815"/>
                </a:lnTo>
                <a:lnTo>
                  <a:pt x="2848" y="1824"/>
                </a:lnTo>
                <a:lnTo>
                  <a:pt x="2845" y="1835"/>
                </a:lnTo>
                <a:lnTo>
                  <a:pt x="2841" y="1845"/>
                </a:lnTo>
                <a:lnTo>
                  <a:pt x="2838" y="1855"/>
                </a:lnTo>
                <a:lnTo>
                  <a:pt x="2836" y="1867"/>
                </a:lnTo>
                <a:lnTo>
                  <a:pt x="2832" y="1890"/>
                </a:lnTo>
                <a:lnTo>
                  <a:pt x="2830" y="1916"/>
                </a:lnTo>
                <a:lnTo>
                  <a:pt x="2829" y="1943"/>
                </a:lnTo>
                <a:lnTo>
                  <a:pt x="2830" y="1972"/>
                </a:lnTo>
                <a:lnTo>
                  <a:pt x="2832" y="2002"/>
                </a:lnTo>
                <a:lnTo>
                  <a:pt x="2836" y="2033"/>
                </a:lnTo>
                <a:lnTo>
                  <a:pt x="2841" y="2066"/>
                </a:lnTo>
                <a:lnTo>
                  <a:pt x="2847" y="2100"/>
                </a:lnTo>
                <a:lnTo>
                  <a:pt x="2854" y="2135"/>
                </a:lnTo>
                <a:lnTo>
                  <a:pt x="2862" y="2170"/>
                </a:lnTo>
                <a:lnTo>
                  <a:pt x="2872" y="2207"/>
                </a:lnTo>
                <a:lnTo>
                  <a:pt x="2882" y="2245"/>
                </a:lnTo>
                <a:lnTo>
                  <a:pt x="2893" y="2282"/>
                </a:lnTo>
                <a:lnTo>
                  <a:pt x="2905" y="2321"/>
                </a:lnTo>
                <a:lnTo>
                  <a:pt x="2914" y="2257"/>
                </a:lnTo>
                <a:lnTo>
                  <a:pt x="2921" y="2198"/>
                </a:lnTo>
                <a:lnTo>
                  <a:pt x="2927" y="2143"/>
                </a:lnTo>
                <a:lnTo>
                  <a:pt x="2931" y="2092"/>
                </a:lnTo>
                <a:lnTo>
                  <a:pt x="2934" y="2047"/>
                </a:lnTo>
                <a:lnTo>
                  <a:pt x="2936" y="2004"/>
                </a:lnTo>
                <a:lnTo>
                  <a:pt x="2936" y="1967"/>
                </a:lnTo>
                <a:lnTo>
                  <a:pt x="2936" y="1932"/>
                </a:lnTo>
                <a:lnTo>
                  <a:pt x="2933" y="1902"/>
                </a:lnTo>
                <a:lnTo>
                  <a:pt x="2930" y="1874"/>
                </a:lnTo>
                <a:lnTo>
                  <a:pt x="2927" y="1851"/>
                </a:lnTo>
                <a:lnTo>
                  <a:pt x="2923" y="1831"/>
                </a:lnTo>
                <a:lnTo>
                  <a:pt x="2919" y="1813"/>
                </a:lnTo>
                <a:lnTo>
                  <a:pt x="2915" y="1800"/>
                </a:lnTo>
                <a:lnTo>
                  <a:pt x="2910" y="1789"/>
                </a:lnTo>
                <a:lnTo>
                  <a:pt x="2905" y="178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7076" name="Freeform 36"/>
          <p:cNvSpPr>
            <a:spLocks noEditPoints="1"/>
          </p:cNvSpPr>
          <p:nvPr/>
        </p:nvSpPr>
        <p:spPr bwMode="auto">
          <a:xfrm>
            <a:off x="5846617" y="3077244"/>
            <a:ext cx="484680" cy="629215"/>
          </a:xfrm>
          <a:custGeom>
            <a:avLst/>
            <a:gdLst/>
            <a:ahLst/>
            <a:cxnLst>
              <a:cxn ang="0">
                <a:pos x="5786" y="1821"/>
              </a:cxn>
              <a:cxn ang="0">
                <a:pos x="3864" y="4924"/>
              </a:cxn>
              <a:cxn ang="0">
                <a:pos x="3803" y="4887"/>
              </a:cxn>
              <a:cxn ang="0">
                <a:pos x="3767" y="4826"/>
              </a:cxn>
              <a:cxn ang="0">
                <a:pos x="3763" y="4757"/>
              </a:cxn>
              <a:cxn ang="0">
                <a:pos x="3793" y="4693"/>
              </a:cxn>
              <a:cxn ang="0">
                <a:pos x="3784" y="3128"/>
              </a:cxn>
              <a:cxn ang="0">
                <a:pos x="3761" y="3062"/>
              </a:cxn>
              <a:cxn ang="0">
                <a:pos x="3771" y="2994"/>
              </a:cxn>
              <a:cxn ang="0">
                <a:pos x="3813" y="2936"/>
              </a:cxn>
              <a:cxn ang="0">
                <a:pos x="3877" y="2906"/>
              </a:cxn>
              <a:cxn ang="0">
                <a:pos x="3946" y="2909"/>
              </a:cxn>
              <a:cxn ang="0">
                <a:pos x="4007" y="2946"/>
              </a:cxn>
              <a:cxn ang="0">
                <a:pos x="4907" y="3862"/>
              </a:cxn>
              <a:cxn ang="0">
                <a:pos x="4917" y="3930"/>
              </a:cxn>
              <a:cxn ang="0">
                <a:pos x="4893" y="3996"/>
              </a:cxn>
              <a:cxn ang="0">
                <a:pos x="3985" y="4905"/>
              </a:cxn>
              <a:cxn ang="0">
                <a:pos x="3919" y="4929"/>
              </a:cxn>
              <a:cxn ang="0">
                <a:pos x="1839" y="4924"/>
              </a:cxn>
              <a:cxn ang="0">
                <a:pos x="1778" y="4887"/>
              </a:cxn>
              <a:cxn ang="0">
                <a:pos x="879" y="3971"/>
              </a:cxn>
              <a:cxn ang="0">
                <a:pos x="869" y="3903"/>
              </a:cxn>
              <a:cxn ang="0">
                <a:pos x="892" y="3837"/>
              </a:cxn>
              <a:cxn ang="0">
                <a:pos x="1801" y="2927"/>
              </a:cxn>
              <a:cxn ang="0">
                <a:pos x="1866" y="2903"/>
              </a:cxn>
              <a:cxn ang="0">
                <a:pos x="1934" y="2913"/>
              </a:cxn>
              <a:cxn ang="0">
                <a:pos x="1992" y="2956"/>
              </a:cxn>
              <a:cxn ang="0">
                <a:pos x="2023" y="3020"/>
              </a:cxn>
              <a:cxn ang="0">
                <a:pos x="2019" y="3089"/>
              </a:cxn>
              <a:cxn ang="0">
                <a:pos x="1982" y="3150"/>
              </a:cxn>
              <a:cxn ang="0">
                <a:pos x="2008" y="4718"/>
              </a:cxn>
              <a:cxn ang="0">
                <a:pos x="2025" y="4785"/>
              </a:cxn>
              <a:cxn ang="0">
                <a:pos x="2008" y="4853"/>
              </a:cxn>
              <a:cxn ang="0">
                <a:pos x="1960" y="4905"/>
              </a:cxn>
              <a:cxn ang="0">
                <a:pos x="1894" y="4929"/>
              </a:cxn>
              <a:cxn ang="0">
                <a:pos x="2416" y="5068"/>
              </a:cxn>
              <a:cxn ang="0">
                <a:pos x="2354" y="5030"/>
              </a:cxn>
              <a:cxn ang="0">
                <a:pos x="2320" y="4970"/>
              </a:cxn>
              <a:cxn ang="0">
                <a:pos x="2317" y="4900"/>
              </a:cxn>
              <a:cxn ang="0">
                <a:pos x="3208" y="2820"/>
              </a:cxn>
              <a:cxn ang="0">
                <a:pos x="3261" y="2774"/>
              </a:cxn>
              <a:cxn ang="0">
                <a:pos x="3328" y="2758"/>
              </a:cxn>
              <a:cxn ang="0">
                <a:pos x="3397" y="2776"/>
              </a:cxn>
              <a:cxn ang="0">
                <a:pos x="3448" y="2825"/>
              </a:cxn>
              <a:cxn ang="0">
                <a:pos x="3471" y="2890"/>
              </a:cxn>
              <a:cxn ang="0">
                <a:pos x="3460" y="2960"/>
              </a:cxn>
              <a:cxn ang="0">
                <a:pos x="2569" y="5023"/>
              </a:cxn>
              <a:cxn ang="0">
                <a:pos x="2529" y="5057"/>
              </a:cxn>
              <a:cxn ang="0">
                <a:pos x="2480" y="5073"/>
              </a:cxn>
              <a:cxn ang="0">
                <a:pos x="4050" y="1737"/>
              </a:cxn>
              <a:cxn ang="0">
                <a:pos x="3761" y="2026"/>
              </a:cxn>
            </a:cxnLst>
            <a:rect l="0" t="0" r="r" b="b"/>
            <a:pathLst>
              <a:path w="5786" h="7527">
                <a:moveTo>
                  <a:pt x="3966" y="0"/>
                </a:moveTo>
                <a:lnTo>
                  <a:pt x="0" y="0"/>
                </a:lnTo>
                <a:lnTo>
                  <a:pt x="0" y="7527"/>
                </a:lnTo>
                <a:lnTo>
                  <a:pt x="5786" y="7527"/>
                </a:lnTo>
                <a:lnTo>
                  <a:pt x="5786" y="1821"/>
                </a:lnTo>
                <a:lnTo>
                  <a:pt x="3966" y="0"/>
                </a:lnTo>
                <a:close/>
                <a:moveTo>
                  <a:pt x="3905" y="4930"/>
                </a:moveTo>
                <a:lnTo>
                  <a:pt x="3892" y="4929"/>
                </a:lnTo>
                <a:lnTo>
                  <a:pt x="3877" y="4927"/>
                </a:lnTo>
                <a:lnTo>
                  <a:pt x="3864" y="4924"/>
                </a:lnTo>
                <a:lnTo>
                  <a:pt x="3851" y="4919"/>
                </a:lnTo>
                <a:lnTo>
                  <a:pt x="3838" y="4913"/>
                </a:lnTo>
                <a:lnTo>
                  <a:pt x="3826" y="4905"/>
                </a:lnTo>
                <a:lnTo>
                  <a:pt x="3813" y="4897"/>
                </a:lnTo>
                <a:lnTo>
                  <a:pt x="3803" y="4887"/>
                </a:lnTo>
                <a:lnTo>
                  <a:pt x="3793" y="4876"/>
                </a:lnTo>
                <a:lnTo>
                  <a:pt x="3784" y="4865"/>
                </a:lnTo>
                <a:lnTo>
                  <a:pt x="3777" y="4852"/>
                </a:lnTo>
                <a:lnTo>
                  <a:pt x="3771" y="4840"/>
                </a:lnTo>
                <a:lnTo>
                  <a:pt x="3767" y="4826"/>
                </a:lnTo>
                <a:lnTo>
                  <a:pt x="3763" y="4812"/>
                </a:lnTo>
                <a:lnTo>
                  <a:pt x="3761" y="4799"/>
                </a:lnTo>
                <a:lnTo>
                  <a:pt x="3761" y="4785"/>
                </a:lnTo>
                <a:lnTo>
                  <a:pt x="3761" y="4771"/>
                </a:lnTo>
                <a:lnTo>
                  <a:pt x="3763" y="4757"/>
                </a:lnTo>
                <a:lnTo>
                  <a:pt x="3767" y="4744"/>
                </a:lnTo>
                <a:lnTo>
                  <a:pt x="3771" y="4730"/>
                </a:lnTo>
                <a:lnTo>
                  <a:pt x="3777" y="4718"/>
                </a:lnTo>
                <a:lnTo>
                  <a:pt x="3784" y="4706"/>
                </a:lnTo>
                <a:lnTo>
                  <a:pt x="3793" y="4693"/>
                </a:lnTo>
                <a:lnTo>
                  <a:pt x="3803" y="4682"/>
                </a:lnTo>
                <a:lnTo>
                  <a:pt x="4569" y="3916"/>
                </a:lnTo>
                <a:lnTo>
                  <a:pt x="3803" y="3150"/>
                </a:lnTo>
                <a:lnTo>
                  <a:pt x="3793" y="3140"/>
                </a:lnTo>
                <a:lnTo>
                  <a:pt x="3784" y="3128"/>
                </a:lnTo>
                <a:lnTo>
                  <a:pt x="3777" y="3115"/>
                </a:lnTo>
                <a:lnTo>
                  <a:pt x="3771" y="3102"/>
                </a:lnTo>
                <a:lnTo>
                  <a:pt x="3767" y="3089"/>
                </a:lnTo>
                <a:lnTo>
                  <a:pt x="3763" y="3076"/>
                </a:lnTo>
                <a:lnTo>
                  <a:pt x="3761" y="3062"/>
                </a:lnTo>
                <a:lnTo>
                  <a:pt x="3761" y="3048"/>
                </a:lnTo>
                <a:lnTo>
                  <a:pt x="3761" y="3034"/>
                </a:lnTo>
                <a:lnTo>
                  <a:pt x="3763" y="3020"/>
                </a:lnTo>
                <a:lnTo>
                  <a:pt x="3767" y="3007"/>
                </a:lnTo>
                <a:lnTo>
                  <a:pt x="3771" y="2994"/>
                </a:lnTo>
                <a:lnTo>
                  <a:pt x="3777" y="2980"/>
                </a:lnTo>
                <a:lnTo>
                  <a:pt x="3784" y="2968"/>
                </a:lnTo>
                <a:lnTo>
                  <a:pt x="3793" y="2956"/>
                </a:lnTo>
                <a:lnTo>
                  <a:pt x="3803" y="2946"/>
                </a:lnTo>
                <a:lnTo>
                  <a:pt x="3813" y="2936"/>
                </a:lnTo>
                <a:lnTo>
                  <a:pt x="3826" y="2927"/>
                </a:lnTo>
                <a:lnTo>
                  <a:pt x="3838" y="2920"/>
                </a:lnTo>
                <a:lnTo>
                  <a:pt x="3851" y="2913"/>
                </a:lnTo>
                <a:lnTo>
                  <a:pt x="3864" y="2909"/>
                </a:lnTo>
                <a:lnTo>
                  <a:pt x="3877" y="2906"/>
                </a:lnTo>
                <a:lnTo>
                  <a:pt x="3892" y="2904"/>
                </a:lnTo>
                <a:lnTo>
                  <a:pt x="3905" y="2903"/>
                </a:lnTo>
                <a:lnTo>
                  <a:pt x="3919" y="2904"/>
                </a:lnTo>
                <a:lnTo>
                  <a:pt x="3933" y="2906"/>
                </a:lnTo>
                <a:lnTo>
                  <a:pt x="3946" y="2909"/>
                </a:lnTo>
                <a:lnTo>
                  <a:pt x="3959" y="2913"/>
                </a:lnTo>
                <a:lnTo>
                  <a:pt x="3973" y="2920"/>
                </a:lnTo>
                <a:lnTo>
                  <a:pt x="3985" y="2927"/>
                </a:lnTo>
                <a:lnTo>
                  <a:pt x="3996" y="2936"/>
                </a:lnTo>
                <a:lnTo>
                  <a:pt x="4007" y="2946"/>
                </a:lnTo>
                <a:lnTo>
                  <a:pt x="4875" y="3814"/>
                </a:lnTo>
                <a:lnTo>
                  <a:pt x="4885" y="3825"/>
                </a:lnTo>
                <a:lnTo>
                  <a:pt x="4893" y="3837"/>
                </a:lnTo>
                <a:lnTo>
                  <a:pt x="4902" y="3849"/>
                </a:lnTo>
                <a:lnTo>
                  <a:pt x="4907" y="3862"/>
                </a:lnTo>
                <a:lnTo>
                  <a:pt x="4912" y="3875"/>
                </a:lnTo>
                <a:lnTo>
                  <a:pt x="4915" y="3889"/>
                </a:lnTo>
                <a:lnTo>
                  <a:pt x="4917" y="3903"/>
                </a:lnTo>
                <a:lnTo>
                  <a:pt x="4918" y="3916"/>
                </a:lnTo>
                <a:lnTo>
                  <a:pt x="4917" y="3930"/>
                </a:lnTo>
                <a:lnTo>
                  <a:pt x="4915" y="3944"/>
                </a:lnTo>
                <a:lnTo>
                  <a:pt x="4912" y="3958"/>
                </a:lnTo>
                <a:lnTo>
                  <a:pt x="4907" y="3971"/>
                </a:lnTo>
                <a:lnTo>
                  <a:pt x="4902" y="3984"/>
                </a:lnTo>
                <a:lnTo>
                  <a:pt x="4893" y="3996"/>
                </a:lnTo>
                <a:lnTo>
                  <a:pt x="4885" y="4007"/>
                </a:lnTo>
                <a:lnTo>
                  <a:pt x="4875" y="4019"/>
                </a:lnTo>
                <a:lnTo>
                  <a:pt x="4007" y="4887"/>
                </a:lnTo>
                <a:lnTo>
                  <a:pt x="3996" y="4897"/>
                </a:lnTo>
                <a:lnTo>
                  <a:pt x="3985" y="4905"/>
                </a:lnTo>
                <a:lnTo>
                  <a:pt x="3973" y="4914"/>
                </a:lnTo>
                <a:lnTo>
                  <a:pt x="3959" y="4919"/>
                </a:lnTo>
                <a:lnTo>
                  <a:pt x="3946" y="4924"/>
                </a:lnTo>
                <a:lnTo>
                  <a:pt x="3933" y="4927"/>
                </a:lnTo>
                <a:lnTo>
                  <a:pt x="3919" y="4929"/>
                </a:lnTo>
                <a:lnTo>
                  <a:pt x="3905" y="4930"/>
                </a:lnTo>
                <a:close/>
                <a:moveTo>
                  <a:pt x="1881" y="4930"/>
                </a:moveTo>
                <a:lnTo>
                  <a:pt x="1866" y="4929"/>
                </a:lnTo>
                <a:lnTo>
                  <a:pt x="1852" y="4927"/>
                </a:lnTo>
                <a:lnTo>
                  <a:pt x="1839" y="4924"/>
                </a:lnTo>
                <a:lnTo>
                  <a:pt x="1826" y="4919"/>
                </a:lnTo>
                <a:lnTo>
                  <a:pt x="1813" y="4913"/>
                </a:lnTo>
                <a:lnTo>
                  <a:pt x="1801" y="4905"/>
                </a:lnTo>
                <a:lnTo>
                  <a:pt x="1789" y="4897"/>
                </a:lnTo>
                <a:lnTo>
                  <a:pt x="1778" y="4887"/>
                </a:lnTo>
                <a:lnTo>
                  <a:pt x="910" y="4019"/>
                </a:lnTo>
                <a:lnTo>
                  <a:pt x="900" y="4007"/>
                </a:lnTo>
                <a:lnTo>
                  <a:pt x="892" y="3996"/>
                </a:lnTo>
                <a:lnTo>
                  <a:pt x="884" y="3984"/>
                </a:lnTo>
                <a:lnTo>
                  <a:pt x="879" y="3971"/>
                </a:lnTo>
                <a:lnTo>
                  <a:pt x="874" y="3958"/>
                </a:lnTo>
                <a:lnTo>
                  <a:pt x="871" y="3944"/>
                </a:lnTo>
                <a:lnTo>
                  <a:pt x="869" y="3930"/>
                </a:lnTo>
                <a:lnTo>
                  <a:pt x="868" y="3916"/>
                </a:lnTo>
                <a:lnTo>
                  <a:pt x="869" y="3903"/>
                </a:lnTo>
                <a:lnTo>
                  <a:pt x="871" y="3889"/>
                </a:lnTo>
                <a:lnTo>
                  <a:pt x="874" y="3875"/>
                </a:lnTo>
                <a:lnTo>
                  <a:pt x="879" y="3862"/>
                </a:lnTo>
                <a:lnTo>
                  <a:pt x="884" y="3849"/>
                </a:lnTo>
                <a:lnTo>
                  <a:pt x="892" y="3837"/>
                </a:lnTo>
                <a:lnTo>
                  <a:pt x="900" y="3825"/>
                </a:lnTo>
                <a:lnTo>
                  <a:pt x="910" y="3814"/>
                </a:lnTo>
                <a:lnTo>
                  <a:pt x="1778" y="2946"/>
                </a:lnTo>
                <a:lnTo>
                  <a:pt x="1789" y="2936"/>
                </a:lnTo>
                <a:lnTo>
                  <a:pt x="1801" y="2927"/>
                </a:lnTo>
                <a:lnTo>
                  <a:pt x="1813" y="2920"/>
                </a:lnTo>
                <a:lnTo>
                  <a:pt x="1826" y="2913"/>
                </a:lnTo>
                <a:lnTo>
                  <a:pt x="1839" y="2909"/>
                </a:lnTo>
                <a:lnTo>
                  <a:pt x="1852" y="2905"/>
                </a:lnTo>
                <a:lnTo>
                  <a:pt x="1866" y="2903"/>
                </a:lnTo>
                <a:lnTo>
                  <a:pt x="1881" y="2903"/>
                </a:lnTo>
                <a:lnTo>
                  <a:pt x="1894" y="2903"/>
                </a:lnTo>
                <a:lnTo>
                  <a:pt x="1908" y="2905"/>
                </a:lnTo>
                <a:lnTo>
                  <a:pt x="1921" y="2909"/>
                </a:lnTo>
                <a:lnTo>
                  <a:pt x="1934" y="2913"/>
                </a:lnTo>
                <a:lnTo>
                  <a:pt x="1948" y="2920"/>
                </a:lnTo>
                <a:lnTo>
                  <a:pt x="1960" y="2927"/>
                </a:lnTo>
                <a:lnTo>
                  <a:pt x="1972" y="2936"/>
                </a:lnTo>
                <a:lnTo>
                  <a:pt x="1982" y="2946"/>
                </a:lnTo>
                <a:lnTo>
                  <a:pt x="1992" y="2956"/>
                </a:lnTo>
                <a:lnTo>
                  <a:pt x="2001" y="2968"/>
                </a:lnTo>
                <a:lnTo>
                  <a:pt x="2008" y="2980"/>
                </a:lnTo>
                <a:lnTo>
                  <a:pt x="2015" y="2994"/>
                </a:lnTo>
                <a:lnTo>
                  <a:pt x="2019" y="3007"/>
                </a:lnTo>
                <a:lnTo>
                  <a:pt x="2023" y="3020"/>
                </a:lnTo>
                <a:lnTo>
                  <a:pt x="2025" y="3034"/>
                </a:lnTo>
                <a:lnTo>
                  <a:pt x="2025" y="3047"/>
                </a:lnTo>
                <a:lnTo>
                  <a:pt x="2025" y="3062"/>
                </a:lnTo>
                <a:lnTo>
                  <a:pt x="2023" y="3076"/>
                </a:lnTo>
                <a:lnTo>
                  <a:pt x="2019" y="3089"/>
                </a:lnTo>
                <a:lnTo>
                  <a:pt x="2015" y="3102"/>
                </a:lnTo>
                <a:lnTo>
                  <a:pt x="2008" y="3115"/>
                </a:lnTo>
                <a:lnTo>
                  <a:pt x="2001" y="3128"/>
                </a:lnTo>
                <a:lnTo>
                  <a:pt x="1992" y="3139"/>
                </a:lnTo>
                <a:lnTo>
                  <a:pt x="1982" y="3150"/>
                </a:lnTo>
                <a:lnTo>
                  <a:pt x="1216" y="3916"/>
                </a:lnTo>
                <a:lnTo>
                  <a:pt x="1982" y="4682"/>
                </a:lnTo>
                <a:lnTo>
                  <a:pt x="1992" y="4693"/>
                </a:lnTo>
                <a:lnTo>
                  <a:pt x="2001" y="4706"/>
                </a:lnTo>
                <a:lnTo>
                  <a:pt x="2008" y="4718"/>
                </a:lnTo>
                <a:lnTo>
                  <a:pt x="2015" y="4730"/>
                </a:lnTo>
                <a:lnTo>
                  <a:pt x="2019" y="4744"/>
                </a:lnTo>
                <a:lnTo>
                  <a:pt x="2023" y="4757"/>
                </a:lnTo>
                <a:lnTo>
                  <a:pt x="2025" y="4772"/>
                </a:lnTo>
                <a:lnTo>
                  <a:pt x="2025" y="4785"/>
                </a:lnTo>
                <a:lnTo>
                  <a:pt x="2025" y="4799"/>
                </a:lnTo>
                <a:lnTo>
                  <a:pt x="2023" y="4812"/>
                </a:lnTo>
                <a:lnTo>
                  <a:pt x="2019" y="4826"/>
                </a:lnTo>
                <a:lnTo>
                  <a:pt x="2015" y="4840"/>
                </a:lnTo>
                <a:lnTo>
                  <a:pt x="2008" y="4853"/>
                </a:lnTo>
                <a:lnTo>
                  <a:pt x="2001" y="4865"/>
                </a:lnTo>
                <a:lnTo>
                  <a:pt x="1992" y="4876"/>
                </a:lnTo>
                <a:lnTo>
                  <a:pt x="1982" y="4887"/>
                </a:lnTo>
                <a:lnTo>
                  <a:pt x="1972" y="4897"/>
                </a:lnTo>
                <a:lnTo>
                  <a:pt x="1960" y="4905"/>
                </a:lnTo>
                <a:lnTo>
                  <a:pt x="1948" y="4914"/>
                </a:lnTo>
                <a:lnTo>
                  <a:pt x="1934" y="4919"/>
                </a:lnTo>
                <a:lnTo>
                  <a:pt x="1921" y="4924"/>
                </a:lnTo>
                <a:lnTo>
                  <a:pt x="1908" y="4927"/>
                </a:lnTo>
                <a:lnTo>
                  <a:pt x="1894" y="4929"/>
                </a:lnTo>
                <a:lnTo>
                  <a:pt x="1881" y="4930"/>
                </a:lnTo>
                <a:close/>
                <a:moveTo>
                  <a:pt x="2459" y="5075"/>
                </a:moveTo>
                <a:lnTo>
                  <a:pt x="2444" y="5074"/>
                </a:lnTo>
                <a:lnTo>
                  <a:pt x="2430" y="5072"/>
                </a:lnTo>
                <a:lnTo>
                  <a:pt x="2416" y="5068"/>
                </a:lnTo>
                <a:lnTo>
                  <a:pt x="2402" y="5063"/>
                </a:lnTo>
                <a:lnTo>
                  <a:pt x="2389" y="5057"/>
                </a:lnTo>
                <a:lnTo>
                  <a:pt x="2377" y="5049"/>
                </a:lnTo>
                <a:lnTo>
                  <a:pt x="2364" y="5039"/>
                </a:lnTo>
                <a:lnTo>
                  <a:pt x="2354" y="5030"/>
                </a:lnTo>
                <a:lnTo>
                  <a:pt x="2345" y="5019"/>
                </a:lnTo>
                <a:lnTo>
                  <a:pt x="2337" y="5008"/>
                </a:lnTo>
                <a:lnTo>
                  <a:pt x="2330" y="4996"/>
                </a:lnTo>
                <a:lnTo>
                  <a:pt x="2325" y="4984"/>
                </a:lnTo>
                <a:lnTo>
                  <a:pt x="2320" y="4970"/>
                </a:lnTo>
                <a:lnTo>
                  <a:pt x="2317" y="4957"/>
                </a:lnTo>
                <a:lnTo>
                  <a:pt x="2315" y="4943"/>
                </a:lnTo>
                <a:lnTo>
                  <a:pt x="2314" y="4929"/>
                </a:lnTo>
                <a:lnTo>
                  <a:pt x="2315" y="4915"/>
                </a:lnTo>
                <a:lnTo>
                  <a:pt x="2317" y="4900"/>
                </a:lnTo>
                <a:lnTo>
                  <a:pt x="2321" y="4886"/>
                </a:lnTo>
                <a:lnTo>
                  <a:pt x="2326" y="4873"/>
                </a:lnTo>
                <a:lnTo>
                  <a:pt x="3194" y="2846"/>
                </a:lnTo>
                <a:lnTo>
                  <a:pt x="3200" y="2833"/>
                </a:lnTo>
                <a:lnTo>
                  <a:pt x="3208" y="2820"/>
                </a:lnTo>
                <a:lnTo>
                  <a:pt x="3216" y="2809"/>
                </a:lnTo>
                <a:lnTo>
                  <a:pt x="3226" y="2799"/>
                </a:lnTo>
                <a:lnTo>
                  <a:pt x="3236" y="2790"/>
                </a:lnTo>
                <a:lnTo>
                  <a:pt x="3249" y="2781"/>
                </a:lnTo>
                <a:lnTo>
                  <a:pt x="3261" y="2774"/>
                </a:lnTo>
                <a:lnTo>
                  <a:pt x="3273" y="2768"/>
                </a:lnTo>
                <a:lnTo>
                  <a:pt x="3286" y="2764"/>
                </a:lnTo>
                <a:lnTo>
                  <a:pt x="3299" y="2761"/>
                </a:lnTo>
                <a:lnTo>
                  <a:pt x="3314" y="2759"/>
                </a:lnTo>
                <a:lnTo>
                  <a:pt x="3328" y="2758"/>
                </a:lnTo>
                <a:lnTo>
                  <a:pt x="3342" y="2759"/>
                </a:lnTo>
                <a:lnTo>
                  <a:pt x="3356" y="2761"/>
                </a:lnTo>
                <a:lnTo>
                  <a:pt x="3369" y="2765"/>
                </a:lnTo>
                <a:lnTo>
                  <a:pt x="3383" y="2770"/>
                </a:lnTo>
                <a:lnTo>
                  <a:pt x="3397" y="2776"/>
                </a:lnTo>
                <a:lnTo>
                  <a:pt x="3409" y="2785"/>
                </a:lnTo>
                <a:lnTo>
                  <a:pt x="3421" y="2793"/>
                </a:lnTo>
                <a:lnTo>
                  <a:pt x="3431" y="2803"/>
                </a:lnTo>
                <a:lnTo>
                  <a:pt x="3440" y="2813"/>
                </a:lnTo>
                <a:lnTo>
                  <a:pt x="3448" y="2825"/>
                </a:lnTo>
                <a:lnTo>
                  <a:pt x="3455" y="2836"/>
                </a:lnTo>
                <a:lnTo>
                  <a:pt x="3461" y="2849"/>
                </a:lnTo>
                <a:lnTo>
                  <a:pt x="3466" y="2863"/>
                </a:lnTo>
                <a:lnTo>
                  <a:pt x="3469" y="2876"/>
                </a:lnTo>
                <a:lnTo>
                  <a:pt x="3471" y="2890"/>
                </a:lnTo>
                <a:lnTo>
                  <a:pt x="3472" y="2904"/>
                </a:lnTo>
                <a:lnTo>
                  <a:pt x="3471" y="2918"/>
                </a:lnTo>
                <a:lnTo>
                  <a:pt x="3469" y="2933"/>
                </a:lnTo>
                <a:lnTo>
                  <a:pt x="3465" y="2946"/>
                </a:lnTo>
                <a:lnTo>
                  <a:pt x="3460" y="2960"/>
                </a:lnTo>
                <a:lnTo>
                  <a:pt x="2592" y="4987"/>
                </a:lnTo>
                <a:lnTo>
                  <a:pt x="2587" y="4997"/>
                </a:lnTo>
                <a:lnTo>
                  <a:pt x="2581" y="5006"/>
                </a:lnTo>
                <a:lnTo>
                  <a:pt x="2575" y="5015"/>
                </a:lnTo>
                <a:lnTo>
                  <a:pt x="2569" y="5023"/>
                </a:lnTo>
                <a:lnTo>
                  <a:pt x="2562" y="5031"/>
                </a:lnTo>
                <a:lnTo>
                  <a:pt x="2554" y="5038"/>
                </a:lnTo>
                <a:lnTo>
                  <a:pt x="2546" y="5046"/>
                </a:lnTo>
                <a:lnTo>
                  <a:pt x="2538" y="5052"/>
                </a:lnTo>
                <a:lnTo>
                  <a:pt x="2529" y="5057"/>
                </a:lnTo>
                <a:lnTo>
                  <a:pt x="2520" y="5061"/>
                </a:lnTo>
                <a:lnTo>
                  <a:pt x="2509" y="5065"/>
                </a:lnTo>
                <a:lnTo>
                  <a:pt x="2500" y="5069"/>
                </a:lnTo>
                <a:lnTo>
                  <a:pt x="2490" y="5071"/>
                </a:lnTo>
                <a:lnTo>
                  <a:pt x="2480" y="5073"/>
                </a:lnTo>
                <a:lnTo>
                  <a:pt x="2469" y="5074"/>
                </a:lnTo>
                <a:lnTo>
                  <a:pt x="2459" y="5075"/>
                </a:lnTo>
                <a:close/>
                <a:moveTo>
                  <a:pt x="4050" y="494"/>
                </a:moveTo>
                <a:lnTo>
                  <a:pt x="5292" y="1737"/>
                </a:lnTo>
                <a:lnTo>
                  <a:pt x="4050" y="1737"/>
                </a:lnTo>
                <a:lnTo>
                  <a:pt x="4050" y="494"/>
                </a:lnTo>
                <a:close/>
                <a:moveTo>
                  <a:pt x="289" y="7238"/>
                </a:moveTo>
                <a:lnTo>
                  <a:pt x="289" y="289"/>
                </a:lnTo>
                <a:lnTo>
                  <a:pt x="3761" y="289"/>
                </a:lnTo>
                <a:lnTo>
                  <a:pt x="3761" y="2026"/>
                </a:lnTo>
                <a:lnTo>
                  <a:pt x="5497" y="2026"/>
                </a:lnTo>
                <a:lnTo>
                  <a:pt x="5497" y="7238"/>
                </a:lnTo>
                <a:lnTo>
                  <a:pt x="289" y="7238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7077" name="Freeform 37"/>
          <p:cNvSpPr>
            <a:spLocks noEditPoints="1"/>
          </p:cNvSpPr>
          <p:nvPr/>
        </p:nvSpPr>
        <p:spPr bwMode="auto">
          <a:xfrm>
            <a:off x="5143504" y="3798831"/>
            <a:ext cx="477074" cy="621608"/>
          </a:xfrm>
          <a:custGeom>
            <a:avLst/>
            <a:gdLst/>
            <a:ahLst/>
            <a:cxnLst>
              <a:cxn ang="0">
                <a:pos x="5713" y="7433"/>
              </a:cxn>
              <a:cxn ang="0">
                <a:pos x="4284" y="3716"/>
              </a:cxn>
              <a:cxn ang="0">
                <a:pos x="3926" y="3602"/>
              </a:cxn>
              <a:cxn ang="0">
                <a:pos x="3860" y="3456"/>
              </a:cxn>
              <a:cxn ang="0">
                <a:pos x="3437" y="3018"/>
              </a:cxn>
              <a:cxn ang="0">
                <a:pos x="3295" y="2946"/>
              </a:cxn>
              <a:cxn ang="0">
                <a:pos x="3143" y="2895"/>
              </a:cxn>
              <a:cxn ang="0">
                <a:pos x="2532" y="2906"/>
              </a:cxn>
              <a:cxn ang="0">
                <a:pos x="2382" y="2962"/>
              </a:cxn>
              <a:cxn ang="0">
                <a:pos x="2048" y="2790"/>
              </a:cxn>
              <a:cxn ang="0">
                <a:pos x="1834" y="3492"/>
              </a:cxn>
              <a:cxn ang="0">
                <a:pos x="1774" y="3639"/>
              </a:cxn>
              <a:cxn ang="0">
                <a:pos x="1429" y="4289"/>
              </a:cxn>
              <a:cxn ang="0">
                <a:pos x="1787" y="4403"/>
              </a:cxn>
              <a:cxn ang="0">
                <a:pos x="1853" y="4548"/>
              </a:cxn>
              <a:cxn ang="0">
                <a:pos x="2277" y="4987"/>
              </a:cxn>
              <a:cxn ang="0">
                <a:pos x="2419" y="5059"/>
              </a:cxn>
              <a:cxn ang="0">
                <a:pos x="2571" y="5110"/>
              </a:cxn>
              <a:cxn ang="0">
                <a:pos x="3181" y="5098"/>
              </a:cxn>
              <a:cxn ang="0">
                <a:pos x="3331" y="5043"/>
              </a:cxn>
              <a:cxn ang="0">
                <a:pos x="3665" y="5215"/>
              </a:cxn>
              <a:cxn ang="0">
                <a:pos x="3879" y="4513"/>
              </a:cxn>
              <a:cxn ang="0">
                <a:pos x="3940" y="4366"/>
              </a:cxn>
              <a:cxn ang="0">
                <a:pos x="2857" y="4574"/>
              </a:cxn>
              <a:cxn ang="0">
                <a:pos x="2742" y="4563"/>
              </a:cxn>
              <a:cxn ang="0">
                <a:pos x="2634" y="4529"/>
              </a:cxn>
              <a:cxn ang="0">
                <a:pos x="2537" y="4476"/>
              </a:cxn>
              <a:cxn ang="0">
                <a:pos x="2453" y="4406"/>
              </a:cxn>
              <a:cxn ang="0">
                <a:pos x="2383" y="4322"/>
              </a:cxn>
              <a:cxn ang="0">
                <a:pos x="2330" y="4225"/>
              </a:cxn>
              <a:cxn ang="0">
                <a:pos x="2297" y="4117"/>
              </a:cxn>
              <a:cxn ang="0">
                <a:pos x="2286" y="4002"/>
              </a:cxn>
              <a:cxn ang="0">
                <a:pos x="2297" y="3888"/>
              </a:cxn>
              <a:cxn ang="0">
                <a:pos x="2330" y="3780"/>
              </a:cxn>
              <a:cxn ang="0">
                <a:pos x="2383" y="3683"/>
              </a:cxn>
              <a:cxn ang="0">
                <a:pos x="2453" y="3599"/>
              </a:cxn>
              <a:cxn ang="0">
                <a:pos x="2537" y="3529"/>
              </a:cxn>
              <a:cxn ang="0">
                <a:pos x="2634" y="3476"/>
              </a:cxn>
              <a:cxn ang="0">
                <a:pos x="2742" y="3442"/>
              </a:cxn>
              <a:cxn ang="0">
                <a:pos x="2857" y="3431"/>
              </a:cxn>
              <a:cxn ang="0">
                <a:pos x="2971" y="3442"/>
              </a:cxn>
              <a:cxn ang="0">
                <a:pos x="3079" y="3476"/>
              </a:cxn>
              <a:cxn ang="0">
                <a:pos x="3176" y="3529"/>
              </a:cxn>
              <a:cxn ang="0">
                <a:pos x="3260" y="3599"/>
              </a:cxn>
              <a:cxn ang="0">
                <a:pos x="3330" y="3683"/>
              </a:cxn>
              <a:cxn ang="0">
                <a:pos x="3383" y="3780"/>
              </a:cxn>
              <a:cxn ang="0">
                <a:pos x="3416" y="3888"/>
              </a:cxn>
              <a:cxn ang="0">
                <a:pos x="3427" y="4002"/>
              </a:cxn>
              <a:cxn ang="0">
                <a:pos x="3416" y="4117"/>
              </a:cxn>
              <a:cxn ang="0">
                <a:pos x="3383" y="4225"/>
              </a:cxn>
              <a:cxn ang="0">
                <a:pos x="3330" y="4322"/>
              </a:cxn>
              <a:cxn ang="0">
                <a:pos x="3260" y="4406"/>
              </a:cxn>
              <a:cxn ang="0">
                <a:pos x="3176" y="4476"/>
              </a:cxn>
              <a:cxn ang="0">
                <a:pos x="3079" y="4529"/>
              </a:cxn>
              <a:cxn ang="0">
                <a:pos x="2971" y="4563"/>
              </a:cxn>
              <a:cxn ang="0">
                <a:pos x="2857" y="4574"/>
              </a:cxn>
              <a:cxn ang="0">
                <a:pos x="3999" y="488"/>
              </a:cxn>
              <a:cxn ang="0">
                <a:pos x="3713" y="2001"/>
              </a:cxn>
            </a:cxnLst>
            <a:rect l="0" t="0" r="r" b="b"/>
            <a:pathLst>
              <a:path w="5713" h="7433">
                <a:moveTo>
                  <a:pt x="3915" y="0"/>
                </a:moveTo>
                <a:lnTo>
                  <a:pt x="0" y="0"/>
                </a:lnTo>
                <a:lnTo>
                  <a:pt x="0" y="7433"/>
                </a:lnTo>
                <a:lnTo>
                  <a:pt x="5713" y="7433"/>
                </a:lnTo>
                <a:lnTo>
                  <a:pt x="5713" y="1799"/>
                </a:lnTo>
                <a:lnTo>
                  <a:pt x="3915" y="0"/>
                </a:lnTo>
                <a:close/>
                <a:moveTo>
                  <a:pt x="4284" y="4289"/>
                </a:moveTo>
                <a:lnTo>
                  <a:pt x="4284" y="3716"/>
                </a:lnTo>
                <a:lnTo>
                  <a:pt x="3963" y="3716"/>
                </a:lnTo>
                <a:lnTo>
                  <a:pt x="3952" y="3678"/>
                </a:lnTo>
                <a:lnTo>
                  <a:pt x="3940" y="3639"/>
                </a:lnTo>
                <a:lnTo>
                  <a:pt x="3926" y="3602"/>
                </a:lnTo>
                <a:lnTo>
                  <a:pt x="3912" y="3564"/>
                </a:lnTo>
                <a:lnTo>
                  <a:pt x="3896" y="3528"/>
                </a:lnTo>
                <a:lnTo>
                  <a:pt x="3879" y="3492"/>
                </a:lnTo>
                <a:lnTo>
                  <a:pt x="3860" y="3456"/>
                </a:lnTo>
                <a:lnTo>
                  <a:pt x="3840" y="3422"/>
                </a:lnTo>
                <a:lnTo>
                  <a:pt x="4068" y="3194"/>
                </a:lnTo>
                <a:lnTo>
                  <a:pt x="3665" y="2790"/>
                </a:lnTo>
                <a:lnTo>
                  <a:pt x="3437" y="3018"/>
                </a:lnTo>
                <a:lnTo>
                  <a:pt x="3402" y="2998"/>
                </a:lnTo>
                <a:lnTo>
                  <a:pt x="3367" y="2980"/>
                </a:lnTo>
                <a:lnTo>
                  <a:pt x="3331" y="2962"/>
                </a:lnTo>
                <a:lnTo>
                  <a:pt x="3295" y="2946"/>
                </a:lnTo>
                <a:lnTo>
                  <a:pt x="3257" y="2932"/>
                </a:lnTo>
                <a:lnTo>
                  <a:pt x="3220" y="2919"/>
                </a:lnTo>
                <a:lnTo>
                  <a:pt x="3181" y="2906"/>
                </a:lnTo>
                <a:lnTo>
                  <a:pt x="3143" y="2895"/>
                </a:lnTo>
                <a:lnTo>
                  <a:pt x="3143" y="2574"/>
                </a:lnTo>
                <a:lnTo>
                  <a:pt x="2571" y="2574"/>
                </a:lnTo>
                <a:lnTo>
                  <a:pt x="2571" y="2895"/>
                </a:lnTo>
                <a:lnTo>
                  <a:pt x="2532" y="2906"/>
                </a:lnTo>
                <a:lnTo>
                  <a:pt x="2494" y="2919"/>
                </a:lnTo>
                <a:lnTo>
                  <a:pt x="2456" y="2932"/>
                </a:lnTo>
                <a:lnTo>
                  <a:pt x="2419" y="2946"/>
                </a:lnTo>
                <a:lnTo>
                  <a:pt x="2382" y="2962"/>
                </a:lnTo>
                <a:lnTo>
                  <a:pt x="2347" y="2980"/>
                </a:lnTo>
                <a:lnTo>
                  <a:pt x="2311" y="2998"/>
                </a:lnTo>
                <a:lnTo>
                  <a:pt x="2277" y="3018"/>
                </a:lnTo>
                <a:lnTo>
                  <a:pt x="2048" y="2790"/>
                </a:lnTo>
                <a:lnTo>
                  <a:pt x="1645" y="3194"/>
                </a:lnTo>
                <a:lnTo>
                  <a:pt x="1873" y="3422"/>
                </a:lnTo>
                <a:lnTo>
                  <a:pt x="1853" y="3456"/>
                </a:lnTo>
                <a:lnTo>
                  <a:pt x="1834" y="3492"/>
                </a:lnTo>
                <a:lnTo>
                  <a:pt x="1817" y="3528"/>
                </a:lnTo>
                <a:lnTo>
                  <a:pt x="1801" y="3564"/>
                </a:lnTo>
                <a:lnTo>
                  <a:pt x="1787" y="3602"/>
                </a:lnTo>
                <a:lnTo>
                  <a:pt x="1774" y="3639"/>
                </a:lnTo>
                <a:lnTo>
                  <a:pt x="1761" y="3678"/>
                </a:lnTo>
                <a:lnTo>
                  <a:pt x="1750" y="3716"/>
                </a:lnTo>
                <a:lnTo>
                  <a:pt x="1429" y="3716"/>
                </a:lnTo>
                <a:lnTo>
                  <a:pt x="1429" y="4289"/>
                </a:lnTo>
                <a:lnTo>
                  <a:pt x="1750" y="4289"/>
                </a:lnTo>
                <a:lnTo>
                  <a:pt x="1761" y="4327"/>
                </a:lnTo>
                <a:lnTo>
                  <a:pt x="1774" y="4366"/>
                </a:lnTo>
                <a:lnTo>
                  <a:pt x="1787" y="4403"/>
                </a:lnTo>
                <a:lnTo>
                  <a:pt x="1801" y="4441"/>
                </a:lnTo>
                <a:lnTo>
                  <a:pt x="1817" y="4477"/>
                </a:lnTo>
                <a:lnTo>
                  <a:pt x="1834" y="4513"/>
                </a:lnTo>
                <a:lnTo>
                  <a:pt x="1853" y="4548"/>
                </a:lnTo>
                <a:lnTo>
                  <a:pt x="1873" y="4583"/>
                </a:lnTo>
                <a:lnTo>
                  <a:pt x="1645" y="4811"/>
                </a:lnTo>
                <a:lnTo>
                  <a:pt x="2048" y="5215"/>
                </a:lnTo>
                <a:lnTo>
                  <a:pt x="2277" y="4987"/>
                </a:lnTo>
                <a:lnTo>
                  <a:pt x="2311" y="5007"/>
                </a:lnTo>
                <a:lnTo>
                  <a:pt x="2347" y="5025"/>
                </a:lnTo>
                <a:lnTo>
                  <a:pt x="2382" y="5043"/>
                </a:lnTo>
                <a:lnTo>
                  <a:pt x="2419" y="5059"/>
                </a:lnTo>
                <a:lnTo>
                  <a:pt x="2456" y="5073"/>
                </a:lnTo>
                <a:lnTo>
                  <a:pt x="2494" y="5086"/>
                </a:lnTo>
                <a:lnTo>
                  <a:pt x="2532" y="5098"/>
                </a:lnTo>
                <a:lnTo>
                  <a:pt x="2571" y="5110"/>
                </a:lnTo>
                <a:lnTo>
                  <a:pt x="2571" y="5431"/>
                </a:lnTo>
                <a:lnTo>
                  <a:pt x="3143" y="5431"/>
                </a:lnTo>
                <a:lnTo>
                  <a:pt x="3143" y="5110"/>
                </a:lnTo>
                <a:lnTo>
                  <a:pt x="3181" y="5098"/>
                </a:lnTo>
                <a:lnTo>
                  <a:pt x="3220" y="5086"/>
                </a:lnTo>
                <a:lnTo>
                  <a:pt x="3257" y="5073"/>
                </a:lnTo>
                <a:lnTo>
                  <a:pt x="3295" y="5059"/>
                </a:lnTo>
                <a:lnTo>
                  <a:pt x="3331" y="5043"/>
                </a:lnTo>
                <a:lnTo>
                  <a:pt x="3367" y="5025"/>
                </a:lnTo>
                <a:lnTo>
                  <a:pt x="3402" y="5007"/>
                </a:lnTo>
                <a:lnTo>
                  <a:pt x="3437" y="4987"/>
                </a:lnTo>
                <a:lnTo>
                  <a:pt x="3665" y="5215"/>
                </a:lnTo>
                <a:lnTo>
                  <a:pt x="4068" y="4811"/>
                </a:lnTo>
                <a:lnTo>
                  <a:pt x="3840" y="4583"/>
                </a:lnTo>
                <a:lnTo>
                  <a:pt x="3860" y="4548"/>
                </a:lnTo>
                <a:lnTo>
                  <a:pt x="3879" y="4513"/>
                </a:lnTo>
                <a:lnTo>
                  <a:pt x="3896" y="4477"/>
                </a:lnTo>
                <a:lnTo>
                  <a:pt x="3912" y="4441"/>
                </a:lnTo>
                <a:lnTo>
                  <a:pt x="3926" y="4403"/>
                </a:lnTo>
                <a:lnTo>
                  <a:pt x="3940" y="4366"/>
                </a:lnTo>
                <a:lnTo>
                  <a:pt x="3952" y="4327"/>
                </a:lnTo>
                <a:lnTo>
                  <a:pt x="3963" y="4289"/>
                </a:lnTo>
                <a:lnTo>
                  <a:pt x="4284" y="4289"/>
                </a:lnTo>
                <a:close/>
                <a:moveTo>
                  <a:pt x="2857" y="4574"/>
                </a:moveTo>
                <a:lnTo>
                  <a:pt x="2827" y="4574"/>
                </a:lnTo>
                <a:lnTo>
                  <a:pt x="2799" y="4571"/>
                </a:lnTo>
                <a:lnTo>
                  <a:pt x="2769" y="4568"/>
                </a:lnTo>
                <a:lnTo>
                  <a:pt x="2742" y="4563"/>
                </a:lnTo>
                <a:lnTo>
                  <a:pt x="2714" y="4557"/>
                </a:lnTo>
                <a:lnTo>
                  <a:pt x="2687" y="4548"/>
                </a:lnTo>
                <a:lnTo>
                  <a:pt x="2661" y="4539"/>
                </a:lnTo>
                <a:lnTo>
                  <a:pt x="2634" y="4529"/>
                </a:lnTo>
                <a:lnTo>
                  <a:pt x="2609" y="4518"/>
                </a:lnTo>
                <a:lnTo>
                  <a:pt x="2585" y="4505"/>
                </a:lnTo>
                <a:lnTo>
                  <a:pt x="2560" y="4492"/>
                </a:lnTo>
                <a:lnTo>
                  <a:pt x="2537" y="4476"/>
                </a:lnTo>
                <a:lnTo>
                  <a:pt x="2515" y="4460"/>
                </a:lnTo>
                <a:lnTo>
                  <a:pt x="2494" y="4444"/>
                </a:lnTo>
                <a:lnTo>
                  <a:pt x="2472" y="4426"/>
                </a:lnTo>
                <a:lnTo>
                  <a:pt x="2453" y="4406"/>
                </a:lnTo>
                <a:lnTo>
                  <a:pt x="2434" y="4387"/>
                </a:lnTo>
                <a:lnTo>
                  <a:pt x="2415" y="4366"/>
                </a:lnTo>
                <a:lnTo>
                  <a:pt x="2399" y="4344"/>
                </a:lnTo>
                <a:lnTo>
                  <a:pt x="2383" y="4322"/>
                </a:lnTo>
                <a:lnTo>
                  <a:pt x="2368" y="4299"/>
                </a:lnTo>
                <a:lnTo>
                  <a:pt x="2355" y="4274"/>
                </a:lnTo>
                <a:lnTo>
                  <a:pt x="2341" y="4250"/>
                </a:lnTo>
                <a:lnTo>
                  <a:pt x="2330" y="4225"/>
                </a:lnTo>
                <a:lnTo>
                  <a:pt x="2320" y="4199"/>
                </a:lnTo>
                <a:lnTo>
                  <a:pt x="2311" y="4172"/>
                </a:lnTo>
                <a:lnTo>
                  <a:pt x="2303" y="4146"/>
                </a:lnTo>
                <a:lnTo>
                  <a:pt x="2297" y="4117"/>
                </a:lnTo>
                <a:lnTo>
                  <a:pt x="2292" y="4090"/>
                </a:lnTo>
                <a:lnTo>
                  <a:pt x="2289" y="4061"/>
                </a:lnTo>
                <a:lnTo>
                  <a:pt x="2286" y="4032"/>
                </a:lnTo>
                <a:lnTo>
                  <a:pt x="2286" y="4002"/>
                </a:lnTo>
                <a:lnTo>
                  <a:pt x="2286" y="3973"/>
                </a:lnTo>
                <a:lnTo>
                  <a:pt x="2289" y="3944"/>
                </a:lnTo>
                <a:lnTo>
                  <a:pt x="2292" y="3915"/>
                </a:lnTo>
                <a:lnTo>
                  <a:pt x="2297" y="3888"/>
                </a:lnTo>
                <a:lnTo>
                  <a:pt x="2303" y="3859"/>
                </a:lnTo>
                <a:lnTo>
                  <a:pt x="2311" y="3833"/>
                </a:lnTo>
                <a:lnTo>
                  <a:pt x="2320" y="3806"/>
                </a:lnTo>
                <a:lnTo>
                  <a:pt x="2330" y="3780"/>
                </a:lnTo>
                <a:lnTo>
                  <a:pt x="2341" y="3755"/>
                </a:lnTo>
                <a:lnTo>
                  <a:pt x="2355" y="3730"/>
                </a:lnTo>
                <a:lnTo>
                  <a:pt x="2368" y="3706"/>
                </a:lnTo>
                <a:lnTo>
                  <a:pt x="2383" y="3683"/>
                </a:lnTo>
                <a:lnTo>
                  <a:pt x="2399" y="3660"/>
                </a:lnTo>
                <a:lnTo>
                  <a:pt x="2415" y="3639"/>
                </a:lnTo>
                <a:lnTo>
                  <a:pt x="2434" y="3618"/>
                </a:lnTo>
                <a:lnTo>
                  <a:pt x="2453" y="3599"/>
                </a:lnTo>
                <a:lnTo>
                  <a:pt x="2472" y="3579"/>
                </a:lnTo>
                <a:lnTo>
                  <a:pt x="2494" y="3561"/>
                </a:lnTo>
                <a:lnTo>
                  <a:pt x="2515" y="3545"/>
                </a:lnTo>
                <a:lnTo>
                  <a:pt x="2537" y="3529"/>
                </a:lnTo>
                <a:lnTo>
                  <a:pt x="2560" y="3513"/>
                </a:lnTo>
                <a:lnTo>
                  <a:pt x="2585" y="3500"/>
                </a:lnTo>
                <a:lnTo>
                  <a:pt x="2609" y="3487"/>
                </a:lnTo>
                <a:lnTo>
                  <a:pt x="2634" y="3476"/>
                </a:lnTo>
                <a:lnTo>
                  <a:pt x="2661" y="3466"/>
                </a:lnTo>
                <a:lnTo>
                  <a:pt x="2687" y="3456"/>
                </a:lnTo>
                <a:lnTo>
                  <a:pt x="2714" y="3448"/>
                </a:lnTo>
                <a:lnTo>
                  <a:pt x="2742" y="3442"/>
                </a:lnTo>
                <a:lnTo>
                  <a:pt x="2769" y="3437"/>
                </a:lnTo>
                <a:lnTo>
                  <a:pt x="2799" y="3433"/>
                </a:lnTo>
                <a:lnTo>
                  <a:pt x="2827" y="3431"/>
                </a:lnTo>
                <a:lnTo>
                  <a:pt x="2857" y="3431"/>
                </a:lnTo>
                <a:lnTo>
                  <a:pt x="2886" y="3431"/>
                </a:lnTo>
                <a:lnTo>
                  <a:pt x="2915" y="3433"/>
                </a:lnTo>
                <a:lnTo>
                  <a:pt x="2944" y="3437"/>
                </a:lnTo>
                <a:lnTo>
                  <a:pt x="2971" y="3442"/>
                </a:lnTo>
                <a:lnTo>
                  <a:pt x="3000" y="3448"/>
                </a:lnTo>
                <a:lnTo>
                  <a:pt x="3026" y="3456"/>
                </a:lnTo>
                <a:lnTo>
                  <a:pt x="3053" y="3466"/>
                </a:lnTo>
                <a:lnTo>
                  <a:pt x="3079" y="3476"/>
                </a:lnTo>
                <a:lnTo>
                  <a:pt x="3104" y="3487"/>
                </a:lnTo>
                <a:lnTo>
                  <a:pt x="3128" y="3500"/>
                </a:lnTo>
                <a:lnTo>
                  <a:pt x="3153" y="3513"/>
                </a:lnTo>
                <a:lnTo>
                  <a:pt x="3176" y="3529"/>
                </a:lnTo>
                <a:lnTo>
                  <a:pt x="3198" y="3545"/>
                </a:lnTo>
                <a:lnTo>
                  <a:pt x="3220" y="3561"/>
                </a:lnTo>
                <a:lnTo>
                  <a:pt x="3241" y="3579"/>
                </a:lnTo>
                <a:lnTo>
                  <a:pt x="3260" y="3599"/>
                </a:lnTo>
                <a:lnTo>
                  <a:pt x="3279" y="3618"/>
                </a:lnTo>
                <a:lnTo>
                  <a:pt x="3298" y="3639"/>
                </a:lnTo>
                <a:lnTo>
                  <a:pt x="3314" y="3660"/>
                </a:lnTo>
                <a:lnTo>
                  <a:pt x="3330" y="3683"/>
                </a:lnTo>
                <a:lnTo>
                  <a:pt x="3345" y="3706"/>
                </a:lnTo>
                <a:lnTo>
                  <a:pt x="3359" y="3730"/>
                </a:lnTo>
                <a:lnTo>
                  <a:pt x="3372" y="3755"/>
                </a:lnTo>
                <a:lnTo>
                  <a:pt x="3383" y="3780"/>
                </a:lnTo>
                <a:lnTo>
                  <a:pt x="3393" y="3806"/>
                </a:lnTo>
                <a:lnTo>
                  <a:pt x="3402" y="3833"/>
                </a:lnTo>
                <a:lnTo>
                  <a:pt x="3410" y="3859"/>
                </a:lnTo>
                <a:lnTo>
                  <a:pt x="3416" y="3888"/>
                </a:lnTo>
                <a:lnTo>
                  <a:pt x="3421" y="3915"/>
                </a:lnTo>
                <a:lnTo>
                  <a:pt x="3425" y="3944"/>
                </a:lnTo>
                <a:lnTo>
                  <a:pt x="3427" y="3973"/>
                </a:lnTo>
                <a:lnTo>
                  <a:pt x="3427" y="4002"/>
                </a:lnTo>
                <a:lnTo>
                  <a:pt x="3427" y="4032"/>
                </a:lnTo>
                <a:lnTo>
                  <a:pt x="3425" y="4061"/>
                </a:lnTo>
                <a:lnTo>
                  <a:pt x="3421" y="4090"/>
                </a:lnTo>
                <a:lnTo>
                  <a:pt x="3416" y="4117"/>
                </a:lnTo>
                <a:lnTo>
                  <a:pt x="3410" y="4146"/>
                </a:lnTo>
                <a:lnTo>
                  <a:pt x="3402" y="4172"/>
                </a:lnTo>
                <a:lnTo>
                  <a:pt x="3393" y="4199"/>
                </a:lnTo>
                <a:lnTo>
                  <a:pt x="3383" y="4225"/>
                </a:lnTo>
                <a:lnTo>
                  <a:pt x="3372" y="4250"/>
                </a:lnTo>
                <a:lnTo>
                  <a:pt x="3359" y="4274"/>
                </a:lnTo>
                <a:lnTo>
                  <a:pt x="3345" y="4299"/>
                </a:lnTo>
                <a:lnTo>
                  <a:pt x="3330" y="4322"/>
                </a:lnTo>
                <a:lnTo>
                  <a:pt x="3314" y="4344"/>
                </a:lnTo>
                <a:lnTo>
                  <a:pt x="3298" y="4366"/>
                </a:lnTo>
                <a:lnTo>
                  <a:pt x="3279" y="4387"/>
                </a:lnTo>
                <a:lnTo>
                  <a:pt x="3260" y="4406"/>
                </a:lnTo>
                <a:lnTo>
                  <a:pt x="3241" y="4426"/>
                </a:lnTo>
                <a:lnTo>
                  <a:pt x="3220" y="4444"/>
                </a:lnTo>
                <a:lnTo>
                  <a:pt x="3198" y="4460"/>
                </a:lnTo>
                <a:lnTo>
                  <a:pt x="3176" y="4476"/>
                </a:lnTo>
                <a:lnTo>
                  <a:pt x="3153" y="4492"/>
                </a:lnTo>
                <a:lnTo>
                  <a:pt x="3128" y="4505"/>
                </a:lnTo>
                <a:lnTo>
                  <a:pt x="3104" y="4518"/>
                </a:lnTo>
                <a:lnTo>
                  <a:pt x="3079" y="4529"/>
                </a:lnTo>
                <a:lnTo>
                  <a:pt x="3053" y="4539"/>
                </a:lnTo>
                <a:lnTo>
                  <a:pt x="3026" y="4548"/>
                </a:lnTo>
                <a:lnTo>
                  <a:pt x="3000" y="4557"/>
                </a:lnTo>
                <a:lnTo>
                  <a:pt x="2971" y="4563"/>
                </a:lnTo>
                <a:lnTo>
                  <a:pt x="2944" y="4568"/>
                </a:lnTo>
                <a:lnTo>
                  <a:pt x="2915" y="4571"/>
                </a:lnTo>
                <a:lnTo>
                  <a:pt x="2886" y="4574"/>
                </a:lnTo>
                <a:lnTo>
                  <a:pt x="2857" y="4574"/>
                </a:lnTo>
                <a:close/>
                <a:moveTo>
                  <a:pt x="3999" y="488"/>
                </a:moveTo>
                <a:lnTo>
                  <a:pt x="5225" y="1715"/>
                </a:lnTo>
                <a:lnTo>
                  <a:pt x="3999" y="1715"/>
                </a:lnTo>
                <a:lnTo>
                  <a:pt x="3999" y="488"/>
                </a:lnTo>
                <a:close/>
                <a:moveTo>
                  <a:pt x="286" y="7147"/>
                </a:moveTo>
                <a:lnTo>
                  <a:pt x="286" y="286"/>
                </a:lnTo>
                <a:lnTo>
                  <a:pt x="3713" y="286"/>
                </a:lnTo>
                <a:lnTo>
                  <a:pt x="3713" y="2001"/>
                </a:lnTo>
                <a:lnTo>
                  <a:pt x="5427" y="2001"/>
                </a:lnTo>
                <a:lnTo>
                  <a:pt x="5427" y="7147"/>
                </a:lnTo>
                <a:lnTo>
                  <a:pt x="286" y="7147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Содержимое 5"/>
          <p:cNvSpPr txBox="1">
            <a:spLocks/>
          </p:cNvSpPr>
          <p:nvPr/>
        </p:nvSpPr>
        <p:spPr>
          <a:xfrm>
            <a:off x="7286644" y="4857760"/>
            <a:ext cx="1143008" cy="42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z="1700" dirty="0" smtClean="0"/>
              <a:t>Таблицы</a:t>
            </a:r>
            <a:endParaRPr lang="ru-RU" sz="17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Выбор представления результатов оценки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472" y="1071546"/>
            <a:ext cx="1643074" cy="784830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1600" i="1" dirty="0"/>
              <a:t>Выбор формы представления результата</a:t>
            </a:r>
            <a:endParaRPr lang="ru-RU" sz="1600" dirty="0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642910" y="2139375"/>
            <a:ext cx="7812000" cy="3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14546" y="1237434"/>
            <a:ext cx="428628" cy="477054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2800" i="1" dirty="0"/>
              <a:t>=</a:t>
            </a:r>
            <a:endParaRPr lang="ru-RU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714612" y="1227552"/>
            <a:ext cx="285752" cy="415498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en-US" sz="2400" i="1" dirty="0"/>
              <a:t>f</a:t>
            </a:r>
            <a:endParaRPr lang="ru-RU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000364" y="1214422"/>
            <a:ext cx="285752" cy="415498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2400" i="1" dirty="0" smtClean="0"/>
              <a:t>(</a:t>
            </a:r>
            <a:endParaRPr lang="ru-RU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214678" y="1175879"/>
            <a:ext cx="785818" cy="538609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1600" i="1" dirty="0" smtClean="0"/>
              <a:t>Цели </a:t>
            </a:r>
          </a:p>
          <a:p>
            <a:r>
              <a:rPr lang="ru-RU" sz="1600" i="1" dirty="0" smtClean="0"/>
              <a:t>оценки</a:t>
            </a:r>
            <a:endParaRPr lang="ru-RU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4000496" y="1237434"/>
            <a:ext cx="428628" cy="477054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2800" i="1" dirty="0" smtClean="0"/>
              <a:t>+</a:t>
            </a:r>
            <a:endParaRPr lang="ru-RU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4429124" y="1175879"/>
            <a:ext cx="1500198" cy="538609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1600" i="1" dirty="0" smtClean="0"/>
              <a:t>Пристрастия </a:t>
            </a:r>
            <a:r>
              <a:rPr lang="ru-RU" sz="1600" i="1" dirty="0"/>
              <a:t>заказчика</a:t>
            </a:r>
            <a:endParaRPr lang="ru-RU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5786446" y="1237434"/>
            <a:ext cx="428628" cy="477054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2800" i="1" dirty="0" smtClean="0"/>
              <a:t>+</a:t>
            </a:r>
            <a:endParaRPr lang="ru-RU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6215074" y="1175879"/>
            <a:ext cx="2643206" cy="538609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1600" i="1" dirty="0" smtClean="0"/>
              <a:t>Принятые в </a:t>
            </a:r>
            <a:r>
              <a:rPr lang="ru-RU" sz="1600" i="1" dirty="0"/>
              <a:t>компании стандарты</a:t>
            </a:r>
            <a:endParaRPr lang="ru-RU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8286776" y="1214422"/>
            <a:ext cx="285752" cy="415498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2400" i="1" dirty="0" smtClean="0"/>
              <a:t>)</a:t>
            </a:r>
            <a:endParaRPr lang="ru-RU" sz="2400" dirty="0"/>
          </a:p>
        </p:txBody>
      </p:sp>
      <p:sp>
        <p:nvSpPr>
          <p:cNvPr id="25" name="Содержимое 5"/>
          <p:cNvSpPr txBox="1">
            <a:spLocks/>
          </p:cNvSpPr>
          <p:nvPr/>
        </p:nvSpPr>
        <p:spPr>
          <a:xfrm>
            <a:off x="5312264" y="4857760"/>
            <a:ext cx="928694" cy="42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z="1700" dirty="0" smtClean="0"/>
              <a:t>Отчеты</a:t>
            </a:r>
            <a:endParaRPr lang="ru-RU" sz="1700" dirty="0"/>
          </a:p>
        </p:txBody>
      </p:sp>
      <p:sp>
        <p:nvSpPr>
          <p:cNvPr id="26" name="Содержимое 5"/>
          <p:cNvSpPr txBox="1">
            <a:spLocks/>
          </p:cNvSpPr>
          <p:nvPr/>
        </p:nvSpPr>
        <p:spPr>
          <a:xfrm>
            <a:off x="3067947" y="4857760"/>
            <a:ext cx="1357322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z="1700" dirty="0" smtClean="0"/>
              <a:t>Диаграммы</a:t>
            </a:r>
            <a:endParaRPr lang="ru-RU" sz="1700" dirty="0"/>
          </a:p>
        </p:txBody>
      </p:sp>
      <p:sp>
        <p:nvSpPr>
          <p:cNvPr id="27" name="Содержимое 5"/>
          <p:cNvSpPr txBox="1">
            <a:spLocks/>
          </p:cNvSpPr>
          <p:nvPr/>
        </p:nvSpPr>
        <p:spPr>
          <a:xfrm>
            <a:off x="1214414" y="4857760"/>
            <a:ext cx="1357322" cy="50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z="1700" dirty="0" smtClean="0"/>
              <a:t>Графики</a:t>
            </a:r>
            <a:endParaRPr lang="ru-RU" sz="1700" dirty="0"/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1207108" y="4714884"/>
            <a:ext cx="936000" cy="3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048" name="Freeform 8"/>
          <p:cNvSpPr>
            <a:spLocks noEditPoints="1"/>
          </p:cNvSpPr>
          <p:nvPr/>
        </p:nvSpPr>
        <p:spPr bwMode="auto">
          <a:xfrm>
            <a:off x="3756443" y="3857628"/>
            <a:ext cx="642941" cy="590544"/>
          </a:xfrm>
          <a:custGeom>
            <a:avLst/>
            <a:gdLst/>
            <a:ahLst/>
            <a:cxnLst>
              <a:cxn ang="0">
                <a:pos x="837" y="684"/>
              </a:cxn>
              <a:cxn ang="0">
                <a:pos x="818" y="703"/>
              </a:cxn>
              <a:cxn ang="0">
                <a:pos x="818" y="732"/>
              </a:cxn>
              <a:cxn ang="0">
                <a:pos x="1159" y="1077"/>
              </a:cxn>
              <a:cxn ang="0">
                <a:pos x="1186" y="1089"/>
              </a:cxn>
              <a:cxn ang="0">
                <a:pos x="1204" y="1085"/>
              </a:cxn>
              <a:cxn ang="0">
                <a:pos x="1246" y="1036"/>
              </a:cxn>
              <a:cxn ang="0">
                <a:pos x="1296" y="955"/>
              </a:cxn>
              <a:cxn ang="0">
                <a:pos x="1333" y="867"/>
              </a:cxn>
              <a:cxn ang="0">
                <a:pos x="1356" y="774"/>
              </a:cxn>
              <a:cxn ang="0">
                <a:pos x="1362" y="717"/>
              </a:cxn>
              <a:cxn ang="0">
                <a:pos x="1350" y="692"/>
              </a:cxn>
              <a:cxn ang="0">
                <a:pos x="1325" y="680"/>
              </a:cxn>
              <a:cxn ang="0">
                <a:pos x="998" y="1047"/>
              </a:cxn>
              <a:cxn ang="0">
                <a:pos x="603" y="648"/>
              </a:cxn>
              <a:cxn ang="0">
                <a:pos x="601" y="86"/>
              </a:cxn>
              <a:cxn ang="0">
                <a:pos x="594" y="65"/>
              </a:cxn>
              <a:cxn ang="0">
                <a:pos x="571" y="49"/>
              </a:cxn>
              <a:cxn ang="0">
                <a:pos x="505" y="55"/>
              </a:cxn>
              <a:cxn ang="0">
                <a:pos x="394" y="84"/>
              </a:cxn>
              <a:cxn ang="0">
                <a:pos x="293" y="132"/>
              </a:cxn>
              <a:cxn ang="0">
                <a:pos x="203" y="197"/>
              </a:cxn>
              <a:cxn ang="0">
                <a:pos x="127" y="278"/>
              </a:cxn>
              <a:cxn ang="0">
                <a:pos x="67" y="371"/>
              </a:cxn>
              <a:cxn ang="0">
                <a:pos x="24" y="477"/>
              </a:cxn>
              <a:cxn ang="0">
                <a:pos x="2" y="589"/>
              </a:cxn>
              <a:cxn ang="0">
                <a:pos x="2" y="710"/>
              </a:cxn>
              <a:cxn ang="0">
                <a:pos x="26" y="827"/>
              </a:cxn>
              <a:cxn ang="0">
                <a:pos x="73" y="936"/>
              </a:cxn>
              <a:cxn ang="0">
                <a:pos x="137" y="1030"/>
              </a:cxn>
              <a:cxn ang="0">
                <a:pos x="218" y="1113"/>
              </a:cxn>
              <a:cxn ang="0">
                <a:pos x="314" y="1177"/>
              </a:cxn>
              <a:cxn ang="0">
                <a:pos x="422" y="1222"/>
              </a:cxn>
              <a:cxn ang="0">
                <a:pos x="539" y="1247"/>
              </a:cxn>
              <a:cxn ang="0">
                <a:pos x="656" y="1248"/>
              </a:cxn>
              <a:cxn ang="0">
                <a:pos x="765" y="1227"/>
              </a:cxn>
              <a:cxn ang="0">
                <a:pos x="864" y="1189"/>
              </a:cxn>
              <a:cxn ang="0">
                <a:pos x="954" y="1135"/>
              </a:cxn>
              <a:cxn ang="0">
                <a:pos x="1002" y="1095"/>
              </a:cxn>
              <a:cxn ang="0">
                <a:pos x="1008" y="1065"/>
              </a:cxn>
              <a:cxn ang="0">
                <a:pos x="998" y="1047"/>
              </a:cxn>
              <a:cxn ang="0">
                <a:pos x="1245" y="602"/>
              </a:cxn>
              <a:cxn ang="0">
                <a:pos x="1266" y="595"/>
              </a:cxn>
              <a:cxn ang="0">
                <a:pos x="1282" y="571"/>
              </a:cxn>
              <a:cxn ang="0">
                <a:pos x="1272" y="480"/>
              </a:cxn>
              <a:cxn ang="0">
                <a:pos x="1241" y="376"/>
              </a:cxn>
              <a:cxn ang="0">
                <a:pos x="1191" y="280"/>
              </a:cxn>
              <a:cxn ang="0">
                <a:pos x="1126" y="195"/>
              </a:cxn>
              <a:cxn ang="0">
                <a:pos x="1048" y="123"/>
              </a:cxn>
              <a:cxn ang="0">
                <a:pos x="958" y="66"/>
              </a:cxn>
              <a:cxn ang="0">
                <a:pos x="857" y="26"/>
              </a:cxn>
              <a:cxn ang="0">
                <a:pos x="748" y="3"/>
              </a:cxn>
              <a:cxn ang="0">
                <a:pos x="706" y="4"/>
              </a:cxn>
              <a:cxn ang="0">
                <a:pos x="686" y="23"/>
              </a:cxn>
              <a:cxn ang="0">
                <a:pos x="684" y="571"/>
              </a:cxn>
              <a:cxn ang="0">
                <a:pos x="700" y="595"/>
              </a:cxn>
            </a:cxnLst>
            <a:rect l="0" t="0" r="r" b="b"/>
            <a:pathLst>
              <a:path w="1362" h="1250">
                <a:moveTo>
                  <a:pt x="1325" y="680"/>
                </a:moveTo>
                <a:lnTo>
                  <a:pt x="852" y="680"/>
                </a:lnTo>
                <a:lnTo>
                  <a:pt x="844" y="681"/>
                </a:lnTo>
                <a:lnTo>
                  <a:pt x="837" y="684"/>
                </a:lnTo>
                <a:lnTo>
                  <a:pt x="832" y="687"/>
                </a:lnTo>
                <a:lnTo>
                  <a:pt x="826" y="692"/>
                </a:lnTo>
                <a:lnTo>
                  <a:pt x="821" y="696"/>
                </a:lnTo>
                <a:lnTo>
                  <a:pt x="818" y="703"/>
                </a:lnTo>
                <a:lnTo>
                  <a:pt x="816" y="710"/>
                </a:lnTo>
                <a:lnTo>
                  <a:pt x="814" y="717"/>
                </a:lnTo>
                <a:lnTo>
                  <a:pt x="816" y="725"/>
                </a:lnTo>
                <a:lnTo>
                  <a:pt x="818" y="732"/>
                </a:lnTo>
                <a:lnTo>
                  <a:pt x="821" y="739"/>
                </a:lnTo>
                <a:lnTo>
                  <a:pt x="826" y="745"/>
                </a:lnTo>
                <a:lnTo>
                  <a:pt x="1159" y="1078"/>
                </a:lnTo>
                <a:lnTo>
                  <a:pt x="1159" y="1077"/>
                </a:lnTo>
                <a:lnTo>
                  <a:pt x="1164" y="1083"/>
                </a:lnTo>
                <a:lnTo>
                  <a:pt x="1171" y="1086"/>
                </a:lnTo>
                <a:lnTo>
                  <a:pt x="1178" y="1088"/>
                </a:lnTo>
                <a:lnTo>
                  <a:pt x="1186" y="1089"/>
                </a:lnTo>
                <a:lnTo>
                  <a:pt x="1191" y="1089"/>
                </a:lnTo>
                <a:lnTo>
                  <a:pt x="1196" y="1088"/>
                </a:lnTo>
                <a:lnTo>
                  <a:pt x="1200" y="1087"/>
                </a:lnTo>
                <a:lnTo>
                  <a:pt x="1204" y="1085"/>
                </a:lnTo>
                <a:lnTo>
                  <a:pt x="1212" y="1079"/>
                </a:lnTo>
                <a:lnTo>
                  <a:pt x="1218" y="1072"/>
                </a:lnTo>
                <a:lnTo>
                  <a:pt x="1233" y="1055"/>
                </a:lnTo>
                <a:lnTo>
                  <a:pt x="1246" y="1036"/>
                </a:lnTo>
                <a:lnTo>
                  <a:pt x="1260" y="1017"/>
                </a:lnTo>
                <a:lnTo>
                  <a:pt x="1273" y="997"/>
                </a:lnTo>
                <a:lnTo>
                  <a:pt x="1285" y="976"/>
                </a:lnTo>
                <a:lnTo>
                  <a:pt x="1296" y="955"/>
                </a:lnTo>
                <a:lnTo>
                  <a:pt x="1307" y="935"/>
                </a:lnTo>
                <a:lnTo>
                  <a:pt x="1316" y="913"/>
                </a:lnTo>
                <a:lnTo>
                  <a:pt x="1325" y="891"/>
                </a:lnTo>
                <a:lnTo>
                  <a:pt x="1333" y="867"/>
                </a:lnTo>
                <a:lnTo>
                  <a:pt x="1340" y="844"/>
                </a:lnTo>
                <a:lnTo>
                  <a:pt x="1346" y="821"/>
                </a:lnTo>
                <a:lnTo>
                  <a:pt x="1352" y="798"/>
                </a:lnTo>
                <a:lnTo>
                  <a:pt x="1356" y="774"/>
                </a:lnTo>
                <a:lnTo>
                  <a:pt x="1359" y="750"/>
                </a:lnTo>
                <a:lnTo>
                  <a:pt x="1361" y="724"/>
                </a:lnTo>
                <a:lnTo>
                  <a:pt x="1362" y="721"/>
                </a:lnTo>
                <a:lnTo>
                  <a:pt x="1362" y="717"/>
                </a:lnTo>
                <a:lnTo>
                  <a:pt x="1361" y="710"/>
                </a:lnTo>
                <a:lnTo>
                  <a:pt x="1359" y="703"/>
                </a:lnTo>
                <a:lnTo>
                  <a:pt x="1355" y="696"/>
                </a:lnTo>
                <a:lnTo>
                  <a:pt x="1350" y="692"/>
                </a:lnTo>
                <a:lnTo>
                  <a:pt x="1346" y="687"/>
                </a:lnTo>
                <a:lnTo>
                  <a:pt x="1339" y="684"/>
                </a:lnTo>
                <a:lnTo>
                  <a:pt x="1332" y="681"/>
                </a:lnTo>
                <a:lnTo>
                  <a:pt x="1325" y="680"/>
                </a:lnTo>
                <a:close/>
                <a:moveTo>
                  <a:pt x="998" y="1047"/>
                </a:moveTo>
                <a:lnTo>
                  <a:pt x="998" y="1047"/>
                </a:lnTo>
                <a:lnTo>
                  <a:pt x="998" y="1047"/>
                </a:lnTo>
                <a:lnTo>
                  <a:pt x="998" y="1047"/>
                </a:lnTo>
                <a:lnTo>
                  <a:pt x="611" y="659"/>
                </a:lnTo>
                <a:lnTo>
                  <a:pt x="611" y="659"/>
                </a:lnTo>
                <a:lnTo>
                  <a:pt x="606" y="654"/>
                </a:lnTo>
                <a:lnTo>
                  <a:pt x="603" y="648"/>
                </a:lnTo>
                <a:lnTo>
                  <a:pt x="602" y="641"/>
                </a:lnTo>
                <a:lnTo>
                  <a:pt x="601" y="633"/>
                </a:lnTo>
                <a:lnTo>
                  <a:pt x="601" y="633"/>
                </a:lnTo>
                <a:lnTo>
                  <a:pt x="601" y="86"/>
                </a:lnTo>
                <a:lnTo>
                  <a:pt x="601" y="86"/>
                </a:lnTo>
                <a:lnTo>
                  <a:pt x="599" y="78"/>
                </a:lnTo>
                <a:lnTo>
                  <a:pt x="597" y="71"/>
                </a:lnTo>
                <a:lnTo>
                  <a:pt x="594" y="65"/>
                </a:lnTo>
                <a:lnTo>
                  <a:pt x="589" y="59"/>
                </a:lnTo>
                <a:lnTo>
                  <a:pt x="584" y="55"/>
                </a:lnTo>
                <a:lnTo>
                  <a:pt x="578" y="51"/>
                </a:lnTo>
                <a:lnTo>
                  <a:pt x="571" y="49"/>
                </a:lnTo>
                <a:lnTo>
                  <a:pt x="564" y="49"/>
                </a:lnTo>
                <a:lnTo>
                  <a:pt x="564" y="48"/>
                </a:lnTo>
                <a:lnTo>
                  <a:pt x="534" y="51"/>
                </a:lnTo>
                <a:lnTo>
                  <a:pt x="505" y="55"/>
                </a:lnTo>
                <a:lnTo>
                  <a:pt x="477" y="60"/>
                </a:lnTo>
                <a:lnTo>
                  <a:pt x="448" y="66"/>
                </a:lnTo>
                <a:lnTo>
                  <a:pt x="422" y="74"/>
                </a:lnTo>
                <a:lnTo>
                  <a:pt x="394" y="84"/>
                </a:lnTo>
                <a:lnTo>
                  <a:pt x="368" y="94"/>
                </a:lnTo>
                <a:lnTo>
                  <a:pt x="342" y="106"/>
                </a:lnTo>
                <a:lnTo>
                  <a:pt x="318" y="118"/>
                </a:lnTo>
                <a:lnTo>
                  <a:pt x="293" y="132"/>
                </a:lnTo>
                <a:lnTo>
                  <a:pt x="269" y="146"/>
                </a:lnTo>
                <a:lnTo>
                  <a:pt x="247" y="162"/>
                </a:lnTo>
                <a:lnTo>
                  <a:pt x="225" y="180"/>
                </a:lnTo>
                <a:lnTo>
                  <a:pt x="203" y="197"/>
                </a:lnTo>
                <a:lnTo>
                  <a:pt x="182" y="217"/>
                </a:lnTo>
                <a:lnTo>
                  <a:pt x="164" y="236"/>
                </a:lnTo>
                <a:lnTo>
                  <a:pt x="145" y="256"/>
                </a:lnTo>
                <a:lnTo>
                  <a:pt x="127" y="278"/>
                </a:lnTo>
                <a:lnTo>
                  <a:pt x="111" y="300"/>
                </a:lnTo>
                <a:lnTo>
                  <a:pt x="95" y="323"/>
                </a:lnTo>
                <a:lnTo>
                  <a:pt x="81" y="347"/>
                </a:lnTo>
                <a:lnTo>
                  <a:pt x="67" y="371"/>
                </a:lnTo>
                <a:lnTo>
                  <a:pt x="54" y="397"/>
                </a:lnTo>
                <a:lnTo>
                  <a:pt x="44" y="422"/>
                </a:lnTo>
                <a:lnTo>
                  <a:pt x="33" y="449"/>
                </a:lnTo>
                <a:lnTo>
                  <a:pt x="24" y="477"/>
                </a:lnTo>
                <a:lnTo>
                  <a:pt x="17" y="503"/>
                </a:lnTo>
                <a:lnTo>
                  <a:pt x="11" y="532"/>
                </a:lnTo>
                <a:lnTo>
                  <a:pt x="6" y="560"/>
                </a:lnTo>
                <a:lnTo>
                  <a:pt x="2" y="589"/>
                </a:lnTo>
                <a:lnTo>
                  <a:pt x="0" y="619"/>
                </a:lnTo>
                <a:lnTo>
                  <a:pt x="0" y="649"/>
                </a:lnTo>
                <a:lnTo>
                  <a:pt x="0" y="679"/>
                </a:lnTo>
                <a:lnTo>
                  <a:pt x="2" y="710"/>
                </a:lnTo>
                <a:lnTo>
                  <a:pt x="7" y="740"/>
                </a:lnTo>
                <a:lnTo>
                  <a:pt x="11" y="769"/>
                </a:lnTo>
                <a:lnTo>
                  <a:pt x="18" y="799"/>
                </a:lnTo>
                <a:lnTo>
                  <a:pt x="26" y="827"/>
                </a:lnTo>
                <a:lnTo>
                  <a:pt x="36" y="855"/>
                </a:lnTo>
                <a:lnTo>
                  <a:pt x="47" y="882"/>
                </a:lnTo>
                <a:lnTo>
                  <a:pt x="59" y="909"/>
                </a:lnTo>
                <a:lnTo>
                  <a:pt x="73" y="936"/>
                </a:lnTo>
                <a:lnTo>
                  <a:pt x="86" y="960"/>
                </a:lnTo>
                <a:lnTo>
                  <a:pt x="103" y="984"/>
                </a:lnTo>
                <a:lnTo>
                  <a:pt x="119" y="1009"/>
                </a:lnTo>
                <a:lnTo>
                  <a:pt x="137" y="1030"/>
                </a:lnTo>
                <a:lnTo>
                  <a:pt x="156" y="1052"/>
                </a:lnTo>
                <a:lnTo>
                  <a:pt x="175" y="1073"/>
                </a:lnTo>
                <a:lnTo>
                  <a:pt x="196" y="1094"/>
                </a:lnTo>
                <a:lnTo>
                  <a:pt x="218" y="1113"/>
                </a:lnTo>
                <a:lnTo>
                  <a:pt x="241" y="1130"/>
                </a:lnTo>
                <a:lnTo>
                  <a:pt x="264" y="1147"/>
                </a:lnTo>
                <a:lnTo>
                  <a:pt x="289" y="1162"/>
                </a:lnTo>
                <a:lnTo>
                  <a:pt x="314" y="1177"/>
                </a:lnTo>
                <a:lnTo>
                  <a:pt x="339" y="1190"/>
                </a:lnTo>
                <a:lnTo>
                  <a:pt x="366" y="1203"/>
                </a:lnTo>
                <a:lnTo>
                  <a:pt x="394" y="1213"/>
                </a:lnTo>
                <a:lnTo>
                  <a:pt x="422" y="1222"/>
                </a:lnTo>
                <a:lnTo>
                  <a:pt x="450" y="1231"/>
                </a:lnTo>
                <a:lnTo>
                  <a:pt x="479" y="1237"/>
                </a:lnTo>
                <a:lnTo>
                  <a:pt x="509" y="1243"/>
                </a:lnTo>
                <a:lnTo>
                  <a:pt x="539" y="1247"/>
                </a:lnTo>
                <a:lnTo>
                  <a:pt x="569" y="1249"/>
                </a:lnTo>
                <a:lnTo>
                  <a:pt x="601" y="1250"/>
                </a:lnTo>
                <a:lnTo>
                  <a:pt x="628" y="1249"/>
                </a:lnTo>
                <a:lnTo>
                  <a:pt x="656" y="1248"/>
                </a:lnTo>
                <a:lnTo>
                  <a:pt x="684" y="1244"/>
                </a:lnTo>
                <a:lnTo>
                  <a:pt x="712" y="1240"/>
                </a:lnTo>
                <a:lnTo>
                  <a:pt x="738" y="1234"/>
                </a:lnTo>
                <a:lnTo>
                  <a:pt x="765" y="1227"/>
                </a:lnTo>
                <a:lnTo>
                  <a:pt x="790" y="1219"/>
                </a:lnTo>
                <a:lnTo>
                  <a:pt x="816" y="1211"/>
                </a:lnTo>
                <a:lnTo>
                  <a:pt x="840" y="1200"/>
                </a:lnTo>
                <a:lnTo>
                  <a:pt x="864" y="1189"/>
                </a:lnTo>
                <a:lnTo>
                  <a:pt x="887" y="1177"/>
                </a:lnTo>
                <a:lnTo>
                  <a:pt x="910" y="1163"/>
                </a:lnTo>
                <a:lnTo>
                  <a:pt x="933" y="1150"/>
                </a:lnTo>
                <a:lnTo>
                  <a:pt x="954" y="1135"/>
                </a:lnTo>
                <a:lnTo>
                  <a:pt x="975" y="1118"/>
                </a:lnTo>
                <a:lnTo>
                  <a:pt x="996" y="1101"/>
                </a:lnTo>
                <a:lnTo>
                  <a:pt x="996" y="1101"/>
                </a:lnTo>
                <a:lnTo>
                  <a:pt x="1002" y="1095"/>
                </a:lnTo>
                <a:lnTo>
                  <a:pt x="1005" y="1088"/>
                </a:lnTo>
                <a:lnTo>
                  <a:pt x="1008" y="1081"/>
                </a:lnTo>
                <a:lnTo>
                  <a:pt x="1008" y="1073"/>
                </a:lnTo>
                <a:lnTo>
                  <a:pt x="1008" y="1065"/>
                </a:lnTo>
                <a:lnTo>
                  <a:pt x="1006" y="1058"/>
                </a:lnTo>
                <a:lnTo>
                  <a:pt x="1003" y="1052"/>
                </a:lnTo>
                <a:lnTo>
                  <a:pt x="998" y="1047"/>
                </a:lnTo>
                <a:lnTo>
                  <a:pt x="998" y="1047"/>
                </a:lnTo>
                <a:close/>
                <a:moveTo>
                  <a:pt x="721" y="602"/>
                </a:moveTo>
                <a:lnTo>
                  <a:pt x="1245" y="602"/>
                </a:lnTo>
                <a:lnTo>
                  <a:pt x="1245" y="602"/>
                </a:lnTo>
                <a:lnTo>
                  <a:pt x="1245" y="602"/>
                </a:lnTo>
                <a:lnTo>
                  <a:pt x="1245" y="602"/>
                </a:lnTo>
                <a:lnTo>
                  <a:pt x="1253" y="600"/>
                </a:lnTo>
                <a:lnTo>
                  <a:pt x="1260" y="598"/>
                </a:lnTo>
                <a:lnTo>
                  <a:pt x="1266" y="595"/>
                </a:lnTo>
                <a:lnTo>
                  <a:pt x="1272" y="590"/>
                </a:lnTo>
                <a:lnTo>
                  <a:pt x="1277" y="584"/>
                </a:lnTo>
                <a:lnTo>
                  <a:pt x="1280" y="578"/>
                </a:lnTo>
                <a:lnTo>
                  <a:pt x="1282" y="571"/>
                </a:lnTo>
                <a:lnTo>
                  <a:pt x="1282" y="563"/>
                </a:lnTo>
                <a:lnTo>
                  <a:pt x="1280" y="536"/>
                </a:lnTo>
                <a:lnTo>
                  <a:pt x="1277" y="508"/>
                </a:lnTo>
                <a:lnTo>
                  <a:pt x="1272" y="480"/>
                </a:lnTo>
                <a:lnTo>
                  <a:pt x="1266" y="454"/>
                </a:lnTo>
                <a:lnTo>
                  <a:pt x="1258" y="427"/>
                </a:lnTo>
                <a:lnTo>
                  <a:pt x="1250" y="402"/>
                </a:lnTo>
                <a:lnTo>
                  <a:pt x="1241" y="376"/>
                </a:lnTo>
                <a:lnTo>
                  <a:pt x="1229" y="351"/>
                </a:lnTo>
                <a:lnTo>
                  <a:pt x="1218" y="326"/>
                </a:lnTo>
                <a:lnTo>
                  <a:pt x="1205" y="303"/>
                </a:lnTo>
                <a:lnTo>
                  <a:pt x="1191" y="280"/>
                </a:lnTo>
                <a:lnTo>
                  <a:pt x="1176" y="257"/>
                </a:lnTo>
                <a:lnTo>
                  <a:pt x="1161" y="236"/>
                </a:lnTo>
                <a:lnTo>
                  <a:pt x="1144" y="215"/>
                </a:lnTo>
                <a:lnTo>
                  <a:pt x="1126" y="195"/>
                </a:lnTo>
                <a:lnTo>
                  <a:pt x="1108" y="176"/>
                </a:lnTo>
                <a:lnTo>
                  <a:pt x="1088" y="158"/>
                </a:lnTo>
                <a:lnTo>
                  <a:pt x="1069" y="140"/>
                </a:lnTo>
                <a:lnTo>
                  <a:pt x="1048" y="123"/>
                </a:lnTo>
                <a:lnTo>
                  <a:pt x="1026" y="108"/>
                </a:lnTo>
                <a:lnTo>
                  <a:pt x="1004" y="93"/>
                </a:lnTo>
                <a:lnTo>
                  <a:pt x="981" y="79"/>
                </a:lnTo>
                <a:lnTo>
                  <a:pt x="958" y="66"/>
                </a:lnTo>
                <a:lnTo>
                  <a:pt x="933" y="54"/>
                </a:lnTo>
                <a:lnTo>
                  <a:pt x="908" y="43"/>
                </a:lnTo>
                <a:lnTo>
                  <a:pt x="883" y="34"/>
                </a:lnTo>
                <a:lnTo>
                  <a:pt x="857" y="26"/>
                </a:lnTo>
                <a:lnTo>
                  <a:pt x="831" y="18"/>
                </a:lnTo>
                <a:lnTo>
                  <a:pt x="804" y="12"/>
                </a:lnTo>
                <a:lnTo>
                  <a:pt x="776" y="7"/>
                </a:lnTo>
                <a:lnTo>
                  <a:pt x="748" y="3"/>
                </a:lnTo>
                <a:lnTo>
                  <a:pt x="721" y="0"/>
                </a:lnTo>
                <a:lnTo>
                  <a:pt x="721" y="0"/>
                </a:lnTo>
                <a:lnTo>
                  <a:pt x="713" y="1"/>
                </a:lnTo>
                <a:lnTo>
                  <a:pt x="706" y="4"/>
                </a:lnTo>
                <a:lnTo>
                  <a:pt x="700" y="7"/>
                </a:lnTo>
                <a:lnTo>
                  <a:pt x="694" y="12"/>
                </a:lnTo>
                <a:lnTo>
                  <a:pt x="690" y="18"/>
                </a:lnTo>
                <a:lnTo>
                  <a:pt x="686" y="23"/>
                </a:lnTo>
                <a:lnTo>
                  <a:pt x="684" y="30"/>
                </a:lnTo>
                <a:lnTo>
                  <a:pt x="683" y="38"/>
                </a:lnTo>
                <a:lnTo>
                  <a:pt x="683" y="563"/>
                </a:lnTo>
                <a:lnTo>
                  <a:pt x="684" y="571"/>
                </a:lnTo>
                <a:lnTo>
                  <a:pt x="686" y="578"/>
                </a:lnTo>
                <a:lnTo>
                  <a:pt x="690" y="584"/>
                </a:lnTo>
                <a:lnTo>
                  <a:pt x="694" y="590"/>
                </a:lnTo>
                <a:lnTo>
                  <a:pt x="700" y="595"/>
                </a:lnTo>
                <a:lnTo>
                  <a:pt x="706" y="598"/>
                </a:lnTo>
                <a:lnTo>
                  <a:pt x="713" y="600"/>
                </a:lnTo>
                <a:lnTo>
                  <a:pt x="721" y="602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7049" name="Freeform 9"/>
          <p:cNvSpPr>
            <a:spLocks noEditPoints="1"/>
          </p:cNvSpPr>
          <p:nvPr/>
        </p:nvSpPr>
        <p:spPr bwMode="auto">
          <a:xfrm>
            <a:off x="3685005" y="3197498"/>
            <a:ext cx="714380" cy="445816"/>
          </a:xfrm>
          <a:custGeom>
            <a:avLst/>
            <a:gdLst/>
            <a:ahLst/>
            <a:cxnLst>
              <a:cxn ang="0">
                <a:pos x="345" y="722"/>
              </a:cxn>
              <a:cxn ang="0">
                <a:pos x="331" y="739"/>
              </a:cxn>
              <a:cxn ang="0">
                <a:pos x="308" y="746"/>
              </a:cxn>
              <a:cxn ang="0">
                <a:pos x="25" y="743"/>
              </a:cxn>
              <a:cxn ang="0">
                <a:pos x="7" y="729"/>
              </a:cxn>
              <a:cxn ang="0">
                <a:pos x="0" y="707"/>
              </a:cxn>
              <a:cxn ang="0">
                <a:pos x="4" y="538"/>
              </a:cxn>
              <a:cxn ang="0">
                <a:pos x="19" y="521"/>
              </a:cxn>
              <a:cxn ang="0">
                <a:pos x="41" y="514"/>
              </a:cxn>
              <a:cxn ang="0">
                <a:pos x="324" y="517"/>
              </a:cxn>
              <a:cxn ang="0">
                <a:pos x="341" y="531"/>
              </a:cxn>
              <a:cxn ang="0">
                <a:pos x="348" y="553"/>
              </a:cxn>
              <a:cxn ang="0">
                <a:pos x="620" y="289"/>
              </a:cxn>
              <a:cxn ang="0">
                <a:pos x="154" y="364"/>
              </a:cxn>
              <a:cxn ang="0">
                <a:pos x="194" y="405"/>
              </a:cxn>
              <a:cxn ang="0">
                <a:pos x="620" y="490"/>
              </a:cxn>
              <a:cxn ang="0">
                <a:pos x="1003" y="490"/>
              </a:cxn>
              <a:cxn ang="0">
                <a:pos x="620" y="364"/>
              </a:cxn>
              <a:cxn ang="0">
                <a:pos x="792" y="241"/>
              </a:cxn>
              <a:cxn ang="0">
                <a:pos x="776" y="262"/>
              </a:cxn>
              <a:cxn ang="0">
                <a:pos x="750" y="268"/>
              </a:cxn>
              <a:cxn ang="0">
                <a:pos x="430" y="265"/>
              </a:cxn>
              <a:cxn ang="0">
                <a:pos x="410" y="249"/>
              </a:cxn>
              <a:cxn ang="0">
                <a:pos x="402" y="223"/>
              </a:cxn>
              <a:cxn ang="0">
                <a:pos x="406" y="28"/>
              </a:cxn>
              <a:cxn ang="0">
                <a:pos x="422" y="7"/>
              </a:cxn>
              <a:cxn ang="0">
                <a:pos x="447" y="0"/>
              </a:cxn>
              <a:cxn ang="0">
                <a:pos x="769" y="4"/>
              </a:cxn>
              <a:cxn ang="0">
                <a:pos x="788" y="20"/>
              </a:cxn>
              <a:cxn ang="0">
                <a:pos x="796" y="45"/>
              </a:cxn>
              <a:cxn ang="0">
                <a:pos x="1197" y="715"/>
              </a:cxn>
              <a:cxn ang="0">
                <a:pos x="1186" y="734"/>
              </a:cxn>
              <a:cxn ang="0">
                <a:pos x="1166" y="745"/>
              </a:cxn>
              <a:cxn ang="0">
                <a:pos x="882" y="745"/>
              </a:cxn>
              <a:cxn ang="0">
                <a:pos x="862" y="734"/>
              </a:cxn>
              <a:cxn ang="0">
                <a:pos x="851" y="715"/>
              </a:cxn>
              <a:cxn ang="0">
                <a:pos x="851" y="546"/>
              </a:cxn>
              <a:cxn ang="0">
                <a:pos x="862" y="525"/>
              </a:cxn>
              <a:cxn ang="0">
                <a:pos x="882" y="515"/>
              </a:cxn>
              <a:cxn ang="0">
                <a:pos x="1166" y="515"/>
              </a:cxn>
              <a:cxn ang="0">
                <a:pos x="1186" y="525"/>
              </a:cxn>
              <a:cxn ang="0">
                <a:pos x="1197" y="546"/>
              </a:cxn>
              <a:cxn ang="0">
                <a:pos x="1197" y="707"/>
              </a:cxn>
              <a:cxn ang="0">
                <a:pos x="770" y="722"/>
              </a:cxn>
              <a:cxn ang="0">
                <a:pos x="755" y="739"/>
              </a:cxn>
              <a:cxn ang="0">
                <a:pos x="733" y="746"/>
              </a:cxn>
              <a:cxn ang="0">
                <a:pos x="450" y="743"/>
              </a:cxn>
              <a:cxn ang="0">
                <a:pos x="432" y="729"/>
              </a:cxn>
              <a:cxn ang="0">
                <a:pos x="425" y="707"/>
              </a:cxn>
              <a:cxn ang="0">
                <a:pos x="429" y="538"/>
              </a:cxn>
              <a:cxn ang="0">
                <a:pos x="443" y="521"/>
              </a:cxn>
              <a:cxn ang="0">
                <a:pos x="466" y="514"/>
              </a:cxn>
              <a:cxn ang="0">
                <a:pos x="748" y="517"/>
              </a:cxn>
              <a:cxn ang="0">
                <a:pos x="766" y="531"/>
              </a:cxn>
              <a:cxn ang="0">
                <a:pos x="773" y="553"/>
              </a:cxn>
            </a:cxnLst>
            <a:rect l="0" t="0" r="r" b="b"/>
            <a:pathLst>
              <a:path w="1197" h="746">
                <a:moveTo>
                  <a:pt x="348" y="707"/>
                </a:moveTo>
                <a:lnTo>
                  <a:pt x="347" y="715"/>
                </a:lnTo>
                <a:lnTo>
                  <a:pt x="345" y="722"/>
                </a:lnTo>
                <a:lnTo>
                  <a:pt x="341" y="729"/>
                </a:lnTo>
                <a:lnTo>
                  <a:pt x="336" y="734"/>
                </a:lnTo>
                <a:lnTo>
                  <a:pt x="331" y="739"/>
                </a:lnTo>
                <a:lnTo>
                  <a:pt x="324" y="743"/>
                </a:lnTo>
                <a:lnTo>
                  <a:pt x="316" y="745"/>
                </a:lnTo>
                <a:lnTo>
                  <a:pt x="308" y="746"/>
                </a:lnTo>
                <a:lnTo>
                  <a:pt x="41" y="746"/>
                </a:lnTo>
                <a:lnTo>
                  <a:pt x="33" y="745"/>
                </a:lnTo>
                <a:lnTo>
                  <a:pt x="25" y="743"/>
                </a:lnTo>
                <a:lnTo>
                  <a:pt x="19" y="739"/>
                </a:lnTo>
                <a:lnTo>
                  <a:pt x="12" y="734"/>
                </a:lnTo>
                <a:lnTo>
                  <a:pt x="7" y="729"/>
                </a:lnTo>
                <a:lnTo>
                  <a:pt x="4" y="722"/>
                </a:lnTo>
                <a:lnTo>
                  <a:pt x="1" y="715"/>
                </a:lnTo>
                <a:lnTo>
                  <a:pt x="0" y="707"/>
                </a:lnTo>
                <a:lnTo>
                  <a:pt x="0" y="553"/>
                </a:lnTo>
                <a:lnTo>
                  <a:pt x="1" y="546"/>
                </a:lnTo>
                <a:lnTo>
                  <a:pt x="4" y="538"/>
                </a:lnTo>
                <a:lnTo>
                  <a:pt x="7" y="531"/>
                </a:lnTo>
                <a:lnTo>
                  <a:pt x="12" y="525"/>
                </a:lnTo>
                <a:lnTo>
                  <a:pt x="19" y="521"/>
                </a:lnTo>
                <a:lnTo>
                  <a:pt x="25" y="517"/>
                </a:lnTo>
                <a:lnTo>
                  <a:pt x="33" y="515"/>
                </a:lnTo>
                <a:lnTo>
                  <a:pt x="41" y="514"/>
                </a:lnTo>
                <a:lnTo>
                  <a:pt x="308" y="514"/>
                </a:lnTo>
                <a:lnTo>
                  <a:pt x="316" y="515"/>
                </a:lnTo>
                <a:lnTo>
                  <a:pt x="324" y="517"/>
                </a:lnTo>
                <a:lnTo>
                  <a:pt x="331" y="521"/>
                </a:lnTo>
                <a:lnTo>
                  <a:pt x="336" y="525"/>
                </a:lnTo>
                <a:lnTo>
                  <a:pt x="341" y="531"/>
                </a:lnTo>
                <a:lnTo>
                  <a:pt x="345" y="538"/>
                </a:lnTo>
                <a:lnTo>
                  <a:pt x="347" y="546"/>
                </a:lnTo>
                <a:lnTo>
                  <a:pt x="348" y="553"/>
                </a:lnTo>
                <a:lnTo>
                  <a:pt x="348" y="707"/>
                </a:lnTo>
                <a:close/>
                <a:moveTo>
                  <a:pt x="620" y="364"/>
                </a:moveTo>
                <a:lnTo>
                  <a:pt x="620" y="289"/>
                </a:lnTo>
                <a:lnTo>
                  <a:pt x="579" y="289"/>
                </a:lnTo>
                <a:lnTo>
                  <a:pt x="579" y="364"/>
                </a:lnTo>
                <a:lnTo>
                  <a:pt x="154" y="364"/>
                </a:lnTo>
                <a:lnTo>
                  <a:pt x="154" y="490"/>
                </a:lnTo>
                <a:lnTo>
                  <a:pt x="194" y="490"/>
                </a:lnTo>
                <a:lnTo>
                  <a:pt x="194" y="405"/>
                </a:lnTo>
                <a:lnTo>
                  <a:pt x="579" y="405"/>
                </a:lnTo>
                <a:lnTo>
                  <a:pt x="579" y="490"/>
                </a:lnTo>
                <a:lnTo>
                  <a:pt x="620" y="490"/>
                </a:lnTo>
                <a:lnTo>
                  <a:pt x="620" y="405"/>
                </a:lnTo>
                <a:lnTo>
                  <a:pt x="1003" y="405"/>
                </a:lnTo>
                <a:lnTo>
                  <a:pt x="1003" y="490"/>
                </a:lnTo>
                <a:lnTo>
                  <a:pt x="1045" y="490"/>
                </a:lnTo>
                <a:lnTo>
                  <a:pt x="1045" y="364"/>
                </a:lnTo>
                <a:lnTo>
                  <a:pt x="620" y="364"/>
                </a:lnTo>
                <a:close/>
                <a:moveTo>
                  <a:pt x="796" y="223"/>
                </a:moveTo>
                <a:lnTo>
                  <a:pt x="795" y="233"/>
                </a:lnTo>
                <a:lnTo>
                  <a:pt x="792" y="241"/>
                </a:lnTo>
                <a:lnTo>
                  <a:pt x="788" y="249"/>
                </a:lnTo>
                <a:lnTo>
                  <a:pt x="782" y="256"/>
                </a:lnTo>
                <a:lnTo>
                  <a:pt x="776" y="262"/>
                </a:lnTo>
                <a:lnTo>
                  <a:pt x="769" y="265"/>
                </a:lnTo>
                <a:lnTo>
                  <a:pt x="759" y="268"/>
                </a:lnTo>
                <a:lnTo>
                  <a:pt x="750" y="268"/>
                </a:lnTo>
                <a:lnTo>
                  <a:pt x="447" y="268"/>
                </a:lnTo>
                <a:lnTo>
                  <a:pt x="438" y="268"/>
                </a:lnTo>
                <a:lnTo>
                  <a:pt x="430" y="265"/>
                </a:lnTo>
                <a:lnTo>
                  <a:pt x="422" y="262"/>
                </a:lnTo>
                <a:lnTo>
                  <a:pt x="416" y="256"/>
                </a:lnTo>
                <a:lnTo>
                  <a:pt x="410" y="249"/>
                </a:lnTo>
                <a:lnTo>
                  <a:pt x="406" y="241"/>
                </a:lnTo>
                <a:lnTo>
                  <a:pt x="403" y="233"/>
                </a:lnTo>
                <a:lnTo>
                  <a:pt x="402" y="223"/>
                </a:lnTo>
                <a:lnTo>
                  <a:pt x="402" y="45"/>
                </a:lnTo>
                <a:lnTo>
                  <a:pt x="403" y="36"/>
                </a:lnTo>
                <a:lnTo>
                  <a:pt x="406" y="28"/>
                </a:lnTo>
                <a:lnTo>
                  <a:pt x="410" y="20"/>
                </a:lnTo>
                <a:lnTo>
                  <a:pt x="416" y="13"/>
                </a:lnTo>
                <a:lnTo>
                  <a:pt x="422" y="7"/>
                </a:lnTo>
                <a:lnTo>
                  <a:pt x="430" y="4"/>
                </a:lnTo>
                <a:lnTo>
                  <a:pt x="438" y="0"/>
                </a:lnTo>
                <a:lnTo>
                  <a:pt x="447" y="0"/>
                </a:lnTo>
                <a:lnTo>
                  <a:pt x="750" y="0"/>
                </a:lnTo>
                <a:lnTo>
                  <a:pt x="759" y="0"/>
                </a:lnTo>
                <a:lnTo>
                  <a:pt x="769" y="4"/>
                </a:lnTo>
                <a:lnTo>
                  <a:pt x="776" y="7"/>
                </a:lnTo>
                <a:lnTo>
                  <a:pt x="782" y="13"/>
                </a:lnTo>
                <a:lnTo>
                  <a:pt x="788" y="20"/>
                </a:lnTo>
                <a:lnTo>
                  <a:pt x="792" y="28"/>
                </a:lnTo>
                <a:lnTo>
                  <a:pt x="795" y="36"/>
                </a:lnTo>
                <a:lnTo>
                  <a:pt x="796" y="45"/>
                </a:lnTo>
                <a:lnTo>
                  <a:pt x="796" y="223"/>
                </a:lnTo>
                <a:close/>
                <a:moveTo>
                  <a:pt x="1197" y="707"/>
                </a:moveTo>
                <a:lnTo>
                  <a:pt x="1197" y="715"/>
                </a:lnTo>
                <a:lnTo>
                  <a:pt x="1195" y="722"/>
                </a:lnTo>
                <a:lnTo>
                  <a:pt x="1190" y="729"/>
                </a:lnTo>
                <a:lnTo>
                  <a:pt x="1186" y="734"/>
                </a:lnTo>
                <a:lnTo>
                  <a:pt x="1180" y="739"/>
                </a:lnTo>
                <a:lnTo>
                  <a:pt x="1173" y="743"/>
                </a:lnTo>
                <a:lnTo>
                  <a:pt x="1166" y="745"/>
                </a:lnTo>
                <a:lnTo>
                  <a:pt x="1158" y="746"/>
                </a:lnTo>
                <a:lnTo>
                  <a:pt x="890" y="746"/>
                </a:lnTo>
                <a:lnTo>
                  <a:pt x="882" y="745"/>
                </a:lnTo>
                <a:lnTo>
                  <a:pt x="875" y="743"/>
                </a:lnTo>
                <a:lnTo>
                  <a:pt x="868" y="739"/>
                </a:lnTo>
                <a:lnTo>
                  <a:pt x="862" y="734"/>
                </a:lnTo>
                <a:lnTo>
                  <a:pt x="856" y="729"/>
                </a:lnTo>
                <a:lnTo>
                  <a:pt x="853" y="722"/>
                </a:lnTo>
                <a:lnTo>
                  <a:pt x="851" y="715"/>
                </a:lnTo>
                <a:lnTo>
                  <a:pt x="851" y="707"/>
                </a:lnTo>
                <a:lnTo>
                  <a:pt x="851" y="553"/>
                </a:lnTo>
                <a:lnTo>
                  <a:pt x="851" y="546"/>
                </a:lnTo>
                <a:lnTo>
                  <a:pt x="853" y="538"/>
                </a:lnTo>
                <a:lnTo>
                  <a:pt x="856" y="531"/>
                </a:lnTo>
                <a:lnTo>
                  <a:pt x="862" y="525"/>
                </a:lnTo>
                <a:lnTo>
                  <a:pt x="868" y="521"/>
                </a:lnTo>
                <a:lnTo>
                  <a:pt x="875" y="517"/>
                </a:lnTo>
                <a:lnTo>
                  <a:pt x="882" y="515"/>
                </a:lnTo>
                <a:lnTo>
                  <a:pt x="890" y="514"/>
                </a:lnTo>
                <a:lnTo>
                  <a:pt x="1158" y="514"/>
                </a:lnTo>
                <a:lnTo>
                  <a:pt x="1166" y="515"/>
                </a:lnTo>
                <a:lnTo>
                  <a:pt x="1173" y="517"/>
                </a:lnTo>
                <a:lnTo>
                  <a:pt x="1180" y="521"/>
                </a:lnTo>
                <a:lnTo>
                  <a:pt x="1186" y="525"/>
                </a:lnTo>
                <a:lnTo>
                  <a:pt x="1190" y="531"/>
                </a:lnTo>
                <a:lnTo>
                  <a:pt x="1195" y="538"/>
                </a:lnTo>
                <a:lnTo>
                  <a:pt x="1197" y="546"/>
                </a:lnTo>
                <a:lnTo>
                  <a:pt x="1197" y="553"/>
                </a:lnTo>
                <a:lnTo>
                  <a:pt x="1197" y="707"/>
                </a:lnTo>
                <a:lnTo>
                  <a:pt x="1197" y="707"/>
                </a:lnTo>
                <a:close/>
                <a:moveTo>
                  <a:pt x="773" y="707"/>
                </a:moveTo>
                <a:lnTo>
                  <a:pt x="772" y="715"/>
                </a:lnTo>
                <a:lnTo>
                  <a:pt x="770" y="722"/>
                </a:lnTo>
                <a:lnTo>
                  <a:pt x="766" y="729"/>
                </a:lnTo>
                <a:lnTo>
                  <a:pt x="760" y="734"/>
                </a:lnTo>
                <a:lnTo>
                  <a:pt x="755" y="739"/>
                </a:lnTo>
                <a:lnTo>
                  <a:pt x="748" y="743"/>
                </a:lnTo>
                <a:lnTo>
                  <a:pt x="741" y="745"/>
                </a:lnTo>
                <a:lnTo>
                  <a:pt x="733" y="746"/>
                </a:lnTo>
                <a:lnTo>
                  <a:pt x="466" y="746"/>
                </a:lnTo>
                <a:lnTo>
                  <a:pt x="458" y="745"/>
                </a:lnTo>
                <a:lnTo>
                  <a:pt x="450" y="743"/>
                </a:lnTo>
                <a:lnTo>
                  <a:pt x="443" y="739"/>
                </a:lnTo>
                <a:lnTo>
                  <a:pt x="437" y="734"/>
                </a:lnTo>
                <a:lnTo>
                  <a:pt x="432" y="729"/>
                </a:lnTo>
                <a:lnTo>
                  <a:pt x="429" y="722"/>
                </a:lnTo>
                <a:lnTo>
                  <a:pt x="427" y="715"/>
                </a:lnTo>
                <a:lnTo>
                  <a:pt x="425" y="707"/>
                </a:lnTo>
                <a:lnTo>
                  <a:pt x="425" y="553"/>
                </a:lnTo>
                <a:lnTo>
                  <a:pt x="427" y="546"/>
                </a:lnTo>
                <a:lnTo>
                  <a:pt x="429" y="538"/>
                </a:lnTo>
                <a:lnTo>
                  <a:pt x="432" y="531"/>
                </a:lnTo>
                <a:lnTo>
                  <a:pt x="437" y="525"/>
                </a:lnTo>
                <a:lnTo>
                  <a:pt x="443" y="521"/>
                </a:lnTo>
                <a:lnTo>
                  <a:pt x="450" y="517"/>
                </a:lnTo>
                <a:lnTo>
                  <a:pt x="458" y="515"/>
                </a:lnTo>
                <a:lnTo>
                  <a:pt x="466" y="514"/>
                </a:lnTo>
                <a:lnTo>
                  <a:pt x="733" y="514"/>
                </a:lnTo>
                <a:lnTo>
                  <a:pt x="741" y="515"/>
                </a:lnTo>
                <a:lnTo>
                  <a:pt x="748" y="517"/>
                </a:lnTo>
                <a:lnTo>
                  <a:pt x="755" y="521"/>
                </a:lnTo>
                <a:lnTo>
                  <a:pt x="760" y="525"/>
                </a:lnTo>
                <a:lnTo>
                  <a:pt x="766" y="531"/>
                </a:lnTo>
                <a:lnTo>
                  <a:pt x="770" y="538"/>
                </a:lnTo>
                <a:lnTo>
                  <a:pt x="772" y="546"/>
                </a:lnTo>
                <a:lnTo>
                  <a:pt x="773" y="553"/>
                </a:lnTo>
                <a:lnTo>
                  <a:pt x="773" y="70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7050" name="Freeform 10"/>
          <p:cNvSpPr>
            <a:spLocks noEditPoints="1"/>
          </p:cNvSpPr>
          <p:nvPr/>
        </p:nvSpPr>
        <p:spPr bwMode="auto">
          <a:xfrm>
            <a:off x="1643042" y="3143248"/>
            <a:ext cx="720725" cy="493713"/>
          </a:xfrm>
          <a:custGeom>
            <a:avLst/>
            <a:gdLst/>
            <a:ahLst/>
            <a:cxnLst>
              <a:cxn ang="0">
                <a:pos x="370" y="931"/>
              </a:cxn>
              <a:cxn ang="0">
                <a:pos x="533" y="931"/>
              </a:cxn>
              <a:cxn ang="0">
                <a:pos x="533" y="359"/>
              </a:cxn>
              <a:cxn ang="0">
                <a:pos x="370" y="359"/>
              </a:cxn>
              <a:cxn ang="0">
                <a:pos x="370" y="931"/>
              </a:cxn>
              <a:cxn ang="0">
                <a:pos x="1362" y="167"/>
              </a:cxn>
              <a:cxn ang="0">
                <a:pos x="1362" y="1"/>
              </a:cxn>
              <a:cxn ang="0">
                <a:pos x="1194" y="0"/>
              </a:cxn>
              <a:cxn ang="0">
                <a:pos x="1194" y="58"/>
              </a:cxn>
              <a:cxn ang="0">
                <a:pos x="1199" y="58"/>
              </a:cxn>
              <a:cxn ang="0">
                <a:pos x="1214" y="58"/>
              </a:cxn>
              <a:cxn ang="0">
                <a:pos x="1235" y="58"/>
              </a:cxn>
              <a:cxn ang="0">
                <a:pos x="1259" y="58"/>
              </a:cxn>
              <a:cxn ang="0">
                <a:pos x="1038" y="293"/>
              </a:cxn>
              <a:cxn ang="0">
                <a:pos x="1038" y="4"/>
              </a:cxn>
              <a:cxn ang="0">
                <a:pos x="860" y="4"/>
              </a:cxn>
              <a:cxn ang="0">
                <a:pos x="860" y="401"/>
              </a:cxn>
              <a:cxn ang="0">
                <a:pos x="408" y="55"/>
              </a:cxn>
              <a:cxn ang="0">
                <a:pos x="0" y="590"/>
              </a:cxn>
              <a:cxn ang="0">
                <a:pos x="49" y="626"/>
              </a:cxn>
              <a:cxn ang="0">
                <a:pos x="420" y="141"/>
              </a:cxn>
              <a:cxn ang="0">
                <a:pos x="860" y="477"/>
              </a:cxn>
              <a:cxn ang="0">
                <a:pos x="860" y="931"/>
              </a:cxn>
              <a:cxn ang="0">
                <a:pos x="1038" y="931"/>
              </a:cxn>
              <a:cxn ang="0">
                <a:pos x="1038" y="379"/>
              </a:cxn>
              <a:cxn ang="0">
                <a:pos x="1309" y="106"/>
              </a:cxn>
              <a:cxn ang="0">
                <a:pos x="1309" y="167"/>
              </a:cxn>
              <a:cxn ang="0">
                <a:pos x="1362" y="167"/>
              </a:cxn>
              <a:cxn ang="0">
                <a:pos x="1106" y="931"/>
              </a:cxn>
              <a:cxn ang="0">
                <a:pos x="1283" y="931"/>
              </a:cxn>
              <a:cxn ang="0">
                <a:pos x="1283" y="413"/>
              </a:cxn>
              <a:cxn ang="0">
                <a:pos x="1106" y="413"/>
              </a:cxn>
              <a:cxn ang="0">
                <a:pos x="1106" y="931"/>
              </a:cxn>
              <a:cxn ang="0">
                <a:pos x="111" y="931"/>
              </a:cxn>
              <a:cxn ang="0">
                <a:pos x="288" y="931"/>
              </a:cxn>
              <a:cxn ang="0">
                <a:pos x="288" y="672"/>
              </a:cxn>
              <a:cxn ang="0">
                <a:pos x="111" y="672"/>
              </a:cxn>
              <a:cxn ang="0">
                <a:pos x="111" y="931"/>
              </a:cxn>
              <a:cxn ang="0">
                <a:pos x="615" y="931"/>
              </a:cxn>
              <a:cxn ang="0">
                <a:pos x="779" y="931"/>
              </a:cxn>
              <a:cxn ang="0">
                <a:pos x="779" y="522"/>
              </a:cxn>
              <a:cxn ang="0">
                <a:pos x="615" y="522"/>
              </a:cxn>
              <a:cxn ang="0">
                <a:pos x="615" y="931"/>
              </a:cxn>
            </a:cxnLst>
            <a:rect l="0" t="0" r="r" b="b"/>
            <a:pathLst>
              <a:path w="1362" h="931">
                <a:moveTo>
                  <a:pt x="370" y="931"/>
                </a:moveTo>
                <a:lnTo>
                  <a:pt x="533" y="931"/>
                </a:lnTo>
                <a:lnTo>
                  <a:pt x="533" y="359"/>
                </a:lnTo>
                <a:lnTo>
                  <a:pt x="370" y="359"/>
                </a:lnTo>
                <a:lnTo>
                  <a:pt x="370" y="931"/>
                </a:lnTo>
                <a:close/>
                <a:moveTo>
                  <a:pt x="1362" y="167"/>
                </a:moveTo>
                <a:lnTo>
                  <a:pt x="1362" y="1"/>
                </a:lnTo>
                <a:lnTo>
                  <a:pt x="1194" y="0"/>
                </a:lnTo>
                <a:lnTo>
                  <a:pt x="1194" y="58"/>
                </a:lnTo>
                <a:lnTo>
                  <a:pt x="1199" y="58"/>
                </a:lnTo>
                <a:lnTo>
                  <a:pt x="1214" y="58"/>
                </a:lnTo>
                <a:lnTo>
                  <a:pt x="1235" y="58"/>
                </a:lnTo>
                <a:lnTo>
                  <a:pt x="1259" y="58"/>
                </a:lnTo>
                <a:lnTo>
                  <a:pt x="1038" y="293"/>
                </a:lnTo>
                <a:lnTo>
                  <a:pt x="1038" y="4"/>
                </a:lnTo>
                <a:lnTo>
                  <a:pt x="860" y="4"/>
                </a:lnTo>
                <a:lnTo>
                  <a:pt x="860" y="401"/>
                </a:lnTo>
                <a:lnTo>
                  <a:pt x="408" y="55"/>
                </a:lnTo>
                <a:lnTo>
                  <a:pt x="0" y="590"/>
                </a:lnTo>
                <a:lnTo>
                  <a:pt x="49" y="626"/>
                </a:lnTo>
                <a:lnTo>
                  <a:pt x="420" y="141"/>
                </a:lnTo>
                <a:lnTo>
                  <a:pt x="860" y="477"/>
                </a:lnTo>
                <a:lnTo>
                  <a:pt x="860" y="931"/>
                </a:lnTo>
                <a:lnTo>
                  <a:pt x="1038" y="931"/>
                </a:lnTo>
                <a:lnTo>
                  <a:pt x="1038" y="379"/>
                </a:lnTo>
                <a:lnTo>
                  <a:pt x="1309" y="106"/>
                </a:lnTo>
                <a:lnTo>
                  <a:pt x="1309" y="167"/>
                </a:lnTo>
                <a:lnTo>
                  <a:pt x="1362" y="167"/>
                </a:lnTo>
                <a:close/>
                <a:moveTo>
                  <a:pt x="1106" y="931"/>
                </a:moveTo>
                <a:lnTo>
                  <a:pt x="1283" y="931"/>
                </a:lnTo>
                <a:lnTo>
                  <a:pt x="1283" y="413"/>
                </a:lnTo>
                <a:lnTo>
                  <a:pt x="1106" y="413"/>
                </a:lnTo>
                <a:lnTo>
                  <a:pt x="1106" y="931"/>
                </a:lnTo>
                <a:close/>
                <a:moveTo>
                  <a:pt x="111" y="931"/>
                </a:moveTo>
                <a:lnTo>
                  <a:pt x="288" y="931"/>
                </a:lnTo>
                <a:lnTo>
                  <a:pt x="288" y="672"/>
                </a:lnTo>
                <a:lnTo>
                  <a:pt x="111" y="672"/>
                </a:lnTo>
                <a:lnTo>
                  <a:pt x="111" y="931"/>
                </a:lnTo>
                <a:close/>
                <a:moveTo>
                  <a:pt x="615" y="931"/>
                </a:moveTo>
                <a:lnTo>
                  <a:pt x="779" y="931"/>
                </a:lnTo>
                <a:lnTo>
                  <a:pt x="779" y="522"/>
                </a:lnTo>
                <a:lnTo>
                  <a:pt x="615" y="522"/>
                </a:lnTo>
                <a:lnTo>
                  <a:pt x="615" y="931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7051" name="Freeform 11"/>
          <p:cNvSpPr>
            <a:spLocks noEditPoints="1"/>
          </p:cNvSpPr>
          <p:nvPr/>
        </p:nvSpPr>
        <p:spPr bwMode="auto">
          <a:xfrm>
            <a:off x="1785918" y="3857628"/>
            <a:ext cx="571504" cy="580917"/>
          </a:xfrm>
          <a:custGeom>
            <a:avLst/>
            <a:gdLst/>
            <a:ahLst/>
            <a:cxnLst>
              <a:cxn ang="0">
                <a:pos x="55" y="1240"/>
              </a:cxn>
              <a:cxn ang="0">
                <a:pos x="55" y="0"/>
              </a:cxn>
              <a:cxn ang="0">
                <a:pos x="0" y="0"/>
              </a:cxn>
              <a:cxn ang="0">
                <a:pos x="0" y="1240"/>
              </a:cxn>
              <a:cxn ang="0">
                <a:pos x="0" y="1266"/>
              </a:cxn>
              <a:cxn ang="0">
                <a:pos x="0" y="1294"/>
              </a:cxn>
              <a:cxn ang="0">
                <a:pos x="1274" y="1294"/>
              </a:cxn>
              <a:cxn ang="0">
                <a:pos x="1274" y="1240"/>
              </a:cxn>
              <a:cxn ang="0">
                <a:pos x="55" y="1240"/>
              </a:cxn>
              <a:cxn ang="0">
                <a:pos x="808" y="1230"/>
              </a:cxn>
              <a:cxn ang="0">
                <a:pos x="1076" y="1230"/>
              </a:cxn>
              <a:cxn ang="0">
                <a:pos x="1076" y="495"/>
              </a:cxn>
              <a:cxn ang="0">
                <a:pos x="808" y="495"/>
              </a:cxn>
              <a:cxn ang="0">
                <a:pos x="808" y="1230"/>
              </a:cxn>
              <a:cxn ang="0">
                <a:pos x="463" y="1230"/>
              </a:cxn>
              <a:cxn ang="0">
                <a:pos x="729" y="1230"/>
              </a:cxn>
              <a:cxn ang="0">
                <a:pos x="729" y="221"/>
              </a:cxn>
              <a:cxn ang="0">
                <a:pos x="463" y="221"/>
              </a:cxn>
              <a:cxn ang="0">
                <a:pos x="463" y="1230"/>
              </a:cxn>
              <a:cxn ang="0">
                <a:pos x="121" y="1230"/>
              </a:cxn>
              <a:cxn ang="0">
                <a:pos x="389" y="1230"/>
              </a:cxn>
              <a:cxn ang="0">
                <a:pos x="389" y="1034"/>
              </a:cxn>
              <a:cxn ang="0">
                <a:pos x="121" y="1034"/>
              </a:cxn>
              <a:cxn ang="0">
                <a:pos x="121" y="1230"/>
              </a:cxn>
            </a:cxnLst>
            <a:rect l="0" t="0" r="r" b="b"/>
            <a:pathLst>
              <a:path w="1274" h="1294">
                <a:moveTo>
                  <a:pt x="55" y="1240"/>
                </a:moveTo>
                <a:lnTo>
                  <a:pt x="55" y="0"/>
                </a:lnTo>
                <a:lnTo>
                  <a:pt x="0" y="0"/>
                </a:lnTo>
                <a:lnTo>
                  <a:pt x="0" y="1240"/>
                </a:lnTo>
                <a:lnTo>
                  <a:pt x="0" y="1266"/>
                </a:lnTo>
                <a:lnTo>
                  <a:pt x="0" y="1294"/>
                </a:lnTo>
                <a:lnTo>
                  <a:pt x="1274" y="1294"/>
                </a:lnTo>
                <a:lnTo>
                  <a:pt x="1274" y="1240"/>
                </a:lnTo>
                <a:lnTo>
                  <a:pt x="55" y="1240"/>
                </a:lnTo>
                <a:close/>
                <a:moveTo>
                  <a:pt x="808" y="1230"/>
                </a:moveTo>
                <a:lnTo>
                  <a:pt x="1076" y="1230"/>
                </a:lnTo>
                <a:lnTo>
                  <a:pt x="1076" y="495"/>
                </a:lnTo>
                <a:lnTo>
                  <a:pt x="808" y="495"/>
                </a:lnTo>
                <a:lnTo>
                  <a:pt x="808" y="1230"/>
                </a:lnTo>
                <a:close/>
                <a:moveTo>
                  <a:pt x="463" y="1230"/>
                </a:moveTo>
                <a:lnTo>
                  <a:pt x="729" y="1230"/>
                </a:lnTo>
                <a:lnTo>
                  <a:pt x="729" y="221"/>
                </a:lnTo>
                <a:lnTo>
                  <a:pt x="463" y="221"/>
                </a:lnTo>
                <a:lnTo>
                  <a:pt x="463" y="1230"/>
                </a:lnTo>
                <a:close/>
                <a:moveTo>
                  <a:pt x="121" y="1230"/>
                </a:moveTo>
                <a:lnTo>
                  <a:pt x="389" y="1230"/>
                </a:lnTo>
                <a:lnTo>
                  <a:pt x="389" y="1034"/>
                </a:lnTo>
                <a:lnTo>
                  <a:pt x="121" y="1034"/>
                </a:lnTo>
                <a:lnTo>
                  <a:pt x="121" y="1230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7052" name="Freeform 12"/>
          <p:cNvSpPr>
            <a:spLocks noEditPoints="1"/>
          </p:cNvSpPr>
          <p:nvPr/>
        </p:nvSpPr>
        <p:spPr bwMode="auto">
          <a:xfrm>
            <a:off x="928662" y="3883063"/>
            <a:ext cx="577849" cy="577849"/>
          </a:xfrm>
          <a:custGeom>
            <a:avLst/>
            <a:gdLst/>
            <a:ahLst/>
            <a:cxnLst>
              <a:cxn ang="0">
                <a:pos x="0" y="1363"/>
              </a:cxn>
              <a:cxn ang="0">
                <a:pos x="1273" y="1276"/>
              </a:cxn>
              <a:cxn ang="0">
                <a:pos x="1273" y="983"/>
              </a:cxn>
              <a:cxn ang="0">
                <a:pos x="380" y="86"/>
              </a:cxn>
              <a:cxn ang="0">
                <a:pos x="90" y="378"/>
              </a:cxn>
              <a:cxn ang="0">
                <a:pos x="518" y="685"/>
              </a:cxn>
              <a:cxn ang="0">
                <a:pos x="388" y="678"/>
              </a:cxn>
              <a:cxn ang="0">
                <a:pos x="678" y="385"/>
              </a:cxn>
              <a:cxn ang="0">
                <a:pos x="667" y="429"/>
              </a:cxn>
              <a:cxn ang="0">
                <a:pos x="652" y="433"/>
              </a:cxn>
              <a:cxn ang="0">
                <a:pos x="639" y="443"/>
              </a:cxn>
              <a:cxn ang="0">
                <a:pos x="521" y="678"/>
              </a:cxn>
              <a:cxn ang="0">
                <a:pos x="774" y="678"/>
              </a:cxn>
              <a:cxn ang="0">
                <a:pos x="976" y="685"/>
              </a:cxn>
              <a:cxn ang="0">
                <a:pos x="883" y="685"/>
              </a:cxn>
              <a:cxn ang="0">
                <a:pos x="976" y="678"/>
              </a:cxn>
              <a:cxn ang="0">
                <a:pos x="700" y="441"/>
              </a:cxn>
              <a:cxn ang="0">
                <a:pos x="685" y="431"/>
              </a:cxn>
              <a:cxn ang="0">
                <a:pos x="976" y="385"/>
              </a:cxn>
              <a:cxn ang="0">
                <a:pos x="678" y="678"/>
              </a:cxn>
              <a:cxn ang="0">
                <a:pos x="780" y="685"/>
              </a:cxn>
              <a:cxn ang="0">
                <a:pos x="947" y="907"/>
              </a:cxn>
              <a:cxn ang="0">
                <a:pos x="966" y="915"/>
              </a:cxn>
              <a:cxn ang="0">
                <a:pos x="685" y="977"/>
              </a:cxn>
              <a:cxn ang="0">
                <a:pos x="983" y="685"/>
              </a:cxn>
              <a:cxn ang="0">
                <a:pos x="983" y="685"/>
              </a:cxn>
              <a:cxn ang="0">
                <a:pos x="1113" y="385"/>
              </a:cxn>
              <a:cxn ang="0">
                <a:pos x="983" y="378"/>
              </a:cxn>
              <a:cxn ang="0">
                <a:pos x="1225" y="86"/>
              </a:cxn>
              <a:cxn ang="0">
                <a:pos x="976" y="378"/>
              </a:cxn>
              <a:cxn ang="0">
                <a:pos x="685" y="86"/>
              </a:cxn>
              <a:cxn ang="0">
                <a:pos x="976" y="378"/>
              </a:cxn>
              <a:cxn ang="0">
                <a:pos x="388" y="86"/>
              </a:cxn>
              <a:cxn ang="0">
                <a:pos x="380" y="385"/>
              </a:cxn>
              <a:cxn ang="0">
                <a:pos x="90" y="678"/>
              </a:cxn>
              <a:cxn ang="0">
                <a:pos x="380" y="385"/>
              </a:cxn>
              <a:cxn ang="0">
                <a:pos x="372" y="977"/>
              </a:cxn>
              <a:cxn ang="0">
                <a:pos x="90" y="685"/>
              </a:cxn>
              <a:cxn ang="0">
                <a:pos x="335" y="1049"/>
              </a:cxn>
              <a:cxn ang="0">
                <a:pos x="367" y="984"/>
              </a:cxn>
              <a:cxn ang="0">
                <a:pos x="381" y="1277"/>
              </a:cxn>
              <a:cxn ang="0">
                <a:pos x="610" y="685"/>
              </a:cxn>
              <a:cxn ang="0">
                <a:pos x="464" y="977"/>
              </a:cxn>
              <a:cxn ang="0">
                <a:pos x="983" y="915"/>
              </a:cxn>
              <a:cxn ang="0">
                <a:pos x="997" y="909"/>
              </a:cxn>
              <a:cxn ang="0">
                <a:pos x="1009" y="899"/>
              </a:cxn>
              <a:cxn ang="0">
                <a:pos x="1089" y="685"/>
              </a:cxn>
              <a:cxn ang="0">
                <a:pos x="983" y="976"/>
              </a:cxn>
              <a:cxn ang="0">
                <a:pos x="1273" y="385"/>
              </a:cxn>
              <a:cxn ang="0">
                <a:pos x="1204" y="378"/>
              </a:cxn>
              <a:cxn ang="0">
                <a:pos x="1204" y="378"/>
              </a:cxn>
              <a:cxn ang="0">
                <a:pos x="390" y="1112"/>
              </a:cxn>
              <a:cxn ang="0">
                <a:pos x="402" y="1101"/>
              </a:cxn>
              <a:cxn ang="0">
                <a:pos x="678" y="984"/>
              </a:cxn>
              <a:cxn ang="0">
                <a:pos x="388" y="1277"/>
              </a:cxn>
              <a:cxn ang="0">
                <a:pos x="976" y="984"/>
              </a:cxn>
              <a:cxn ang="0">
                <a:pos x="685" y="1130"/>
              </a:cxn>
            </a:cxnLst>
            <a:rect l="0" t="0" r="r" b="b"/>
            <a:pathLst>
              <a:path w="1362" h="1363">
                <a:moveTo>
                  <a:pt x="1362" y="0"/>
                </a:moveTo>
                <a:lnTo>
                  <a:pt x="0" y="0"/>
                </a:lnTo>
                <a:lnTo>
                  <a:pt x="0" y="1363"/>
                </a:lnTo>
                <a:lnTo>
                  <a:pt x="1362" y="1363"/>
                </a:lnTo>
                <a:lnTo>
                  <a:pt x="1362" y="0"/>
                </a:lnTo>
                <a:close/>
                <a:moveTo>
                  <a:pt x="1273" y="1276"/>
                </a:moveTo>
                <a:lnTo>
                  <a:pt x="983" y="1276"/>
                </a:lnTo>
                <a:lnTo>
                  <a:pt x="983" y="984"/>
                </a:lnTo>
                <a:lnTo>
                  <a:pt x="1273" y="983"/>
                </a:lnTo>
                <a:lnTo>
                  <a:pt x="1273" y="1276"/>
                </a:lnTo>
                <a:close/>
                <a:moveTo>
                  <a:pt x="90" y="86"/>
                </a:moveTo>
                <a:lnTo>
                  <a:pt x="380" y="86"/>
                </a:lnTo>
                <a:lnTo>
                  <a:pt x="380" y="378"/>
                </a:lnTo>
                <a:lnTo>
                  <a:pt x="236" y="378"/>
                </a:lnTo>
                <a:lnTo>
                  <a:pt x="90" y="378"/>
                </a:lnTo>
                <a:lnTo>
                  <a:pt x="90" y="86"/>
                </a:lnTo>
                <a:close/>
                <a:moveTo>
                  <a:pt x="388" y="685"/>
                </a:moveTo>
                <a:lnTo>
                  <a:pt x="518" y="685"/>
                </a:lnTo>
                <a:lnTo>
                  <a:pt x="388" y="944"/>
                </a:lnTo>
                <a:lnTo>
                  <a:pt x="388" y="685"/>
                </a:lnTo>
                <a:close/>
                <a:moveTo>
                  <a:pt x="388" y="678"/>
                </a:moveTo>
                <a:lnTo>
                  <a:pt x="388" y="531"/>
                </a:lnTo>
                <a:lnTo>
                  <a:pt x="388" y="385"/>
                </a:lnTo>
                <a:lnTo>
                  <a:pt x="678" y="385"/>
                </a:lnTo>
                <a:lnTo>
                  <a:pt x="678" y="430"/>
                </a:lnTo>
                <a:lnTo>
                  <a:pt x="672" y="429"/>
                </a:lnTo>
                <a:lnTo>
                  <a:pt x="667" y="429"/>
                </a:lnTo>
                <a:lnTo>
                  <a:pt x="662" y="429"/>
                </a:lnTo>
                <a:lnTo>
                  <a:pt x="656" y="431"/>
                </a:lnTo>
                <a:lnTo>
                  <a:pt x="652" y="433"/>
                </a:lnTo>
                <a:lnTo>
                  <a:pt x="647" y="436"/>
                </a:lnTo>
                <a:lnTo>
                  <a:pt x="643" y="438"/>
                </a:lnTo>
                <a:lnTo>
                  <a:pt x="639" y="443"/>
                </a:lnTo>
                <a:lnTo>
                  <a:pt x="637" y="447"/>
                </a:lnTo>
                <a:lnTo>
                  <a:pt x="633" y="451"/>
                </a:lnTo>
                <a:lnTo>
                  <a:pt x="521" y="678"/>
                </a:lnTo>
                <a:lnTo>
                  <a:pt x="388" y="678"/>
                </a:lnTo>
                <a:close/>
                <a:moveTo>
                  <a:pt x="685" y="559"/>
                </a:moveTo>
                <a:lnTo>
                  <a:pt x="774" y="678"/>
                </a:lnTo>
                <a:lnTo>
                  <a:pt x="685" y="678"/>
                </a:lnTo>
                <a:lnTo>
                  <a:pt x="685" y="559"/>
                </a:lnTo>
                <a:close/>
                <a:moveTo>
                  <a:pt x="976" y="685"/>
                </a:moveTo>
                <a:lnTo>
                  <a:pt x="976" y="752"/>
                </a:lnTo>
                <a:lnTo>
                  <a:pt x="961" y="789"/>
                </a:lnTo>
                <a:lnTo>
                  <a:pt x="883" y="685"/>
                </a:lnTo>
                <a:lnTo>
                  <a:pt x="976" y="685"/>
                </a:lnTo>
                <a:close/>
                <a:moveTo>
                  <a:pt x="976" y="385"/>
                </a:moveTo>
                <a:lnTo>
                  <a:pt x="976" y="678"/>
                </a:lnTo>
                <a:lnTo>
                  <a:pt x="878" y="678"/>
                </a:lnTo>
                <a:lnTo>
                  <a:pt x="704" y="445"/>
                </a:lnTo>
                <a:lnTo>
                  <a:pt x="700" y="441"/>
                </a:lnTo>
                <a:lnTo>
                  <a:pt x="695" y="437"/>
                </a:lnTo>
                <a:lnTo>
                  <a:pt x="691" y="434"/>
                </a:lnTo>
                <a:lnTo>
                  <a:pt x="685" y="431"/>
                </a:lnTo>
                <a:lnTo>
                  <a:pt x="685" y="385"/>
                </a:lnTo>
                <a:lnTo>
                  <a:pt x="831" y="385"/>
                </a:lnTo>
                <a:lnTo>
                  <a:pt x="976" y="385"/>
                </a:lnTo>
                <a:close/>
                <a:moveTo>
                  <a:pt x="678" y="548"/>
                </a:moveTo>
                <a:lnTo>
                  <a:pt x="678" y="549"/>
                </a:lnTo>
                <a:lnTo>
                  <a:pt x="678" y="678"/>
                </a:lnTo>
                <a:lnTo>
                  <a:pt x="613" y="678"/>
                </a:lnTo>
                <a:lnTo>
                  <a:pt x="678" y="548"/>
                </a:lnTo>
                <a:close/>
                <a:moveTo>
                  <a:pt x="780" y="685"/>
                </a:moveTo>
                <a:lnTo>
                  <a:pt x="940" y="900"/>
                </a:lnTo>
                <a:lnTo>
                  <a:pt x="944" y="903"/>
                </a:lnTo>
                <a:lnTo>
                  <a:pt x="947" y="907"/>
                </a:lnTo>
                <a:lnTo>
                  <a:pt x="952" y="910"/>
                </a:lnTo>
                <a:lnTo>
                  <a:pt x="957" y="911"/>
                </a:lnTo>
                <a:lnTo>
                  <a:pt x="966" y="915"/>
                </a:lnTo>
                <a:lnTo>
                  <a:pt x="976" y="916"/>
                </a:lnTo>
                <a:lnTo>
                  <a:pt x="976" y="976"/>
                </a:lnTo>
                <a:lnTo>
                  <a:pt x="685" y="977"/>
                </a:lnTo>
                <a:lnTo>
                  <a:pt x="685" y="685"/>
                </a:lnTo>
                <a:lnTo>
                  <a:pt x="780" y="685"/>
                </a:lnTo>
                <a:close/>
                <a:moveTo>
                  <a:pt x="983" y="685"/>
                </a:moveTo>
                <a:lnTo>
                  <a:pt x="1000" y="685"/>
                </a:lnTo>
                <a:lnTo>
                  <a:pt x="983" y="732"/>
                </a:lnTo>
                <a:lnTo>
                  <a:pt x="983" y="685"/>
                </a:lnTo>
                <a:close/>
                <a:moveTo>
                  <a:pt x="983" y="678"/>
                </a:moveTo>
                <a:lnTo>
                  <a:pt x="983" y="385"/>
                </a:lnTo>
                <a:lnTo>
                  <a:pt x="1113" y="385"/>
                </a:lnTo>
                <a:lnTo>
                  <a:pt x="1004" y="678"/>
                </a:lnTo>
                <a:lnTo>
                  <a:pt x="983" y="678"/>
                </a:lnTo>
                <a:close/>
                <a:moveTo>
                  <a:pt x="983" y="378"/>
                </a:moveTo>
                <a:lnTo>
                  <a:pt x="983" y="231"/>
                </a:lnTo>
                <a:lnTo>
                  <a:pt x="983" y="86"/>
                </a:lnTo>
                <a:lnTo>
                  <a:pt x="1225" y="86"/>
                </a:lnTo>
                <a:lnTo>
                  <a:pt x="1116" y="378"/>
                </a:lnTo>
                <a:lnTo>
                  <a:pt x="983" y="378"/>
                </a:lnTo>
                <a:close/>
                <a:moveTo>
                  <a:pt x="976" y="378"/>
                </a:moveTo>
                <a:lnTo>
                  <a:pt x="831" y="378"/>
                </a:lnTo>
                <a:lnTo>
                  <a:pt x="685" y="378"/>
                </a:lnTo>
                <a:lnTo>
                  <a:pt x="685" y="86"/>
                </a:lnTo>
                <a:lnTo>
                  <a:pt x="975" y="86"/>
                </a:lnTo>
                <a:lnTo>
                  <a:pt x="976" y="231"/>
                </a:lnTo>
                <a:lnTo>
                  <a:pt x="976" y="378"/>
                </a:lnTo>
                <a:close/>
                <a:moveTo>
                  <a:pt x="678" y="378"/>
                </a:moveTo>
                <a:lnTo>
                  <a:pt x="388" y="378"/>
                </a:lnTo>
                <a:lnTo>
                  <a:pt x="388" y="86"/>
                </a:lnTo>
                <a:lnTo>
                  <a:pt x="678" y="86"/>
                </a:lnTo>
                <a:lnTo>
                  <a:pt x="678" y="378"/>
                </a:lnTo>
                <a:close/>
                <a:moveTo>
                  <a:pt x="380" y="385"/>
                </a:moveTo>
                <a:lnTo>
                  <a:pt x="380" y="531"/>
                </a:lnTo>
                <a:lnTo>
                  <a:pt x="380" y="678"/>
                </a:lnTo>
                <a:lnTo>
                  <a:pt x="90" y="678"/>
                </a:lnTo>
                <a:lnTo>
                  <a:pt x="90" y="385"/>
                </a:lnTo>
                <a:lnTo>
                  <a:pt x="236" y="385"/>
                </a:lnTo>
                <a:lnTo>
                  <a:pt x="380" y="385"/>
                </a:lnTo>
                <a:close/>
                <a:moveTo>
                  <a:pt x="380" y="685"/>
                </a:moveTo>
                <a:lnTo>
                  <a:pt x="380" y="958"/>
                </a:lnTo>
                <a:lnTo>
                  <a:pt x="372" y="977"/>
                </a:lnTo>
                <a:lnTo>
                  <a:pt x="236" y="977"/>
                </a:lnTo>
                <a:lnTo>
                  <a:pt x="90" y="977"/>
                </a:lnTo>
                <a:lnTo>
                  <a:pt x="90" y="685"/>
                </a:lnTo>
                <a:lnTo>
                  <a:pt x="380" y="685"/>
                </a:lnTo>
                <a:close/>
                <a:moveTo>
                  <a:pt x="367" y="984"/>
                </a:moveTo>
                <a:lnTo>
                  <a:pt x="335" y="1049"/>
                </a:lnTo>
                <a:lnTo>
                  <a:pt x="90" y="1213"/>
                </a:lnTo>
                <a:lnTo>
                  <a:pt x="90" y="984"/>
                </a:lnTo>
                <a:lnTo>
                  <a:pt x="367" y="984"/>
                </a:lnTo>
                <a:close/>
                <a:moveTo>
                  <a:pt x="381" y="1118"/>
                </a:moveTo>
                <a:lnTo>
                  <a:pt x="381" y="1131"/>
                </a:lnTo>
                <a:lnTo>
                  <a:pt x="381" y="1277"/>
                </a:lnTo>
                <a:lnTo>
                  <a:pt x="144" y="1277"/>
                </a:lnTo>
                <a:lnTo>
                  <a:pt x="381" y="1118"/>
                </a:lnTo>
                <a:close/>
                <a:moveTo>
                  <a:pt x="610" y="685"/>
                </a:moveTo>
                <a:lnTo>
                  <a:pt x="678" y="685"/>
                </a:lnTo>
                <a:lnTo>
                  <a:pt x="678" y="977"/>
                </a:lnTo>
                <a:lnTo>
                  <a:pt x="464" y="977"/>
                </a:lnTo>
                <a:lnTo>
                  <a:pt x="610" y="685"/>
                </a:lnTo>
                <a:close/>
                <a:moveTo>
                  <a:pt x="983" y="976"/>
                </a:moveTo>
                <a:lnTo>
                  <a:pt x="983" y="915"/>
                </a:lnTo>
                <a:lnTo>
                  <a:pt x="988" y="914"/>
                </a:lnTo>
                <a:lnTo>
                  <a:pt x="992" y="911"/>
                </a:lnTo>
                <a:lnTo>
                  <a:pt x="997" y="909"/>
                </a:lnTo>
                <a:lnTo>
                  <a:pt x="1002" y="906"/>
                </a:lnTo>
                <a:lnTo>
                  <a:pt x="1005" y="902"/>
                </a:lnTo>
                <a:lnTo>
                  <a:pt x="1009" y="899"/>
                </a:lnTo>
                <a:lnTo>
                  <a:pt x="1011" y="894"/>
                </a:lnTo>
                <a:lnTo>
                  <a:pt x="1013" y="889"/>
                </a:lnTo>
                <a:lnTo>
                  <a:pt x="1089" y="685"/>
                </a:lnTo>
                <a:lnTo>
                  <a:pt x="1273" y="685"/>
                </a:lnTo>
                <a:lnTo>
                  <a:pt x="1273" y="976"/>
                </a:lnTo>
                <a:lnTo>
                  <a:pt x="983" y="976"/>
                </a:lnTo>
                <a:close/>
                <a:moveTo>
                  <a:pt x="1093" y="677"/>
                </a:moveTo>
                <a:lnTo>
                  <a:pt x="1201" y="385"/>
                </a:lnTo>
                <a:lnTo>
                  <a:pt x="1273" y="385"/>
                </a:lnTo>
                <a:lnTo>
                  <a:pt x="1273" y="677"/>
                </a:lnTo>
                <a:lnTo>
                  <a:pt x="1093" y="677"/>
                </a:lnTo>
                <a:close/>
                <a:moveTo>
                  <a:pt x="1204" y="378"/>
                </a:moveTo>
                <a:lnTo>
                  <a:pt x="1273" y="193"/>
                </a:lnTo>
                <a:lnTo>
                  <a:pt x="1273" y="377"/>
                </a:lnTo>
                <a:lnTo>
                  <a:pt x="1204" y="378"/>
                </a:lnTo>
                <a:close/>
                <a:moveTo>
                  <a:pt x="388" y="1131"/>
                </a:moveTo>
                <a:lnTo>
                  <a:pt x="388" y="1114"/>
                </a:lnTo>
                <a:lnTo>
                  <a:pt x="390" y="1112"/>
                </a:lnTo>
                <a:lnTo>
                  <a:pt x="395" y="1109"/>
                </a:lnTo>
                <a:lnTo>
                  <a:pt x="399" y="1104"/>
                </a:lnTo>
                <a:lnTo>
                  <a:pt x="402" y="1101"/>
                </a:lnTo>
                <a:lnTo>
                  <a:pt x="404" y="1096"/>
                </a:lnTo>
                <a:lnTo>
                  <a:pt x="461" y="984"/>
                </a:lnTo>
                <a:lnTo>
                  <a:pt x="678" y="984"/>
                </a:lnTo>
                <a:lnTo>
                  <a:pt x="678" y="1130"/>
                </a:lnTo>
                <a:lnTo>
                  <a:pt x="678" y="1276"/>
                </a:lnTo>
                <a:lnTo>
                  <a:pt x="388" y="1277"/>
                </a:lnTo>
                <a:lnTo>
                  <a:pt x="388" y="1131"/>
                </a:lnTo>
                <a:close/>
                <a:moveTo>
                  <a:pt x="685" y="984"/>
                </a:moveTo>
                <a:lnTo>
                  <a:pt x="976" y="984"/>
                </a:lnTo>
                <a:lnTo>
                  <a:pt x="976" y="1276"/>
                </a:lnTo>
                <a:lnTo>
                  <a:pt x="685" y="1276"/>
                </a:lnTo>
                <a:lnTo>
                  <a:pt x="685" y="1130"/>
                </a:lnTo>
                <a:lnTo>
                  <a:pt x="685" y="984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7053" name="Freeform 13"/>
          <p:cNvSpPr>
            <a:spLocks noEditPoints="1"/>
          </p:cNvSpPr>
          <p:nvPr/>
        </p:nvSpPr>
        <p:spPr bwMode="auto">
          <a:xfrm>
            <a:off x="928662" y="3071810"/>
            <a:ext cx="577849" cy="577849"/>
          </a:xfrm>
          <a:custGeom>
            <a:avLst/>
            <a:gdLst/>
            <a:ahLst/>
            <a:cxnLst>
              <a:cxn ang="0">
                <a:pos x="150" y="1213"/>
              </a:cxn>
              <a:cxn ang="0">
                <a:pos x="150" y="0"/>
              </a:cxn>
              <a:cxn ang="0">
                <a:pos x="0" y="0"/>
              </a:cxn>
              <a:cxn ang="0">
                <a:pos x="0" y="1363"/>
              </a:cxn>
              <a:cxn ang="0">
                <a:pos x="1362" y="1363"/>
              </a:cxn>
              <a:cxn ang="0">
                <a:pos x="1362" y="1213"/>
              </a:cxn>
              <a:cxn ang="0">
                <a:pos x="150" y="1213"/>
              </a:cxn>
              <a:cxn ang="0">
                <a:pos x="967" y="321"/>
              </a:cxn>
              <a:cxn ang="0">
                <a:pos x="1072" y="401"/>
              </a:cxn>
              <a:cxn ang="0">
                <a:pos x="854" y="663"/>
              </a:cxn>
              <a:cxn ang="0">
                <a:pos x="610" y="470"/>
              </a:cxn>
              <a:cxn ang="0">
                <a:pos x="261" y="877"/>
              </a:cxn>
              <a:cxn ang="0">
                <a:pos x="348" y="952"/>
              </a:cxn>
              <a:cxn ang="0">
                <a:pos x="625" y="629"/>
              </a:cxn>
              <a:cxn ang="0">
                <a:pos x="871" y="824"/>
              </a:cxn>
              <a:cxn ang="0">
                <a:pos x="1163" y="473"/>
              </a:cxn>
              <a:cxn ang="0">
                <a:pos x="1266" y="554"/>
              </a:cxn>
              <a:cxn ang="0">
                <a:pos x="1266" y="246"/>
              </a:cxn>
              <a:cxn ang="0">
                <a:pos x="967" y="321"/>
              </a:cxn>
            </a:cxnLst>
            <a:rect l="0" t="0" r="r" b="b"/>
            <a:pathLst>
              <a:path w="1362" h="1363">
                <a:moveTo>
                  <a:pt x="150" y="1213"/>
                </a:moveTo>
                <a:lnTo>
                  <a:pt x="150" y="0"/>
                </a:lnTo>
                <a:lnTo>
                  <a:pt x="0" y="0"/>
                </a:lnTo>
                <a:lnTo>
                  <a:pt x="0" y="1363"/>
                </a:lnTo>
                <a:lnTo>
                  <a:pt x="1362" y="1363"/>
                </a:lnTo>
                <a:lnTo>
                  <a:pt x="1362" y="1213"/>
                </a:lnTo>
                <a:lnTo>
                  <a:pt x="150" y="1213"/>
                </a:lnTo>
                <a:close/>
                <a:moveTo>
                  <a:pt x="967" y="321"/>
                </a:moveTo>
                <a:lnTo>
                  <a:pt x="1072" y="401"/>
                </a:lnTo>
                <a:lnTo>
                  <a:pt x="854" y="663"/>
                </a:lnTo>
                <a:lnTo>
                  <a:pt x="610" y="470"/>
                </a:lnTo>
                <a:lnTo>
                  <a:pt x="261" y="877"/>
                </a:lnTo>
                <a:lnTo>
                  <a:pt x="348" y="952"/>
                </a:lnTo>
                <a:lnTo>
                  <a:pt x="625" y="629"/>
                </a:lnTo>
                <a:lnTo>
                  <a:pt x="871" y="824"/>
                </a:lnTo>
                <a:lnTo>
                  <a:pt x="1163" y="473"/>
                </a:lnTo>
                <a:lnTo>
                  <a:pt x="1266" y="554"/>
                </a:lnTo>
                <a:lnTo>
                  <a:pt x="1266" y="246"/>
                </a:lnTo>
                <a:lnTo>
                  <a:pt x="967" y="321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7054" name="Freeform 14"/>
          <p:cNvSpPr>
            <a:spLocks noEditPoints="1"/>
          </p:cNvSpPr>
          <p:nvPr/>
        </p:nvSpPr>
        <p:spPr bwMode="auto">
          <a:xfrm>
            <a:off x="7429520" y="3129504"/>
            <a:ext cx="642943" cy="513810"/>
          </a:xfrm>
          <a:custGeom>
            <a:avLst/>
            <a:gdLst/>
            <a:ahLst/>
            <a:cxnLst>
              <a:cxn ang="0">
                <a:pos x="0" y="113"/>
              </a:cxn>
              <a:cxn ang="0">
                <a:pos x="0" y="1136"/>
              </a:cxn>
              <a:cxn ang="0">
                <a:pos x="1420" y="226"/>
              </a:cxn>
              <a:cxn ang="0">
                <a:pos x="1420" y="0"/>
              </a:cxn>
              <a:cxn ang="0">
                <a:pos x="56" y="454"/>
              </a:cxn>
              <a:cxn ang="0">
                <a:pos x="340" y="624"/>
              </a:cxn>
              <a:cxn ang="0">
                <a:pos x="56" y="454"/>
              </a:cxn>
              <a:cxn ang="0">
                <a:pos x="681" y="624"/>
              </a:cxn>
              <a:cxn ang="0">
                <a:pos x="397" y="454"/>
              </a:cxn>
              <a:cxn ang="0">
                <a:pos x="397" y="397"/>
              </a:cxn>
              <a:cxn ang="0">
                <a:pos x="681" y="226"/>
              </a:cxn>
              <a:cxn ang="0">
                <a:pos x="397" y="397"/>
              </a:cxn>
              <a:cxn ang="0">
                <a:pos x="340" y="682"/>
              </a:cxn>
              <a:cxn ang="0">
                <a:pos x="56" y="852"/>
              </a:cxn>
              <a:cxn ang="0">
                <a:pos x="397" y="682"/>
              </a:cxn>
              <a:cxn ang="0">
                <a:pos x="681" y="852"/>
              </a:cxn>
              <a:cxn ang="0">
                <a:pos x="397" y="682"/>
              </a:cxn>
              <a:cxn ang="0">
                <a:pos x="681" y="1080"/>
              </a:cxn>
              <a:cxn ang="0">
                <a:pos x="397" y="908"/>
              </a:cxn>
              <a:cxn ang="0">
                <a:pos x="738" y="908"/>
              </a:cxn>
              <a:cxn ang="0">
                <a:pos x="1022" y="1080"/>
              </a:cxn>
              <a:cxn ang="0">
                <a:pos x="738" y="908"/>
              </a:cxn>
              <a:cxn ang="0">
                <a:pos x="738" y="682"/>
              </a:cxn>
              <a:cxn ang="0">
                <a:pos x="1022" y="852"/>
              </a:cxn>
              <a:cxn ang="0">
                <a:pos x="1079" y="682"/>
              </a:cxn>
              <a:cxn ang="0">
                <a:pos x="1362" y="852"/>
              </a:cxn>
              <a:cxn ang="0">
                <a:pos x="1079" y="682"/>
              </a:cxn>
              <a:cxn ang="0">
                <a:pos x="1079" y="454"/>
              </a:cxn>
              <a:cxn ang="0">
                <a:pos x="1362" y="624"/>
              </a:cxn>
              <a:cxn ang="0">
                <a:pos x="1022" y="624"/>
              </a:cxn>
              <a:cxn ang="0">
                <a:pos x="738" y="454"/>
              </a:cxn>
              <a:cxn ang="0">
                <a:pos x="1022" y="624"/>
              </a:cxn>
              <a:cxn ang="0">
                <a:pos x="738" y="226"/>
              </a:cxn>
              <a:cxn ang="0">
                <a:pos x="1022" y="397"/>
              </a:cxn>
              <a:cxn ang="0">
                <a:pos x="340" y="226"/>
              </a:cxn>
              <a:cxn ang="0">
                <a:pos x="56" y="397"/>
              </a:cxn>
              <a:cxn ang="0">
                <a:pos x="340" y="226"/>
              </a:cxn>
              <a:cxn ang="0">
                <a:pos x="340" y="908"/>
              </a:cxn>
              <a:cxn ang="0">
                <a:pos x="56" y="1080"/>
              </a:cxn>
              <a:cxn ang="0">
                <a:pos x="1079" y="1080"/>
              </a:cxn>
              <a:cxn ang="0">
                <a:pos x="1362" y="908"/>
              </a:cxn>
              <a:cxn ang="0">
                <a:pos x="1079" y="1080"/>
              </a:cxn>
              <a:cxn ang="0">
                <a:pos x="1079" y="397"/>
              </a:cxn>
              <a:cxn ang="0">
                <a:pos x="1362" y="226"/>
              </a:cxn>
            </a:cxnLst>
            <a:rect l="0" t="0" r="r" b="b"/>
            <a:pathLst>
              <a:path w="1420" h="1136">
                <a:moveTo>
                  <a:pt x="0" y="0"/>
                </a:moveTo>
                <a:lnTo>
                  <a:pt x="0" y="113"/>
                </a:lnTo>
                <a:lnTo>
                  <a:pt x="0" y="226"/>
                </a:lnTo>
                <a:lnTo>
                  <a:pt x="0" y="1136"/>
                </a:lnTo>
                <a:lnTo>
                  <a:pt x="1420" y="1136"/>
                </a:lnTo>
                <a:lnTo>
                  <a:pt x="1420" y="226"/>
                </a:lnTo>
                <a:lnTo>
                  <a:pt x="1420" y="113"/>
                </a:lnTo>
                <a:lnTo>
                  <a:pt x="1420" y="0"/>
                </a:lnTo>
                <a:lnTo>
                  <a:pt x="0" y="0"/>
                </a:lnTo>
                <a:close/>
                <a:moveTo>
                  <a:pt x="56" y="454"/>
                </a:moveTo>
                <a:lnTo>
                  <a:pt x="340" y="454"/>
                </a:lnTo>
                <a:lnTo>
                  <a:pt x="340" y="624"/>
                </a:lnTo>
                <a:lnTo>
                  <a:pt x="56" y="624"/>
                </a:lnTo>
                <a:lnTo>
                  <a:pt x="56" y="454"/>
                </a:lnTo>
                <a:close/>
                <a:moveTo>
                  <a:pt x="681" y="454"/>
                </a:moveTo>
                <a:lnTo>
                  <a:pt x="681" y="624"/>
                </a:lnTo>
                <a:lnTo>
                  <a:pt x="397" y="624"/>
                </a:lnTo>
                <a:lnTo>
                  <a:pt x="397" y="454"/>
                </a:lnTo>
                <a:lnTo>
                  <a:pt x="681" y="454"/>
                </a:lnTo>
                <a:close/>
                <a:moveTo>
                  <a:pt x="397" y="397"/>
                </a:moveTo>
                <a:lnTo>
                  <a:pt x="397" y="226"/>
                </a:lnTo>
                <a:lnTo>
                  <a:pt x="681" y="226"/>
                </a:lnTo>
                <a:lnTo>
                  <a:pt x="681" y="397"/>
                </a:lnTo>
                <a:lnTo>
                  <a:pt x="397" y="397"/>
                </a:lnTo>
                <a:close/>
                <a:moveTo>
                  <a:pt x="56" y="682"/>
                </a:moveTo>
                <a:lnTo>
                  <a:pt x="340" y="682"/>
                </a:lnTo>
                <a:lnTo>
                  <a:pt x="340" y="852"/>
                </a:lnTo>
                <a:lnTo>
                  <a:pt x="56" y="852"/>
                </a:lnTo>
                <a:lnTo>
                  <a:pt x="56" y="682"/>
                </a:lnTo>
                <a:close/>
                <a:moveTo>
                  <a:pt x="397" y="682"/>
                </a:moveTo>
                <a:lnTo>
                  <a:pt x="681" y="682"/>
                </a:lnTo>
                <a:lnTo>
                  <a:pt x="681" y="852"/>
                </a:lnTo>
                <a:lnTo>
                  <a:pt x="397" y="852"/>
                </a:lnTo>
                <a:lnTo>
                  <a:pt x="397" y="682"/>
                </a:lnTo>
                <a:close/>
                <a:moveTo>
                  <a:pt x="681" y="908"/>
                </a:moveTo>
                <a:lnTo>
                  <a:pt x="681" y="1080"/>
                </a:lnTo>
                <a:lnTo>
                  <a:pt x="397" y="1080"/>
                </a:lnTo>
                <a:lnTo>
                  <a:pt x="397" y="908"/>
                </a:lnTo>
                <a:lnTo>
                  <a:pt x="681" y="908"/>
                </a:lnTo>
                <a:close/>
                <a:moveTo>
                  <a:pt x="738" y="908"/>
                </a:moveTo>
                <a:lnTo>
                  <a:pt x="1022" y="908"/>
                </a:lnTo>
                <a:lnTo>
                  <a:pt x="1022" y="1080"/>
                </a:lnTo>
                <a:lnTo>
                  <a:pt x="738" y="1080"/>
                </a:lnTo>
                <a:lnTo>
                  <a:pt x="738" y="908"/>
                </a:lnTo>
                <a:close/>
                <a:moveTo>
                  <a:pt x="738" y="852"/>
                </a:moveTo>
                <a:lnTo>
                  <a:pt x="738" y="682"/>
                </a:lnTo>
                <a:lnTo>
                  <a:pt x="1022" y="682"/>
                </a:lnTo>
                <a:lnTo>
                  <a:pt x="1022" y="852"/>
                </a:lnTo>
                <a:lnTo>
                  <a:pt x="738" y="852"/>
                </a:lnTo>
                <a:close/>
                <a:moveTo>
                  <a:pt x="1079" y="682"/>
                </a:moveTo>
                <a:lnTo>
                  <a:pt x="1362" y="682"/>
                </a:lnTo>
                <a:lnTo>
                  <a:pt x="1362" y="852"/>
                </a:lnTo>
                <a:lnTo>
                  <a:pt x="1079" y="852"/>
                </a:lnTo>
                <a:lnTo>
                  <a:pt x="1079" y="682"/>
                </a:lnTo>
                <a:close/>
                <a:moveTo>
                  <a:pt x="1079" y="624"/>
                </a:moveTo>
                <a:lnTo>
                  <a:pt x="1079" y="454"/>
                </a:lnTo>
                <a:lnTo>
                  <a:pt x="1362" y="454"/>
                </a:lnTo>
                <a:lnTo>
                  <a:pt x="1362" y="624"/>
                </a:lnTo>
                <a:lnTo>
                  <a:pt x="1079" y="624"/>
                </a:lnTo>
                <a:close/>
                <a:moveTo>
                  <a:pt x="1022" y="624"/>
                </a:moveTo>
                <a:lnTo>
                  <a:pt x="738" y="624"/>
                </a:lnTo>
                <a:lnTo>
                  <a:pt x="738" y="454"/>
                </a:lnTo>
                <a:lnTo>
                  <a:pt x="1022" y="454"/>
                </a:lnTo>
                <a:lnTo>
                  <a:pt x="1022" y="624"/>
                </a:lnTo>
                <a:close/>
                <a:moveTo>
                  <a:pt x="738" y="397"/>
                </a:moveTo>
                <a:lnTo>
                  <a:pt x="738" y="226"/>
                </a:lnTo>
                <a:lnTo>
                  <a:pt x="1022" y="226"/>
                </a:lnTo>
                <a:lnTo>
                  <a:pt x="1022" y="397"/>
                </a:lnTo>
                <a:lnTo>
                  <a:pt x="738" y="397"/>
                </a:lnTo>
                <a:close/>
                <a:moveTo>
                  <a:pt x="340" y="226"/>
                </a:moveTo>
                <a:lnTo>
                  <a:pt x="340" y="397"/>
                </a:lnTo>
                <a:lnTo>
                  <a:pt x="56" y="397"/>
                </a:lnTo>
                <a:lnTo>
                  <a:pt x="56" y="226"/>
                </a:lnTo>
                <a:lnTo>
                  <a:pt x="340" y="226"/>
                </a:lnTo>
                <a:close/>
                <a:moveTo>
                  <a:pt x="56" y="908"/>
                </a:moveTo>
                <a:lnTo>
                  <a:pt x="340" y="908"/>
                </a:lnTo>
                <a:lnTo>
                  <a:pt x="340" y="1080"/>
                </a:lnTo>
                <a:lnTo>
                  <a:pt x="56" y="1080"/>
                </a:lnTo>
                <a:lnTo>
                  <a:pt x="56" y="908"/>
                </a:lnTo>
                <a:close/>
                <a:moveTo>
                  <a:pt x="1079" y="1080"/>
                </a:moveTo>
                <a:lnTo>
                  <a:pt x="1079" y="908"/>
                </a:lnTo>
                <a:lnTo>
                  <a:pt x="1362" y="908"/>
                </a:lnTo>
                <a:lnTo>
                  <a:pt x="1362" y="1080"/>
                </a:lnTo>
                <a:lnTo>
                  <a:pt x="1079" y="1080"/>
                </a:lnTo>
                <a:close/>
                <a:moveTo>
                  <a:pt x="1362" y="397"/>
                </a:moveTo>
                <a:lnTo>
                  <a:pt x="1079" y="397"/>
                </a:lnTo>
                <a:lnTo>
                  <a:pt x="1079" y="226"/>
                </a:lnTo>
                <a:lnTo>
                  <a:pt x="1362" y="226"/>
                </a:lnTo>
                <a:lnTo>
                  <a:pt x="1362" y="397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7055" name="Freeform 15"/>
          <p:cNvSpPr>
            <a:spLocks noEditPoints="1"/>
          </p:cNvSpPr>
          <p:nvPr/>
        </p:nvSpPr>
        <p:spPr bwMode="auto">
          <a:xfrm>
            <a:off x="3000364" y="3071810"/>
            <a:ext cx="613203" cy="613203"/>
          </a:xfrm>
          <a:custGeom>
            <a:avLst/>
            <a:gdLst/>
            <a:ahLst/>
            <a:cxnLst>
              <a:cxn ang="0">
                <a:pos x="1217" y="753"/>
              </a:cxn>
              <a:cxn ang="0">
                <a:pos x="1200" y="843"/>
              </a:cxn>
              <a:cxn ang="0">
                <a:pos x="1172" y="927"/>
              </a:cxn>
              <a:cxn ang="0">
                <a:pos x="1132" y="1007"/>
              </a:cxn>
              <a:cxn ang="0">
                <a:pos x="1080" y="1079"/>
              </a:cxn>
              <a:cxn ang="0">
                <a:pos x="1020" y="1143"/>
              </a:cxn>
              <a:cxn ang="0">
                <a:pos x="951" y="1197"/>
              </a:cxn>
              <a:cxn ang="0">
                <a:pos x="875" y="1241"/>
              </a:cxn>
              <a:cxn ang="0">
                <a:pos x="791" y="1273"/>
              </a:cxn>
              <a:cxn ang="0">
                <a:pos x="703" y="1294"/>
              </a:cxn>
              <a:cxn ang="0">
                <a:pos x="610" y="1301"/>
              </a:cxn>
              <a:cxn ang="0">
                <a:pos x="516" y="1294"/>
              </a:cxn>
              <a:cxn ang="0">
                <a:pos x="429" y="1273"/>
              </a:cxn>
              <a:cxn ang="0">
                <a:pos x="346" y="1241"/>
              </a:cxn>
              <a:cxn ang="0">
                <a:pos x="268" y="1197"/>
              </a:cxn>
              <a:cxn ang="0">
                <a:pos x="200" y="1143"/>
              </a:cxn>
              <a:cxn ang="0">
                <a:pos x="139" y="1079"/>
              </a:cxn>
              <a:cxn ang="0">
                <a:pos x="88" y="1007"/>
              </a:cxn>
              <a:cxn ang="0">
                <a:pos x="47" y="927"/>
              </a:cxn>
              <a:cxn ang="0">
                <a:pos x="19" y="843"/>
              </a:cxn>
              <a:cxn ang="0">
                <a:pos x="2" y="753"/>
              </a:cxn>
              <a:cxn ang="0">
                <a:pos x="0" y="658"/>
              </a:cxn>
              <a:cxn ang="0">
                <a:pos x="12" y="567"/>
              </a:cxn>
              <a:cxn ang="0">
                <a:pos x="37" y="480"/>
              </a:cxn>
              <a:cxn ang="0">
                <a:pos x="73" y="399"/>
              </a:cxn>
              <a:cxn ang="0">
                <a:pos x="121" y="324"/>
              </a:cxn>
              <a:cxn ang="0">
                <a:pos x="178" y="258"/>
              </a:cxn>
              <a:cxn ang="0">
                <a:pos x="245" y="200"/>
              </a:cxn>
              <a:cxn ang="0">
                <a:pos x="319" y="153"/>
              </a:cxn>
              <a:cxn ang="0">
                <a:pos x="400" y="116"/>
              </a:cxn>
              <a:cxn ang="0">
                <a:pos x="486" y="92"/>
              </a:cxn>
              <a:cxn ang="0">
                <a:pos x="579" y="80"/>
              </a:cxn>
              <a:cxn ang="0">
                <a:pos x="1220" y="690"/>
              </a:cxn>
              <a:cxn ang="0">
                <a:pos x="751" y="4"/>
              </a:cxn>
              <a:cxn ang="0">
                <a:pos x="841" y="20"/>
              </a:cxn>
              <a:cxn ang="0">
                <a:pos x="927" y="49"/>
              </a:cxn>
              <a:cxn ang="0">
                <a:pos x="1005" y="89"/>
              </a:cxn>
              <a:cxn ang="0">
                <a:pos x="1077" y="140"/>
              </a:cxn>
              <a:cxn ang="0">
                <a:pos x="1140" y="200"/>
              </a:cxn>
              <a:cxn ang="0">
                <a:pos x="1195" y="270"/>
              </a:cxn>
              <a:cxn ang="0">
                <a:pos x="1239" y="346"/>
              </a:cxn>
              <a:cxn ang="0">
                <a:pos x="1271" y="429"/>
              </a:cxn>
              <a:cxn ang="0">
                <a:pos x="1292" y="518"/>
              </a:cxn>
              <a:cxn ang="0">
                <a:pos x="1299" y="611"/>
              </a:cxn>
            </a:cxnLst>
            <a:rect l="0" t="0" r="r" b="b"/>
            <a:pathLst>
              <a:path w="1299" h="1301">
                <a:moveTo>
                  <a:pt x="1220" y="690"/>
                </a:moveTo>
                <a:lnTo>
                  <a:pt x="1219" y="722"/>
                </a:lnTo>
                <a:lnTo>
                  <a:pt x="1217" y="753"/>
                </a:lnTo>
                <a:lnTo>
                  <a:pt x="1213" y="783"/>
                </a:lnTo>
                <a:lnTo>
                  <a:pt x="1207" y="813"/>
                </a:lnTo>
                <a:lnTo>
                  <a:pt x="1200" y="843"/>
                </a:lnTo>
                <a:lnTo>
                  <a:pt x="1192" y="872"/>
                </a:lnTo>
                <a:lnTo>
                  <a:pt x="1183" y="900"/>
                </a:lnTo>
                <a:lnTo>
                  <a:pt x="1172" y="927"/>
                </a:lnTo>
                <a:lnTo>
                  <a:pt x="1160" y="955"/>
                </a:lnTo>
                <a:lnTo>
                  <a:pt x="1146" y="981"/>
                </a:lnTo>
                <a:lnTo>
                  <a:pt x="1132" y="1007"/>
                </a:lnTo>
                <a:lnTo>
                  <a:pt x="1116" y="1032"/>
                </a:lnTo>
                <a:lnTo>
                  <a:pt x="1099" y="1056"/>
                </a:lnTo>
                <a:lnTo>
                  <a:pt x="1080" y="1079"/>
                </a:lnTo>
                <a:lnTo>
                  <a:pt x="1062" y="1101"/>
                </a:lnTo>
                <a:lnTo>
                  <a:pt x="1041" y="1122"/>
                </a:lnTo>
                <a:lnTo>
                  <a:pt x="1020" y="1143"/>
                </a:lnTo>
                <a:lnTo>
                  <a:pt x="998" y="1161"/>
                </a:lnTo>
                <a:lnTo>
                  <a:pt x="975" y="1180"/>
                </a:lnTo>
                <a:lnTo>
                  <a:pt x="951" y="1197"/>
                </a:lnTo>
                <a:lnTo>
                  <a:pt x="927" y="1212"/>
                </a:lnTo>
                <a:lnTo>
                  <a:pt x="901" y="1227"/>
                </a:lnTo>
                <a:lnTo>
                  <a:pt x="875" y="1241"/>
                </a:lnTo>
                <a:lnTo>
                  <a:pt x="847" y="1252"/>
                </a:lnTo>
                <a:lnTo>
                  <a:pt x="819" y="1264"/>
                </a:lnTo>
                <a:lnTo>
                  <a:pt x="791" y="1273"/>
                </a:lnTo>
                <a:lnTo>
                  <a:pt x="763" y="1281"/>
                </a:lnTo>
                <a:lnTo>
                  <a:pt x="733" y="1288"/>
                </a:lnTo>
                <a:lnTo>
                  <a:pt x="703" y="1294"/>
                </a:lnTo>
                <a:lnTo>
                  <a:pt x="672" y="1297"/>
                </a:lnTo>
                <a:lnTo>
                  <a:pt x="641" y="1300"/>
                </a:lnTo>
                <a:lnTo>
                  <a:pt x="610" y="1301"/>
                </a:lnTo>
                <a:lnTo>
                  <a:pt x="579" y="1300"/>
                </a:lnTo>
                <a:lnTo>
                  <a:pt x="548" y="1297"/>
                </a:lnTo>
                <a:lnTo>
                  <a:pt x="516" y="1294"/>
                </a:lnTo>
                <a:lnTo>
                  <a:pt x="486" y="1288"/>
                </a:lnTo>
                <a:lnTo>
                  <a:pt x="458" y="1281"/>
                </a:lnTo>
                <a:lnTo>
                  <a:pt x="429" y="1273"/>
                </a:lnTo>
                <a:lnTo>
                  <a:pt x="400" y="1264"/>
                </a:lnTo>
                <a:lnTo>
                  <a:pt x="372" y="1252"/>
                </a:lnTo>
                <a:lnTo>
                  <a:pt x="346" y="1241"/>
                </a:lnTo>
                <a:lnTo>
                  <a:pt x="319" y="1227"/>
                </a:lnTo>
                <a:lnTo>
                  <a:pt x="294" y="1212"/>
                </a:lnTo>
                <a:lnTo>
                  <a:pt x="268" y="1197"/>
                </a:lnTo>
                <a:lnTo>
                  <a:pt x="245" y="1180"/>
                </a:lnTo>
                <a:lnTo>
                  <a:pt x="222" y="1161"/>
                </a:lnTo>
                <a:lnTo>
                  <a:pt x="200" y="1143"/>
                </a:lnTo>
                <a:lnTo>
                  <a:pt x="178" y="1122"/>
                </a:lnTo>
                <a:lnTo>
                  <a:pt x="158" y="1101"/>
                </a:lnTo>
                <a:lnTo>
                  <a:pt x="139" y="1079"/>
                </a:lnTo>
                <a:lnTo>
                  <a:pt x="121" y="1056"/>
                </a:lnTo>
                <a:lnTo>
                  <a:pt x="104" y="1032"/>
                </a:lnTo>
                <a:lnTo>
                  <a:pt x="88" y="1007"/>
                </a:lnTo>
                <a:lnTo>
                  <a:pt x="73" y="981"/>
                </a:lnTo>
                <a:lnTo>
                  <a:pt x="60" y="955"/>
                </a:lnTo>
                <a:lnTo>
                  <a:pt x="47" y="927"/>
                </a:lnTo>
                <a:lnTo>
                  <a:pt x="37" y="900"/>
                </a:lnTo>
                <a:lnTo>
                  <a:pt x="27" y="872"/>
                </a:lnTo>
                <a:lnTo>
                  <a:pt x="19" y="843"/>
                </a:lnTo>
                <a:lnTo>
                  <a:pt x="12" y="813"/>
                </a:lnTo>
                <a:lnTo>
                  <a:pt x="7" y="783"/>
                </a:lnTo>
                <a:lnTo>
                  <a:pt x="2" y="753"/>
                </a:lnTo>
                <a:lnTo>
                  <a:pt x="0" y="722"/>
                </a:lnTo>
                <a:lnTo>
                  <a:pt x="0" y="690"/>
                </a:lnTo>
                <a:lnTo>
                  <a:pt x="0" y="658"/>
                </a:lnTo>
                <a:lnTo>
                  <a:pt x="2" y="628"/>
                </a:lnTo>
                <a:lnTo>
                  <a:pt x="7" y="597"/>
                </a:lnTo>
                <a:lnTo>
                  <a:pt x="12" y="567"/>
                </a:lnTo>
                <a:lnTo>
                  <a:pt x="19" y="538"/>
                </a:lnTo>
                <a:lnTo>
                  <a:pt x="27" y="508"/>
                </a:lnTo>
                <a:lnTo>
                  <a:pt x="37" y="480"/>
                </a:lnTo>
                <a:lnTo>
                  <a:pt x="47" y="452"/>
                </a:lnTo>
                <a:lnTo>
                  <a:pt x="60" y="426"/>
                </a:lnTo>
                <a:lnTo>
                  <a:pt x="73" y="399"/>
                </a:lnTo>
                <a:lnTo>
                  <a:pt x="88" y="374"/>
                </a:lnTo>
                <a:lnTo>
                  <a:pt x="104" y="348"/>
                </a:lnTo>
                <a:lnTo>
                  <a:pt x="121" y="324"/>
                </a:lnTo>
                <a:lnTo>
                  <a:pt x="139" y="302"/>
                </a:lnTo>
                <a:lnTo>
                  <a:pt x="158" y="279"/>
                </a:lnTo>
                <a:lnTo>
                  <a:pt x="178" y="258"/>
                </a:lnTo>
                <a:lnTo>
                  <a:pt x="200" y="238"/>
                </a:lnTo>
                <a:lnTo>
                  <a:pt x="222" y="219"/>
                </a:lnTo>
                <a:lnTo>
                  <a:pt x="245" y="200"/>
                </a:lnTo>
                <a:lnTo>
                  <a:pt x="268" y="184"/>
                </a:lnTo>
                <a:lnTo>
                  <a:pt x="294" y="168"/>
                </a:lnTo>
                <a:lnTo>
                  <a:pt x="319" y="153"/>
                </a:lnTo>
                <a:lnTo>
                  <a:pt x="346" y="139"/>
                </a:lnTo>
                <a:lnTo>
                  <a:pt x="372" y="127"/>
                </a:lnTo>
                <a:lnTo>
                  <a:pt x="400" y="116"/>
                </a:lnTo>
                <a:lnTo>
                  <a:pt x="429" y="107"/>
                </a:lnTo>
                <a:lnTo>
                  <a:pt x="458" y="99"/>
                </a:lnTo>
                <a:lnTo>
                  <a:pt x="486" y="92"/>
                </a:lnTo>
                <a:lnTo>
                  <a:pt x="516" y="86"/>
                </a:lnTo>
                <a:lnTo>
                  <a:pt x="548" y="82"/>
                </a:lnTo>
                <a:lnTo>
                  <a:pt x="579" y="80"/>
                </a:lnTo>
                <a:lnTo>
                  <a:pt x="610" y="79"/>
                </a:lnTo>
                <a:lnTo>
                  <a:pt x="610" y="690"/>
                </a:lnTo>
                <a:lnTo>
                  <a:pt x="1220" y="690"/>
                </a:lnTo>
                <a:close/>
                <a:moveTo>
                  <a:pt x="689" y="0"/>
                </a:moveTo>
                <a:lnTo>
                  <a:pt x="720" y="1"/>
                </a:lnTo>
                <a:lnTo>
                  <a:pt x="751" y="4"/>
                </a:lnTo>
                <a:lnTo>
                  <a:pt x="781" y="7"/>
                </a:lnTo>
                <a:lnTo>
                  <a:pt x="811" y="13"/>
                </a:lnTo>
                <a:lnTo>
                  <a:pt x="841" y="20"/>
                </a:lnTo>
                <a:lnTo>
                  <a:pt x="870" y="28"/>
                </a:lnTo>
                <a:lnTo>
                  <a:pt x="899" y="37"/>
                </a:lnTo>
                <a:lnTo>
                  <a:pt x="927" y="49"/>
                </a:lnTo>
                <a:lnTo>
                  <a:pt x="953" y="60"/>
                </a:lnTo>
                <a:lnTo>
                  <a:pt x="980" y="74"/>
                </a:lnTo>
                <a:lnTo>
                  <a:pt x="1005" y="89"/>
                </a:lnTo>
                <a:lnTo>
                  <a:pt x="1029" y="104"/>
                </a:lnTo>
                <a:lnTo>
                  <a:pt x="1054" y="122"/>
                </a:lnTo>
                <a:lnTo>
                  <a:pt x="1077" y="140"/>
                </a:lnTo>
                <a:lnTo>
                  <a:pt x="1099" y="159"/>
                </a:lnTo>
                <a:lnTo>
                  <a:pt x="1120" y="179"/>
                </a:lnTo>
                <a:lnTo>
                  <a:pt x="1140" y="200"/>
                </a:lnTo>
                <a:lnTo>
                  <a:pt x="1160" y="222"/>
                </a:lnTo>
                <a:lnTo>
                  <a:pt x="1177" y="245"/>
                </a:lnTo>
                <a:lnTo>
                  <a:pt x="1195" y="270"/>
                </a:lnTo>
                <a:lnTo>
                  <a:pt x="1211" y="294"/>
                </a:lnTo>
                <a:lnTo>
                  <a:pt x="1225" y="321"/>
                </a:lnTo>
                <a:lnTo>
                  <a:pt x="1239" y="346"/>
                </a:lnTo>
                <a:lnTo>
                  <a:pt x="1251" y="374"/>
                </a:lnTo>
                <a:lnTo>
                  <a:pt x="1262" y="401"/>
                </a:lnTo>
                <a:lnTo>
                  <a:pt x="1271" y="429"/>
                </a:lnTo>
                <a:lnTo>
                  <a:pt x="1279" y="458"/>
                </a:lnTo>
                <a:lnTo>
                  <a:pt x="1286" y="488"/>
                </a:lnTo>
                <a:lnTo>
                  <a:pt x="1292" y="518"/>
                </a:lnTo>
                <a:lnTo>
                  <a:pt x="1295" y="548"/>
                </a:lnTo>
                <a:lnTo>
                  <a:pt x="1298" y="579"/>
                </a:lnTo>
                <a:lnTo>
                  <a:pt x="1299" y="611"/>
                </a:lnTo>
                <a:lnTo>
                  <a:pt x="689" y="611"/>
                </a:lnTo>
                <a:lnTo>
                  <a:pt x="689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>
          <a:xfrm>
            <a:off x="3242726" y="4714884"/>
            <a:ext cx="936000" cy="3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061" name="Freeform 21"/>
          <p:cNvSpPr>
            <a:spLocks/>
          </p:cNvSpPr>
          <p:nvPr/>
        </p:nvSpPr>
        <p:spPr bwMode="auto">
          <a:xfrm>
            <a:off x="3042063" y="3819295"/>
            <a:ext cx="500066" cy="609837"/>
          </a:xfrm>
          <a:custGeom>
            <a:avLst/>
            <a:gdLst/>
            <a:ahLst/>
            <a:cxnLst>
              <a:cxn ang="0">
                <a:pos x="984" y="360"/>
              </a:cxn>
              <a:cxn ang="0">
                <a:pos x="984" y="0"/>
              </a:cxn>
              <a:cxn ang="0">
                <a:pos x="624" y="0"/>
              </a:cxn>
              <a:cxn ang="0">
                <a:pos x="624" y="145"/>
              </a:cxn>
              <a:cxn ang="0">
                <a:pos x="528" y="145"/>
              </a:cxn>
              <a:cxn ang="0">
                <a:pos x="528" y="0"/>
              </a:cxn>
              <a:cxn ang="0">
                <a:pos x="456" y="0"/>
              </a:cxn>
              <a:cxn ang="0">
                <a:pos x="456" y="564"/>
              </a:cxn>
              <a:cxn ang="0">
                <a:pos x="360" y="564"/>
              </a:cxn>
              <a:cxn ang="0">
                <a:pos x="360" y="420"/>
              </a:cxn>
              <a:cxn ang="0">
                <a:pos x="0" y="420"/>
              </a:cxn>
              <a:cxn ang="0">
                <a:pos x="0" y="781"/>
              </a:cxn>
              <a:cxn ang="0">
                <a:pos x="360" y="781"/>
              </a:cxn>
              <a:cxn ang="0">
                <a:pos x="360" y="636"/>
              </a:cxn>
              <a:cxn ang="0">
                <a:pos x="456" y="636"/>
              </a:cxn>
              <a:cxn ang="0">
                <a:pos x="456" y="1200"/>
              </a:cxn>
              <a:cxn ang="0">
                <a:pos x="528" y="1200"/>
              </a:cxn>
              <a:cxn ang="0">
                <a:pos x="528" y="1057"/>
              </a:cxn>
              <a:cxn ang="0">
                <a:pos x="624" y="1057"/>
              </a:cxn>
              <a:cxn ang="0">
                <a:pos x="624" y="1200"/>
              </a:cxn>
              <a:cxn ang="0">
                <a:pos x="984" y="1200"/>
              </a:cxn>
              <a:cxn ang="0">
                <a:pos x="984" y="841"/>
              </a:cxn>
              <a:cxn ang="0">
                <a:pos x="624" y="841"/>
              </a:cxn>
              <a:cxn ang="0">
                <a:pos x="624" y="984"/>
              </a:cxn>
              <a:cxn ang="0">
                <a:pos x="528" y="984"/>
              </a:cxn>
              <a:cxn ang="0">
                <a:pos x="528" y="216"/>
              </a:cxn>
              <a:cxn ang="0">
                <a:pos x="624" y="216"/>
              </a:cxn>
              <a:cxn ang="0">
                <a:pos x="624" y="360"/>
              </a:cxn>
              <a:cxn ang="0">
                <a:pos x="984" y="360"/>
              </a:cxn>
            </a:cxnLst>
            <a:rect l="0" t="0" r="r" b="b"/>
            <a:pathLst>
              <a:path w="984" h="1200">
                <a:moveTo>
                  <a:pt x="984" y="360"/>
                </a:moveTo>
                <a:lnTo>
                  <a:pt x="984" y="0"/>
                </a:lnTo>
                <a:lnTo>
                  <a:pt x="624" y="0"/>
                </a:lnTo>
                <a:lnTo>
                  <a:pt x="624" y="145"/>
                </a:lnTo>
                <a:lnTo>
                  <a:pt x="528" y="145"/>
                </a:lnTo>
                <a:lnTo>
                  <a:pt x="528" y="0"/>
                </a:lnTo>
                <a:lnTo>
                  <a:pt x="456" y="0"/>
                </a:lnTo>
                <a:lnTo>
                  <a:pt x="456" y="564"/>
                </a:lnTo>
                <a:lnTo>
                  <a:pt x="360" y="564"/>
                </a:lnTo>
                <a:lnTo>
                  <a:pt x="360" y="420"/>
                </a:lnTo>
                <a:lnTo>
                  <a:pt x="0" y="420"/>
                </a:lnTo>
                <a:lnTo>
                  <a:pt x="0" y="781"/>
                </a:lnTo>
                <a:lnTo>
                  <a:pt x="360" y="781"/>
                </a:lnTo>
                <a:lnTo>
                  <a:pt x="360" y="636"/>
                </a:lnTo>
                <a:lnTo>
                  <a:pt x="456" y="636"/>
                </a:lnTo>
                <a:lnTo>
                  <a:pt x="456" y="1200"/>
                </a:lnTo>
                <a:lnTo>
                  <a:pt x="528" y="1200"/>
                </a:lnTo>
                <a:lnTo>
                  <a:pt x="528" y="1057"/>
                </a:lnTo>
                <a:lnTo>
                  <a:pt x="624" y="1057"/>
                </a:lnTo>
                <a:lnTo>
                  <a:pt x="624" y="1200"/>
                </a:lnTo>
                <a:lnTo>
                  <a:pt x="984" y="1200"/>
                </a:lnTo>
                <a:lnTo>
                  <a:pt x="984" y="841"/>
                </a:lnTo>
                <a:lnTo>
                  <a:pt x="624" y="841"/>
                </a:lnTo>
                <a:lnTo>
                  <a:pt x="624" y="984"/>
                </a:lnTo>
                <a:lnTo>
                  <a:pt x="528" y="984"/>
                </a:lnTo>
                <a:lnTo>
                  <a:pt x="528" y="216"/>
                </a:lnTo>
                <a:lnTo>
                  <a:pt x="624" y="216"/>
                </a:lnTo>
                <a:lnTo>
                  <a:pt x="624" y="360"/>
                </a:lnTo>
                <a:lnTo>
                  <a:pt x="984" y="36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cxnSp>
        <p:nvCxnSpPr>
          <p:cNvPr id="66" name="Прямая соединительная линия 65"/>
          <p:cNvCxnSpPr/>
          <p:nvPr/>
        </p:nvCxnSpPr>
        <p:spPr>
          <a:xfrm>
            <a:off x="5272729" y="4714884"/>
            <a:ext cx="936000" cy="3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/>
          <p:cNvCxnSpPr/>
          <p:nvPr/>
        </p:nvCxnSpPr>
        <p:spPr>
          <a:xfrm>
            <a:off x="7286644" y="4714884"/>
            <a:ext cx="936000" cy="3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одержимое 5"/>
          <p:cNvSpPr>
            <a:spLocks noGrp="1"/>
          </p:cNvSpPr>
          <p:nvPr>
            <p:ph idx="1"/>
          </p:nvPr>
        </p:nvSpPr>
        <p:spPr>
          <a:xfrm>
            <a:off x="357158" y="3517919"/>
            <a:ext cx="3643338" cy="1339841"/>
          </a:xfrm>
        </p:spPr>
        <p:txBody>
          <a:bodyPr>
            <a:normAutofit/>
          </a:bodyPr>
          <a:lstStyle/>
          <a:p>
            <a:r>
              <a:rPr lang="ru-RU" sz="1600" dirty="0"/>
              <a:t>Традиционная ежегодная оценка персонала.</a:t>
            </a:r>
          </a:p>
          <a:p>
            <a:r>
              <a:rPr lang="ru-RU" sz="1600" dirty="0"/>
              <a:t>Оценка руководителем «сверху вниз</a:t>
            </a:r>
            <a:r>
              <a:rPr lang="ru-RU" sz="1600" dirty="0" smtClean="0"/>
              <a:t>».</a:t>
            </a:r>
            <a:endParaRPr lang="ru-RU" sz="1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0</a:t>
            </a:r>
            <a:fld id="{7DC0F34D-A09D-460D-8E0A-ECA6FAA23645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HR-тренды </a:t>
            </a:r>
            <a:r>
              <a:rPr lang="ru-RU" dirty="0" smtClean="0"/>
              <a:t>2013</a:t>
            </a:r>
            <a:endParaRPr lang="ru-RU" dirty="0"/>
          </a:p>
        </p:txBody>
      </p:sp>
      <p:sp>
        <p:nvSpPr>
          <p:cNvPr id="8" name="Содержимое 5"/>
          <p:cNvSpPr txBox="1">
            <a:spLocks/>
          </p:cNvSpPr>
          <p:nvPr/>
        </p:nvSpPr>
        <p:spPr>
          <a:xfrm>
            <a:off x="4786314" y="3517919"/>
            <a:ext cx="3714776" cy="1482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ru-RU" sz="1600" dirty="0"/>
              <a:t>Ежеквартальные или ежемесячные бриф-оценки</a:t>
            </a:r>
            <a:r>
              <a:rPr lang="ru-RU" sz="1600" dirty="0" smtClean="0"/>
              <a:t>.</a:t>
            </a:r>
          </a:p>
          <a:p>
            <a:pPr marL="342900" lvl="0" indent="-3429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US" sz="1600" dirty="0"/>
              <a:t>HR</a:t>
            </a:r>
            <a:r>
              <a:rPr lang="ru-RU" sz="1600" dirty="0"/>
              <a:t>-социализм: социальный рекрутинг, социальное продвижение, социальная оценка.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428596" y="3425975"/>
            <a:ext cx="4143404" cy="3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Содержимое 1"/>
          <p:cNvSpPr txBox="1">
            <a:spLocks/>
          </p:cNvSpPr>
          <p:nvPr/>
        </p:nvSpPr>
        <p:spPr>
          <a:xfrm>
            <a:off x="742952" y="2957522"/>
            <a:ext cx="757214" cy="40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-40" normalizeH="0" baseline="0" noProof="0" dirty="0" smtClean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ОТ</a:t>
            </a:r>
          </a:p>
        </p:txBody>
      </p:sp>
      <p:sp>
        <p:nvSpPr>
          <p:cNvPr id="11" name="Содержимое 1"/>
          <p:cNvSpPr txBox="1">
            <a:spLocks/>
          </p:cNvSpPr>
          <p:nvPr/>
        </p:nvSpPr>
        <p:spPr>
          <a:xfrm>
            <a:off x="5143504" y="2957522"/>
            <a:ext cx="757214" cy="40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None/>
              <a:tabLst/>
              <a:defRPr/>
            </a:pPr>
            <a:r>
              <a:rPr lang="ru-RU" sz="2800" b="1" spc="-40" dirty="0" smtClean="0">
                <a:solidFill>
                  <a:srgbClr val="555555"/>
                </a:solidFill>
              </a:rPr>
              <a:t>ДО</a:t>
            </a:r>
            <a:endParaRPr kumimoji="0" lang="ru-RU" sz="2800" b="1" i="0" u="none" strike="noStrike" kern="1200" cap="none" spc="-40" normalizeH="0" baseline="0" noProof="0" dirty="0" smtClean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4786314" y="3429000"/>
            <a:ext cx="3786214" cy="3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Скругленный прямоугольник 16"/>
          <p:cNvSpPr/>
          <p:nvPr/>
        </p:nvSpPr>
        <p:spPr>
          <a:xfrm>
            <a:off x="571472" y="5214950"/>
            <a:ext cx="8001056" cy="857256"/>
          </a:xfrm>
          <a:prstGeom prst="roundRect">
            <a:avLst>
              <a:gd name="adj" fmla="val 6092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35766" y="5290154"/>
            <a:ext cx="7865324" cy="706849"/>
          </a:xfrm>
          <a:prstGeom prst="roundRect">
            <a:avLst>
              <a:gd name="adj" fmla="val 65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785786" y="5390721"/>
            <a:ext cx="7643866" cy="538609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HR</a:t>
            </a:r>
            <a:r>
              <a:rPr lang="ru-RU" sz="1600" dirty="0">
                <a:solidFill>
                  <a:schemeClr val="bg1"/>
                </a:solidFill>
              </a:rPr>
              <a:t>ы и 90% руководителей различного уровня отмечают, что </a:t>
            </a:r>
            <a:r>
              <a:rPr lang="ru-RU" sz="1600" b="1" dirty="0">
                <a:solidFill>
                  <a:schemeClr val="bg1"/>
                </a:solidFill>
              </a:rPr>
              <a:t>оценка 360</a:t>
            </a:r>
            <a:r>
              <a:rPr lang="ru-RU" sz="1600" b="1" baseline="30000" dirty="0">
                <a:solidFill>
                  <a:schemeClr val="bg1"/>
                </a:solidFill>
              </a:rPr>
              <a:t>о </a:t>
            </a:r>
            <a:r>
              <a:rPr lang="ru-RU" sz="1600" b="1" dirty="0">
                <a:solidFill>
                  <a:schemeClr val="bg1"/>
                </a:solidFill>
              </a:rPr>
              <a:t>(540</a:t>
            </a:r>
            <a:r>
              <a:rPr lang="ru-RU" sz="1600" b="1" baseline="30000" dirty="0">
                <a:solidFill>
                  <a:schemeClr val="bg1"/>
                </a:solidFill>
              </a:rPr>
              <a:t>о</a:t>
            </a:r>
            <a:r>
              <a:rPr lang="ru-RU" sz="1600" b="1" dirty="0">
                <a:solidFill>
                  <a:schemeClr val="bg1"/>
                </a:solidFill>
              </a:rPr>
              <a:t> или 720</a:t>
            </a:r>
            <a:r>
              <a:rPr lang="ru-RU" sz="1600" b="1" baseline="30000" dirty="0">
                <a:solidFill>
                  <a:schemeClr val="bg1"/>
                </a:solidFill>
              </a:rPr>
              <a:t>о</a:t>
            </a:r>
            <a:r>
              <a:rPr lang="ru-RU" sz="1600" b="1" dirty="0">
                <a:solidFill>
                  <a:schemeClr val="bg1"/>
                </a:solidFill>
              </a:rPr>
              <a:t>) </a:t>
            </a:r>
            <a:r>
              <a:rPr lang="ru-RU" sz="1600" b="1" dirty="0" smtClean="0">
                <a:solidFill>
                  <a:schemeClr val="bg1"/>
                </a:solidFill>
              </a:rPr>
              <a:t>– апробированный </a:t>
            </a:r>
            <a:r>
              <a:rPr lang="ru-RU" sz="1600" b="1" dirty="0">
                <a:solidFill>
                  <a:schemeClr val="bg1"/>
                </a:solidFill>
              </a:rPr>
              <a:t>инструмент, доказавший свою эффективность!</a:t>
            </a:r>
          </a:p>
        </p:txBody>
      </p:sp>
      <p:pic>
        <p:nvPicPr>
          <p:cNvPr id="70660" name="Picture 4" descr="D:\! Заказчики АКТУАЛЬНО\!!!! Мираполис\Презентация\выбранное\Телег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292" y="1469624"/>
            <a:ext cx="3286146" cy="1816499"/>
          </a:xfrm>
          <a:prstGeom prst="rect">
            <a:avLst/>
          </a:prstGeom>
          <a:noFill/>
        </p:spPr>
      </p:pic>
      <p:pic>
        <p:nvPicPr>
          <p:cNvPr id="70661" name="Picture 5" descr="D:\! Заказчики АКТУАЛЬНО\!!!! Мираполис\Презентация\выбранное\Ракета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198" y="189618"/>
            <a:ext cx="1428760" cy="30964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Покупка СТОКИ ЛИЦЕНЗИЯ\Растровые\Depositphotos_8632861_original.jpg"/>
          <p:cNvPicPr>
            <a:picLocks noChangeAspect="1" noChangeArrowheads="1"/>
          </p:cNvPicPr>
          <p:nvPr/>
        </p:nvPicPr>
        <p:blipFill>
          <a:blip r:embed="rId3" cstate="print"/>
          <a:srcRect l="6412"/>
          <a:stretch>
            <a:fillRect/>
          </a:stretch>
        </p:blipFill>
        <p:spPr bwMode="auto">
          <a:xfrm>
            <a:off x="0" y="1"/>
            <a:ext cx="9143999" cy="6429396"/>
          </a:xfrm>
          <a:prstGeom prst="rect">
            <a:avLst/>
          </a:prstGeom>
          <a:noFill/>
        </p:spPr>
      </p:pic>
      <p:sp>
        <p:nvSpPr>
          <p:cNvPr id="9" name="Прямоугольник 8"/>
          <p:cNvSpPr/>
          <p:nvPr/>
        </p:nvSpPr>
        <p:spPr>
          <a:xfrm>
            <a:off x="0" y="225318"/>
            <a:ext cx="7429520" cy="42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4500570"/>
            <a:ext cx="9144000" cy="19288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214290"/>
            <a:ext cx="6715172" cy="428628"/>
          </a:xfrm>
        </p:spPr>
        <p:txBody>
          <a:bodyPr>
            <a:normAutofit/>
          </a:bodyPr>
          <a:lstStyle/>
          <a:p>
            <a:r>
              <a:rPr lang="ru-RU" dirty="0"/>
              <a:t>Информирование сотрудников о «больных </a:t>
            </a:r>
            <a:r>
              <a:rPr lang="ru-RU" dirty="0" smtClean="0"/>
              <a:t>вопросах»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10" name="Содержимое 15"/>
          <p:cNvSpPr txBox="1">
            <a:spLocks/>
          </p:cNvSpPr>
          <p:nvPr/>
        </p:nvSpPr>
        <p:spPr>
          <a:xfrm>
            <a:off x="214282" y="4714884"/>
            <a:ext cx="8715436" cy="1500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ru-RU" sz="1600" dirty="0"/>
              <a:t>Каковы </a:t>
            </a:r>
            <a:r>
              <a:rPr lang="ru-RU" sz="1600" b="1" dirty="0"/>
              <a:t>цели оценки персонала </a:t>
            </a:r>
            <a:r>
              <a:rPr lang="ru-RU" sz="1600" dirty="0"/>
              <a:t>по компетенциям в организации</a:t>
            </a:r>
            <a:r>
              <a:rPr lang="ru-RU" sz="1600" dirty="0" smtClean="0"/>
              <a:t>?</a:t>
            </a:r>
          </a:p>
          <a:p>
            <a:pPr marL="342900" lvl="0" indent="-3429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ru-RU" sz="1600" b="1" dirty="0"/>
              <a:t>Как именно результаты оценки могут повлиять на дальнейшее профессиональное развитие </a:t>
            </a:r>
            <a:r>
              <a:rPr lang="ru-RU" sz="1600" dirty="0"/>
              <a:t>и </a:t>
            </a:r>
            <a:r>
              <a:rPr lang="ru-RU" sz="1600" b="1" dirty="0"/>
              <a:t>карьерный путь </a:t>
            </a:r>
            <a:r>
              <a:rPr lang="ru-RU" sz="1600" dirty="0"/>
              <a:t>конкретного работника в компании</a:t>
            </a:r>
            <a:r>
              <a:rPr lang="ru-RU" sz="1600" dirty="0" smtClean="0"/>
              <a:t>?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ru-RU" sz="1600" b="1" dirty="0"/>
              <a:t>Как именно будет организована процедура оценки</a:t>
            </a:r>
            <a:r>
              <a:rPr lang="ru-RU" sz="1600" dirty="0"/>
              <a:t>, что требуется от каждого ее участника?</a:t>
            </a:r>
          </a:p>
          <a:p>
            <a:pPr marL="342900" lvl="0" indent="-3429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ru-RU" sz="1600" b="1" dirty="0" smtClean="0"/>
              <a:t>Как </a:t>
            </a:r>
            <a:r>
              <a:rPr lang="ru-RU" sz="1600" b="1" dirty="0"/>
              <a:t>будет обеспечена конфиденциальность/анонимность </a:t>
            </a:r>
            <a:r>
              <a:rPr lang="ru-RU" sz="1600" dirty="0"/>
              <a:t>участия?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Покупка СТОКИ ЛИЦЕНЗИЯ\Растровые\Depositphotos_7814597_original.jpg"/>
          <p:cNvPicPr>
            <a:picLocks noChangeAspect="1" noChangeArrowheads="1"/>
          </p:cNvPicPr>
          <p:nvPr/>
        </p:nvPicPr>
        <p:blipFill>
          <a:blip r:embed="rId3" cstate="print"/>
          <a:srcRect l="5190"/>
          <a:stretch>
            <a:fillRect/>
          </a:stretch>
        </p:blipFill>
        <p:spPr bwMode="auto">
          <a:xfrm>
            <a:off x="0" y="0"/>
            <a:ext cx="9144000" cy="6429396"/>
          </a:xfrm>
          <a:prstGeom prst="rect">
            <a:avLst/>
          </a:prstGeom>
          <a:noFill/>
        </p:spPr>
      </p:pic>
      <p:sp>
        <p:nvSpPr>
          <p:cNvPr id="9" name="Прямоугольник 8"/>
          <p:cNvSpPr/>
          <p:nvPr/>
        </p:nvSpPr>
        <p:spPr>
          <a:xfrm>
            <a:off x="0" y="225318"/>
            <a:ext cx="7429520" cy="42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4071942"/>
            <a:ext cx="9144000" cy="23574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214290"/>
            <a:ext cx="6715172" cy="428628"/>
          </a:xfrm>
        </p:spPr>
        <p:txBody>
          <a:bodyPr>
            <a:normAutofit/>
          </a:bodyPr>
          <a:lstStyle/>
          <a:p>
            <a:r>
              <a:rPr lang="ru-RU" dirty="0"/>
              <a:t>Информирование сотрудников</a:t>
            </a:r>
            <a:r>
              <a:rPr lang="ru-RU" dirty="0" smtClean="0"/>
              <a:t>:  </a:t>
            </a:r>
            <a:r>
              <a:rPr lang="ru-RU" dirty="0"/>
              <a:t>технические аспекты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10" name="Содержимое 15"/>
          <p:cNvSpPr txBox="1">
            <a:spLocks/>
          </p:cNvSpPr>
          <p:nvPr/>
        </p:nvSpPr>
        <p:spPr>
          <a:xfrm>
            <a:off x="142844" y="4286256"/>
            <a:ext cx="8858312" cy="2071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ru-RU" sz="1600" b="1" dirty="0"/>
              <a:t>C помощью каких инструментов</a:t>
            </a:r>
            <a:r>
              <a:rPr lang="ru-RU" sz="1600" dirty="0"/>
              <a:t> будет проводиться </a:t>
            </a:r>
            <a:r>
              <a:rPr lang="ru-RU" sz="1600" dirty="0" smtClean="0"/>
              <a:t>оценка?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ru-RU" sz="1600" b="1" dirty="0"/>
              <a:t>Будет ли проводиться обучение оценивающих </a:t>
            </a:r>
            <a:r>
              <a:rPr lang="ru-RU" sz="1600" dirty="0"/>
              <a:t>использованию специального инструментария проведения оценки или будет предоставлена пошаговая инструкция участника оценки?</a:t>
            </a:r>
          </a:p>
          <a:p>
            <a:pPr marL="342900" lvl="0" indent="-3429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ru-RU" sz="1600" b="1" dirty="0"/>
              <a:t>Кому именно можно будет задать вопросы в ходе проведения оценки</a:t>
            </a:r>
            <a:r>
              <a:rPr lang="ru-RU" sz="1600" dirty="0"/>
              <a:t>, если у оценивающих будут возникать какие-либо затруднения и </a:t>
            </a:r>
            <a:r>
              <a:rPr lang="ru-RU" sz="1600" dirty="0" smtClean="0"/>
              <a:t>вопросы?</a:t>
            </a:r>
            <a:endParaRPr lang="ru-RU" sz="1600" dirty="0"/>
          </a:p>
          <a:p>
            <a:pPr marL="342900" lvl="0" indent="-3429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ru-RU" sz="1600" b="1" dirty="0"/>
              <a:t>В какой период будет проведена оценка</a:t>
            </a:r>
            <a:r>
              <a:rPr lang="ru-RU" sz="1600" dirty="0"/>
              <a:t> и какие крайние сроки для заполнения оценочных анкет?</a:t>
            </a:r>
            <a:r>
              <a:rPr lang="ru-RU" sz="1600" b="1" dirty="0" smtClean="0"/>
              <a:t> 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Содержимое 5"/>
          <p:cNvSpPr>
            <a:spLocks noGrp="1"/>
          </p:cNvSpPr>
          <p:nvPr>
            <p:ph idx="1"/>
          </p:nvPr>
        </p:nvSpPr>
        <p:spPr>
          <a:xfrm>
            <a:off x="1571604" y="2143116"/>
            <a:ext cx="7115196" cy="642942"/>
          </a:xfrm>
        </p:spPr>
        <p:txBody>
          <a:bodyPr lIns="0" rIns="0" bIns="0">
            <a:normAutofit/>
          </a:bodyPr>
          <a:lstStyle/>
          <a:p>
            <a:pPr marL="0" lvl="0" indent="0">
              <a:buNone/>
            </a:pPr>
            <a:r>
              <a:rPr lang="ru-RU" sz="1600" dirty="0" smtClean="0"/>
              <a:t>Регулярные напоминания оценивающим о сроках, в которые должна быть завершена процедура оценивания.</a:t>
            </a:r>
            <a:endParaRPr lang="ru-RU" sz="1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Информационное сопровождение оценочной процедуры</a:t>
            </a:r>
          </a:p>
        </p:txBody>
      </p:sp>
      <p:cxnSp>
        <p:nvCxnSpPr>
          <p:cNvPr id="47" name="Прямая соединительная линия 46"/>
          <p:cNvCxnSpPr/>
          <p:nvPr/>
        </p:nvCxnSpPr>
        <p:spPr>
          <a:xfrm>
            <a:off x="428596" y="2888085"/>
            <a:ext cx="8280000" cy="3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428596" y="4238085"/>
            <a:ext cx="8280000" cy="3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Содержимое 5"/>
          <p:cNvSpPr txBox="1">
            <a:spLocks/>
          </p:cNvSpPr>
          <p:nvPr/>
        </p:nvSpPr>
        <p:spPr>
          <a:xfrm>
            <a:off x="1571604" y="3279773"/>
            <a:ext cx="7215238" cy="1075312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/>
          <a:p>
            <a:pPr lvl="0"/>
            <a:r>
              <a:rPr lang="ru-RU" sz="1600" dirty="0" smtClean="0"/>
              <a:t>Информирование оценивающих о часто задаваемых вопросах или выявленных в ходе анализа промежуточных результатах в оценки и типовых ошибках  в целях оперативного изменения ситуации.</a:t>
            </a:r>
            <a:endParaRPr lang="ru-RU" sz="1600" dirty="0"/>
          </a:p>
        </p:txBody>
      </p:sp>
      <p:cxnSp>
        <p:nvCxnSpPr>
          <p:cNvPr id="43" name="Прямая соединительная линия 42"/>
          <p:cNvCxnSpPr/>
          <p:nvPr/>
        </p:nvCxnSpPr>
        <p:spPr>
          <a:xfrm>
            <a:off x="428596" y="5354085"/>
            <a:ext cx="8280000" cy="3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Содержимое 5"/>
          <p:cNvSpPr txBox="1">
            <a:spLocks/>
          </p:cNvSpPr>
          <p:nvPr/>
        </p:nvSpPr>
        <p:spPr>
          <a:xfrm>
            <a:off x="1571604" y="4637096"/>
            <a:ext cx="6858048" cy="646683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/>
          <a:p>
            <a:pPr lvl="0"/>
            <a:r>
              <a:rPr lang="ru-RU" sz="1600" dirty="0" smtClean="0"/>
              <a:t>Нематериальное или псевдонематериальное поощрение тех, кто оперативно решил стоящие перед ним задачи оценивания коллег.</a:t>
            </a:r>
            <a:endParaRPr lang="ru-RU" sz="1600" dirty="0"/>
          </a:p>
        </p:txBody>
      </p:sp>
      <p:sp>
        <p:nvSpPr>
          <p:cNvPr id="73" name="Содержимое 5"/>
          <p:cNvSpPr txBox="1">
            <a:spLocks/>
          </p:cNvSpPr>
          <p:nvPr/>
        </p:nvSpPr>
        <p:spPr>
          <a:xfrm>
            <a:off x="1571604" y="1844085"/>
            <a:ext cx="6858048" cy="428628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/>
          <a:p>
            <a:pPr lvl="0"/>
            <a:r>
              <a:rPr lang="ru-RU" sz="1900" b="1" dirty="0" smtClean="0">
                <a:solidFill>
                  <a:schemeClr val="tx2"/>
                </a:solidFill>
              </a:rPr>
              <a:t>Регулярные напоминания о сроках</a:t>
            </a:r>
            <a:endParaRPr lang="ru-RU" sz="1900" b="1" dirty="0">
              <a:solidFill>
                <a:schemeClr val="tx2"/>
              </a:solidFill>
            </a:endParaRPr>
          </a:p>
        </p:txBody>
      </p:sp>
      <p:sp>
        <p:nvSpPr>
          <p:cNvPr id="74" name="Содержимое 5"/>
          <p:cNvSpPr txBox="1">
            <a:spLocks/>
          </p:cNvSpPr>
          <p:nvPr/>
        </p:nvSpPr>
        <p:spPr>
          <a:xfrm>
            <a:off x="1571604" y="2978085"/>
            <a:ext cx="5286412" cy="357190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/>
          <a:p>
            <a:pPr lvl="0"/>
            <a:r>
              <a:rPr lang="ru-RU" sz="1900" b="1" dirty="0" smtClean="0">
                <a:solidFill>
                  <a:schemeClr val="accent3"/>
                </a:solidFill>
              </a:rPr>
              <a:t>Информирование о часто задаваемых вопросах </a:t>
            </a:r>
            <a:endParaRPr lang="ru-RU" sz="1900" b="1" dirty="0">
              <a:solidFill>
                <a:schemeClr val="accent3"/>
              </a:solidFill>
            </a:endParaRPr>
          </a:p>
        </p:txBody>
      </p:sp>
      <p:sp>
        <p:nvSpPr>
          <p:cNvPr id="75" name="Содержимое 5"/>
          <p:cNvSpPr txBox="1">
            <a:spLocks/>
          </p:cNvSpPr>
          <p:nvPr/>
        </p:nvSpPr>
        <p:spPr>
          <a:xfrm>
            <a:off x="1571604" y="4328085"/>
            <a:ext cx="7572396" cy="428628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/>
          <a:p>
            <a:pPr lvl="0"/>
            <a:r>
              <a:rPr lang="ru-RU" sz="1900" b="1" dirty="0" smtClean="0">
                <a:solidFill>
                  <a:schemeClr val="accent5"/>
                </a:solidFill>
              </a:rPr>
              <a:t>Нематериальное или псевдонематериальное поощрение </a:t>
            </a:r>
            <a:endParaRPr lang="ru-RU" sz="1900" b="1" dirty="0">
              <a:solidFill>
                <a:schemeClr val="accent5"/>
              </a:solidFill>
            </a:endParaRPr>
          </a:p>
        </p:txBody>
      </p:sp>
      <p:sp>
        <p:nvSpPr>
          <p:cNvPr id="20" name="Freeform 7"/>
          <p:cNvSpPr>
            <a:spLocks noEditPoints="1"/>
          </p:cNvSpPr>
          <p:nvPr/>
        </p:nvSpPr>
        <p:spPr bwMode="auto">
          <a:xfrm>
            <a:off x="684000" y="3357562"/>
            <a:ext cx="501043" cy="500066"/>
          </a:xfrm>
          <a:custGeom>
            <a:avLst/>
            <a:gdLst/>
            <a:ahLst/>
            <a:cxnLst>
              <a:cxn ang="0">
                <a:pos x="253" y="7"/>
              </a:cxn>
              <a:cxn ang="0">
                <a:pos x="166" y="42"/>
              </a:cxn>
              <a:cxn ang="0">
                <a:pos x="93" y="102"/>
              </a:cxn>
              <a:cxn ang="0">
                <a:pos x="38" y="183"/>
              </a:cxn>
              <a:cxn ang="0">
                <a:pos x="7" y="279"/>
              </a:cxn>
              <a:cxn ang="0">
                <a:pos x="1" y="1941"/>
              </a:cxn>
              <a:cxn ang="0">
                <a:pos x="20" y="2043"/>
              </a:cxn>
              <a:cxn ang="0">
                <a:pos x="63" y="2132"/>
              </a:cxn>
              <a:cxn ang="0">
                <a:pos x="128" y="2203"/>
              </a:cxn>
              <a:cxn ang="0">
                <a:pos x="207" y="2251"/>
              </a:cxn>
              <a:cxn ang="0">
                <a:pos x="300" y="2271"/>
              </a:cxn>
              <a:cxn ang="0">
                <a:pos x="2268" y="2271"/>
              </a:cxn>
              <a:cxn ang="0">
                <a:pos x="2360" y="2251"/>
              </a:cxn>
              <a:cxn ang="0">
                <a:pos x="2440" y="2203"/>
              </a:cxn>
              <a:cxn ang="0">
                <a:pos x="2504" y="2132"/>
              </a:cxn>
              <a:cxn ang="0">
                <a:pos x="2548" y="2043"/>
              </a:cxn>
              <a:cxn ang="0">
                <a:pos x="2567" y="1941"/>
              </a:cxn>
              <a:cxn ang="0">
                <a:pos x="2560" y="279"/>
              </a:cxn>
              <a:cxn ang="0">
                <a:pos x="2529" y="183"/>
              </a:cxn>
              <a:cxn ang="0">
                <a:pos x="2475" y="102"/>
              </a:cxn>
              <a:cxn ang="0">
                <a:pos x="2402" y="42"/>
              </a:cxn>
              <a:cxn ang="0">
                <a:pos x="2315" y="7"/>
              </a:cxn>
              <a:cxn ang="0">
                <a:pos x="1115" y="1882"/>
              </a:cxn>
              <a:cxn ang="0">
                <a:pos x="1535" y="1150"/>
              </a:cxn>
              <a:cxn ang="0">
                <a:pos x="1441" y="1235"/>
              </a:cxn>
              <a:cxn ang="0">
                <a:pos x="1394" y="1357"/>
              </a:cxn>
              <a:cxn ang="0">
                <a:pos x="1117" y="1314"/>
              </a:cxn>
              <a:cxn ang="0">
                <a:pos x="1153" y="1167"/>
              </a:cxn>
              <a:cxn ang="0">
                <a:pos x="1216" y="1059"/>
              </a:cxn>
              <a:cxn ang="0">
                <a:pos x="1294" y="986"/>
              </a:cxn>
              <a:cxn ang="0">
                <a:pos x="1416" y="926"/>
              </a:cxn>
              <a:cxn ang="0">
                <a:pos x="1537" y="880"/>
              </a:cxn>
              <a:cxn ang="0">
                <a:pos x="1591" y="809"/>
              </a:cxn>
              <a:cxn ang="0">
                <a:pos x="1595" y="698"/>
              </a:cxn>
              <a:cxn ang="0">
                <a:pos x="1558" y="618"/>
              </a:cxn>
              <a:cxn ang="0">
                <a:pos x="1506" y="577"/>
              </a:cxn>
              <a:cxn ang="0">
                <a:pos x="1427" y="550"/>
              </a:cxn>
              <a:cxn ang="0">
                <a:pos x="1318" y="545"/>
              </a:cxn>
              <a:cxn ang="0">
                <a:pos x="1213" y="571"/>
              </a:cxn>
              <a:cxn ang="0">
                <a:pos x="1145" y="621"/>
              </a:cxn>
              <a:cxn ang="0">
                <a:pos x="1107" y="685"/>
              </a:cxn>
              <a:cxn ang="0">
                <a:pos x="1086" y="792"/>
              </a:cxn>
              <a:cxn ang="0">
                <a:pos x="814" y="726"/>
              </a:cxn>
              <a:cxn ang="0">
                <a:pos x="863" y="568"/>
              </a:cxn>
              <a:cxn ang="0">
                <a:pos x="939" y="451"/>
              </a:cxn>
              <a:cxn ang="0">
                <a:pos x="1066" y="351"/>
              </a:cxn>
              <a:cxn ang="0">
                <a:pos x="1226" y="296"/>
              </a:cxn>
              <a:cxn ang="0">
                <a:pos x="1424" y="289"/>
              </a:cxn>
              <a:cxn ang="0">
                <a:pos x="1603" y="333"/>
              </a:cxn>
              <a:cxn ang="0">
                <a:pos x="1728" y="415"/>
              </a:cxn>
              <a:cxn ang="0">
                <a:pos x="1809" y="520"/>
              </a:cxn>
              <a:cxn ang="0">
                <a:pos x="1853" y="628"/>
              </a:cxn>
              <a:cxn ang="0">
                <a:pos x="1867" y="771"/>
              </a:cxn>
              <a:cxn ang="0">
                <a:pos x="1844" y="888"/>
              </a:cxn>
              <a:cxn ang="0">
                <a:pos x="1792" y="978"/>
              </a:cxn>
              <a:cxn ang="0">
                <a:pos x="1724" y="1047"/>
              </a:cxn>
              <a:cxn ang="0">
                <a:pos x="1575" y="1131"/>
              </a:cxn>
            </a:cxnLst>
            <a:rect l="0" t="0" r="r" b="b"/>
            <a:pathLst>
              <a:path w="2567" h="2560">
                <a:moveTo>
                  <a:pt x="2251" y="0"/>
                </a:moveTo>
                <a:lnTo>
                  <a:pt x="316" y="0"/>
                </a:lnTo>
                <a:lnTo>
                  <a:pt x="300" y="0"/>
                </a:lnTo>
                <a:lnTo>
                  <a:pt x="284" y="1"/>
                </a:lnTo>
                <a:lnTo>
                  <a:pt x="268" y="4"/>
                </a:lnTo>
                <a:lnTo>
                  <a:pt x="253" y="7"/>
                </a:lnTo>
                <a:lnTo>
                  <a:pt x="237" y="11"/>
                </a:lnTo>
                <a:lnTo>
                  <a:pt x="222" y="16"/>
                </a:lnTo>
                <a:lnTo>
                  <a:pt x="207" y="22"/>
                </a:lnTo>
                <a:lnTo>
                  <a:pt x="194" y="27"/>
                </a:lnTo>
                <a:lnTo>
                  <a:pt x="179" y="35"/>
                </a:lnTo>
                <a:lnTo>
                  <a:pt x="166" y="42"/>
                </a:lnTo>
                <a:lnTo>
                  <a:pt x="152" y="51"/>
                </a:lnTo>
                <a:lnTo>
                  <a:pt x="140" y="60"/>
                </a:lnTo>
                <a:lnTo>
                  <a:pt x="128" y="70"/>
                </a:lnTo>
                <a:lnTo>
                  <a:pt x="115" y="80"/>
                </a:lnTo>
                <a:lnTo>
                  <a:pt x="104" y="91"/>
                </a:lnTo>
                <a:lnTo>
                  <a:pt x="93" y="102"/>
                </a:lnTo>
                <a:lnTo>
                  <a:pt x="83" y="114"/>
                </a:lnTo>
                <a:lnTo>
                  <a:pt x="73" y="127"/>
                </a:lnTo>
                <a:lnTo>
                  <a:pt x="63" y="140"/>
                </a:lnTo>
                <a:lnTo>
                  <a:pt x="55" y="154"/>
                </a:lnTo>
                <a:lnTo>
                  <a:pt x="46" y="168"/>
                </a:lnTo>
                <a:lnTo>
                  <a:pt x="38" y="183"/>
                </a:lnTo>
                <a:lnTo>
                  <a:pt x="31" y="197"/>
                </a:lnTo>
                <a:lnTo>
                  <a:pt x="26" y="213"/>
                </a:lnTo>
                <a:lnTo>
                  <a:pt x="20" y="229"/>
                </a:lnTo>
                <a:lnTo>
                  <a:pt x="15" y="245"/>
                </a:lnTo>
                <a:lnTo>
                  <a:pt x="10" y="262"/>
                </a:lnTo>
                <a:lnTo>
                  <a:pt x="7" y="279"/>
                </a:lnTo>
                <a:lnTo>
                  <a:pt x="4" y="296"/>
                </a:lnTo>
                <a:lnTo>
                  <a:pt x="2" y="314"/>
                </a:lnTo>
                <a:lnTo>
                  <a:pt x="1" y="330"/>
                </a:lnTo>
                <a:lnTo>
                  <a:pt x="0" y="348"/>
                </a:lnTo>
                <a:lnTo>
                  <a:pt x="0" y="1923"/>
                </a:lnTo>
                <a:lnTo>
                  <a:pt x="1" y="1941"/>
                </a:lnTo>
                <a:lnTo>
                  <a:pt x="2" y="1959"/>
                </a:lnTo>
                <a:lnTo>
                  <a:pt x="4" y="1977"/>
                </a:lnTo>
                <a:lnTo>
                  <a:pt x="7" y="1994"/>
                </a:lnTo>
                <a:lnTo>
                  <a:pt x="10" y="2010"/>
                </a:lnTo>
                <a:lnTo>
                  <a:pt x="15" y="2027"/>
                </a:lnTo>
                <a:lnTo>
                  <a:pt x="20" y="2043"/>
                </a:lnTo>
                <a:lnTo>
                  <a:pt x="26" y="2060"/>
                </a:lnTo>
                <a:lnTo>
                  <a:pt x="31" y="2074"/>
                </a:lnTo>
                <a:lnTo>
                  <a:pt x="38" y="2090"/>
                </a:lnTo>
                <a:lnTo>
                  <a:pt x="46" y="2104"/>
                </a:lnTo>
                <a:lnTo>
                  <a:pt x="55" y="2119"/>
                </a:lnTo>
                <a:lnTo>
                  <a:pt x="63" y="2132"/>
                </a:lnTo>
                <a:lnTo>
                  <a:pt x="73" y="2146"/>
                </a:lnTo>
                <a:lnTo>
                  <a:pt x="83" y="2158"/>
                </a:lnTo>
                <a:lnTo>
                  <a:pt x="93" y="2170"/>
                </a:lnTo>
                <a:lnTo>
                  <a:pt x="104" y="2182"/>
                </a:lnTo>
                <a:lnTo>
                  <a:pt x="115" y="2193"/>
                </a:lnTo>
                <a:lnTo>
                  <a:pt x="128" y="2203"/>
                </a:lnTo>
                <a:lnTo>
                  <a:pt x="140" y="2213"/>
                </a:lnTo>
                <a:lnTo>
                  <a:pt x="152" y="2222"/>
                </a:lnTo>
                <a:lnTo>
                  <a:pt x="166" y="2230"/>
                </a:lnTo>
                <a:lnTo>
                  <a:pt x="179" y="2238"/>
                </a:lnTo>
                <a:lnTo>
                  <a:pt x="194" y="2244"/>
                </a:lnTo>
                <a:lnTo>
                  <a:pt x="207" y="2251"/>
                </a:lnTo>
                <a:lnTo>
                  <a:pt x="222" y="2257"/>
                </a:lnTo>
                <a:lnTo>
                  <a:pt x="237" y="2261"/>
                </a:lnTo>
                <a:lnTo>
                  <a:pt x="253" y="2266"/>
                </a:lnTo>
                <a:lnTo>
                  <a:pt x="268" y="2268"/>
                </a:lnTo>
                <a:lnTo>
                  <a:pt x="284" y="2270"/>
                </a:lnTo>
                <a:lnTo>
                  <a:pt x="300" y="2271"/>
                </a:lnTo>
                <a:lnTo>
                  <a:pt x="316" y="2272"/>
                </a:lnTo>
                <a:lnTo>
                  <a:pt x="563" y="2272"/>
                </a:lnTo>
                <a:lnTo>
                  <a:pt x="563" y="2560"/>
                </a:lnTo>
                <a:lnTo>
                  <a:pt x="889" y="2272"/>
                </a:lnTo>
                <a:lnTo>
                  <a:pt x="2251" y="2272"/>
                </a:lnTo>
                <a:lnTo>
                  <a:pt x="2268" y="2271"/>
                </a:lnTo>
                <a:lnTo>
                  <a:pt x="2284" y="2270"/>
                </a:lnTo>
                <a:lnTo>
                  <a:pt x="2299" y="2268"/>
                </a:lnTo>
                <a:lnTo>
                  <a:pt x="2315" y="2266"/>
                </a:lnTo>
                <a:lnTo>
                  <a:pt x="2331" y="2261"/>
                </a:lnTo>
                <a:lnTo>
                  <a:pt x="2345" y="2257"/>
                </a:lnTo>
                <a:lnTo>
                  <a:pt x="2360" y="2251"/>
                </a:lnTo>
                <a:lnTo>
                  <a:pt x="2374" y="2244"/>
                </a:lnTo>
                <a:lnTo>
                  <a:pt x="2388" y="2238"/>
                </a:lnTo>
                <a:lnTo>
                  <a:pt x="2402" y="2230"/>
                </a:lnTo>
                <a:lnTo>
                  <a:pt x="2414" y="2222"/>
                </a:lnTo>
                <a:lnTo>
                  <a:pt x="2428" y="2213"/>
                </a:lnTo>
                <a:lnTo>
                  <a:pt x="2440" y="2203"/>
                </a:lnTo>
                <a:lnTo>
                  <a:pt x="2453" y="2193"/>
                </a:lnTo>
                <a:lnTo>
                  <a:pt x="2464" y="2182"/>
                </a:lnTo>
                <a:lnTo>
                  <a:pt x="2475" y="2170"/>
                </a:lnTo>
                <a:lnTo>
                  <a:pt x="2485" y="2158"/>
                </a:lnTo>
                <a:lnTo>
                  <a:pt x="2495" y="2146"/>
                </a:lnTo>
                <a:lnTo>
                  <a:pt x="2504" y="2132"/>
                </a:lnTo>
                <a:lnTo>
                  <a:pt x="2513" y="2119"/>
                </a:lnTo>
                <a:lnTo>
                  <a:pt x="2521" y="2104"/>
                </a:lnTo>
                <a:lnTo>
                  <a:pt x="2529" y="2090"/>
                </a:lnTo>
                <a:lnTo>
                  <a:pt x="2535" y="2074"/>
                </a:lnTo>
                <a:lnTo>
                  <a:pt x="2542" y="2060"/>
                </a:lnTo>
                <a:lnTo>
                  <a:pt x="2548" y="2043"/>
                </a:lnTo>
                <a:lnTo>
                  <a:pt x="2552" y="2027"/>
                </a:lnTo>
                <a:lnTo>
                  <a:pt x="2557" y="2010"/>
                </a:lnTo>
                <a:lnTo>
                  <a:pt x="2560" y="1994"/>
                </a:lnTo>
                <a:lnTo>
                  <a:pt x="2563" y="1977"/>
                </a:lnTo>
                <a:lnTo>
                  <a:pt x="2566" y="1959"/>
                </a:lnTo>
                <a:lnTo>
                  <a:pt x="2567" y="1941"/>
                </a:lnTo>
                <a:lnTo>
                  <a:pt x="2567" y="1923"/>
                </a:lnTo>
                <a:lnTo>
                  <a:pt x="2567" y="348"/>
                </a:lnTo>
                <a:lnTo>
                  <a:pt x="2567" y="330"/>
                </a:lnTo>
                <a:lnTo>
                  <a:pt x="2566" y="314"/>
                </a:lnTo>
                <a:lnTo>
                  <a:pt x="2563" y="296"/>
                </a:lnTo>
                <a:lnTo>
                  <a:pt x="2560" y="279"/>
                </a:lnTo>
                <a:lnTo>
                  <a:pt x="2557" y="262"/>
                </a:lnTo>
                <a:lnTo>
                  <a:pt x="2552" y="245"/>
                </a:lnTo>
                <a:lnTo>
                  <a:pt x="2548" y="229"/>
                </a:lnTo>
                <a:lnTo>
                  <a:pt x="2542" y="213"/>
                </a:lnTo>
                <a:lnTo>
                  <a:pt x="2535" y="197"/>
                </a:lnTo>
                <a:lnTo>
                  <a:pt x="2529" y="183"/>
                </a:lnTo>
                <a:lnTo>
                  <a:pt x="2521" y="168"/>
                </a:lnTo>
                <a:lnTo>
                  <a:pt x="2513" y="154"/>
                </a:lnTo>
                <a:lnTo>
                  <a:pt x="2504" y="140"/>
                </a:lnTo>
                <a:lnTo>
                  <a:pt x="2495" y="127"/>
                </a:lnTo>
                <a:lnTo>
                  <a:pt x="2485" y="114"/>
                </a:lnTo>
                <a:lnTo>
                  <a:pt x="2475" y="102"/>
                </a:lnTo>
                <a:lnTo>
                  <a:pt x="2464" y="91"/>
                </a:lnTo>
                <a:lnTo>
                  <a:pt x="2453" y="80"/>
                </a:lnTo>
                <a:lnTo>
                  <a:pt x="2440" y="70"/>
                </a:lnTo>
                <a:lnTo>
                  <a:pt x="2428" y="60"/>
                </a:lnTo>
                <a:lnTo>
                  <a:pt x="2414" y="51"/>
                </a:lnTo>
                <a:lnTo>
                  <a:pt x="2402" y="42"/>
                </a:lnTo>
                <a:lnTo>
                  <a:pt x="2388" y="35"/>
                </a:lnTo>
                <a:lnTo>
                  <a:pt x="2374" y="27"/>
                </a:lnTo>
                <a:lnTo>
                  <a:pt x="2360" y="22"/>
                </a:lnTo>
                <a:lnTo>
                  <a:pt x="2345" y="16"/>
                </a:lnTo>
                <a:lnTo>
                  <a:pt x="2331" y="11"/>
                </a:lnTo>
                <a:lnTo>
                  <a:pt x="2315" y="7"/>
                </a:lnTo>
                <a:lnTo>
                  <a:pt x="2299" y="4"/>
                </a:lnTo>
                <a:lnTo>
                  <a:pt x="2284" y="1"/>
                </a:lnTo>
                <a:lnTo>
                  <a:pt x="2268" y="0"/>
                </a:lnTo>
                <a:lnTo>
                  <a:pt x="2251" y="0"/>
                </a:lnTo>
                <a:close/>
                <a:moveTo>
                  <a:pt x="1387" y="1882"/>
                </a:moveTo>
                <a:lnTo>
                  <a:pt x="1115" y="1882"/>
                </a:lnTo>
                <a:lnTo>
                  <a:pt x="1115" y="1582"/>
                </a:lnTo>
                <a:lnTo>
                  <a:pt x="1387" y="1582"/>
                </a:lnTo>
                <a:lnTo>
                  <a:pt x="1387" y="1882"/>
                </a:lnTo>
                <a:close/>
                <a:moveTo>
                  <a:pt x="1575" y="1131"/>
                </a:moveTo>
                <a:lnTo>
                  <a:pt x="1554" y="1140"/>
                </a:lnTo>
                <a:lnTo>
                  <a:pt x="1535" y="1150"/>
                </a:lnTo>
                <a:lnTo>
                  <a:pt x="1516" y="1162"/>
                </a:lnTo>
                <a:lnTo>
                  <a:pt x="1499" y="1174"/>
                </a:lnTo>
                <a:lnTo>
                  <a:pt x="1482" y="1188"/>
                </a:lnTo>
                <a:lnTo>
                  <a:pt x="1466" y="1202"/>
                </a:lnTo>
                <a:lnTo>
                  <a:pt x="1453" y="1218"/>
                </a:lnTo>
                <a:lnTo>
                  <a:pt x="1441" y="1235"/>
                </a:lnTo>
                <a:lnTo>
                  <a:pt x="1428" y="1253"/>
                </a:lnTo>
                <a:lnTo>
                  <a:pt x="1419" y="1272"/>
                </a:lnTo>
                <a:lnTo>
                  <a:pt x="1410" y="1291"/>
                </a:lnTo>
                <a:lnTo>
                  <a:pt x="1403" y="1312"/>
                </a:lnTo>
                <a:lnTo>
                  <a:pt x="1397" y="1334"/>
                </a:lnTo>
                <a:lnTo>
                  <a:pt x="1394" y="1357"/>
                </a:lnTo>
                <a:lnTo>
                  <a:pt x="1391" y="1381"/>
                </a:lnTo>
                <a:lnTo>
                  <a:pt x="1390" y="1406"/>
                </a:lnTo>
                <a:lnTo>
                  <a:pt x="1112" y="1406"/>
                </a:lnTo>
                <a:lnTo>
                  <a:pt x="1113" y="1375"/>
                </a:lnTo>
                <a:lnTo>
                  <a:pt x="1114" y="1343"/>
                </a:lnTo>
                <a:lnTo>
                  <a:pt x="1117" y="1314"/>
                </a:lnTo>
                <a:lnTo>
                  <a:pt x="1120" y="1286"/>
                </a:lnTo>
                <a:lnTo>
                  <a:pt x="1125" y="1259"/>
                </a:lnTo>
                <a:lnTo>
                  <a:pt x="1132" y="1235"/>
                </a:lnTo>
                <a:lnTo>
                  <a:pt x="1137" y="1210"/>
                </a:lnTo>
                <a:lnTo>
                  <a:pt x="1145" y="1188"/>
                </a:lnTo>
                <a:lnTo>
                  <a:pt x="1153" y="1167"/>
                </a:lnTo>
                <a:lnTo>
                  <a:pt x="1162" y="1145"/>
                </a:lnTo>
                <a:lnTo>
                  <a:pt x="1172" y="1126"/>
                </a:lnTo>
                <a:lnTo>
                  <a:pt x="1182" y="1107"/>
                </a:lnTo>
                <a:lnTo>
                  <a:pt x="1193" y="1090"/>
                </a:lnTo>
                <a:lnTo>
                  <a:pt x="1204" y="1074"/>
                </a:lnTo>
                <a:lnTo>
                  <a:pt x="1216" y="1059"/>
                </a:lnTo>
                <a:lnTo>
                  <a:pt x="1228" y="1045"/>
                </a:lnTo>
                <a:lnTo>
                  <a:pt x="1241" y="1031"/>
                </a:lnTo>
                <a:lnTo>
                  <a:pt x="1254" y="1019"/>
                </a:lnTo>
                <a:lnTo>
                  <a:pt x="1267" y="1006"/>
                </a:lnTo>
                <a:lnTo>
                  <a:pt x="1281" y="996"/>
                </a:lnTo>
                <a:lnTo>
                  <a:pt x="1294" y="986"/>
                </a:lnTo>
                <a:lnTo>
                  <a:pt x="1309" y="976"/>
                </a:lnTo>
                <a:lnTo>
                  <a:pt x="1322" y="968"/>
                </a:lnTo>
                <a:lnTo>
                  <a:pt x="1335" y="961"/>
                </a:lnTo>
                <a:lnTo>
                  <a:pt x="1363" y="946"/>
                </a:lnTo>
                <a:lnTo>
                  <a:pt x="1390" y="935"/>
                </a:lnTo>
                <a:lnTo>
                  <a:pt x="1416" y="926"/>
                </a:lnTo>
                <a:lnTo>
                  <a:pt x="1442" y="918"/>
                </a:lnTo>
                <a:lnTo>
                  <a:pt x="1471" y="910"/>
                </a:lnTo>
                <a:lnTo>
                  <a:pt x="1499" y="900"/>
                </a:lnTo>
                <a:lnTo>
                  <a:pt x="1512" y="895"/>
                </a:lnTo>
                <a:lnTo>
                  <a:pt x="1525" y="888"/>
                </a:lnTo>
                <a:lnTo>
                  <a:pt x="1537" y="880"/>
                </a:lnTo>
                <a:lnTo>
                  <a:pt x="1548" y="872"/>
                </a:lnTo>
                <a:lnTo>
                  <a:pt x="1559" y="862"/>
                </a:lnTo>
                <a:lnTo>
                  <a:pt x="1568" y="851"/>
                </a:lnTo>
                <a:lnTo>
                  <a:pt x="1577" y="839"/>
                </a:lnTo>
                <a:lnTo>
                  <a:pt x="1584" y="825"/>
                </a:lnTo>
                <a:lnTo>
                  <a:pt x="1591" y="809"/>
                </a:lnTo>
                <a:lnTo>
                  <a:pt x="1595" y="793"/>
                </a:lnTo>
                <a:lnTo>
                  <a:pt x="1598" y="774"/>
                </a:lnTo>
                <a:lnTo>
                  <a:pt x="1600" y="752"/>
                </a:lnTo>
                <a:lnTo>
                  <a:pt x="1600" y="734"/>
                </a:lnTo>
                <a:lnTo>
                  <a:pt x="1598" y="715"/>
                </a:lnTo>
                <a:lnTo>
                  <a:pt x="1595" y="698"/>
                </a:lnTo>
                <a:lnTo>
                  <a:pt x="1591" y="679"/>
                </a:lnTo>
                <a:lnTo>
                  <a:pt x="1584" y="661"/>
                </a:lnTo>
                <a:lnTo>
                  <a:pt x="1575" y="643"/>
                </a:lnTo>
                <a:lnTo>
                  <a:pt x="1569" y="635"/>
                </a:lnTo>
                <a:lnTo>
                  <a:pt x="1564" y="626"/>
                </a:lnTo>
                <a:lnTo>
                  <a:pt x="1558" y="618"/>
                </a:lnTo>
                <a:lnTo>
                  <a:pt x="1550" y="610"/>
                </a:lnTo>
                <a:lnTo>
                  <a:pt x="1544" y="604"/>
                </a:lnTo>
                <a:lnTo>
                  <a:pt x="1535" y="596"/>
                </a:lnTo>
                <a:lnTo>
                  <a:pt x="1526" y="589"/>
                </a:lnTo>
                <a:lnTo>
                  <a:pt x="1517" y="582"/>
                </a:lnTo>
                <a:lnTo>
                  <a:pt x="1506" y="577"/>
                </a:lnTo>
                <a:lnTo>
                  <a:pt x="1494" y="571"/>
                </a:lnTo>
                <a:lnTo>
                  <a:pt x="1483" y="565"/>
                </a:lnTo>
                <a:lnTo>
                  <a:pt x="1470" y="561"/>
                </a:lnTo>
                <a:lnTo>
                  <a:pt x="1456" y="558"/>
                </a:lnTo>
                <a:lnTo>
                  <a:pt x="1443" y="553"/>
                </a:lnTo>
                <a:lnTo>
                  <a:pt x="1427" y="550"/>
                </a:lnTo>
                <a:lnTo>
                  <a:pt x="1412" y="548"/>
                </a:lnTo>
                <a:lnTo>
                  <a:pt x="1395" y="546"/>
                </a:lnTo>
                <a:lnTo>
                  <a:pt x="1377" y="544"/>
                </a:lnTo>
                <a:lnTo>
                  <a:pt x="1359" y="544"/>
                </a:lnTo>
                <a:lnTo>
                  <a:pt x="1339" y="544"/>
                </a:lnTo>
                <a:lnTo>
                  <a:pt x="1318" y="545"/>
                </a:lnTo>
                <a:lnTo>
                  <a:pt x="1297" y="548"/>
                </a:lnTo>
                <a:lnTo>
                  <a:pt x="1278" y="550"/>
                </a:lnTo>
                <a:lnTo>
                  <a:pt x="1260" y="554"/>
                </a:lnTo>
                <a:lnTo>
                  <a:pt x="1244" y="559"/>
                </a:lnTo>
                <a:lnTo>
                  <a:pt x="1228" y="564"/>
                </a:lnTo>
                <a:lnTo>
                  <a:pt x="1213" y="571"/>
                </a:lnTo>
                <a:lnTo>
                  <a:pt x="1199" y="578"/>
                </a:lnTo>
                <a:lnTo>
                  <a:pt x="1187" y="586"/>
                </a:lnTo>
                <a:lnTo>
                  <a:pt x="1175" y="595"/>
                </a:lnTo>
                <a:lnTo>
                  <a:pt x="1164" y="602"/>
                </a:lnTo>
                <a:lnTo>
                  <a:pt x="1155" y="612"/>
                </a:lnTo>
                <a:lnTo>
                  <a:pt x="1145" y="621"/>
                </a:lnTo>
                <a:lnTo>
                  <a:pt x="1137" y="632"/>
                </a:lnTo>
                <a:lnTo>
                  <a:pt x="1131" y="642"/>
                </a:lnTo>
                <a:lnTo>
                  <a:pt x="1124" y="653"/>
                </a:lnTo>
                <a:lnTo>
                  <a:pt x="1117" y="663"/>
                </a:lnTo>
                <a:lnTo>
                  <a:pt x="1113" y="674"/>
                </a:lnTo>
                <a:lnTo>
                  <a:pt x="1107" y="685"/>
                </a:lnTo>
                <a:lnTo>
                  <a:pt x="1104" y="695"/>
                </a:lnTo>
                <a:lnTo>
                  <a:pt x="1097" y="718"/>
                </a:lnTo>
                <a:lnTo>
                  <a:pt x="1091" y="738"/>
                </a:lnTo>
                <a:lnTo>
                  <a:pt x="1089" y="758"/>
                </a:lnTo>
                <a:lnTo>
                  <a:pt x="1087" y="776"/>
                </a:lnTo>
                <a:lnTo>
                  <a:pt x="1086" y="792"/>
                </a:lnTo>
                <a:lnTo>
                  <a:pt x="1085" y="805"/>
                </a:lnTo>
                <a:lnTo>
                  <a:pt x="807" y="808"/>
                </a:lnTo>
                <a:lnTo>
                  <a:pt x="807" y="794"/>
                </a:lnTo>
                <a:lnTo>
                  <a:pt x="809" y="765"/>
                </a:lnTo>
                <a:lnTo>
                  <a:pt x="810" y="747"/>
                </a:lnTo>
                <a:lnTo>
                  <a:pt x="814" y="726"/>
                </a:lnTo>
                <a:lnTo>
                  <a:pt x="818" y="703"/>
                </a:lnTo>
                <a:lnTo>
                  <a:pt x="824" y="679"/>
                </a:lnTo>
                <a:lnTo>
                  <a:pt x="831" y="652"/>
                </a:lnTo>
                <a:lnTo>
                  <a:pt x="840" y="625"/>
                </a:lnTo>
                <a:lnTo>
                  <a:pt x="850" y="596"/>
                </a:lnTo>
                <a:lnTo>
                  <a:pt x="863" y="568"/>
                </a:lnTo>
                <a:lnTo>
                  <a:pt x="878" y="537"/>
                </a:lnTo>
                <a:lnTo>
                  <a:pt x="896" y="508"/>
                </a:lnTo>
                <a:lnTo>
                  <a:pt x="906" y="494"/>
                </a:lnTo>
                <a:lnTo>
                  <a:pt x="916" y="480"/>
                </a:lnTo>
                <a:lnTo>
                  <a:pt x="927" y="466"/>
                </a:lnTo>
                <a:lnTo>
                  <a:pt x="939" y="451"/>
                </a:lnTo>
                <a:lnTo>
                  <a:pt x="958" y="431"/>
                </a:lnTo>
                <a:lnTo>
                  <a:pt x="977" y="413"/>
                </a:lnTo>
                <a:lnTo>
                  <a:pt x="998" y="395"/>
                </a:lnTo>
                <a:lnTo>
                  <a:pt x="1020" y="380"/>
                </a:lnTo>
                <a:lnTo>
                  <a:pt x="1042" y="364"/>
                </a:lnTo>
                <a:lnTo>
                  <a:pt x="1066" y="351"/>
                </a:lnTo>
                <a:lnTo>
                  <a:pt x="1090" y="338"/>
                </a:lnTo>
                <a:lnTo>
                  <a:pt x="1115" y="327"/>
                </a:lnTo>
                <a:lnTo>
                  <a:pt x="1142" y="318"/>
                </a:lnTo>
                <a:lnTo>
                  <a:pt x="1169" y="309"/>
                </a:lnTo>
                <a:lnTo>
                  <a:pt x="1197" y="302"/>
                </a:lnTo>
                <a:lnTo>
                  <a:pt x="1226" y="296"/>
                </a:lnTo>
                <a:lnTo>
                  <a:pt x="1256" y="291"/>
                </a:lnTo>
                <a:lnTo>
                  <a:pt x="1286" y="288"/>
                </a:lnTo>
                <a:lnTo>
                  <a:pt x="1318" y="287"/>
                </a:lnTo>
                <a:lnTo>
                  <a:pt x="1350" y="286"/>
                </a:lnTo>
                <a:lnTo>
                  <a:pt x="1388" y="287"/>
                </a:lnTo>
                <a:lnTo>
                  <a:pt x="1424" y="289"/>
                </a:lnTo>
                <a:lnTo>
                  <a:pt x="1457" y="292"/>
                </a:lnTo>
                <a:lnTo>
                  <a:pt x="1490" y="298"/>
                </a:lnTo>
                <a:lnTo>
                  <a:pt x="1520" y="305"/>
                </a:lnTo>
                <a:lnTo>
                  <a:pt x="1549" y="314"/>
                </a:lnTo>
                <a:lnTo>
                  <a:pt x="1577" y="323"/>
                </a:lnTo>
                <a:lnTo>
                  <a:pt x="1603" y="333"/>
                </a:lnTo>
                <a:lnTo>
                  <a:pt x="1628" y="345"/>
                </a:lnTo>
                <a:lnTo>
                  <a:pt x="1650" y="357"/>
                </a:lnTo>
                <a:lnTo>
                  <a:pt x="1671" y="371"/>
                </a:lnTo>
                <a:lnTo>
                  <a:pt x="1691" y="384"/>
                </a:lnTo>
                <a:lnTo>
                  <a:pt x="1710" y="400"/>
                </a:lnTo>
                <a:lnTo>
                  <a:pt x="1728" y="415"/>
                </a:lnTo>
                <a:lnTo>
                  <a:pt x="1745" y="431"/>
                </a:lnTo>
                <a:lnTo>
                  <a:pt x="1760" y="448"/>
                </a:lnTo>
                <a:lnTo>
                  <a:pt x="1774" y="466"/>
                </a:lnTo>
                <a:lnTo>
                  <a:pt x="1787" y="484"/>
                </a:lnTo>
                <a:lnTo>
                  <a:pt x="1798" y="502"/>
                </a:lnTo>
                <a:lnTo>
                  <a:pt x="1809" y="520"/>
                </a:lnTo>
                <a:lnTo>
                  <a:pt x="1818" y="537"/>
                </a:lnTo>
                <a:lnTo>
                  <a:pt x="1827" y="555"/>
                </a:lnTo>
                <a:lnTo>
                  <a:pt x="1835" y="574"/>
                </a:lnTo>
                <a:lnTo>
                  <a:pt x="1841" y="592"/>
                </a:lnTo>
                <a:lnTo>
                  <a:pt x="1847" y="610"/>
                </a:lnTo>
                <a:lnTo>
                  <a:pt x="1853" y="628"/>
                </a:lnTo>
                <a:lnTo>
                  <a:pt x="1857" y="646"/>
                </a:lnTo>
                <a:lnTo>
                  <a:pt x="1860" y="663"/>
                </a:lnTo>
                <a:lnTo>
                  <a:pt x="1865" y="695"/>
                </a:lnTo>
                <a:lnTo>
                  <a:pt x="1867" y="726"/>
                </a:lnTo>
                <a:lnTo>
                  <a:pt x="1868" y="748"/>
                </a:lnTo>
                <a:lnTo>
                  <a:pt x="1867" y="771"/>
                </a:lnTo>
                <a:lnTo>
                  <a:pt x="1865" y="793"/>
                </a:lnTo>
                <a:lnTo>
                  <a:pt x="1863" y="813"/>
                </a:lnTo>
                <a:lnTo>
                  <a:pt x="1859" y="833"/>
                </a:lnTo>
                <a:lnTo>
                  <a:pt x="1855" y="852"/>
                </a:lnTo>
                <a:lnTo>
                  <a:pt x="1849" y="871"/>
                </a:lnTo>
                <a:lnTo>
                  <a:pt x="1844" y="888"/>
                </a:lnTo>
                <a:lnTo>
                  <a:pt x="1836" y="905"/>
                </a:lnTo>
                <a:lnTo>
                  <a:pt x="1829" y="921"/>
                </a:lnTo>
                <a:lnTo>
                  <a:pt x="1820" y="937"/>
                </a:lnTo>
                <a:lnTo>
                  <a:pt x="1811" y="952"/>
                </a:lnTo>
                <a:lnTo>
                  <a:pt x="1802" y="965"/>
                </a:lnTo>
                <a:lnTo>
                  <a:pt x="1792" y="978"/>
                </a:lnTo>
                <a:lnTo>
                  <a:pt x="1782" y="992"/>
                </a:lnTo>
                <a:lnTo>
                  <a:pt x="1771" y="1003"/>
                </a:lnTo>
                <a:lnTo>
                  <a:pt x="1760" y="1015"/>
                </a:lnTo>
                <a:lnTo>
                  <a:pt x="1747" y="1025"/>
                </a:lnTo>
                <a:lnTo>
                  <a:pt x="1736" y="1037"/>
                </a:lnTo>
                <a:lnTo>
                  <a:pt x="1724" y="1047"/>
                </a:lnTo>
                <a:lnTo>
                  <a:pt x="1699" y="1065"/>
                </a:lnTo>
                <a:lnTo>
                  <a:pt x="1673" y="1081"/>
                </a:lnTo>
                <a:lnTo>
                  <a:pt x="1648" y="1096"/>
                </a:lnTo>
                <a:lnTo>
                  <a:pt x="1623" y="1108"/>
                </a:lnTo>
                <a:lnTo>
                  <a:pt x="1598" y="1120"/>
                </a:lnTo>
                <a:lnTo>
                  <a:pt x="1575" y="113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Freeform 7"/>
          <p:cNvSpPr>
            <a:spLocks noEditPoints="1"/>
          </p:cNvSpPr>
          <p:nvPr/>
        </p:nvSpPr>
        <p:spPr bwMode="auto">
          <a:xfrm flipH="1">
            <a:off x="708521" y="2000240"/>
            <a:ext cx="434455" cy="513181"/>
          </a:xfrm>
          <a:custGeom>
            <a:avLst/>
            <a:gdLst/>
            <a:ahLst/>
            <a:cxnLst>
              <a:cxn ang="0">
                <a:pos x="4901" y="382"/>
              </a:cxn>
              <a:cxn ang="0">
                <a:pos x="4843" y="46"/>
              </a:cxn>
              <a:cxn ang="0">
                <a:pos x="89" y="35"/>
              </a:cxn>
              <a:cxn ang="0">
                <a:pos x="10" y="363"/>
              </a:cxn>
              <a:cxn ang="0">
                <a:pos x="478" y="505"/>
              </a:cxn>
              <a:cxn ang="0">
                <a:pos x="741" y="1663"/>
              </a:cxn>
              <a:cxn ang="0">
                <a:pos x="1430" y="2767"/>
              </a:cxn>
              <a:cxn ang="0">
                <a:pos x="856" y="3787"/>
              </a:cxn>
              <a:cxn ang="0">
                <a:pos x="512" y="5004"/>
              </a:cxn>
              <a:cxn ang="0">
                <a:pos x="47" y="5377"/>
              </a:cxn>
              <a:cxn ang="0">
                <a:pos x="35" y="5719"/>
              </a:cxn>
              <a:cxn ang="0">
                <a:pos x="4774" y="5799"/>
              </a:cxn>
              <a:cxn ang="0">
                <a:pos x="4916" y="5506"/>
              </a:cxn>
              <a:cxn ang="0">
                <a:pos x="4756" y="5307"/>
              </a:cxn>
              <a:cxn ang="0">
                <a:pos x="4380" y="4442"/>
              </a:cxn>
              <a:cxn ang="0">
                <a:pos x="3793" y="3187"/>
              </a:cxn>
              <a:cxn ang="0">
                <a:pos x="3992" y="2271"/>
              </a:cxn>
              <a:cxn ang="0">
                <a:pos x="4437" y="1064"/>
              </a:cxn>
              <a:cxn ang="0">
                <a:pos x="2610" y="3913"/>
              </a:cxn>
              <a:cxn ang="0">
                <a:pos x="2457" y="3867"/>
              </a:cxn>
              <a:cxn ang="0">
                <a:pos x="2383" y="4008"/>
              </a:cxn>
              <a:cxn ang="0">
                <a:pos x="2506" y="4109"/>
              </a:cxn>
              <a:cxn ang="0">
                <a:pos x="2629" y="4008"/>
              </a:cxn>
              <a:cxn ang="0">
                <a:pos x="2566" y="3482"/>
              </a:cxn>
              <a:cxn ang="0">
                <a:pos x="2409" y="3513"/>
              </a:cxn>
              <a:cxn ang="0">
                <a:pos x="2409" y="3673"/>
              </a:cxn>
              <a:cxn ang="0">
                <a:pos x="2566" y="3704"/>
              </a:cxn>
              <a:cxn ang="0">
                <a:pos x="2629" y="3178"/>
              </a:cxn>
              <a:cxn ang="0">
                <a:pos x="2506" y="3077"/>
              </a:cxn>
              <a:cxn ang="0">
                <a:pos x="2383" y="3178"/>
              </a:cxn>
              <a:cxn ang="0">
                <a:pos x="2457" y="3319"/>
              </a:cxn>
              <a:cxn ang="0">
                <a:pos x="2610" y="3273"/>
              </a:cxn>
              <a:cxn ang="0">
                <a:pos x="2603" y="2734"/>
              </a:cxn>
              <a:cxn ang="0">
                <a:pos x="2446" y="2703"/>
              </a:cxn>
              <a:cxn ang="0">
                <a:pos x="2386" y="2852"/>
              </a:cxn>
              <a:cxn ang="0">
                <a:pos x="2519" y="2939"/>
              </a:cxn>
              <a:cxn ang="0">
                <a:pos x="2631" y="2827"/>
              </a:cxn>
              <a:cxn ang="0">
                <a:pos x="3404" y="2215"/>
              </a:cxn>
              <a:cxn ang="0">
                <a:pos x="2714" y="2573"/>
              </a:cxn>
              <a:cxn ang="0">
                <a:pos x="1847" y="2403"/>
              </a:cxn>
              <a:cxn ang="0">
                <a:pos x="1453" y="1969"/>
              </a:cxn>
              <a:cxn ang="0">
                <a:pos x="1409" y="4752"/>
              </a:cxn>
              <a:cxn ang="0">
                <a:pos x="2198" y="4267"/>
              </a:cxn>
              <a:cxn ang="0">
                <a:pos x="3170" y="4434"/>
              </a:cxn>
              <a:cxn ang="0">
                <a:pos x="3707" y="4972"/>
              </a:cxn>
              <a:cxn ang="0">
                <a:pos x="3071" y="3109"/>
              </a:cxn>
              <a:cxn ang="0">
                <a:pos x="3576" y="3506"/>
              </a:cxn>
              <a:cxn ang="0">
                <a:pos x="3972" y="4358"/>
              </a:cxn>
              <a:cxn ang="0">
                <a:pos x="4168" y="5303"/>
              </a:cxn>
              <a:cxn ang="0">
                <a:pos x="1014" y="4443"/>
              </a:cxn>
              <a:cxn ang="0">
                <a:pos x="1403" y="3552"/>
              </a:cxn>
              <a:cxn ang="0">
                <a:pos x="1900" y="3123"/>
              </a:cxn>
              <a:cxn ang="0">
                <a:pos x="1981" y="2646"/>
              </a:cxn>
              <a:cxn ang="0">
                <a:pos x="1467" y="2277"/>
              </a:cxn>
              <a:cxn ang="0">
                <a:pos x="1070" y="1479"/>
              </a:cxn>
              <a:cxn ang="0">
                <a:pos x="857" y="548"/>
              </a:cxn>
              <a:cxn ang="0">
                <a:pos x="4011" y="1248"/>
              </a:cxn>
              <a:cxn ang="0">
                <a:pos x="3639" y="2143"/>
              </a:cxn>
              <a:cxn ang="0">
                <a:pos x="3150" y="2602"/>
              </a:cxn>
            </a:cxnLst>
            <a:rect l="0" t="0" r="r" b="b"/>
            <a:pathLst>
              <a:path w="4916" h="5807">
                <a:moveTo>
                  <a:pt x="4533" y="505"/>
                </a:moveTo>
                <a:lnTo>
                  <a:pt x="4714" y="505"/>
                </a:lnTo>
                <a:lnTo>
                  <a:pt x="4735" y="504"/>
                </a:lnTo>
                <a:lnTo>
                  <a:pt x="4756" y="500"/>
                </a:lnTo>
                <a:lnTo>
                  <a:pt x="4774" y="496"/>
                </a:lnTo>
                <a:lnTo>
                  <a:pt x="4793" y="488"/>
                </a:lnTo>
                <a:lnTo>
                  <a:pt x="4811" y="481"/>
                </a:lnTo>
                <a:lnTo>
                  <a:pt x="4828" y="470"/>
                </a:lnTo>
                <a:lnTo>
                  <a:pt x="4843" y="459"/>
                </a:lnTo>
                <a:lnTo>
                  <a:pt x="4857" y="446"/>
                </a:lnTo>
                <a:lnTo>
                  <a:pt x="4870" y="432"/>
                </a:lnTo>
                <a:lnTo>
                  <a:pt x="4882" y="415"/>
                </a:lnTo>
                <a:lnTo>
                  <a:pt x="4892" y="399"/>
                </a:lnTo>
                <a:lnTo>
                  <a:pt x="4901" y="382"/>
                </a:lnTo>
                <a:lnTo>
                  <a:pt x="4907" y="363"/>
                </a:lnTo>
                <a:lnTo>
                  <a:pt x="4913" y="344"/>
                </a:lnTo>
                <a:lnTo>
                  <a:pt x="4915" y="324"/>
                </a:lnTo>
                <a:lnTo>
                  <a:pt x="4916" y="303"/>
                </a:lnTo>
                <a:lnTo>
                  <a:pt x="4916" y="202"/>
                </a:lnTo>
                <a:lnTo>
                  <a:pt x="4915" y="181"/>
                </a:lnTo>
                <a:lnTo>
                  <a:pt x="4913" y="162"/>
                </a:lnTo>
                <a:lnTo>
                  <a:pt x="4907" y="142"/>
                </a:lnTo>
                <a:lnTo>
                  <a:pt x="4901" y="124"/>
                </a:lnTo>
                <a:lnTo>
                  <a:pt x="4892" y="106"/>
                </a:lnTo>
                <a:lnTo>
                  <a:pt x="4882" y="90"/>
                </a:lnTo>
                <a:lnTo>
                  <a:pt x="4870" y="74"/>
                </a:lnTo>
                <a:lnTo>
                  <a:pt x="4857" y="59"/>
                </a:lnTo>
                <a:lnTo>
                  <a:pt x="4843" y="46"/>
                </a:lnTo>
                <a:lnTo>
                  <a:pt x="4828" y="35"/>
                </a:lnTo>
                <a:lnTo>
                  <a:pt x="4811" y="25"/>
                </a:lnTo>
                <a:lnTo>
                  <a:pt x="4793" y="17"/>
                </a:lnTo>
                <a:lnTo>
                  <a:pt x="4774" y="10"/>
                </a:lnTo>
                <a:lnTo>
                  <a:pt x="4756" y="5"/>
                </a:lnTo>
                <a:lnTo>
                  <a:pt x="4735" y="1"/>
                </a:lnTo>
                <a:lnTo>
                  <a:pt x="4714" y="0"/>
                </a:lnTo>
                <a:lnTo>
                  <a:pt x="203" y="0"/>
                </a:lnTo>
                <a:lnTo>
                  <a:pt x="182" y="1"/>
                </a:lnTo>
                <a:lnTo>
                  <a:pt x="161" y="5"/>
                </a:lnTo>
                <a:lnTo>
                  <a:pt x="142" y="10"/>
                </a:lnTo>
                <a:lnTo>
                  <a:pt x="123" y="17"/>
                </a:lnTo>
                <a:lnTo>
                  <a:pt x="106" y="25"/>
                </a:lnTo>
                <a:lnTo>
                  <a:pt x="89" y="35"/>
                </a:lnTo>
                <a:lnTo>
                  <a:pt x="74" y="46"/>
                </a:lnTo>
                <a:lnTo>
                  <a:pt x="60" y="59"/>
                </a:lnTo>
                <a:lnTo>
                  <a:pt x="47" y="74"/>
                </a:lnTo>
                <a:lnTo>
                  <a:pt x="35" y="90"/>
                </a:lnTo>
                <a:lnTo>
                  <a:pt x="25" y="106"/>
                </a:lnTo>
                <a:lnTo>
                  <a:pt x="17" y="124"/>
                </a:lnTo>
                <a:lnTo>
                  <a:pt x="10" y="142"/>
                </a:lnTo>
                <a:lnTo>
                  <a:pt x="5" y="162"/>
                </a:lnTo>
                <a:lnTo>
                  <a:pt x="1" y="181"/>
                </a:lnTo>
                <a:lnTo>
                  <a:pt x="0" y="202"/>
                </a:lnTo>
                <a:lnTo>
                  <a:pt x="0" y="303"/>
                </a:lnTo>
                <a:lnTo>
                  <a:pt x="1" y="324"/>
                </a:lnTo>
                <a:lnTo>
                  <a:pt x="5" y="344"/>
                </a:lnTo>
                <a:lnTo>
                  <a:pt x="10" y="363"/>
                </a:lnTo>
                <a:lnTo>
                  <a:pt x="17" y="382"/>
                </a:lnTo>
                <a:lnTo>
                  <a:pt x="25" y="399"/>
                </a:lnTo>
                <a:lnTo>
                  <a:pt x="35" y="415"/>
                </a:lnTo>
                <a:lnTo>
                  <a:pt x="47" y="432"/>
                </a:lnTo>
                <a:lnTo>
                  <a:pt x="60" y="446"/>
                </a:lnTo>
                <a:lnTo>
                  <a:pt x="74" y="459"/>
                </a:lnTo>
                <a:lnTo>
                  <a:pt x="89" y="470"/>
                </a:lnTo>
                <a:lnTo>
                  <a:pt x="106" y="481"/>
                </a:lnTo>
                <a:lnTo>
                  <a:pt x="123" y="488"/>
                </a:lnTo>
                <a:lnTo>
                  <a:pt x="142" y="496"/>
                </a:lnTo>
                <a:lnTo>
                  <a:pt x="161" y="500"/>
                </a:lnTo>
                <a:lnTo>
                  <a:pt x="182" y="504"/>
                </a:lnTo>
                <a:lnTo>
                  <a:pt x="203" y="505"/>
                </a:lnTo>
                <a:lnTo>
                  <a:pt x="478" y="505"/>
                </a:lnTo>
                <a:lnTo>
                  <a:pt x="490" y="597"/>
                </a:lnTo>
                <a:lnTo>
                  <a:pt x="508" y="710"/>
                </a:lnTo>
                <a:lnTo>
                  <a:pt x="517" y="774"/>
                </a:lnTo>
                <a:lnTo>
                  <a:pt x="529" y="840"/>
                </a:lnTo>
                <a:lnTo>
                  <a:pt x="542" y="912"/>
                </a:lnTo>
                <a:lnTo>
                  <a:pt x="558" y="986"/>
                </a:lnTo>
                <a:lnTo>
                  <a:pt x="574" y="1065"/>
                </a:lnTo>
                <a:lnTo>
                  <a:pt x="591" y="1144"/>
                </a:lnTo>
                <a:lnTo>
                  <a:pt x="612" y="1227"/>
                </a:lnTo>
                <a:lnTo>
                  <a:pt x="634" y="1312"/>
                </a:lnTo>
                <a:lnTo>
                  <a:pt x="658" y="1398"/>
                </a:lnTo>
                <a:lnTo>
                  <a:pt x="683" y="1485"/>
                </a:lnTo>
                <a:lnTo>
                  <a:pt x="711" y="1574"/>
                </a:lnTo>
                <a:lnTo>
                  <a:pt x="741" y="1663"/>
                </a:lnTo>
                <a:lnTo>
                  <a:pt x="773" y="1752"/>
                </a:lnTo>
                <a:lnTo>
                  <a:pt x="808" y="1841"/>
                </a:lnTo>
                <a:lnTo>
                  <a:pt x="845" y="1930"/>
                </a:lnTo>
                <a:lnTo>
                  <a:pt x="884" y="2017"/>
                </a:lnTo>
                <a:lnTo>
                  <a:pt x="926" y="2103"/>
                </a:lnTo>
                <a:lnTo>
                  <a:pt x="970" y="2188"/>
                </a:lnTo>
                <a:lnTo>
                  <a:pt x="1018" y="2271"/>
                </a:lnTo>
                <a:lnTo>
                  <a:pt x="1068" y="2352"/>
                </a:lnTo>
                <a:lnTo>
                  <a:pt x="1121" y="2430"/>
                </a:lnTo>
                <a:lnTo>
                  <a:pt x="1177" y="2504"/>
                </a:lnTo>
                <a:lnTo>
                  <a:pt x="1235" y="2576"/>
                </a:lnTo>
                <a:lnTo>
                  <a:pt x="1297" y="2644"/>
                </a:lnTo>
                <a:lnTo>
                  <a:pt x="1363" y="2708"/>
                </a:lnTo>
                <a:lnTo>
                  <a:pt x="1430" y="2767"/>
                </a:lnTo>
                <a:lnTo>
                  <a:pt x="1502" y="2821"/>
                </a:lnTo>
                <a:lnTo>
                  <a:pt x="1577" y="2871"/>
                </a:lnTo>
                <a:lnTo>
                  <a:pt x="1498" y="2924"/>
                </a:lnTo>
                <a:lnTo>
                  <a:pt x="1422" y="2981"/>
                </a:lnTo>
                <a:lnTo>
                  <a:pt x="1351" y="3046"/>
                </a:lnTo>
                <a:lnTo>
                  <a:pt x="1282" y="3114"/>
                </a:lnTo>
                <a:lnTo>
                  <a:pt x="1218" y="3187"/>
                </a:lnTo>
                <a:lnTo>
                  <a:pt x="1157" y="3263"/>
                </a:lnTo>
                <a:lnTo>
                  <a:pt x="1099" y="3345"/>
                </a:lnTo>
                <a:lnTo>
                  <a:pt x="1043" y="3429"/>
                </a:lnTo>
                <a:lnTo>
                  <a:pt x="992" y="3515"/>
                </a:lnTo>
                <a:lnTo>
                  <a:pt x="943" y="3604"/>
                </a:lnTo>
                <a:lnTo>
                  <a:pt x="899" y="3695"/>
                </a:lnTo>
                <a:lnTo>
                  <a:pt x="856" y="3787"/>
                </a:lnTo>
                <a:lnTo>
                  <a:pt x="816" y="3881"/>
                </a:lnTo>
                <a:lnTo>
                  <a:pt x="779" y="3976"/>
                </a:lnTo>
                <a:lnTo>
                  <a:pt x="744" y="4070"/>
                </a:lnTo>
                <a:lnTo>
                  <a:pt x="712" y="4164"/>
                </a:lnTo>
                <a:lnTo>
                  <a:pt x="683" y="4258"/>
                </a:lnTo>
                <a:lnTo>
                  <a:pt x="656" y="4351"/>
                </a:lnTo>
                <a:lnTo>
                  <a:pt x="631" y="4442"/>
                </a:lnTo>
                <a:lnTo>
                  <a:pt x="608" y="4532"/>
                </a:lnTo>
                <a:lnTo>
                  <a:pt x="587" y="4619"/>
                </a:lnTo>
                <a:lnTo>
                  <a:pt x="569" y="4703"/>
                </a:lnTo>
                <a:lnTo>
                  <a:pt x="551" y="4784"/>
                </a:lnTo>
                <a:lnTo>
                  <a:pt x="536" y="4862"/>
                </a:lnTo>
                <a:lnTo>
                  <a:pt x="523" y="4936"/>
                </a:lnTo>
                <a:lnTo>
                  <a:pt x="512" y="5004"/>
                </a:lnTo>
                <a:lnTo>
                  <a:pt x="501" y="5069"/>
                </a:lnTo>
                <a:lnTo>
                  <a:pt x="492" y="5129"/>
                </a:lnTo>
                <a:lnTo>
                  <a:pt x="479" y="5229"/>
                </a:lnTo>
                <a:lnTo>
                  <a:pt x="471" y="5303"/>
                </a:lnTo>
                <a:lnTo>
                  <a:pt x="203" y="5303"/>
                </a:lnTo>
                <a:lnTo>
                  <a:pt x="182" y="5304"/>
                </a:lnTo>
                <a:lnTo>
                  <a:pt x="161" y="5307"/>
                </a:lnTo>
                <a:lnTo>
                  <a:pt x="142" y="5313"/>
                </a:lnTo>
                <a:lnTo>
                  <a:pt x="123" y="5319"/>
                </a:lnTo>
                <a:lnTo>
                  <a:pt x="106" y="5328"/>
                </a:lnTo>
                <a:lnTo>
                  <a:pt x="89" y="5338"/>
                </a:lnTo>
                <a:lnTo>
                  <a:pt x="74" y="5350"/>
                </a:lnTo>
                <a:lnTo>
                  <a:pt x="60" y="5363"/>
                </a:lnTo>
                <a:lnTo>
                  <a:pt x="47" y="5377"/>
                </a:lnTo>
                <a:lnTo>
                  <a:pt x="35" y="5392"/>
                </a:lnTo>
                <a:lnTo>
                  <a:pt x="25" y="5409"/>
                </a:lnTo>
                <a:lnTo>
                  <a:pt x="17" y="5426"/>
                </a:lnTo>
                <a:lnTo>
                  <a:pt x="10" y="5446"/>
                </a:lnTo>
                <a:lnTo>
                  <a:pt x="5" y="5464"/>
                </a:lnTo>
                <a:lnTo>
                  <a:pt x="1" y="5485"/>
                </a:lnTo>
                <a:lnTo>
                  <a:pt x="0" y="5506"/>
                </a:lnTo>
                <a:lnTo>
                  <a:pt x="0" y="5606"/>
                </a:lnTo>
                <a:lnTo>
                  <a:pt x="1" y="5627"/>
                </a:lnTo>
                <a:lnTo>
                  <a:pt x="5" y="5646"/>
                </a:lnTo>
                <a:lnTo>
                  <a:pt x="10" y="5666"/>
                </a:lnTo>
                <a:lnTo>
                  <a:pt x="17" y="5684"/>
                </a:lnTo>
                <a:lnTo>
                  <a:pt x="25" y="5702"/>
                </a:lnTo>
                <a:lnTo>
                  <a:pt x="35" y="5719"/>
                </a:lnTo>
                <a:lnTo>
                  <a:pt x="47" y="5734"/>
                </a:lnTo>
                <a:lnTo>
                  <a:pt x="60" y="5749"/>
                </a:lnTo>
                <a:lnTo>
                  <a:pt x="74" y="5762"/>
                </a:lnTo>
                <a:lnTo>
                  <a:pt x="89" y="5774"/>
                </a:lnTo>
                <a:lnTo>
                  <a:pt x="106" y="5783"/>
                </a:lnTo>
                <a:lnTo>
                  <a:pt x="123" y="5792"/>
                </a:lnTo>
                <a:lnTo>
                  <a:pt x="142" y="5799"/>
                </a:lnTo>
                <a:lnTo>
                  <a:pt x="161" y="5803"/>
                </a:lnTo>
                <a:lnTo>
                  <a:pt x="182" y="5806"/>
                </a:lnTo>
                <a:lnTo>
                  <a:pt x="203" y="5807"/>
                </a:lnTo>
                <a:lnTo>
                  <a:pt x="4714" y="5807"/>
                </a:lnTo>
                <a:lnTo>
                  <a:pt x="4735" y="5806"/>
                </a:lnTo>
                <a:lnTo>
                  <a:pt x="4756" y="5803"/>
                </a:lnTo>
                <a:lnTo>
                  <a:pt x="4774" y="5799"/>
                </a:lnTo>
                <a:lnTo>
                  <a:pt x="4793" y="5792"/>
                </a:lnTo>
                <a:lnTo>
                  <a:pt x="4811" y="5783"/>
                </a:lnTo>
                <a:lnTo>
                  <a:pt x="4828" y="5774"/>
                </a:lnTo>
                <a:lnTo>
                  <a:pt x="4843" y="5762"/>
                </a:lnTo>
                <a:lnTo>
                  <a:pt x="4857" y="5749"/>
                </a:lnTo>
                <a:lnTo>
                  <a:pt x="4870" y="5734"/>
                </a:lnTo>
                <a:lnTo>
                  <a:pt x="4882" y="5719"/>
                </a:lnTo>
                <a:lnTo>
                  <a:pt x="4892" y="5702"/>
                </a:lnTo>
                <a:lnTo>
                  <a:pt x="4901" y="5684"/>
                </a:lnTo>
                <a:lnTo>
                  <a:pt x="4907" y="5666"/>
                </a:lnTo>
                <a:lnTo>
                  <a:pt x="4913" y="5646"/>
                </a:lnTo>
                <a:lnTo>
                  <a:pt x="4915" y="5627"/>
                </a:lnTo>
                <a:lnTo>
                  <a:pt x="4916" y="5606"/>
                </a:lnTo>
                <a:lnTo>
                  <a:pt x="4916" y="5506"/>
                </a:lnTo>
                <a:lnTo>
                  <a:pt x="4915" y="5485"/>
                </a:lnTo>
                <a:lnTo>
                  <a:pt x="4913" y="5464"/>
                </a:lnTo>
                <a:lnTo>
                  <a:pt x="4907" y="5446"/>
                </a:lnTo>
                <a:lnTo>
                  <a:pt x="4901" y="5426"/>
                </a:lnTo>
                <a:lnTo>
                  <a:pt x="4892" y="5409"/>
                </a:lnTo>
                <a:lnTo>
                  <a:pt x="4882" y="5392"/>
                </a:lnTo>
                <a:lnTo>
                  <a:pt x="4870" y="5377"/>
                </a:lnTo>
                <a:lnTo>
                  <a:pt x="4857" y="5363"/>
                </a:lnTo>
                <a:lnTo>
                  <a:pt x="4843" y="5350"/>
                </a:lnTo>
                <a:lnTo>
                  <a:pt x="4828" y="5338"/>
                </a:lnTo>
                <a:lnTo>
                  <a:pt x="4811" y="5328"/>
                </a:lnTo>
                <a:lnTo>
                  <a:pt x="4793" y="5319"/>
                </a:lnTo>
                <a:lnTo>
                  <a:pt x="4774" y="5313"/>
                </a:lnTo>
                <a:lnTo>
                  <a:pt x="4756" y="5307"/>
                </a:lnTo>
                <a:lnTo>
                  <a:pt x="4735" y="5304"/>
                </a:lnTo>
                <a:lnTo>
                  <a:pt x="4714" y="5303"/>
                </a:lnTo>
                <a:lnTo>
                  <a:pt x="4539" y="5303"/>
                </a:lnTo>
                <a:lnTo>
                  <a:pt x="4531" y="5229"/>
                </a:lnTo>
                <a:lnTo>
                  <a:pt x="4518" y="5129"/>
                </a:lnTo>
                <a:lnTo>
                  <a:pt x="4510" y="5069"/>
                </a:lnTo>
                <a:lnTo>
                  <a:pt x="4499" y="5004"/>
                </a:lnTo>
                <a:lnTo>
                  <a:pt x="4488" y="4936"/>
                </a:lnTo>
                <a:lnTo>
                  <a:pt x="4475" y="4862"/>
                </a:lnTo>
                <a:lnTo>
                  <a:pt x="4460" y="4784"/>
                </a:lnTo>
                <a:lnTo>
                  <a:pt x="4442" y="4703"/>
                </a:lnTo>
                <a:lnTo>
                  <a:pt x="4424" y="4619"/>
                </a:lnTo>
                <a:lnTo>
                  <a:pt x="4403" y="4532"/>
                </a:lnTo>
                <a:lnTo>
                  <a:pt x="4380" y="4442"/>
                </a:lnTo>
                <a:lnTo>
                  <a:pt x="4355" y="4351"/>
                </a:lnTo>
                <a:lnTo>
                  <a:pt x="4328" y="4258"/>
                </a:lnTo>
                <a:lnTo>
                  <a:pt x="4298" y="4164"/>
                </a:lnTo>
                <a:lnTo>
                  <a:pt x="4267" y="4070"/>
                </a:lnTo>
                <a:lnTo>
                  <a:pt x="4232" y="3976"/>
                </a:lnTo>
                <a:lnTo>
                  <a:pt x="4195" y="3881"/>
                </a:lnTo>
                <a:lnTo>
                  <a:pt x="4155" y="3787"/>
                </a:lnTo>
                <a:lnTo>
                  <a:pt x="4112" y="3695"/>
                </a:lnTo>
                <a:lnTo>
                  <a:pt x="4066" y="3604"/>
                </a:lnTo>
                <a:lnTo>
                  <a:pt x="4019" y="3515"/>
                </a:lnTo>
                <a:lnTo>
                  <a:pt x="3967" y="3429"/>
                </a:lnTo>
                <a:lnTo>
                  <a:pt x="3912" y="3345"/>
                </a:lnTo>
                <a:lnTo>
                  <a:pt x="3854" y="3263"/>
                </a:lnTo>
                <a:lnTo>
                  <a:pt x="3793" y="3187"/>
                </a:lnTo>
                <a:lnTo>
                  <a:pt x="3729" y="3114"/>
                </a:lnTo>
                <a:lnTo>
                  <a:pt x="3660" y="3046"/>
                </a:lnTo>
                <a:lnTo>
                  <a:pt x="3588" y="2981"/>
                </a:lnTo>
                <a:lnTo>
                  <a:pt x="3513" y="2924"/>
                </a:lnTo>
                <a:lnTo>
                  <a:pt x="3434" y="2871"/>
                </a:lnTo>
                <a:lnTo>
                  <a:pt x="3509" y="2821"/>
                </a:lnTo>
                <a:lnTo>
                  <a:pt x="3580" y="2767"/>
                </a:lnTo>
                <a:lnTo>
                  <a:pt x="3648" y="2708"/>
                </a:lnTo>
                <a:lnTo>
                  <a:pt x="3714" y="2644"/>
                </a:lnTo>
                <a:lnTo>
                  <a:pt x="3775" y="2576"/>
                </a:lnTo>
                <a:lnTo>
                  <a:pt x="3833" y="2504"/>
                </a:lnTo>
                <a:lnTo>
                  <a:pt x="3890" y="2430"/>
                </a:lnTo>
                <a:lnTo>
                  <a:pt x="3942" y="2352"/>
                </a:lnTo>
                <a:lnTo>
                  <a:pt x="3992" y="2271"/>
                </a:lnTo>
                <a:lnTo>
                  <a:pt x="4039" y="2188"/>
                </a:lnTo>
                <a:lnTo>
                  <a:pt x="4084" y="2103"/>
                </a:lnTo>
                <a:lnTo>
                  <a:pt x="4126" y="2017"/>
                </a:lnTo>
                <a:lnTo>
                  <a:pt x="4166" y="1930"/>
                </a:lnTo>
                <a:lnTo>
                  <a:pt x="4203" y="1841"/>
                </a:lnTo>
                <a:lnTo>
                  <a:pt x="4237" y="1752"/>
                </a:lnTo>
                <a:lnTo>
                  <a:pt x="4270" y="1663"/>
                </a:lnTo>
                <a:lnTo>
                  <a:pt x="4300" y="1574"/>
                </a:lnTo>
                <a:lnTo>
                  <a:pt x="4328" y="1485"/>
                </a:lnTo>
                <a:lnTo>
                  <a:pt x="4353" y="1398"/>
                </a:lnTo>
                <a:lnTo>
                  <a:pt x="4377" y="1312"/>
                </a:lnTo>
                <a:lnTo>
                  <a:pt x="4399" y="1227"/>
                </a:lnTo>
                <a:lnTo>
                  <a:pt x="4419" y="1144"/>
                </a:lnTo>
                <a:lnTo>
                  <a:pt x="4437" y="1064"/>
                </a:lnTo>
                <a:lnTo>
                  <a:pt x="4453" y="986"/>
                </a:lnTo>
                <a:lnTo>
                  <a:pt x="4468" y="912"/>
                </a:lnTo>
                <a:lnTo>
                  <a:pt x="4481" y="840"/>
                </a:lnTo>
                <a:lnTo>
                  <a:pt x="4493" y="773"/>
                </a:lnTo>
                <a:lnTo>
                  <a:pt x="4503" y="710"/>
                </a:lnTo>
                <a:lnTo>
                  <a:pt x="4521" y="597"/>
                </a:lnTo>
                <a:lnTo>
                  <a:pt x="4533" y="505"/>
                </a:lnTo>
                <a:close/>
                <a:moveTo>
                  <a:pt x="2631" y="3983"/>
                </a:moveTo>
                <a:lnTo>
                  <a:pt x="2631" y="3969"/>
                </a:lnTo>
                <a:lnTo>
                  <a:pt x="2629" y="3957"/>
                </a:lnTo>
                <a:lnTo>
                  <a:pt x="2626" y="3945"/>
                </a:lnTo>
                <a:lnTo>
                  <a:pt x="2621" y="3933"/>
                </a:lnTo>
                <a:lnTo>
                  <a:pt x="2616" y="3923"/>
                </a:lnTo>
                <a:lnTo>
                  <a:pt x="2610" y="3913"/>
                </a:lnTo>
                <a:lnTo>
                  <a:pt x="2603" y="3903"/>
                </a:lnTo>
                <a:lnTo>
                  <a:pt x="2595" y="3894"/>
                </a:lnTo>
                <a:lnTo>
                  <a:pt x="2585" y="3886"/>
                </a:lnTo>
                <a:lnTo>
                  <a:pt x="2577" y="3878"/>
                </a:lnTo>
                <a:lnTo>
                  <a:pt x="2566" y="3872"/>
                </a:lnTo>
                <a:lnTo>
                  <a:pt x="2555" y="3867"/>
                </a:lnTo>
                <a:lnTo>
                  <a:pt x="2543" y="3863"/>
                </a:lnTo>
                <a:lnTo>
                  <a:pt x="2531" y="3859"/>
                </a:lnTo>
                <a:lnTo>
                  <a:pt x="2519" y="3857"/>
                </a:lnTo>
                <a:lnTo>
                  <a:pt x="2506" y="3857"/>
                </a:lnTo>
                <a:lnTo>
                  <a:pt x="2493" y="3857"/>
                </a:lnTo>
                <a:lnTo>
                  <a:pt x="2481" y="3859"/>
                </a:lnTo>
                <a:lnTo>
                  <a:pt x="2469" y="3863"/>
                </a:lnTo>
                <a:lnTo>
                  <a:pt x="2457" y="3867"/>
                </a:lnTo>
                <a:lnTo>
                  <a:pt x="2446" y="3872"/>
                </a:lnTo>
                <a:lnTo>
                  <a:pt x="2435" y="3878"/>
                </a:lnTo>
                <a:lnTo>
                  <a:pt x="2426" y="3886"/>
                </a:lnTo>
                <a:lnTo>
                  <a:pt x="2417" y="3894"/>
                </a:lnTo>
                <a:lnTo>
                  <a:pt x="2409" y="3903"/>
                </a:lnTo>
                <a:lnTo>
                  <a:pt x="2401" y="3913"/>
                </a:lnTo>
                <a:lnTo>
                  <a:pt x="2395" y="3923"/>
                </a:lnTo>
                <a:lnTo>
                  <a:pt x="2391" y="3933"/>
                </a:lnTo>
                <a:lnTo>
                  <a:pt x="2386" y="3945"/>
                </a:lnTo>
                <a:lnTo>
                  <a:pt x="2383" y="3957"/>
                </a:lnTo>
                <a:lnTo>
                  <a:pt x="2381" y="3969"/>
                </a:lnTo>
                <a:lnTo>
                  <a:pt x="2381" y="3983"/>
                </a:lnTo>
                <a:lnTo>
                  <a:pt x="2381" y="3996"/>
                </a:lnTo>
                <a:lnTo>
                  <a:pt x="2383" y="4008"/>
                </a:lnTo>
                <a:lnTo>
                  <a:pt x="2386" y="4020"/>
                </a:lnTo>
                <a:lnTo>
                  <a:pt x="2391" y="4032"/>
                </a:lnTo>
                <a:lnTo>
                  <a:pt x="2395" y="4042"/>
                </a:lnTo>
                <a:lnTo>
                  <a:pt x="2401" y="4053"/>
                </a:lnTo>
                <a:lnTo>
                  <a:pt x="2409" y="4063"/>
                </a:lnTo>
                <a:lnTo>
                  <a:pt x="2417" y="4072"/>
                </a:lnTo>
                <a:lnTo>
                  <a:pt x="2426" y="4079"/>
                </a:lnTo>
                <a:lnTo>
                  <a:pt x="2435" y="4087"/>
                </a:lnTo>
                <a:lnTo>
                  <a:pt x="2446" y="4094"/>
                </a:lnTo>
                <a:lnTo>
                  <a:pt x="2457" y="4098"/>
                </a:lnTo>
                <a:lnTo>
                  <a:pt x="2469" y="4102"/>
                </a:lnTo>
                <a:lnTo>
                  <a:pt x="2481" y="4106"/>
                </a:lnTo>
                <a:lnTo>
                  <a:pt x="2493" y="4108"/>
                </a:lnTo>
                <a:lnTo>
                  <a:pt x="2506" y="4109"/>
                </a:lnTo>
                <a:lnTo>
                  <a:pt x="2519" y="4108"/>
                </a:lnTo>
                <a:lnTo>
                  <a:pt x="2531" y="4106"/>
                </a:lnTo>
                <a:lnTo>
                  <a:pt x="2543" y="4102"/>
                </a:lnTo>
                <a:lnTo>
                  <a:pt x="2555" y="4098"/>
                </a:lnTo>
                <a:lnTo>
                  <a:pt x="2566" y="4094"/>
                </a:lnTo>
                <a:lnTo>
                  <a:pt x="2577" y="4087"/>
                </a:lnTo>
                <a:lnTo>
                  <a:pt x="2585" y="4079"/>
                </a:lnTo>
                <a:lnTo>
                  <a:pt x="2595" y="4072"/>
                </a:lnTo>
                <a:lnTo>
                  <a:pt x="2603" y="4063"/>
                </a:lnTo>
                <a:lnTo>
                  <a:pt x="2610" y="4053"/>
                </a:lnTo>
                <a:lnTo>
                  <a:pt x="2616" y="4042"/>
                </a:lnTo>
                <a:lnTo>
                  <a:pt x="2621" y="4032"/>
                </a:lnTo>
                <a:lnTo>
                  <a:pt x="2626" y="4020"/>
                </a:lnTo>
                <a:lnTo>
                  <a:pt x="2629" y="4008"/>
                </a:lnTo>
                <a:lnTo>
                  <a:pt x="2631" y="3996"/>
                </a:lnTo>
                <a:lnTo>
                  <a:pt x="2631" y="3983"/>
                </a:lnTo>
                <a:close/>
                <a:moveTo>
                  <a:pt x="2631" y="3592"/>
                </a:moveTo>
                <a:lnTo>
                  <a:pt x="2631" y="3580"/>
                </a:lnTo>
                <a:lnTo>
                  <a:pt x="2629" y="3567"/>
                </a:lnTo>
                <a:lnTo>
                  <a:pt x="2626" y="3555"/>
                </a:lnTo>
                <a:lnTo>
                  <a:pt x="2621" y="3545"/>
                </a:lnTo>
                <a:lnTo>
                  <a:pt x="2616" y="3533"/>
                </a:lnTo>
                <a:lnTo>
                  <a:pt x="2610" y="3523"/>
                </a:lnTo>
                <a:lnTo>
                  <a:pt x="2603" y="3513"/>
                </a:lnTo>
                <a:lnTo>
                  <a:pt x="2595" y="3504"/>
                </a:lnTo>
                <a:lnTo>
                  <a:pt x="2585" y="3496"/>
                </a:lnTo>
                <a:lnTo>
                  <a:pt x="2577" y="3489"/>
                </a:lnTo>
                <a:lnTo>
                  <a:pt x="2566" y="3482"/>
                </a:lnTo>
                <a:lnTo>
                  <a:pt x="2555" y="3477"/>
                </a:lnTo>
                <a:lnTo>
                  <a:pt x="2543" y="3473"/>
                </a:lnTo>
                <a:lnTo>
                  <a:pt x="2531" y="3469"/>
                </a:lnTo>
                <a:lnTo>
                  <a:pt x="2519" y="3468"/>
                </a:lnTo>
                <a:lnTo>
                  <a:pt x="2506" y="3467"/>
                </a:lnTo>
                <a:lnTo>
                  <a:pt x="2493" y="3468"/>
                </a:lnTo>
                <a:lnTo>
                  <a:pt x="2481" y="3469"/>
                </a:lnTo>
                <a:lnTo>
                  <a:pt x="2469" y="3473"/>
                </a:lnTo>
                <a:lnTo>
                  <a:pt x="2457" y="3477"/>
                </a:lnTo>
                <a:lnTo>
                  <a:pt x="2446" y="3482"/>
                </a:lnTo>
                <a:lnTo>
                  <a:pt x="2435" y="3489"/>
                </a:lnTo>
                <a:lnTo>
                  <a:pt x="2426" y="3496"/>
                </a:lnTo>
                <a:lnTo>
                  <a:pt x="2417" y="3504"/>
                </a:lnTo>
                <a:lnTo>
                  <a:pt x="2409" y="3513"/>
                </a:lnTo>
                <a:lnTo>
                  <a:pt x="2401" y="3523"/>
                </a:lnTo>
                <a:lnTo>
                  <a:pt x="2395" y="3533"/>
                </a:lnTo>
                <a:lnTo>
                  <a:pt x="2391" y="3545"/>
                </a:lnTo>
                <a:lnTo>
                  <a:pt x="2386" y="3555"/>
                </a:lnTo>
                <a:lnTo>
                  <a:pt x="2383" y="3567"/>
                </a:lnTo>
                <a:lnTo>
                  <a:pt x="2381" y="3580"/>
                </a:lnTo>
                <a:lnTo>
                  <a:pt x="2381" y="3592"/>
                </a:lnTo>
                <a:lnTo>
                  <a:pt x="2381" y="3606"/>
                </a:lnTo>
                <a:lnTo>
                  <a:pt x="2383" y="3619"/>
                </a:lnTo>
                <a:lnTo>
                  <a:pt x="2386" y="3631"/>
                </a:lnTo>
                <a:lnTo>
                  <a:pt x="2391" y="3642"/>
                </a:lnTo>
                <a:lnTo>
                  <a:pt x="2395" y="3652"/>
                </a:lnTo>
                <a:lnTo>
                  <a:pt x="2401" y="3663"/>
                </a:lnTo>
                <a:lnTo>
                  <a:pt x="2409" y="3673"/>
                </a:lnTo>
                <a:lnTo>
                  <a:pt x="2417" y="3682"/>
                </a:lnTo>
                <a:lnTo>
                  <a:pt x="2426" y="3691"/>
                </a:lnTo>
                <a:lnTo>
                  <a:pt x="2435" y="3697"/>
                </a:lnTo>
                <a:lnTo>
                  <a:pt x="2446" y="3704"/>
                </a:lnTo>
                <a:lnTo>
                  <a:pt x="2457" y="3709"/>
                </a:lnTo>
                <a:lnTo>
                  <a:pt x="2469" y="3713"/>
                </a:lnTo>
                <a:lnTo>
                  <a:pt x="2481" y="3717"/>
                </a:lnTo>
                <a:lnTo>
                  <a:pt x="2493" y="3718"/>
                </a:lnTo>
                <a:lnTo>
                  <a:pt x="2506" y="3719"/>
                </a:lnTo>
                <a:lnTo>
                  <a:pt x="2519" y="3718"/>
                </a:lnTo>
                <a:lnTo>
                  <a:pt x="2531" y="3717"/>
                </a:lnTo>
                <a:lnTo>
                  <a:pt x="2543" y="3713"/>
                </a:lnTo>
                <a:lnTo>
                  <a:pt x="2555" y="3709"/>
                </a:lnTo>
                <a:lnTo>
                  <a:pt x="2566" y="3704"/>
                </a:lnTo>
                <a:lnTo>
                  <a:pt x="2577" y="3697"/>
                </a:lnTo>
                <a:lnTo>
                  <a:pt x="2585" y="3691"/>
                </a:lnTo>
                <a:lnTo>
                  <a:pt x="2595" y="3682"/>
                </a:lnTo>
                <a:lnTo>
                  <a:pt x="2603" y="3673"/>
                </a:lnTo>
                <a:lnTo>
                  <a:pt x="2610" y="3663"/>
                </a:lnTo>
                <a:lnTo>
                  <a:pt x="2616" y="3652"/>
                </a:lnTo>
                <a:lnTo>
                  <a:pt x="2621" y="3642"/>
                </a:lnTo>
                <a:lnTo>
                  <a:pt x="2626" y="3631"/>
                </a:lnTo>
                <a:lnTo>
                  <a:pt x="2629" y="3619"/>
                </a:lnTo>
                <a:lnTo>
                  <a:pt x="2631" y="3606"/>
                </a:lnTo>
                <a:lnTo>
                  <a:pt x="2631" y="3592"/>
                </a:lnTo>
                <a:close/>
                <a:moveTo>
                  <a:pt x="2631" y="3204"/>
                </a:moveTo>
                <a:lnTo>
                  <a:pt x="2631" y="3190"/>
                </a:lnTo>
                <a:lnTo>
                  <a:pt x="2629" y="3178"/>
                </a:lnTo>
                <a:lnTo>
                  <a:pt x="2626" y="3166"/>
                </a:lnTo>
                <a:lnTo>
                  <a:pt x="2621" y="3154"/>
                </a:lnTo>
                <a:lnTo>
                  <a:pt x="2616" y="3144"/>
                </a:lnTo>
                <a:lnTo>
                  <a:pt x="2610" y="3133"/>
                </a:lnTo>
                <a:lnTo>
                  <a:pt x="2603" y="3123"/>
                </a:lnTo>
                <a:lnTo>
                  <a:pt x="2595" y="3114"/>
                </a:lnTo>
                <a:lnTo>
                  <a:pt x="2585" y="3107"/>
                </a:lnTo>
                <a:lnTo>
                  <a:pt x="2577" y="3099"/>
                </a:lnTo>
                <a:lnTo>
                  <a:pt x="2566" y="3092"/>
                </a:lnTo>
                <a:lnTo>
                  <a:pt x="2555" y="3087"/>
                </a:lnTo>
                <a:lnTo>
                  <a:pt x="2543" y="3084"/>
                </a:lnTo>
                <a:lnTo>
                  <a:pt x="2531" y="3080"/>
                </a:lnTo>
                <a:lnTo>
                  <a:pt x="2519" y="3078"/>
                </a:lnTo>
                <a:lnTo>
                  <a:pt x="2506" y="3077"/>
                </a:lnTo>
                <a:lnTo>
                  <a:pt x="2493" y="3078"/>
                </a:lnTo>
                <a:lnTo>
                  <a:pt x="2481" y="3080"/>
                </a:lnTo>
                <a:lnTo>
                  <a:pt x="2469" y="3084"/>
                </a:lnTo>
                <a:lnTo>
                  <a:pt x="2457" y="3087"/>
                </a:lnTo>
                <a:lnTo>
                  <a:pt x="2446" y="3092"/>
                </a:lnTo>
                <a:lnTo>
                  <a:pt x="2435" y="3099"/>
                </a:lnTo>
                <a:lnTo>
                  <a:pt x="2426" y="3107"/>
                </a:lnTo>
                <a:lnTo>
                  <a:pt x="2417" y="3114"/>
                </a:lnTo>
                <a:lnTo>
                  <a:pt x="2409" y="3123"/>
                </a:lnTo>
                <a:lnTo>
                  <a:pt x="2401" y="3133"/>
                </a:lnTo>
                <a:lnTo>
                  <a:pt x="2395" y="3144"/>
                </a:lnTo>
                <a:lnTo>
                  <a:pt x="2391" y="3154"/>
                </a:lnTo>
                <a:lnTo>
                  <a:pt x="2386" y="3166"/>
                </a:lnTo>
                <a:lnTo>
                  <a:pt x="2383" y="3178"/>
                </a:lnTo>
                <a:lnTo>
                  <a:pt x="2381" y="3190"/>
                </a:lnTo>
                <a:lnTo>
                  <a:pt x="2381" y="3204"/>
                </a:lnTo>
                <a:lnTo>
                  <a:pt x="2381" y="3217"/>
                </a:lnTo>
                <a:lnTo>
                  <a:pt x="2383" y="3229"/>
                </a:lnTo>
                <a:lnTo>
                  <a:pt x="2386" y="3241"/>
                </a:lnTo>
                <a:lnTo>
                  <a:pt x="2391" y="3253"/>
                </a:lnTo>
                <a:lnTo>
                  <a:pt x="2395" y="3263"/>
                </a:lnTo>
                <a:lnTo>
                  <a:pt x="2401" y="3273"/>
                </a:lnTo>
                <a:lnTo>
                  <a:pt x="2409" y="3283"/>
                </a:lnTo>
                <a:lnTo>
                  <a:pt x="2417" y="3292"/>
                </a:lnTo>
                <a:lnTo>
                  <a:pt x="2426" y="3300"/>
                </a:lnTo>
                <a:lnTo>
                  <a:pt x="2435" y="3308"/>
                </a:lnTo>
                <a:lnTo>
                  <a:pt x="2446" y="3314"/>
                </a:lnTo>
                <a:lnTo>
                  <a:pt x="2457" y="3319"/>
                </a:lnTo>
                <a:lnTo>
                  <a:pt x="2469" y="3323"/>
                </a:lnTo>
                <a:lnTo>
                  <a:pt x="2481" y="3327"/>
                </a:lnTo>
                <a:lnTo>
                  <a:pt x="2493" y="3329"/>
                </a:lnTo>
                <a:lnTo>
                  <a:pt x="2506" y="3329"/>
                </a:lnTo>
                <a:lnTo>
                  <a:pt x="2519" y="3329"/>
                </a:lnTo>
                <a:lnTo>
                  <a:pt x="2531" y="3327"/>
                </a:lnTo>
                <a:lnTo>
                  <a:pt x="2543" y="3323"/>
                </a:lnTo>
                <a:lnTo>
                  <a:pt x="2555" y="3319"/>
                </a:lnTo>
                <a:lnTo>
                  <a:pt x="2566" y="3314"/>
                </a:lnTo>
                <a:lnTo>
                  <a:pt x="2577" y="3308"/>
                </a:lnTo>
                <a:lnTo>
                  <a:pt x="2585" y="3300"/>
                </a:lnTo>
                <a:lnTo>
                  <a:pt x="2595" y="3292"/>
                </a:lnTo>
                <a:lnTo>
                  <a:pt x="2603" y="3283"/>
                </a:lnTo>
                <a:lnTo>
                  <a:pt x="2610" y="3273"/>
                </a:lnTo>
                <a:lnTo>
                  <a:pt x="2616" y="3263"/>
                </a:lnTo>
                <a:lnTo>
                  <a:pt x="2621" y="3253"/>
                </a:lnTo>
                <a:lnTo>
                  <a:pt x="2626" y="3241"/>
                </a:lnTo>
                <a:lnTo>
                  <a:pt x="2629" y="3229"/>
                </a:lnTo>
                <a:lnTo>
                  <a:pt x="2631" y="3217"/>
                </a:lnTo>
                <a:lnTo>
                  <a:pt x="2631" y="3204"/>
                </a:lnTo>
                <a:close/>
                <a:moveTo>
                  <a:pt x="2631" y="2813"/>
                </a:moveTo>
                <a:lnTo>
                  <a:pt x="2631" y="2800"/>
                </a:lnTo>
                <a:lnTo>
                  <a:pt x="2629" y="2788"/>
                </a:lnTo>
                <a:lnTo>
                  <a:pt x="2626" y="2776"/>
                </a:lnTo>
                <a:lnTo>
                  <a:pt x="2621" y="2764"/>
                </a:lnTo>
                <a:lnTo>
                  <a:pt x="2616" y="2754"/>
                </a:lnTo>
                <a:lnTo>
                  <a:pt x="2610" y="2744"/>
                </a:lnTo>
                <a:lnTo>
                  <a:pt x="2603" y="2734"/>
                </a:lnTo>
                <a:lnTo>
                  <a:pt x="2595" y="2725"/>
                </a:lnTo>
                <a:lnTo>
                  <a:pt x="2585" y="2717"/>
                </a:lnTo>
                <a:lnTo>
                  <a:pt x="2577" y="2709"/>
                </a:lnTo>
                <a:lnTo>
                  <a:pt x="2566" y="2703"/>
                </a:lnTo>
                <a:lnTo>
                  <a:pt x="2555" y="2698"/>
                </a:lnTo>
                <a:lnTo>
                  <a:pt x="2543" y="2694"/>
                </a:lnTo>
                <a:lnTo>
                  <a:pt x="2531" y="2690"/>
                </a:lnTo>
                <a:lnTo>
                  <a:pt x="2519" y="2688"/>
                </a:lnTo>
                <a:lnTo>
                  <a:pt x="2506" y="2688"/>
                </a:lnTo>
                <a:lnTo>
                  <a:pt x="2493" y="2688"/>
                </a:lnTo>
                <a:lnTo>
                  <a:pt x="2481" y="2690"/>
                </a:lnTo>
                <a:lnTo>
                  <a:pt x="2469" y="2694"/>
                </a:lnTo>
                <a:lnTo>
                  <a:pt x="2457" y="2698"/>
                </a:lnTo>
                <a:lnTo>
                  <a:pt x="2446" y="2703"/>
                </a:lnTo>
                <a:lnTo>
                  <a:pt x="2435" y="2709"/>
                </a:lnTo>
                <a:lnTo>
                  <a:pt x="2426" y="2717"/>
                </a:lnTo>
                <a:lnTo>
                  <a:pt x="2417" y="2725"/>
                </a:lnTo>
                <a:lnTo>
                  <a:pt x="2409" y="2734"/>
                </a:lnTo>
                <a:lnTo>
                  <a:pt x="2401" y="2744"/>
                </a:lnTo>
                <a:lnTo>
                  <a:pt x="2395" y="2754"/>
                </a:lnTo>
                <a:lnTo>
                  <a:pt x="2391" y="2764"/>
                </a:lnTo>
                <a:lnTo>
                  <a:pt x="2386" y="2776"/>
                </a:lnTo>
                <a:lnTo>
                  <a:pt x="2383" y="2788"/>
                </a:lnTo>
                <a:lnTo>
                  <a:pt x="2381" y="2800"/>
                </a:lnTo>
                <a:lnTo>
                  <a:pt x="2381" y="2813"/>
                </a:lnTo>
                <a:lnTo>
                  <a:pt x="2381" y="2827"/>
                </a:lnTo>
                <a:lnTo>
                  <a:pt x="2383" y="2839"/>
                </a:lnTo>
                <a:lnTo>
                  <a:pt x="2386" y="2852"/>
                </a:lnTo>
                <a:lnTo>
                  <a:pt x="2391" y="2863"/>
                </a:lnTo>
                <a:lnTo>
                  <a:pt x="2395" y="2873"/>
                </a:lnTo>
                <a:lnTo>
                  <a:pt x="2401" y="2884"/>
                </a:lnTo>
                <a:lnTo>
                  <a:pt x="2409" y="2894"/>
                </a:lnTo>
                <a:lnTo>
                  <a:pt x="2417" y="2903"/>
                </a:lnTo>
                <a:lnTo>
                  <a:pt x="2426" y="2910"/>
                </a:lnTo>
                <a:lnTo>
                  <a:pt x="2435" y="2918"/>
                </a:lnTo>
                <a:lnTo>
                  <a:pt x="2446" y="2925"/>
                </a:lnTo>
                <a:lnTo>
                  <a:pt x="2457" y="2930"/>
                </a:lnTo>
                <a:lnTo>
                  <a:pt x="2469" y="2933"/>
                </a:lnTo>
                <a:lnTo>
                  <a:pt x="2481" y="2937"/>
                </a:lnTo>
                <a:lnTo>
                  <a:pt x="2493" y="2939"/>
                </a:lnTo>
                <a:lnTo>
                  <a:pt x="2506" y="2940"/>
                </a:lnTo>
                <a:lnTo>
                  <a:pt x="2519" y="2939"/>
                </a:lnTo>
                <a:lnTo>
                  <a:pt x="2531" y="2937"/>
                </a:lnTo>
                <a:lnTo>
                  <a:pt x="2543" y="2933"/>
                </a:lnTo>
                <a:lnTo>
                  <a:pt x="2555" y="2930"/>
                </a:lnTo>
                <a:lnTo>
                  <a:pt x="2566" y="2925"/>
                </a:lnTo>
                <a:lnTo>
                  <a:pt x="2577" y="2918"/>
                </a:lnTo>
                <a:lnTo>
                  <a:pt x="2585" y="2910"/>
                </a:lnTo>
                <a:lnTo>
                  <a:pt x="2595" y="2903"/>
                </a:lnTo>
                <a:lnTo>
                  <a:pt x="2603" y="2894"/>
                </a:lnTo>
                <a:lnTo>
                  <a:pt x="2610" y="2884"/>
                </a:lnTo>
                <a:lnTo>
                  <a:pt x="2616" y="2873"/>
                </a:lnTo>
                <a:lnTo>
                  <a:pt x="2621" y="2863"/>
                </a:lnTo>
                <a:lnTo>
                  <a:pt x="2626" y="2852"/>
                </a:lnTo>
                <a:lnTo>
                  <a:pt x="2629" y="2839"/>
                </a:lnTo>
                <a:lnTo>
                  <a:pt x="2631" y="2827"/>
                </a:lnTo>
                <a:lnTo>
                  <a:pt x="2631" y="2813"/>
                </a:lnTo>
                <a:close/>
                <a:moveTo>
                  <a:pt x="1421" y="1906"/>
                </a:moveTo>
                <a:lnTo>
                  <a:pt x="3590" y="1906"/>
                </a:lnTo>
                <a:lnTo>
                  <a:pt x="3587" y="1914"/>
                </a:lnTo>
                <a:lnTo>
                  <a:pt x="3580" y="1935"/>
                </a:lnTo>
                <a:lnTo>
                  <a:pt x="3566" y="1969"/>
                </a:lnTo>
                <a:lnTo>
                  <a:pt x="3544" y="2013"/>
                </a:lnTo>
                <a:lnTo>
                  <a:pt x="3531" y="2038"/>
                </a:lnTo>
                <a:lnTo>
                  <a:pt x="3515" y="2064"/>
                </a:lnTo>
                <a:lnTo>
                  <a:pt x="3498" y="2092"/>
                </a:lnTo>
                <a:lnTo>
                  <a:pt x="3477" y="2122"/>
                </a:lnTo>
                <a:lnTo>
                  <a:pt x="3456" y="2152"/>
                </a:lnTo>
                <a:lnTo>
                  <a:pt x="3432" y="2184"/>
                </a:lnTo>
                <a:lnTo>
                  <a:pt x="3404" y="2215"/>
                </a:lnTo>
                <a:lnTo>
                  <a:pt x="3375" y="2247"/>
                </a:lnTo>
                <a:lnTo>
                  <a:pt x="3342" y="2280"/>
                </a:lnTo>
                <a:lnTo>
                  <a:pt x="3307" y="2311"/>
                </a:lnTo>
                <a:lnTo>
                  <a:pt x="3269" y="2343"/>
                </a:lnTo>
                <a:lnTo>
                  <a:pt x="3229" y="2373"/>
                </a:lnTo>
                <a:lnTo>
                  <a:pt x="3185" y="2403"/>
                </a:lnTo>
                <a:lnTo>
                  <a:pt x="3139" y="2431"/>
                </a:lnTo>
                <a:lnTo>
                  <a:pt x="3087" y="2457"/>
                </a:lnTo>
                <a:lnTo>
                  <a:pt x="3034" y="2482"/>
                </a:lnTo>
                <a:lnTo>
                  <a:pt x="2977" y="2505"/>
                </a:lnTo>
                <a:lnTo>
                  <a:pt x="2917" y="2526"/>
                </a:lnTo>
                <a:lnTo>
                  <a:pt x="2853" y="2544"/>
                </a:lnTo>
                <a:lnTo>
                  <a:pt x="2785" y="2560"/>
                </a:lnTo>
                <a:lnTo>
                  <a:pt x="2714" y="2573"/>
                </a:lnTo>
                <a:lnTo>
                  <a:pt x="2638" y="2581"/>
                </a:lnTo>
                <a:lnTo>
                  <a:pt x="2559" y="2587"/>
                </a:lnTo>
                <a:lnTo>
                  <a:pt x="2475" y="2589"/>
                </a:lnTo>
                <a:lnTo>
                  <a:pt x="2405" y="2587"/>
                </a:lnTo>
                <a:lnTo>
                  <a:pt x="2337" y="2581"/>
                </a:lnTo>
                <a:lnTo>
                  <a:pt x="2273" y="2573"/>
                </a:lnTo>
                <a:lnTo>
                  <a:pt x="2210" y="2560"/>
                </a:lnTo>
                <a:lnTo>
                  <a:pt x="2151" y="2544"/>
                </a:lnTo>
                <a:lnTo>
                  <a:pt x="2093" y="2526"/>
                </a:lnTo>
                <a:lnTo>
                  <a:pt x="2040" y="2505"/>
                </a:lnTo>
                <a:lnTo>
                  <a:pt x="1988" y="2482"/>
                </a:lnTo>
                <a:lnTo>
                  <a:pt x="1939" y="2457"/>
                </a:lnTo>
                <a:lnTo>
                  <a:pt x="1892" y="2431"/>
                </a:lnTo>
                <a:lnTo>
                  <a:pt x="1847" y="2403"/>
                </a:lnTo>
                <a:lnTo>
                  <a:pt x="1806" y="2373"/>
                </a:lnTo>
                <a:lnTo>
                  <a:pt x="1765" y="2343"/>
                </a:lnTo>
                <a:lnTo>
                  <a:pt x="1728" y="2311"/>
                </a:lnTo>
                <a:lnTo>
                  <a:pt x="1694" y="2280"/>
                </a:lnTo>
                <a:lnTo>
                  <a:pt x="1661" y="2247"/>
                </a:lnTo>
                <a:lnTo>
                  <a:pt x="1630" y="2215"/>
                </a:lnTo>
                <a:lnTo>
                  <a:pt x="1602" y="2184"/>
                </a:lnTo>
                <a:lnTo>
                  <a:pt x="1576" y="2152"/>
                </a:lnTo>
                <a:lnTo>
                  <a:pt x="1553" y="2122"/>
                </a:lnTo>
                <a:lnTo>
                  <a:pt x="1531" y="2092"/>
                </a:lnTo>
                <a:lnTo>
                  <a:pt x="1512" y="2064"/>
                </a:lnTo>
                <a:lnTo>
                  <a:pt x="1493" y="2038"/>
                </a:lnTo>
                <a:lnTo>
                  <a:pt x="1478" y="2013"/>
                </a:lnTo>
                <a:lnTo>
                  <a:pt x="1453" y="1969"/>
                </a:lnTo>
                <a:lnTo>
                  <a:pt x="1434" y="1935"/>
                </a:lnTo>
                <a:lnTo>
                  <a:pt x="1425" y="1914"/>
                </a:lnTo>
                <a:lnTo>
                  <a:pt x="1421" y="1906"/>
                </a:lnTo>
                <a:close/>
                <a:moveTo>
                  <a:pt x="1121" y="5110"/>
                </a:moveTo>
                <a:lnTo>
                  <a:pt x="1126" y="5100"/>
                </a:lnTo>
                <a:lnTo>
                  <a:pt x="1145" y="5072"/>
                </a:lnTo>
                <a:lnTo>
                  <a:pt x="1175" y="5028"/>
                </a:lnTo>
                <a:lnTo>
                  <a:pt x="1218" y="4972"/>
                </a:lnTo>
                <a:lnTo>
                  <a:pt x="1243" y="4940"/>
                </a:lnTo>
                <a:lnTo>
                  <a:pt x="1271" y="4905"/>
                </a:lnTo>
                <a:lnTo>
                  <a:pt x="1302" y="4869"/>
                </a:lnTo>
                <a:lnTo>
                  <a:pt x="1335" y="4831"/>
                </a:lnTo>
                <a:lnTo>
                  <a:pt x="1371" y="4792"/>
                </a:lnTo>
                <a:lnTo>
                  <a:pt x="1409" y="4752"/>
                </a:lnTo>
                <a:lnTo>
                  <a:pt x="1451" y="4710"/>
                </a:lnTo>
                <a:lnTo>
                  <a:pt x="1494" y="4670"/>
                </a:lnTo>
                <a:lnTo>
                  <a:pt x="1540" y="4629"/>
                </a:lnTo>
                <a:lnTo>
                  <a:pt x="1589" y="4587"/>
                </a:lnTo>
                <a:lnTo>
                  <a:pt x="1640" y="4547"/>
                </a:lnTo>
                <a:lnTo>
                  <a:pt x="1692" y="4508"/>
                </a:lnTo>
                <a:lnTo>
                  <a:pt x="1748" y="4470"/>
                </a:lnTo>
                <a:lnTo>
                  <a:pt x="1806" y="4434"/>
                </a:lnTo>
                <a:lnTo>
                  <a:pt x="1867" y="4399"/>
                </a:lnTo>
                <a:lnTo>
                  <a:pt x="1929" y="4367"/>
                </a:lnTo>
                <a:lnTo>
                  <a:pt x="1993" y="4337"/>
                </a:lnTo>
                <a:lnTo>
                  <a:pt x="2058" y="4310"/>
                </a:lnTo>
                <a:lnTo>
                  <a:pt x="2127" y="4286"/>
                </a:lnTo>
                <a:lnTo>
                  <a:pt x="2198" y="4267"/>
                </a:lnTo>
                <a:lnTo>
                  <a:pt x="2270" y="4251"/>
                </a:lnTo>
                <a:lnTo>
                  <a:pt x="2344" y="4239"/>
                </a:lnTo>
                <a:lnTo>
                  <a:pt x="2420" y="4232"/>
                </a:lnTo>
                <a:lnTo>
                  <a:pt x="2498" y="4229"/>
                </a:lnTo>
                <a:lnTo>
                  <a:pt x="2576" y="4232"/>
                </a:lnTo>
                <a:lnTo>
                  <a:pt x="2651" y="4239"/>
                </a:lnTo>
                <a:lnTo>
                  <a:pt x="2724" y="4251"/>
                </a:lnTo>
                <a:lnTo>
                  <a:pt x="2795" y="4267"/>
                </a:lnTo>
                <a:lnTo>
                  <a:pt x="2863" y="4286"/>
                </a:lnTo>
                <a:lnTo>
                  <a:pt x="2928" y="4310"/>
                </a:lnTo>
                <a:lnTo>
                  <a:pt x="2993" y="4337"/>
                </a:lnTo>
                <a:lnTo>
                  <a:pt x="3054" y="4367"/>
                </a:lnTo>
                <a:lnTo>
                  <a:pt x="3114" y="4399"/>
                </a:lnTo>
                <a:lnTo>
                  <a:pt x="3170" y="4434"/>
                </a:lnTo>
                <a:lnTo>
                  <a:pt x="3224" y="4470"/>
                </a:lnTo>
                <a:lnTo>
                  <a:pt x="3276" y="4508"/>
                </a:lnTo>
                <a:lnTo>
                  <a:pt x="3326" y="4547"/>
                </a:lnTo>
                <a:lnTo>
                  <a:pt x="3373" y="4587"/>
                </a:lnTo>
                <a:lnTo>
                  <a:pt x="3417" y="4629"/>
                </a:lnTo>
                <a:lnTo>
                  <a:pt x="3459" y="4670"/>
                </a:lnTo>
                <a:lnTo>
                  <a:pt x="3499" y="4710"/>
                </a:lnTo>
                <a:lnTo>
                  <a:pt x="3536" y="4752"/>
                </a:lnTo>
                <a:lnTo>
                  <a:pt x="3571" y="4792"/>
                </a:lnTo>
                <a:lnTo>
                  <a:pt x="3604" y="4831"/>
                </a:lnTo>
                <a:lnTo>
                  <a:pt x="3633" y="4869"/>
                </a:lnTo>
                <a:lnTo>
                  <a:pt x="3660" y="4905"/>
                </a:lnTo>
                <a:lnTo>
                  <a:pt x="3685" y="4940"/>
                </a:lnTo>
                <a:lnTo>
                  <a:pt x="3707" y="4972"/>
                </a:lnTo>
                <a:lnTo>
                  <a:pt x="3743" y="5028"/>
                </a:lnTo>
                <a:lnTo>
                  <a:pt x="3770" y="5072"/>
                </a:lnTo>
                <a:lnTo>
                  <a:pt x="3786" y="5100"/>
                </a:lnTo>
                <a:lnTo>
                  <a:pt x="3791" y="5110"/>
                </a:lnTo>
                <a:lnTo>
                  <a:pt x="1121" y="5110"/>
                </a:lnTo>
                <a:close/>
                <a:moveTo>
                  <a:pt x="2818" y="2673"/>
                </a:moveTo>
                <a:lnTo>
                  <a:pt x="2820" y="2871"/>
                </a:lnTo>
                <a:lnTo>
                  <a:pt x="2818" y="3068"/>
                </a:lnTo>
                <a:lnTo>
                  <a:pt x="2862" y="3070"/>
                </a:lnTo>
                <a:lnTo>
                  <a:pt x="2905" y="3073"/>
                </a:lnTo>
                <a:lnTo>
                  <a:pt x="2947" y="3078"/>
                </a:lnTo>
                <a:lnTo>
                  <a:pt x="2989" y="3086"/>
                </a:lnTo>
                <a:lnTo>
                  <a:pt x="3030" y="3097"/>
                </a:lnTo>
                <a:lnTo>
                  <a:pt x="3071" y="3109"/>
                </a:lnTo>
                <a:lnTo>
                  <a:pt x="3110" y="3123"/>
                </a:lnTo>
                <a:lnTo>
                  <a:pt x="3150" y="3139"/>
                </a:lnTo>
                <a:lnTo>
                  <a:pt x="3189" y="3158"/>
                </a:lnTo>
                <a:lnTo>
                  <a:pt x="3227" y="3178"/>
                </a:lnTo>
                <a:lnTo>
                  <a:pt x="3265" y="3202"/>
                </a:lnTo>
                <a:lnTo>
                  <a:pt x="3302" y="3227"/>
                </a:lnTo>
                <a:lnTo>
                  <a:pt x="3338" y="3255"/>
                </a:lnTo>
                <a:lnTo>
                  <a:pt x="3374" y="3284"/>
                </a:lnTo>
                <a:lnTo>
                  <a:pt x="3409" y="3316"/>
                </a:lnTo>
                <a:lnTo>
                  <a:pt x="3444" y="3350"/>
                </a:lnTo>
                <a:lnTo>
                  <a:pt x="3477" y="3385"/>
                </a:lnTo>
                <a:lnTo>
                  <a:pt x="3511" y="3424"/>
                </a:lnTo>
                <a:lnTo>
                  <a:pt x="3544" y="3464"/>
                </a:lnTo>
                <a:lnTo>
                  <a:pt x="3576" y="3506"/>
                </a:lnTo>
                <a:lnTo>
                  <a:pt x="3608" y="3552"/>
                </a:lnTo>
                <a:lnTo>
                  <a:pt x="3639" y="3599"/>
                </a:lnTo>
                <a:lnTo>
                  <a:pt x="3669" y="3647"/>
                </a:lnTo>
                <a:lnTo>
                  <a:pt x="3698" y="3698"/>
                </a:lnTo>
                <a:lnTo>
                  <a:pt x="3728" y="3752"/>
                </a:lnTo>
                <a:lnTo>
                  <a:pt x="3756" y="3807"/>
                </a:lnTo>
                <a:lnTo>
                  <a:pt x="3784" y="3865"/>
                </a:lnTo>
                <a:lnTo>
                  <a:pt x="3812" y="3925"/>
                </a:lnTo>
                <a:lnTo>
                  <a:pt x="3839" y="3987"/>
                </a:lnTo>
                <a:lnTo>
                  <a:pt x="3864" y="4050"/>
                </a:lnTo>
                <a:lnTo>
                  <a:pt x="3890" y="4117"/>
                </a:lnTo>
                <a:lnTo>
                  <a:pt x="3915" y="4185"/>
                </a:lnTo>
                <a:lnTo>
                  <a:pt x="3945" y="4271"/>
                </a:lnTo>
                <a:lnTo>
                  <a:pt x="3972" y="4358"/>
                </a:lnTo>
                <a:lnTo>
                  <a:pt x="3997" y="4443"/>
                </a:lnTo>
                <a:lnTo>
                  <a:pt x="4020" y="4528"/>
                </a:lnTo>
                <a:lnTo>
                  <a:pt x="4041" y="4611"/>
                </a:lnTo>
                <a:lnTo>
                  <a:pt x="4060" y="4693"/>
                </a:lnTo>
                <a:lnTo>
                  <a:pt x="4078" y="4771"/>
                </a:lnTo>
                <a:lnTo>
                  <a:pt x="4094" y="4848"/>
                </a:lnTo>
                <a:lnTo>
                  <a:pt x="4108" y="4919"/>
                </a:lnTo>
                <a:lnTo>
                  <a:pt x="4121" y="4989"/>
                </a:lnTo>
                <a:lnTo>
                  <a:pt x="4132" y="5054"/>
                </a:lnTo>
                <a:lnTo>
                  <a:pt x="4142" y="5115"/>
                </a:lnTo>
                <a:lnTo>
                  <a:pt x="4150" y="5170"/>
                </a:lnTo>
                <a:lnTo>
                  <a:pt x="4157" y="5220"/>
                </a:lnTo>
                <a:lnTo>
                  <a:pt x="4162" y="5265"/>
                </a:lnTo>
                <a:lnTo>
                  <a:pt x="4168" y="5303"/>
                </a:lnTo>
                <a:lnTo>
                  <a:pt x="843" y="5303"/>
                </a:lnTo>
                <a:lnTo>
                  <a:pt x="848" y="5265"/>
                </a:lnTo>
                <a:lnTo>
                  <a:pt x="854" y="5220"/>
                </a:lnTo>
                <a:lnTo>
                  <a:pt x="860" y="5170"/>
                </a:lnTo>
                <a:lnTo>
                  <a:pt x="869" y="5115"/>
                </a:lnTo>
                <a:lnTo>
                  <a:pt x="879" y="5055"/>
                </a:lnTo>
                <a:lnTo>
                  <a:pt x="890" y="4989"/>
                </a:lnTo>
                <a:lnTo>
                  <a:pt x="903" y="4919"/>
                </a:lnTo>
                <a:lnTo>
                  <a:pt x="917" y="4848"/>
                </a:lnTo>
                <a:lnTo>
                  <a:pt x="932" y="4771"/>
                </a:lnTo>
                <a:lnTo>
                  <a:pt x="950" y="4693"/>
                </a:lnTo>
                <a:lnTo>
                  <a:pt x="969" y="4611"/>
                </a:lnTo>
                <a:lnTo>
                  <a:pt x="991" y="4528"/>
                </a:lnTo>
                <a:lnTo>
                  <a:pt x="1014" y="4443"/>
                </a:lnTo>
                <a:lnTo>
                  <a:pt x="1039" y="4358"/>
                </a:lnTo>
                <a:lnTo>
                  <a:pt x="1066" y="4271"/>
                </a:lnTo>
                <a:lnTo>
                  <a:pt x="1096" y="4185"/>
                </a:lnTo>
                <a:lnTo>
                  <a:pt x="1121" y="4117"/>
                </a:lnTo>
                <a:lnTo>
                  <a:pt x="1146" y="4050"/>
                </a:lnTo>
                <a:lnTo>
                  <a:pt x="1172" y="3987"/>
                </a:lnTo>
                <a:lnTo>
                  <a:pt x="1199" y="3925"/>
                </a:lnTo>
                <a:lnTo>
                  <a:pt x="1226" y="3865"/>
                </a:lnTo>
                <a:lnTo>
                  <a:pt x="1255" y="3807"/>
                </a:lnTo>
                <a:lnTo>
                  <a:pt x="1283" y="3752"/>
                </a:lnTo>
                <a:lnTo>
                  <a:pt x="1312" y="3698"/>
                </a:lnTo>
                <a:lnTo>
                  <a:pt x="1342" y="3648"/>
                </a:lnTo>
                <a:lnTo>
                  <a:pt x="1372" y="3599"/>
                </a:lnTo>
                <a:lnTo>
                  <a:pt x="1403" y="3552"/>
                </a:lnTo>
                <a:lnTo>
                  <a:pt x="1434" y="3507"/>
                </a:lnTo>
                <a:lnTo>
                  <a:pt x="1467" y="3464"/>
                </a:lnTo>
                <a:lnTo>
                  <a:pt x="1500" y="3424"/>
                </a:lnTo>
                <a:lnTo>
                  <a:pt x="1533" y="3385"/>
                </a:lnTo>
                <a:lnTo>
                  <a:pt x="1567" y="3350"/>
                </a:lnTo>
                <a:lnTo>
                  <a:pt x="1602" y="3316"/>
                </a:lnTo>
                <a:lnTo>
                  <a:pt x="1637" y="3284"/>
                </a:lnTo>
                <a:lnTo>
                  <a:pt x="1673" y="3255"/>
                </a:lnTo>
                <a:lnTo>
                  <a:pt x="1709" y="3227"/>
                </a:lnTo>
                <a:lnTo>
                  <a:pt x="1746" y="3202"/>
                </a:lnTo>
                <a:lnTo>
                  <a:pt x="1784" y="3178"/>
                </a:lnTo>
                <a:lnTo>
                  <a:pt x="1822" y="3158"/>
                </a:lnTo>
                <a:lnTo>
                  <a:pt x="1861" y="3139"/>
                </a:lnTo>
                <a:lnTo>
                  <a:pt x="1900" y="3123"/>
                </a:lnTo>
                <a:lnTo>
                  <a:pt x="1940" y="3109"/>
                </a:lnTo>
                <a:lnTo>
                  <a:pt x="1981" y="3097"/>
                </a:lnTo>
                <a:lnTo>
                  <a:pt x="2021" y="3086"/>
                </a:lnTo>
                <a:lnTo>
                  <a:pt x="2064" y="3078"/>
                </a:lnTo>
                <a:lnTo>
                  <a:pt x="2105" y="3073"/>
                </a:lnTo>
                <a:lnTo>
                  <a:pt x="2149" y="3070"/>
                </a:lnTo>
                <a:lnTo>
                  <a:pt x="2192" y="3068"/>
                </a:lnTo>
                <a:lnTo>
                  <a:pt x="2191" y="2871"/>
                </a:lnTo>
                <a:lnTo>
                  <a:pt x="2192" y="2673"/>
                </a:lnTo>
                <a:lnTo>
                  <a:pt x="2149" y="2672"/>
                </a:lnTo>
                <a:lnTo>
                  <a:pt x="2105" y="2669"/>
                </a:lnTo>
                <a:lnTo>
                  <a:pt x="2064" y="2663"/>
                </a:lnTo>
                <a:lnTo>
                  <a:pt x="2021" y="2656"/>
                </a:lnTo>
                <a:lnTo>
                  <a:pt x="1981" y="2646"/>
                </a:lnTo>
                <a:lnTo>
                  <a:pt x="1940" y="2633"/>
                </a:lnTo>
                <a:lnTo>
                  <a:pt x="1900" y="2618"/>
                </a:lnTo>
                <a:lnTo>
                  <a:pt x="1861" y="2602"/>
                </a:lnTo>
                <a:lnTo>
                  <a:pt x="1822" y="2584"/>
                </a:lnTo>
                <a:lnTo>
                  <a:pt x="1784" y="2563"/>
                </a:lnTo>
                <a:lnTo>
                  <a:pt x="1746" y="2540"/>
                </a:lnTo>
                <a:lnTo>
                  <a:pt x="1709" y="2515"/>
                </a:lnTo>
                <a:lnTo>
                  <a:pt x="1673" y="2487"/>
                </a:lnTo>
                <a:lnTo>
                  <a:pt x="1637" y="2457"/>
                </a:lnTo>
                <a:lnTo>
                  <a:pt x="1602" y="2426"/>
                </a:lnTo>
                <a:lnTo>
                  <a:pt x="1567" y="2392"/>
                </a:lnTo>
                <a:lnTo>
                  <a:pt x="1533" y="2356"/>
                </a:lnTo>
                <a:lnTo>
                  <a:pt x="1500" y="2318"/>
                </a:lnTo>
                <a:lnTo>
                  <a:pt x="1467" y="2277"/>
                </a:lnTo>
                <a:lnTo>
                  <a:pt x="1434" y="2235"/>
                </a:lnTo>
                <a:lnTo>
                  <a:pt x="1403" y="2190"/>
                </a:lnTo>
                <a:lnTo>
                  <a:pt x="1372" y="2143"/>
                </a:lnTo>
                <a:lnTo>
                  <a:pt x="1342" y="2094"/>
                </a:lnTo>
                <a:lnTo>
                  <a:pt x="1312" y="2043"/>
                </a:lnTo>
                <a:lnTo>
                  <a:pt x="1283" y="1990"/>
                </a:lnTo>
                <a:lnTo>
                  <a:pt x="1255" y="1934"/>
                </a:lnTo>
                <a:lnTo>
                  <a:pt x="1226" y="1877"/>
                </a:lnTo>
                <a:lnTo>
                  <a:pt x="1199" y="1817"/>
                </a:lnTo>
                <a:lnTo>
                  <a:pt x="1172" y="1756"/>
                </a:lnTo>
                <a:lnTo>
                  <a:pt x="1146" y="1691"/>
                </a:lnTo>
                <a:lnTo>
                  <a:pt x="1121" y="1625"/>
                </a:lnTo>
                <a:lnTo>
                  <a:pt x="1096" y="1556"/>
                </a:lnTo>
                <a:lnTo>
                  <a:pt x="1070" y="1479"/>
                </a:lnTo>
                <a:lnTo>
                  <a:pt x="1045" y="1401"/>
                </a:lnTo>
                <a:lnTo>
                  <a:pt x="1022" y="1324"/>
                </a:lnTo>
                <a:lnTo>
                  <a:pt x="1000" y="1248"/>
                </a:lnTo>
                <a:lnTo>
                  <a:pt x="980" y="1173"/>
                </a:lnTo>
                <a:lnTo>
                  <a:pt x="962" y="1099"/>
                </a:lnTo>
                <a:lnTo>
                  <a:pt x="945" y="1027"/>
                </a:lnTo>
                <a:lnTo>
                  <a:pt x="930" y="957"/>
                </a:lnTo>
                <a:lnTo>
                  <a:pt x="916" y="889"/>
                </a:lnTo>
                <a:lnTo>
                  <a:pt x="903" y="824"/>
                </a:lnTo>
                <a:lnTo>
                  <a:pt x="892" y="762"/>
                </a:lnTo>
                <a:lnTo>
                  <a:pt x="881" y="703"/>
                </a:lnTo>
                <a:lnTo>
                  <a:pt x="872" y="648"/>
                </a:lnTo>
                <a:lnTo>
                  <a:pt x="865" y="595"/>
                </a:lnTo>
                <a:lnTo>
                  <a:pt x="857" y="548"/>
                </a:lnTo>
                <a:lnTo>
                  <a:pt x="852" y="505"/>
                </a:lnTo>
                <a:lnTo>
                  <a:pt x="4159" y="505"/>
                </a:lnTo>
                <a:lnTo>
                  <a:pt x="4154" y="548"/>
                </a:lnTo>
                <a:lnTo>
                  <a:pt x="4146" y="595"/>
                </a:lnTo>
                <a:lnTo>
                  <a:pt x="4138" y="648"/>
                </a:lnTo>
                <a:lnTo>
                  <a:pt x="4130" y="702"/>
                </a:lnTo>
                <a:lnTo>
                  <a:pt x="4119" y="762"/>
                </a:lnTo>
                <a:lnTo>
                  <a:pt x="4108" y="824"/>
                </a:lnTo>
                <a:lnTo>
                  <a:pt x="4095" y="889"/>
                </a:lnTo>
                <a:lnTo>
                  <a:pt x="4081" y="957"/>
                </a:lnTo>
                <a:lnTo>
                  <a:pt x="4065" y="1027"/>
                </a:lnTo>
                <a:lnTo>
                  <a:pt x="4049" y="1099"/>
                </a:lnTo>
                <a:lnTo>
                  <a:pt x="4031" y="1173"/>
                </a:lnTo>
                <a:lnTo>
                  <a:pt x="4011" y="1248"/>
                </a:lnTo>
                <a:lnTo>
                  <a:pt x="3989" y="1324"/>
                </a:lnTo>
                <a:lnTo>
                  <a:pt x="3966" y="1401"/>
                </a:lnTo>
                <a:lnTo>
                  <a:pt x="3941" y="1479"/>
                </a:lnTo>
                <a:lnTo>
                  <a:pt x="3915" y="1556"/>
                </a:lnTo>
                <a:lnTo>
                  <a:pt x="3890" y="1625"/>
                </a:lnTo>
                <a:lnTo>
                  <a:pt x="3864" y="1691"/>
                </a:lnTo>
                <a:lnTo>
                  <a:pt x="3839" y="1756"/>
                </a:lnTo>
                <a:lnTo>
                  <a:pt x="3812" y="1817"/>
                </a:lnTo>
                <a:lnTo>
                  <a:pt x="3784" y="1877"/>
                </a:lnTo>
                <a:lnTo>
                  <a:pt x="3756" y="1934"/>
                </a:lnTo>
                <a:lnTo>
                  <a:pt x="3728" y="1990"/>
                </a:lnTo>
                <a:lnTo>
                  <a:pt x="3698" y="2043"/>
                </a:lnTo>
                <a:lnTo>
                  <a:pt x="3669" y="2094"/>
                </a:lnTo>
                <a:lnTo>
                  <a:pt x="3639" y="2143"/>
                </a:lnTo>
                <a:lnTo>
                  <a:pt x="3608" y="2190"/>
                </a:lnTo>
                <a:lnTo>
                  <a:pt x="3576" y="2235"/>
                </a:lnTo>
                <a:lnTo>
                  <a:pt x="3544" y="2277"/>
                </a:lnTo>
                <a:lnTo>
                  <a:pt x="3511" y="2318"/>
                </a:lnTo>
                <a:lnTo>
                  <a:pt x="3477" y="2356"/>
                </a:lnTo>
                <a:lnTo>
                  <a:pt x="3444" y="2392"/>
                </a:lnTo>
                <a:lnTo>
                  <a:pt x="3409" y="2426"/>
                </a:lnTo>
                <a:lnTo>
                  <a:pt x="3374" y="2457"/>
                </a:lnTo>
                <a:lnTo>
                  <a:pt x="3338" y="2487"/>
                </a:lnTo>
                <a:lnTo>
                  <a:pt x="3302" y="2515"/>
                </a:lnTo>
                <a:lnTo>
                  <a:pt x="3265" y="2540"/>
                </a:lnTo>
                <a:lnTo>
                  <a:pt x="3227" y="2563"/>
                </a:lnTo>
                <a:lnTo>
                  <a:pt x="3189" y="2584"/>
                </a:lnTo>
                <a:lnTo>
                  <a:pt x="3150" y="2602"/>
                </a:lnTo>
                <a:lnTo>
                  <a:pt x="3110" y="2618"/>
                </a:lnTo>
                <a:lnTo>
                  <a:pt x="3071" y="2633"/>
                </a:lnTo>
                <a:lnTo>
                  <a:pt x="3030" y="2646"/>
                </a:lnTo>
                <a:lnTo>
                  <a:pt x="2989" y="2656"/>
                </a:lnTo>
                <a:lnTo>
                  <a:pt x="2947" y="2663"/>
                </a:lnTo>
                <a:lnTo>
                  <a:pt x="2905" y="2669"/>
                </a:lnTo>
                <a:lnTo>
                  <a:pt x="2862" y="2672"/>
                </a:lnTo>
                <a:lnTo>
                  <a:pt x="2818" y="2673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8071" name="Freeform 7"/>
          <p:cNvSpPr>
            <a:spLocks noEditPoints="1"/>
          </p:cNvSpPr>
          <p:nvPr/>
        </p:nvSpPr>
        <p:spPr bwMode="auto">
          <a:xfrm>
            <a:off x="758825" y="4500563"/>
            <a:ext cx="384175" cy="627062"/>
          </a:xfrm>
          <a:custGeom>
            <a:avLst/>
            <a:gdLst/>
            <a:ahLst/>
            <a:cxnLst>
              <a:cxn ang="0">
                <a:pos x="9458" y="3152"/>
              </a:cxn>
              <a:cxn ang="0">
                <a:pos x="9280" y="2429"/>
              </a:cxn>
              <a:cxn ang="0">
                <a:pos x="8545" y="1942"/>
              </a:cxn>
              <a:cxn ang="0">
                <a:pos x="7926" y="1452"/>
              </a:cxn>
              <a:cxn ang="0">
                <a:pos x="7433" y="683"/>
              </a:cxn>
              <a:cxn ang="0">
                <a:pos x="6800" y="338"/>
              </a:cxn>
              <a:cxn ang="0">
                <a:pos x="5796" y="437"/>
              </a:cxn>
              <a:cxn ang="0">
                <a:pos x="4900" y="203"/>
              </a:cxn>
              <a:cxn ang="0">
                <a:pos x="4102" y="5"/>
              </a:cxn>
              <a:cxn ang="0">
                <a:pos x="3449" y="383"/>
              </a:cxn>
              <a:cxn ang="0">
                <a:pos x="2673" y="995"/>
              </a:cxn>
              <a:cxn ang="0">
                <a:pos x="1702" y="1253"/>
              </a:cxn>
              <a:cxn ang="0">
                <a:pos x="1163" y="1763"/>
              </a:cxn>
              <a:cxn ang="0">
                <a:pos x="947" y="2744"/>
              </a:cxn>
              <a:cxn ang="0">
                <a:pos x="448" y="3524"/>
              </a:cxn>
              <a:cxn ang="0">
                <a:pos x="14" y="4218"/>
              </a:cxn>
              <a:cxn ang="0">
                <a:pos x="172" y="4957"/>
              </a:cxn>
              <a:cxn ang="0">
                <a:pos x="517" y="5881"/>
              </a:cxn>
              <a:cxn ang="0">
                <a:pos x="463" y="6886"/>
              </a:cxn>
              <a:cxn ang="0">
                <a:pos x="773" y="7540"/>
              </a:cxn>
              <a:cxn ang="0">
                <a:pos x="1556" y="7996"/>
              </a:cxn>
              <a:cxn ang="0">
                <a:pos x="2110" y="8555"/>
              </a:cxn>
              <a:cxn ang="0">
                <a:pos x="2617" y="9294"/>
              </a:cxn>
              <a:cxn ang="0">
                <a:pos x="3319" y="9500"/>
              </a:cxn>
              <a:cxn ang="0">
                <a:pos x="4318" y="9404"/>
              </a:cxn>
              <a:cxn ang="0">
                <a:pos x="5259" y="9734"/>
              </a:cxn>
              <a:cxn ang="0">
                <a:pos x="6000" y="9790"/>
              </a:cxn>
              <a:cxn ang="0">
                <a:pos x="6732" y="9206"/>
              </a:cxn>
              <a:cxn ang="0">
                <a:pos x="7433" y="8785"/>
              </a:cxn>
              <a:cxn ang="0">
                <a:pos x="8395" y="8503"/>
              </a:cxn>
              <a:cxn ang="0">
                <a:pos x="8820" y="7890"/>
              </a:cxn>
              <a:cxn ang="0">
                <a:pos x="9035" y="6916"/>
              </a:cxn>
              <a:cxn ang="0">
                <a:pos x="9641" y="6122"/>
              </a:cxn>
              <a:cxn ang="0">
                <a:pos x="9921" y="5436"/>
              </a:cxn>
              <a:cxn ang="0">
                <a:pos x="9589" y="4559"/>
              </a:cxn>
              <a:cxn ang="0">
                <a:pos x="8398" y="9604"/>
              </a:cxn>
              <a:cxn ang="0">
                <a:pos x="7526" y="9237"/>
              </a:cxn>
              <a:cxn ang="0">
                <a:pos x="6645" y="13078"/>
              </a:cxn>
              <a:cxn ang="0">
                <a:pos x="9095" y="13782"/>
              </a:cxn>
              <a:cxn ang="0">
                <a:pos x="9243" y="13665"/>
              </a:cxn>
              <a:cxn ang="0">
                <a:pos x="5573" y="10291"/>
              </a:cxn>
              <a:cxn ang="0">
                <a:pos x="4852" y="10065"/>
              </a:cxn>
              <a:cxn ang="0">
                <a:pos x="4235" y="9862"/>
              </a:cxn>
              <a:cxn ang="0">
                <a:pos x="3325" y="9962"/>
              </a:cxn>
              <a:cxn ang="0">
                <a:pos x="2707" y="9882"/>
              </a:cxn>
              <a:cxn ang="0">
                <a:pos x="2285" y="9617"/>
              </a:cxn>
              <a:cxn ang="0">
                <a:pos x="1707" y="10887"/>
              </a:cxn>
              <a:cxn ang="0">
                <a:pos x="1088" y="15496"/>
              </a:cxn>
              <a:cxn ang="0">
                <a:pos x="1257" y="15564"/>
              </a:cxn>
              <a:cxn ang="0">
                <a:pos x="3443" y="14635"/>
              </a:cxn>
              <a:cxn ang="0">
                <a:pos x="3748" y="14699"/>
              </a:cxn>
              <a:cxn ang="0">
                <a:pos x="5564" y="16192"/>
              </a:cxn>
              <a:cxn ang="0">
                <a:pos x="5725" y="16114"/>
              </a:cxn>
              <a:cxn ang="0">
                <a:pos x="6446" y="11215"/>
              </a:cxn>
              <a:cxn ang="0">
                <a:pos x="6073" y="10251"/>
              </a:cxn>
              <a:cxn ang="0">
                <a:pos x="4628" y="8156"/>
              </a:cxn>
              <a:cxn ang="0">
                <a:pos x="2446" y="6989"/>
              </a:cxn>
              <a:cxn ang="0">
                <a:pos x="1719" y="4587"/>
              </a:cxn>
              <a:cxn ang="0">
                <a:pos x="2888" y="2409"/>
              </a:cxn>
              <a:cxn ang="0">
                <a:pos x="5294" y="1682"/>
              </a:cxn>
              <a:cxn ang="0">
                <a:pos x="7476" y="2850"/>
              </a:cxn>
              <a:cxn ang="0">
                <a:pos x="8204" y="5252"/>
              </a:cxn>
              <a:cxn ang="0">
                <a:pos x="7034" y="7430"/>
              </a:cxn>
            </a:cxnLst>
            <a:rect l="0" t="0" r="r" b="b"/>
            <a:pathLst>
              <a:path w="9922" h="16195">
                <a:moveTo>
                  <a:pt x="9422" y="4098"/>
                </a:moveTo>
                <a:lnTo>
                  <a:pt x="9414" y="4053"/>
                </a:lnTo>
                <a:lnTo>
                  <a:pt x="9409" y="4006"/>
                </a:lnTo>
                <a:lnTo>
                  <a:pt x="9405" y="3959"/>
                </a:lnTo>
                <a:lnTo>
                  <a:pt x="9403" y="3910"/>
                </a:lnTo>
                <a:lnTo>
                  <a:pt x="9403" y="3861"/>
                </a:lnTo>
                <a:lnTo>
                  <a:pt x="9403" y="3813"/>
                </a:lnTo>
                <a:lnTo>
                  <a:pt x="9405" y="3763"/>
                </a:lnTo>
                <a:lnTo>
                  <a:pt x="9408" y="3713"/>
                </a:lnTo>
                <a:lnTo>
                  <a:pt x="9416" y="3611"/>
                </a:lnTo>
                <a:lnTo>
                  <a:pt x="9425" y="3509"/>
                </a:lnTo>
                <a:lnTo>
                  <a:pt x="9436" y="3407"/>
                </a:lnTo>
                <a:lnTo>
                  <a:pt x="9447" y="3305"/>
                </a:lnTo>
                <a:lnTo>
                  <a:pt x="9451" y="3254"/>
                </a:lnTo>
                <a:lnTo>
                  <a:pt x="9455" y="3203"/>
                </a:lnTo>
                <a:lnTo>
                  <a:pt x="9458" y="3152"/>
                </a:lnTo>
                <a:lnTo>
                  <a:pt x="9460" y="3101"/>
                </a:lnTo>
                <a:lnTo>
                  <a:pt x="9461" y="3052"/>
                </a:lnTo>
                <a:lnTo>
                  <a:pt x="9461" y="3002"/>
                </a:lnTo>
                <a:lnTo>
                  <a:pt x="9459" y="2954"/>
                </a:lnTo>
                <a:lnTo>
                  <a:pt x="9456" y="2905"/>
                </a:lnTo>
                <a:lnTo>
                  <a:pt x="9452" y="2856"/>
                </a:lnTo>
                <a:lnTo>
                  <a:pt x="9445" y="2809"/>
                </a:lnTo>
                <a:lnTo>
                  <a:pt x="9436" y="2762"/>
                </a:lnTo>
                <a:lnTo>
                  <a:pt x="9425" y="2717"/>
                </a:lnTo>
                <a:lnTo>
                  <a:pt x="9412" y="2672"/>
                </a:lnTo>
                <a:lnTo>
                  <a:pt x="9396" y="2628"/>
                </a:lnTo>
                <a:lnTo>
                  <a:pt x="9378" y="2585"/>
                </a:lnTo>
                <a:lnTo>
                  <a:pt x="9357" y="2543"/>
                </a:lnTo>
                <a:lnTo>
                  <a:pt x="9334" y="2503"/>
                </a:lnTo>
                <a:lnTo>
                  <a:pt x="9309" y="2466"/>
                </a:lnTo>
                <a:lnTo>
                  <a:pt x="9280" y="2429"/>
                </a:lnTo>
                <a:lnTo>
                  <a:pt x="9251" y="2395"/>
                </a:lnTo>
                <a:lnTo>
                  <a:pt x="9219" y="2362"/>
                </a:lnTo>
                <a:lnTo>
                  <a:pt x="9185" y="2330"/>
                </a:lnTo>
                <a:lnTo>
                  <a:pt x="9149" y="2300"/>
                </a:lnTo>
                <a:lnTo>
                  <a:pt x="9113" y="2270"/>
                </a:lnTo>
                <a:lnTo>
                  <a:pt x="9074" y="2242"/>
                </a:lnTo>
                <a:lnTo>
                  <a:pt x="9034" y="2215"/>
                </a:lnTo>
                <a:lnTo>
                  <a:pt x="8993" y="2187"/>
                </a:lnTo>
                <a:lnTo>
                  <a:pt x="8951" y="2161"/>
                </a:lnTo>
                <a:lnTo>
                  <a:pt x="8908" y="2136"/>
                </a:lnTo>
                <a:lnTo>
                  <a:pt x="8864" y="2111"/>
                </a:lnTo>
                <a:lnTo>
                  <a:pt x="8819" y="2086"/>
                </a:lnTo>
                <a:lnTo>
                  <a:pt x="8774" y="2063"/>
                </a:lnTo>
                <a:lnTo>
                  <a:pt x="8683" y="2014"/>
                </a:lnTo>
                <a:lnTo>
                  <a:pt x="8591" y="1967"/>
                </a:lnTo>
                <a:lnTo>
                  <a:pt x="8545" y="1942"/>
                </a:lnTo>
                <a:lnTo>
                  <a:pt x="8500" y="1918"/>
                </a:lnTo>
                <a:lnTo>
                  <a:pt x="8454" y="1894"/>
                </a:lnTo>
                <a:lnTo>
                  <a:pt x="8409" y="1868"/>
                </a:lnTo>
                <a:lnTo>
                  <a:pt x="8366" y="1842"/>
                </a:lnTo>
                <a:lnTo>
                  <a:pt x="8322" y="1816"/>
                </a:lnTo>
                <a:lnTo>
                  <a:pt x="8280" y="1789"/>
                </a:lnTo>
                <a:lnTo>
                  <a:pt x="8239" y="1761"/>
                </a:lnTo>
                <a:lnTo>
                  <a:pt x="8199" y="1732"/>
                </a:lnTo>
                <a:lnTo>
                  <a:pt x="8160" y="1701"/>
                </a:lnTo>
                <a:lnTo>
                  <a:pt x="8123" y="1670"/>
                </a:lnTo>
                <a:lnTo>
                  <a:pt x="8087" y="1638"/>
                </a:lnTo>
                <a:lnTo>
                  <a:pt x="8053" y="1604"/>
                </a:lnTo>
                <a:lnTo>
                  <a:pt x="8019" y="1568"/>
                </a:lnTo>
                <a:lnTo>
                  <a:pt x="7987" y="1531"/>
                </a:lnTo>
                <a:lnTo>
                  <a:pt x="7956" y="1493"/>
                </a:lnTo>
                <a:lnTo>
                  <a:pt x="7926" y="1452"/>
                </a:lnTo>
                <a:lnTo>
                  <a:pt x="7896" y="1412"/>
                </a:lnTo>
                <a:lnTo>
                  <a:pt x="7868" y="1371"/>
                </a:lnTo>
                <a:lnTo>
                  <a:pt x="7840" y="1328"/>
                </a:lnTo>
                <a:lnTo>
                  <a:pt x="7812" y="1284"/>
                </a:lnTo>
                <a:lnTo>
                  <a:pt x="7786" y="1240"/>
                </a:lnTo>
                <a:lnTo>
                  <a:pt x="7759" y="1196"/>
                </a:lnTo>
                <a:lnTo>
                  <a:pt x="7732" y="1152"/>
                </a:lnTo>
                <a:lnTo>
                  <a:pt x="7681" y="1063"/>
                </a:lnTo>
                <a:lnTo>
                  <a:pt x="7628" y="974"/>
                </a:lnTo>
                <a:lnTo>
                  <a:pt x="7601" y="930"/>
                </a:lnTo>
                <a:lnTo>
                  <a:pt x="7574" y="887"/>
                </a:lnTo>
                <a:lnTo>
                  <a:pt x="7548" y="844"/>
                </a:lnTo>
                <a:lnTo>
                  <a:pt x="7519" y="803"/>
                </a:lnTo>
                <a:lnTo>
                  <a:pt x="7492" y="762"/>
                </a:lnTo>
                <a:lnTo>
                  <a:pt x="7463" y="722"/>
                </a:lnTo>
                <a:lnTo>
                  <a:pt x="7433" y="683"/>
                </a:lnTo>
                <a:lnTo>
                  <a:pt x="7403" y="647"/>
                </a:lnTo>
                <a:lnTo>
                  <a:pt x="7371" y="611"/>
                </a:lnTo>
                <a:lnTo>
                  <a:pt x="7339" y="577"/>
                </a:lnTo>
                <a:lnTo>
                  <a:pt x="7305" y="546"/>
                </a:lnTo>
                <a:lnTo>
                  <a:pt x="7271" y="515"/>
                </a:lnTo>
                <a:lnTo>
                  <a:pt x="7234" y="487"/>
                </a:lnTo>
                <a:lnTo>
                  <a:pt x="7197" y="462"/>
                </a:lnTo>
                <a:lnTo>
                  <a:pt x="7158" y="438"/>
                </a:lnTo>
                <a:lnTo>
                  <a:pt x="7118" y="417"/>
                </a:lnTo>
                <a:lnTo>
                  <a:pt x="7075" y="398"/>
                </a:lnTo>
                <a:lnTo>
                  <a:pt x="7031" y="382"/>
                </a:lnTo>
                <a:lnTo>
                  <a:pt x="6986" y="368"/>
                </a:lnTo>
                <a:lnTo>
                  <a:pt x="6940" y="357"/>
                </a:lnTo>
                <a:lnTo>
                  <a:pt x="6894" y="349"/>
                </a:lnTo>
                <a:lnTo>
                  <a:pt x="6847" y="343"/>
                </a:lnTo>
                <a:lnTo>
                  <a:pt x="6800" y="338"/>
                </a:lnTo>
                <a:lnTo>
                  <a:pt x="6751" y="336"/>
                </a:lnTo>
                <a:lnTo>
                  <a:pt x="6702" y="336"/>
                </a:lnTo>
                <a:lnTo>
                  <a:pt x="6653" y="337"/>
                </a:lnTo>
                <a:lnTo>
                  <a:pt x="6604" y="339"/>
                </a:lnTo>
                <a:lnTo>
                  <a:pt x="6553" y="342"/>
                </a:lnTo>
                <a:lnTo>
                  <a:pt x="6503" y="347"/>
                </a:lnTo>
                <a:lnTo>
                  <a:pt x="6453" y="353"/>
                </a:lnTo>
                <a:lnTo>
                  <a:pt x="6402" y="359"/>
                </a:lnTo>
                <a:lnTo>
                  <a:pt x="6351" y="366"/>
                </a:lnTo>
                <a:lnTo>
                  <a:pt x="6249" y="382"/>
                </a:lnTo>
                <a:lnTo>
                  <a:pt x="6147" y="397"/>
                </a:lnTo>
                <a:lnTo>
                  <a:pt x="6045" y="412"/>
                </a:lnTo>
                <a:lnTo>
                  <a:pt x="5945" y="425"/>
                </a:lnTo>
                <a:lnTo>
                  <a:pt x="5895" y="430"/>
                </a:lnTo>
                <a:lnTo>
                  <a:pt x="5846" y="434"/>
                </a:lnTo>
                <a:lnTo>
                  <a:pt x="5796" y="437"/>
                </a:lnTo>
                <a:lnTo>
                  <a:pt x="5747" y="439"/>
                </a:lnTo>
                <a:lnTo>
                  <a:pt x="5700" y="439"/>
                </a:lnTo>
                <a:lnTo>
                  <a:pt x="5652" y="438"/>
                </a:lnTo>
                <a:lnTo>
                  <a:pt x="5604" y="435"/>
                </a:lnTo>
                <a:lnTo>
                  <a:pt x="5558" y="430"/>
                </a:lnTo>
                <a:lnTo>
                  <a:pt x="5512" y="423"/>
                </a:lnTo>
                <a:lnTo>
                  <a:pt x="5465" y="414"/>
                </a:lnTo>
                <a:lnTo>
                  <a:pt x="5418" y="403"/>
                </a:lnTo>
                <a:lnTo>
                  <a:pt x="5371" y="390"/>
                </a:lnTo>
                <a:lnTo>
                  <a:pt x="5324" y="376"/>
                </a:lnTo>
                <a:lnTo>
                  <a:pt x="5278" y="359"/>
                </a:lnTo>
                <a:lnTo>
                  <a:pt x="5230" y="343"/>
                </a:lnTo>
                <a:lnTo>
                  <a:pt x="5184" y="325"/>
                </a:lnTo>
                <a:lnTo>
                  <a:pt x="5089" y="286"/>
                </a:lnTo>
                <a:lnTo>
                  <a:pt x="4994" y="246"/>
                </a:lnTo>
                <a:lnTo>
                  <a:pt x="4900" y="203"/>
                </a:lnTo>
                <a:lnTo>
                  <a:pt x="4805" y="163"/>
                </a:lnTo>
                <a:lnTo>
                  <a:pt x="4758" y="143"/>
                </a:lnTo>
                <a:lnTo>
                  <a:pt x="4711" y="123"/>
                </a:lnTo>
                <a:lnTo>
                  <a:pt x="4663" y="105"/>
                </a:lnTo>
                <a:lnTo>
                  <a:pt x="4616" y="87"/>
                </a:lnTo>
                <a:lnTo>
                  <a:pt x="4569" y="71"/>
                </a:lnTo>
                <a:lnTo>
                  <a:pt x="4522" y="56"/>
                </a:lnTo>
                <a:lnTo>
                  <a:pt x="4475" y="43"/>
                </a:lnTo>
                <a:lnTo>
                  <a:pt x="4428" y="30"/>
                </a:lnTo>
                <a:lnTo>
                  <a:pt x="4381" y="20"/>
                </a:lnTo>
                <a:lnTo>
                  <a:pt x="4334" y="11"/>
                </a:lnTo>
                <a:lnTo>
                  <a:pt x="4287" y="5"/>
                </a:lnTo>
                <a:lnTo>
                  <a:pt x="4241" y="1"/>
                </a:lnTo>
                <a:lnTo>
                  <a:pt x="4194" y="0"/>
                </a:lnTo>
                <a:lnTo>
                  <a:pt x="4147" y="1"/>
                </a:lnTo>
                <a:lnTo>
                  <a:pt x="4102" y="5"/>
                </a:lnTo>
                <a:lnTo>
                  <a:pt x="4055" y="12"/>
                </a:lnTo>
                <a:lnTo>
                  <a:pt x="4011" y="22"/>
                </a:lnTo>
                <a:lnTo>
                  <a:pt x="3966" y="34"/>
                </a:lnTo>
                <a:lnTo>
                  <a:pt x="3922" y="50"/>
                </a:lnTo>
                <a:lnTo>
                  <a:pt x="3880" y="68"/>
                </a:lnTo>
                <a:lnTo>
                  <a:pt x="3838" y="87"/>
                </a:lnTo>
                <a:lnTo>
                  <a:pt x="3797" y="109"/>
                </a:lnTo>
                <a:lnTo>
                  <a:pt x="3756" y="134"/>
                </a:lnTo>
                <a:lnTo>
                  <a:pt x="3717" y="160"/>
                </a:lnTo>
                <a:lnTo>
                  <a:pt x="3677" y="188"/>
                </a:lnTo>
                <a:lnTo>
                  <a:pt x="3639" y="218"/>
                </a:lnTo>
                <a:lnTo>
                  <a:pt x="3600" y="248"/>
                </a:lnTo>
                <a:lnTo>
                  <a:pt x="3561" y="280"/>
                </a:lnTo>
                <a:lnTo>
                  <a:pt x="3524" y="314"/>
                </a:lnTo>
                <a:lnTo>
                  <a:pt x="3486" y="347"/>
                </a:lnTo>
                <a:lnTo>
                  <a:pt x="3449" y="383"/>
                </a:lnTo>
                <a:lnTo>
                  <a:pt x="3412" y="418"/>
                </a:lnTo>
                <a:lnTo>
                  <a:pt x="3338" y="490"/>
                </a:lnTo>
                <a:lnTo>
                  <a:pt x="3264" y="562"/>
                </a:lnTo>
                <a:lnTo>
                  <a:pt x="3190" y="634"/>
                </a:lnTo>
                <a:lnTo>
                  <a:pt x="3115" y="703"/>
                </a:lnTo>
                <a:lnTo>
                  <a:pt x="3078" y="737"/>
                </a:lnTo>
                <a:lnTo>
                  <a:pt x="3039" y="769"/>
                </a:lnTo>
                <a:lnTo>
                  <a:pt x="3001" y="802"/>
                </a:lnTo>
                <a:lnTo>
                  <a:pt x="2962" y="831"/>
                </a:lnTo>
                <a:lnTo>
                  <a:pt x="2923" y="860"/>
                </a:lnTo>
                <a:lnTo>
                  <a:pt x="2882" y="888"/>
                </a:lnTo>
                <a:lnTo>
                  <a:pt x="2842" y="913"/>
                </a:lnTo>
                <a:lnTo>
                  <a:pt x="2800" y="936"/>
                </a:lnTo>
                <a:lnTo>
                  <a:pt x="2760" y="958"/>
                </a:lnTo>
                <a:lnTo>
                  <a:pt x="2717" y="977"/>
                </a:lnTo>
                <a:lnTo>
                  <a:pt x="2673" y="995"/>
                </a:lnTo>
                <a:lnTo>
                  <a:pt x="2629" y="1011"/>
                </a:lnTo>
                <a:lnTo>
                  <a:pt x="2583" y="1026"/>
                </a:lnTo>
                <a:lnTo>
                  <a:pt x="2537" y="1042"/>
                </a:lnTo>
                <a:lnTo>
                  <a:pt x="2489" y="1055"/>
                </a:lnTo>
                <a:lnTo>
                  <a:pt x="2441" y="1067"/>
                </a:lnTo>
                <a:lnTo>
                  <a:pt x="2343" y="1091"/>
                </a:lnTo>
                <a:lnTo>
                  <a:pt x="2243" y="1112"/>
                </a:lnTo>
                <a:lnTo>
                  <a:pt x="2142" y="1135"/>
                </a:lnTo>
                <a:lnTo>
                  <a:pt x="2042" y="1156"/>
                </a:lnTo>
                <a:lnTo>
                  <a:pt x="1992" y="1168"/>
                </a:lnTo>
                <a:lnTo>
                  <a:pt x="1942" y="1180"/>
                </a:lnTo>
                <a:lnTo>
                  <a:pt x="1893" y="1193"/>
                </a:lnTo>
                <a:lnTo>
                  <a:pt x="1844" y="1207"/>
                </a:lnTo>
                <a:lnTo>
                  <a:pt x="1796" y="1221"/>
                </a:lnTo>
                <a:lnTo>
                  <a:pt x="1749" y="1237"/>
                </a:lnTo>
                <a:lnTo>
                  <a:pt x="1702" y="1253"/>
                </a:lnTo>
                <a:lnTo>
                  <a:pt x="1657" y="1271"/>
                </a:lnTo>
                <a:lnTo>
                  <a:pt x="1612" y="1292"/>
                </a:lnTo>
                <a:lnTo>
                  <a:pt x="1569" y="1313"/>
                </a:lnTo>
                <a:lnTo>
                  <a:pt x="1527" y="1335"/>
                </a:lnTo>
                <a:lnTo>
                  <a:pt x="1486" y="1360"/>
                </a:lnTo>
                <a:lnTo>
                  <a:pt x="1447" y="1387"/>
                </a:lnTo>
                <a:lnTo>
                  <a:pt x="1409" y="1416"/>
                </a:lnTo>
                <a:lnTo>
                  <a:pt x="1374" y="1447"/>
                </a:lnTo>
                <a:lnTo>
                  <a:pt x="1339" y="1481"/>
                </a:lnTo>
                <a:lnTo>
                  <a:pt x="1308" y="1517"/>
                </a:lnTo>
                <a:lnTo>
                  <a:pt x="1278" y="1555"/>
                </a:lnTo>
                <a:lnTo>
                  <a:pt x="1251" y="1593"/>
                </a:lnTo>
                <a:lnTo>
                  <a:pt x="1226" y="1634"/>
                </a:lnTo>
                <a:lnTo>
                  <a:pt x="1203" y="1675"/>
                </a:lnTo>
                <a:lnTo>
                  <a:pt x="1182" y="1719"/>
                </a:lnTo>
                <a:lnTo>
                  <a:pt x="1163" y="1763"/>
                </a:lnTo>
                <a:lnTo>
                  <a:pt x="1146" y="1808"/>
                </a:lnTo>
                <a:lnTo>
                  <a:pt x="1130" y="1854"/>
                </a:lnTo>
                <a:lnTo>
                  <a:pt x="1115" y="1902"/>
                </a:lnTo>
                <a:lnTo>
                  <a:pt x="1102" y="1949"/>
                </a:lnTo>
                <a:lnTo>
                  <a:pt x="1090" y="1998"/>
                </a:lnTo>
                <a:lnTo>
                  <a:pt x="1079" y="2048"/>
                </a:lnTo>
                <a:lnTo>
                  <a:pt x="1069" y="2097"/>
                </a:lnTo>
                <a:lnTo>
                  <a:pt x="1058" y="2148"/>
                </a:lnTo>
                <a:lnTo>
                  <a:pt x="1049" y="2197"/>
                </a:lnTo>
                <a:lnTo>
                  <a:pt x="1033" y="2300"/>
                </a:lnTo>
                <a:lnTo>
                  <a:pt x="1016" y="2401"/>
                </a:lnTo>
                <a:lnTo>
                  <a:pt x="1000" y="2501"/>
                </a:lnTo>
                <a:lnTo>
                  <a:pt x="980" y="2600"/>
                </a:lnTo>
                <a:lnTo>
                  <a:pt x="970" y="2649"/>
                </a:lnTo>
                <a:lnTo>
                  <a:pt x="959" y="2697"/>
                </a:lnTo>
                <a:lnTo>
                  <a:pt x="947" y="2744"/>
                </a:lnTo>
                <a:lnTo>
                  <a:pt x="935" y="2791"/>
                </a:lnTo>
                <a:lnTo>
                  <a:pt x="920" y="2836"/>
                </a:lnTo>
                <a:lnTo>
                  <a:pt x="904" y="2881"/>
                </a:lnTo>
                <a:lnTo>
                  <a:pt x="887" y="2923"/>
                </a:lnTo>
                <a:lnTo>
                  <a:pt x="868" y="2966"/>
                </a:lnTo>
                <a:lnTo>
                  <a:pt x="847" y="3008"/>
                </a:lnTo>
                <a:lnTo>
                  <a:pt x="823" y="3050"/>
                </a:lnTo>
                <a:lnTo>
                  <a:pt x="798" y="3091"/>
                </a:lnTo>
                <a:lnTo>
                  <a:pt x="770" y="3132"/>
                </a:lnTo>
                <a:lnTo>
                  <a:pt x="743" y="3172"/>
                </a:lnTo>
                <a:lnTo>
                  <a:pt x="713" y="3213"/>
                </a:lnTo>
                <a:lnTo>
                  <a:pt x="682" y="3252"/>
                </a:lnTo>
                <a:lnTo>
                  <a:pt x="651" y="3292"/>
                </a:lnTo>
                <a:lnTo>
                  <a:pt x="585" y="3370"/>
                </a:lnTo>
                <a:lnTo>
                  <a:pt x="516" y="3446"/>
                </a:lnTo>
                <a:lnTo>
                  <a:pt x="448" y="3524"/>
                </a:lnTo>
                <a:lnTo>
                  <a:pt x="379" y="3601"/>
                </a:lnTo>
                <a:lnTo>
                  <a:pt x="346" y="3640"/>
                </a:lnTo>
                <a:lnTo>
                  <a:pt x="313" y="3679"/>
                </a:lnTo>
                <a:lnTo>
                  <a:pt x="281" y="3718"/>
                </a:lnTo>
                <a:lnTo>
                  <a:pt x="249" y="3757"/>
                </a:lnTo>
                <a:lnTo>
                  <a:pt x="220" y="3797"/>
                </a:lnTo>
                <a:lnTo>
                  <a:pt x="191" y="3837"/>
                </a:lnTo>
                <a:lnTo>
                  <a:pt x="163" y="3877"/>
                </a:lnTo>
                <a:lnTo>
                  <a:pt x="138" y="3917"/>
                </a:lnTo>
                <a:lnTo>
                  <a:pt x="114" y="3959"/>
                </a:lnTo>
                <a:lnTo>
                  <a:pt x="91" y="4000"/>
                </a:lnTo>
                <a:lnTo>
                  <a:pt x="71" y="4043"/>
                </a:lnTo>
                <a:lnTo>
                  <a:pt x="53" y="4085"/>
                </a:lnTo>
                <a:lnTo>
                  <a:pt x="38" y="4129"/>
                </a:lnTo>
                <a:lnTo>
                  <a:pt x="24" y="4173"/>
                </a:lnTo>
                <a:lnTo>
                  <a:pt x="14" y="4218"/>
                </a:lnTo>
                <a:lnTo>
                  <a:pt x="6" y="4263"/>
                </a:lnTo>
                <a:lnTo>
                  <a:pt x="2" y="4310"/>
                </a:lnTo>
                <a:lnTo>
                  <a:pt x="0" y="4356"/>
                </a:lnTo>
                <a:lnTo>
                  <a:pt x="1" y="4402"/>
                </a:lnTo>
                <a:lnTo>
                  <a:pt x="5" y="4449"/>
                </a:lnTo>
                <a:lnTo>
                  <a:pt x="11" y="4495"/>
                </a:lnTo>
                <a:lnTo>
                  <a:pt x="19" y="4542"/>
                </a:lnTo>
                <a:lnTo>
                  <a:pt x="30" y="4587"/>
                </a:lnTo>
                <a:lnTo>
                  <a:pt x="44" y="4634"/>
                </a:lnTo>
                <a:lnTo>
                  <a:pt x="58" y="4680"/>
                </a:lnTo>
                <a:lnTo>
                  <a:pt x="74" y="4726"/>
                </a:lnTo>
                <a:lnTo>
                  <a:pt x="91" y="4772"/>
                </a:lnTo>
                <a:lnTo>
                  <a:pt x="109" y="4819"/>
                </a:lnTo>
                <a:lnTo>
                  <a:pt x="130" y="4865"/>
                </a:lnTo>
                <a:lnTo>
                  <a:pt x="151" y="4911"/>
                </a:lnTo>
                <a:lnTo>
                  <a:pt x="172" y="4957"/>
                </a:lnTo>
                <a:lnTo>
                  <a:pt x="195" y="5003"/>
                </a:lnTo>
                <a:lnTo>
                  <a:pt x="240" y="5095"/>
                </a:lnTo>
                <a:lnTo>
                  <a:pt x="287" y="5187"/>
                </a:lnTo>
                <a:lnTo>
                  <a:pt x="333" y="5280"/>
                </a:lnTo>
                <a:lnTo>
                  <a:pt x="376" y="5372"/>
                </a:lnTo>
                <a:lnTo>
                  <a:pt x="396" y="5418"/>
                </a:lnTo>
                <a:lnTo>
                  <a:pt x="416" y="5464"/>
                </a:lnTo>
                <a:lnTo>
                  <a:pt x="434" y="5510"/>
                </a:lnTo>
                <a:lnTo>
                  <a:pt x="450" y="5556"/>
                </a:lnTo>
                <a:lnTo>
                  <a:pt x="465" y="5602"/>
                </a:lnTo>
                <a:lnTo>
                  <a:pt x="480" y="5648"/>
                </a:lnTo>
                <a:lnTo>
                  <a:pt x="491" y="5695"/>
                </a:lnTo>
                <a:lnTo>
                  <a:pt x="500" y="5740"/>
                </a:lnTo>
                <a:lnTo>
                  <a:pt x="508" y="5787"/>
                </a:lnTo>
                <a:lnTo>
                  <a:pt x="513" y="5833"/>
                </a:lnTo>
                <a:lnTo>
                  <a:pt x="517" y="5881"/>
                </a:lnTo>
                <a:lnTo>
                  <a:pt x="519" y="5928"/>
                </a:lnTo>
                <a:lnTo>
                  <a:pt x="519" y="5977"/>
                </a:lnTo>
                <a:lnTo>
                  <a:pt x="519" y="6027"/>
                </a:lnTo>
                <a:lnTo>
                  <a:pt x="517" y="6076"/>
                </a:lnTo>
                <a:lnTo>
                  <a:pt x="514" y="6127"/>
                </a:lnTo>
                <a:lnTo>
                  <a:pt x="506" y="6228"/>
                </a:lnTo>
                <a:lnTo>
                  <a:pt x="497" y="6329"/>
                </a:lnTo>
                <a:lnTo>
                  <a:pt x="486" y="6432"/>
                </a:lnTo>
                <a:lnTo>
                  <a:pt x="475" y="6535"/>
                </a:lnTo>
                <a:lnTo>
                  <a:pt x="471" y="6585"/>
                </a:lnTo>
                <a:lnTo>
                  <a:pt x="467" y="6637"/>
                </a:lnTo>
                <a:lnTo>
                  <a:pt x="464" y="6688"/>
                </a:lnTo>
                <a:lnTo>
                  <a:pt x="462" y="6737"/>
                </a:lnTo>
                <a:lnTo>
                  <a:pt x="461" y="6788"/>
                </a:lnTo>
                <a:lnTo>
                  <a:pt x="461" y="6837"/>
                </a:lnTo>
                <a:lnTo>
                  <a:pt x="463" y="6886"/>
                </a:lnTo>
                <a:lnTo>
                  <a:pt x="466" y="6934"/>
                </a:lnTo>
                <a:lnTo>
                  <a:pt x="470" y="6983"/>
                </a:lnTo>
                <a:lnTo>
                  <a:pt x="477" y="7030"/>
                </a:lnTo>
                <a:lnTo>
                  <a:pt x="486" y="7076"/>
                </a:lnTo>
                <a:lnTo>
                  <a:pt x="497" y="7123"/>
                </a:lnTo>
                <a:lnTo>
                  <a:pt x="510" y="7167"/>
                </a:lnTo>
                <a:lnTo>
                  <a:pt x="526" y="7212"/>
                </a:lnTo>
                <a:lnTo>
                  <a:pt x="544" y="7254"/>
                </a:lnTo>
                <a:lnTo>
                  <a:pt x="565" y="7297"/>
                </a:lnTo>
                <a:lnTo>
                  <a:pt x="588" y="7336"/>
                </a:lnTo>
                <a:lnTo>
                  <a:pt x="613" y="7374"/>
                </a:lnTo>
                <a:lnTo>
                  <a:pt x="642" y="7409"/>
                </a:lnTo>
                <a:lnTo>
                  <a:pt x="671" y="7444"/>
                </a:lnTo>
                <a:lnTo>
                  <a:pt x="703" y="7477"/>
                </a:lnTo>
                <a:lnTo>
                  <a:pt x="737" y="7508"/>
                </a:lnTo>
                <a:lnTo>
                  <a:pt x="773" y="7540"/>
                </a:lnTo>
                <a:lnTo>
                  <a:pt x="809" y="7569"/>
                </a:lnTo>
                <a:lnTo>
                  <a:pt x="848" y="7597"/>
                </a:lnTo>
                <a:lnTo>
                  <a:pt x="888" y="7625"/>
                </a:lnTo>
                <a:lnTo>
                  <a:pt x="929" y="7652"/>
                </a:lnTo>
                <a:lnTo>
                  <a:pt x="971" y="7677"/>
                </a:lnTo>
                <a:lnTo>
                  <a:pt x="1014" y="7703"/>
                </a:lnTo>
                <a:lnTo>
                  <a:pt x="1058" y="7728"/>
                </a:lnTo>
                <a:lnTo>
                  <a:pt x="1103" y="7752"/>
                </a:lnTo>
                <a:lnTo>
                  <a:pt x="1148" y="7777"/>
                </a:lnTo>
                <a:lnTo>
                  <a:pt x="1239" y="7824"/>
                </a:lnTo>
                <a:lnTo>
                  <a:pt x="1331" y="7873"/>
                </a:lnTo>
                <a:lnTo>
                  <a:pt x="1377" y="7896"/>
                </a:lnTo>
                <a:lnTo>
                  <a:pt x="1422" y="7921"/>
                </a:lnTo>
                <a:lnTo>
                  <a:pt x="1468" y="7946"/>
                </a:lnTo>
                <a:lnTo>
                  <a:pt x="1513" y="7971"/>
                </a:lnTo>
                <a:lnTo>
                  <a:pt x="1556" y="7996"/>
                </a:lnTo>
                <a:lnTo>
                  <a:pt x="1600" y="8023"/>
                </a:lnTo>
                <a:lnTo>
                  <a:pt x="1642" y="8050"/>
                </a:lnTo>
                <a:lnTo>
                  <a:pt x="1684" y="8078"/>
                </a:lnTo>
                <a:lnTo>
                  <a:pt x="1723" y="8108"/>
                </a:lnTo>
                <a:lnTo>
                  <a:pt x="1762" y="8137"/>
                </a:lnTo>
                <a:lnTo>
                  <a:pt x="1799" y="8168"/>
                </a:lnTo>
                <a:lnTo>
                  <a:pt x="1835" y="8201"/>
                </a:lnTo>
                <a:lnTo>
                  <a:pt x="1869" y="8235"/>
                </a:lnTo>
                <a:lnTo>
                  <a:pt x="1903" y="8271"/>
                </a:lnTo>
                <a:lnTo>
                  <a:pt x="1935" y="8308"/>
                </a:lnTo>
                <a:lnTo>
                  <a:pt x="1966" y="8346"/>
                </a:lnTo>
                <a:lnTo>
                  <a:pt x="1996" y="8386"/>
                </a:lnTo>
                <a:lnTo>
                  <a:pt x="2026" y="8427"/>
                </a:lnTo>
                <a:lnTo>
                  <a:pt x="2054" y="8469"/>
                </a:lnTo>
                <a:lnTo>
                  <a:pt x="2082" y="8511"/>
                </a:lnTo>
                <a:lnTo>
                  <a:pt x="2110" y="8555"/>
                </a:lnTo>
                <a:lnTo>
                  <a:pt x="2136" y="8599"/>
                </a:lnTo>
                <a:lnTo>
                  <a:pt x="2163" y="8643"/>
                </a:lnTo>
                <a:lnTo>
                  <a:pt x="2190" y="8688"/>
                </a:lnTo>
                <a:lnTo>
                  <a:pt x="2241" y="8777"/>
                </a:lnTo>
                <a:lnTo>
                  <a:pt x="2294" y="8866"/>
                </a:lnTo>
                <a:lnTo>
                  <a:pt x="2321" y="8909"/>
                </a:lnTo>
                <a:lnTo>
                  <a:pt x="2348" y="8953"/>
                </a:lnTo>
                <a:lnTo>
                  <a:pt x="2375" y="8995"/>
                </a:lnTo>
                <a:lnTo>
                  <a:pt x="2403" y="9037"/>
                </a:lnTo>
                <a:lnTo>
                  <a:pt x="2431" y="9077"/>
                </a:lnTo>
                <a:lnTo>
                  <a:pt x="2459" y="9117"/>
                </a:lnTo>
                <a:lnTo>
                  <a:pt x="2489" y="9155"/>
                </a:lnTo>
                <a:lnTo>
                  <a:pt x="2519" y="9193"/>
                </a:lnTo>
                <a:lnTo>
                  <a:pt x="2551" y="9228"/>
                </a:lnTo>
                <a:lnTo>
                  <a:pt x="2583" y="9262"/>
                </a:lnTo>
                <a:lnTo>
                  <a:pt x="2617" y="9294"/>
                </a:lnTo>
                <a:lnTo>
                  <a:pt x="2651" y="9324"/>
                </a:lnTo>
                <a:lnTo>
                  <a:pt x="2688" y="9352"/>
                </a:lnTo>
                <a:lnTo>
                  <a:pt x="2725" y="9378"/>
                </a:lnTo>
                <a:lnTo>
                  <a:pt x="2764" y="9401"/>
                </a:lnTo>
                <a:lnTo>
                  <a:pt x="2804" y="9422"/>
                </a:lnTo>
                <a:lnTo>
                  <a:pt x="2848" y="9442"/>
                </a:lnTo>
                <a:lnTo>
                  <a:pt x="2891" y="9458"/>
                </a:lnTo>
                <a:lnTo>
                  <a:pt x="2936" y="9471"/>
                </a:lnTo>
                <a:lnTo>
                  <a:pt x="2982" y="9482"/>
                </a:lnTo>
                <a:lnTo>
                  <a:pt x="3028" y="9490"/>
                </a:lnTo>
                <a:lnTo>
                  <a:pt x="3075" y="9496"/>
                </a:lnTo>
                <a:lnTo>
                  <a:pt x="3122" y="9500"/>
                </a:lnTo>
                <a:lnTo>
                  <a:pt x="3171" y="9503"/>
                </a:lnTo>
                <a:lnTo>
                  <a:pt x="3220" y="9503"/>
                </a:lnTo>
                <a:lnTo>
                  <a:pt x="3269" y="9502"/>
                </a:lnTo>
                <a:lnTo>
                  <a:pt x="3319" y="9500"/>
                </a:lnTo>
                <a:lnTo>
                  <a:pt x="3369" y="9496"/>
                </a:lnTo>
                <a:lnTo>
                  <a:pt x="3419" y="9492"/>
                </a:lnTo>
                <a:lnTo>
                  <a:pt x="3469" y="9486"/>
                </a:lnTo>
                <a:lnTo>
                  <a:pt x="3520" y="9480"/>
                </a:lnTo>
                <a:lnTo>
                  <a:pt x="3571" y="9473"/>
                </a:lnTo>
                <a:lnTo>
                  <a:pt x="3673" y="9458"/>
                </a:lnTo>
                <a:lnTo>
                  <a:pt x="3775" y="9443"/>
                </a:lnTo>
                <a:lnTo>
                  <a:pt x="3877" y="9428"/>
                </a:lnTo>
                <a:lnTo>
                  <a:pt x="3977" y="9414"/>
                </a:lnTo>
                <a:lnTo>
                  <a:pt x="4028" y="9409"/>
                </a:lnTo>
                <a:lnTo>
                  <a:pt x="4076" y="9405"/>
                </a:lnTo>
                <a:lnTo>
                  <a:pt x="4126" y="9402"/>
                </a:lnTo>
                <a:lnTo>
                  <a:pt x="4175" y="9400"/>
                </a:lnTo>
                <a:lnTo>
                  <a:pt x="4223" y="9399"/>
                </a:lnTo>
                <a:lnTo>
                  <a:pt x="4271" y="9401"/>
                </a:lnTo>
                <a:lnTo>
                  <a:pt x="4318" y="9404"/>
                </a:lnTo>
                <a:lnTo>
                  <a:pt x="4364" y="9409"/>
                </a:lnTo>
                <a:lnTo>
                  <a:pt x="4410" y="9416"/>
                </a:lnTo>
                <a:lnTo>
                  <a:pt x="4457" y="9425"/>
                </a:lnTo>
                <a:lnTo>
                  <a:pt x="4504" y="9437"/>
                </a:lnTo>
                <a:lnTo>
                  <a:pt x="4551" y="9450"/>
                </a:lnTo>
                <a:lnTo>
                  <a:pt x="4598" y="9464"/>
                </a:lnTo>
                <a:lnTo>
                  <a:pt x="4644" y="9480"/>
                </a:lnTo>
                <a:lnTo>
                  <a:pt x="4692" y="9496"/>
                </a:lnTo>
                <a:lnTo>
                  <a:pt x="4738" y="9515"/>
                </a:lnTo>
                <a:lnTo>
                  <a:pt x="4833" y="9553"/>
                </a:lnTo>
                <a:lnTo>
                  <a:pt x="4928" y="9594"/>
                </a:lnTo>
                <a:lnTo>
                  <a:pt x="5022" y="9635"/>
                </a:lnTo>
                <a:lnTo>
                  <a:pt x="5117" y="9677"/>
                </a:lnTo>
                <a:lnTo>
                  <a:pt x="5164" y="9697"/>
                </a:lnTo>
                <a:lnTo>
                  <a:pt x="5211" y="9716"/>
                </a:lnTo>
                <a:lnTo>
                  <a:pt x="5259" y="9734"/>
                </a:lnTo>
                <a:lnTo>
                  <a:pt x="5306" y="9751"/>
                </a:lnTo>
                <a:lnTo>
                  <a:pt x="5353" y="9769"/>
                </a:lnTo>
                <a:lnTo>
                  <a:pt x="5400" y="9784"/>
                </a:lnTo>
                <a:lnTo>
                  <a:pt x="5447" y="9797"/>
                </a:lnTo>
                <a:lnTo>
                  <a:pt x="5494" y="9809"/>
                </a:lnTo>
                <a:lnTo>
                  <a:pt x="5541" y="9819"/>
                </a:lnTo>
                <a:lnTo>
                  <a:pt x="5588" y="9827"/>
                </a:lnTo>
                <a:lnTo>
                  <a:pt x="5635" y="9834"/>
                </a:lnTo>
                <a:lnTo>
                  <a:pt x="5681" y="9837"/>
                </a:lnTo>
                <a:lnTo>
                  <a:pt x="5728" y="9839"/>
                </a:lnTo>
                <a:lnTo>
                  <a:pt x="5775" y="9838"/>
                </a:lnTo>
                <a:lnTo>
                  <a:pt x="5820" y="9834"/>
                </a:lnTo>
                <a:lnTo>
                  <a:pt x="5867" y="9827"/>
                </a:lnTo>
                <a:lnTo>
                  <a:pt x="5911" y="9817"/>
                </a:lnTo>
                <a:lnTo>
                  <a:pt x="5956" y="9805"/>
                </a:lnTo>
                <a:lnTo>
                  <a:pt x="6000" y="9790"/>
                </a:lnTo>
                <a:lnTo>
                  <a:pt x="6042" y="9772"/>
                </a:lnTo>
                <a:lnTo>
                  <a:pt x="6084" y="9751"/>
                </a:lnTo>
                <a:lnTo>
                  <a:pt x="6125" y="9729"/>
                </a:lnTo>
                <a:lnTo>
                  <a:pt x="6166" y="9705"/>
                </a:lnTo>
                <a:lnTo>
                  <a:pt x="6205" y="9679"/>
                </a:lnTo>
                <a:lnTo>
                  <a:pt x="6245" y="9651"/>
                </a:lnTo>
                <a:lnTo>
                  <a:pt x="6283" y="9622"/>
                </a:lnTo>
                <a:lnTo>
                  <a:pt x="6322" y="9590"/>
                </a:lnTo>
                <a:lnTo>
                  <a:pt x="6361" y="9559"/>
                </a:lnTo>
                <a:lnTo>
                  <a:pt x="6398" y="9526"/>
                </a:lnTo>
                <a:lnTo>
                  <a:pt x="6436" y="9492"/>
                </a:lnTo>
                <a:lnTo>
                  <a:pt x="6473" y="9457"/>
                </a:lnTo>
                <a:lnTo>
                  <a:pt x="6510" y="9421"/>
                </a:lnTo>
                <a:lnTo>
                  <a:pt x="6584" y="9350"/>
                </a:lnTo>
                <a:lnTo>
                  <a:pt x="6658" y="9278"/>
                </a:lnTo>
                <a:lnTo>
                  <a:pt x="6732" y="9206"/>
                </a:lnTo>
                <a:lnTo>
                  <a:pt x="6807" y="9136"/>
                </a:lnTo>
                <a:lnTo>
                  <a:pt x="6844" y="9103"/>
                </a:lnTo>
                <a:lnTo>
                  <a:pt x="6883" y="9069"/>
                </a:lnTo>
                <a:lnTo>
                  <a:pt x="6921" y="9038"/>
                </a:lnTo>
                <a:lnTo>
                  <a:pt x="6960" y="9007"/>
                </a:lnTo>
                <a:lnTo>
                  <a:pt x="6999" y="8979"/>
                </a:lnTo>
                <a:lnTo>
                  <a:pt x="7040" y="8952"/>
                </a:lnTo>
                <a:lnTo>
                  <a:pt x="7080" y="8926"/>
                </a:lnTo>
                <a:lnTo>
                  <a:pt x="7122" y="8903"/>
                </a:lnTo>
                <a:lnTo>
                  <a:pt x="7162" y="8882"/>
                </a:lnTo>
                <a:lnTo>
                  <a:pt x="7205" y="8863"/>
                </a:lnTo>
                <a:lnTo>
                  <a:pt x="7249" y="8844"/>
                </a:lnTo>
                <a:lnTo>
                  <a:pt x="7293" y="8828"/>
                </a:lnTo>
                <a:lnTo>
                  <a:pt x="7339" y="8812"/>
                </a:lnTo>
                <a:lnTo>
                  <a:pt x="7385" y="8798"/>
                </a:lnTo>
                <a:lnTo>
                  <a:pt x="7433" y="8785"/>
                </a:lnTo>
                <a:lnTo>
                  <a:pt x="7481" y="8772"/>
                </a:lnTo>
                <a:lnTo>
                  <a:pt x="7579" y="8748"/>
                </a:lnTo>
                <a:lnTo>
                  <a:pt x="7679" y="8727"/>
                </a:lnTo>
                <a:lnTo>
                  <a:pt x="7780" y="8705"/>
                </a:lnTo>
                <a:lnTo>
                  <a:pt x="7880" y="8683"/>
                </a:lnTo>
                <a:lnTo>
                  <a:pt x="7930" y="8671"/>
                </a:lnTo>
                <a:lnTo>
                  <a:pt x="7980" y="8659"/>
                </a:lnTo>
                <a:lnTo>
                  <a:pt x="8029" y="8646"/>
                </a:lnTo>
                <a:lnTo>
                  <a:pt x="8078" y="8633"/>
                </a:lnTo>
                <a:lnTo>
                  <a:pt x="8126" y="8619"/>
                </a:lnTo>
                <a:lnTo>
                  <a:pt x="8173" y="8603"/>
                </a:lnTo>
                <a:lnTo>
                  <a:pt x="8220" y="8585"/>
                </a:lnTo>
                <a:lnTo>
                  <a:pt x="8265" y="8567"/>
                </a:lnTo>
                <a:lnTo>
                  <a:pt x="8310" y="8548"/>
                </a:lnTo>
                <a:lnTo>
                  <a:pt x="8353" y="8527"/>
                </a:lnTo>
                <a:lnTo>
                  <a:pt x="8395" y="8503"/>
                </a:lnTo>
                <a:lnTo>
                  <a:pt x="8436" y="8479"/>
                </a:lnTo>
                <a:lnTo>
                  <a:pt x="8475" y="8452"/>
                </a:lnTo>
                <a:lnTo>
                  <a:pt x="8513" y="8423"/>
                </a:lnTo>
                <a:lnTo>
                  <a:pt x="8548" y="8392"/>
                </a:lnTo>
                <a:lnTo>
                  <a:pt x="8583" y="8359"/>
                </a:lnTo>
                <a:lnTo>
                  <a:pt x="8614" y="8322"/>
                </a:lnTo>
                <a:lnTo>
                  <a:pt x="8645" y="8285"/>
                </a:lnTo>
                <a:lnTo>
                  <a:pt x="8671" y="8246"/>
                </a:lnTo>
                <a:lnTo>
                  <a:pt x="8696" y="8206"/>
                </a:lnTo>
                <a:lnTo>
                  <a:pt x="8719" y="8164"/>
                </a:lnTo>
                <a:lnTo>
                  <a:pt x="8740" y="8121"/>
                </a:lnTo>
                <a:lnTo>
                  <a:pt x="8759" y="8076"/>
                </a:lnTo>
                <a:lnTo>
                  <a:pt x="8776" y="8031"/>
                </a:lnTo>
                <a:lnTo>
                  <a:pt x="8793" y="7985"/>
                </a:lnTo>
                <a:lnTo>
                  <a:pt x="8807" y="7938"/>
                </a:lnTo>
                <a:lnTo>
                  <a:pt x="8820" y="7890"/>
                </a:lnTo>
                <a:lnTo>
                  <a:pt x="8832" y="7841"/>
                </a:lnTo>
                <a:lnTo>
                  <a:pt x="8843" y="7792"/>
                </a:lnTo>
                <a:lnTo>
                  <a:pt x="8853" y="7742"/>
                </a:lnTo>
                <a:lnTo>
                  <a:pt x="8864" y="7692"/>
                </a:lnTo>
                <a:lnTo>
                  <a:pt x="8873" y="7641"/>
                </a:lnTo>
                <a:lnTo>
                  <a:pt x="8889" y="7540"/>
                </a:lnTo>
                <a:lnTo>
                  <a:pt x="8906" y="7439"/>
                </a:lnTo>
                <a:lnTo>
                  <a:pt x="8922" y="7338"/>
                </a:lnTo>
                <a:lnTo>
                  <a:pt x="8942" y="7239"/>
                </a:lnTo>
                <a:lnTo>
                  <a:pt x="8952" y="7191"/>
                </a:lnTo>
                <a:lnTo>
                  <a:pt x="8963" y="7142"/>
                </a:lnTo>
                <a:lnTo>
                  <a:pt x="8975" y="7095"/>
                </a:lnTo>
                <a:lnTo>
                  <a:pt x="8987" y="7049"/>
                </a:lnTo>
                <a:lnTo>
                  <a:pt x="9002" y="7003"/>
                </a:lnTo>
                <a:lnTo>
                  <a:pt x="9018" y="6959"/>
                </a:lnTo>
                <a:lnTo>
                  <a:pt x="9035" y="6916"/>
                </a:lnTo>
                <a:lnTo>
                  <a:pt x="9054" y="6874"/>
                </a:lnTo>
                <a:lnTo>
                  <a:pt x="9075" y="6831"/>
                </a:lnTo>
                <a:lnTo>
                  <a:pt x="9099" y="6790"/>
                </a:lnTo>
                <a:lnTo>
                  <a:pt x="9124" y="6748"/>
                </a:lnTo>
                <a:lnTo>
                  <a:pt x="9151" y="6708"/>
                </a:lnTo>
                <a:lnTo>
                  <a:pt x="9179" y="6667"/>
                </a:lnTo>
                <a:lnTo>
                  <a:pt x="9209" y="6627"/>
                </a:lnTo>
                <a:lnTo>
                  <a:pt x="9240" y="6587"/>
                </a:lnTo>
                <a:lnTo>
                  <a:pt x="9271" y="6548"/>
                </a:lnTo>
                <a:lnTo>
                  <a:pt x="9337" y="6470"/>
                </a:lnTo>
                <a:lnTo>
                  <a:pt x="9405" y="6392"/>
                </a:lnTo>
                <a:lnTo>
                  <a:pt x="9474" y="6315"/>
                </a:lnTo>
                <a:lnTo>
                  <a:pt x="9543" y="6238"/>
                </a:lnTo>
                <a:lnTo>
                  <a:pt x="9576" y="6200"/>
                </a:lnTo>
                <a:lnTo>
                  <a:pt x="9609" y="6160"/>
                </a:lnTo>
                <a:lnTo>
                  <a:pt x="9641" y="6122"/>
                </a:lnTo>
                <a:lnTo>
                  <a:pt x="9673" y="6082"/>
                </a:lnTo>
                <a:lnTo>
                  <a:pt x="9702" y="6043"/>
                </a:lnTo>
                <a:lnTo>
                  <a:pt x="9731" y="6002"/>
                </a:lnTo>
                <a:lnTo>
                  <a:pt x="9759" y="5962"/>
                </a:lnTo>
                <a:lnTo>
                  <a:pt x="9784" y="5921"/>
                </a:lnTo>
                <a:lnTo>
                  <a:pt x="9808" y="5881"/>
                </a:lnTo>
                <a:lnTo>
                  <a:pt x="9831" y="5838"/>
                </a:lnTo>
                <a:lnTo>
                  <a:pt x="9851" y="5797"/>
                </a:lnTo>
                <a:lnTo>
                  <a:pt x="9869" y="5754"/>
                </a:lnTo>
                <a:lnTo>
                  <a:pt x="9884" y="5711"/>
                </a:lnTo>
                <a:lnTo>
                  <a:pt x="9898" y="5666"/>
                </a:lnTo>
                <a:lnTo>
                  <a:pt x="9908" y="5622"/>
                </a:lnTo>
                <a:lnTo>
                  <a:pt x="9916" y="5576"/>
                </a:lnTo>
                <a:lnTo>
                  <a:pt x="9920" y="5530"/>
                </a:lnTo>
                <a:lnTo>
                  <a:pt x="9922" y="5483"/>
                </a:lnTo>
                <a:lnTo>
                  <a:pt x="9921" y="5436"/>
                </a:lnTo>
                <a:lnTo>
                  <a:pt x="9917" y="5391"/>
                </a:lnTo>
                <a:lnTo>
                  <a:pt x="9911" y="5344"/>
                </a:lnTo>
                <a:lnTo>
                  <a:pt x="9902" y="5298"/>
                </a:lnTo>
                <a:lnTo>
                  <a:pt x="9892" y="5251"/>
                </a:lnTo>
                <a:lnTo>
                  <a:pt x="9878" y="5206"/>
                </a:lnTo>
                <a:lnTo>
                  <a:pt x="9864" y="5159"/>
                </a:lnTo>
                <a:lnTo>
                  <a:pt x="9848" y="5113"/>
                </a:lnTo>
                <a:lnTo>
                  <a:pt x="9831" y="5067"/>
                </a:lnTo>
                <a:lnTo>
                  <a:pt x="9813" y="5020"/>
                </a:lnTo>
                <a:lnTo>
                  <a:pt x="9792" y="4975"/>
                </a:lnTo>
                <a:lnTo>
                  <a:pt x="9771" y="4928"/>
                </a:lnTo>
                <a:lnTo>
                  <a:pt x="9750" y="4882"/>
                </a:lnTo>
                <a:lnTo>
                  <a:pt x="9727" y="4836"/>
                </a:lnTo>
                <a:lnTo>
                  <a:pt x="9682" y="4744"/>
                </a:lnTo>
                <a:lnTo>
                  <a:pt x="9635" y="4651"/>
                </a:lnTo>
                <a:lnTo>
                  <a:pt x="9589" y="4559"/>
                </a:lnTo>
                <a:lnTo>
                  <a:pt x="9546" y="4467"/>
                </a:lnTo>
                <a:lnTo>
                  <a:pt x="9526" y="4421"/>
                </a:lnTo>
                <a:lnTo>
                  <a:pt x="9506" y="4375"/>
                </a:lnTo>
                <a:lnTo>
                  <a:pt x="9488" y="4329"/>
                </a:lnTo>
                <a:lnTo>
                  <a:pt x="9472" y="4283"/>
                </a:lnTo>
                <a:lnTo>
                  <a:pt x="9457" y="4237"/>
                </a:lnTo>
                <a:lnTo>
                  <a:pt x="9442" y="4190"/>
                </a:lnTo>
                <a:lnTo>
                  <a:pt x="9431" y="4145"/>
                </a:lnTo>
                <a:lnTo>
                  <a:pt x="9422" y="4098"/>
                </a:lnTo>
                <a:close/>
                <a:moveTo>
                  <a:pt x="8510" y="10123"/>
                </a:moveTo>
                <a:lnTo>
                  <a:pt x="8495" y="10048"/>
                </a:lnTo>
                <a:lnTo>
                  <a:pt x="8476" y="9964"/>
                </a:lnTo>
                <a:lnTo>
                  <a:pt x="8457" y="9876"/>
                </a:lnTo>
                <a:lnTo>
                  <a:pt x="8438" y="9784"/>
                </a:lnTo>
                <a:lnTo>
                  <a:pt x="8418" y="9693"/>
                </a:lnTo>
                <a:lnTo>
                  <a:pt x="8398" y="9604"/>
                </a:lnTo>
                <a:lnTo>
                  <a:pt x="8381" y="9521"/>
                </a:lnTo>
                <a:lnTo>
                  <a:pt x="8365" y="9446"/>
                </a:lnTo>
                <a:lnTo>
                  <a:pt x="8280" y="9054"/>
                </a:lnTo>
                <a:lnTo>
                  <a:pt x="8223" y="9071"/>
                </a:lnTo>
                <a:lnTo>
                  <a:pt x="8166" y="9087"/>
                </a:lnTo>
                <a:lnTo>
                  <a:pt x="8109" y="9103"/>
                </a:lnTo>
                <a:lnTo>
                  <a:pt x="8053" y="9117"/>
                </a:lnTo>
                <a:lnTo>
                  <a:pt x="7996" y="9130"/>
                </a:lnTo>
                <a:lnTo>
                  <a:pt x="7939" y="9143"/>
                </a:lnTo>
                <a:lnTo>
                  <a:pt x="7883" y="9155"/>
                </a:lnTo>
                <a:lnTo>
                  <a:pt x="7829" y="9166"/>
                </a:lnTo>
                <a:lnTo>
                  <a:pt x="7758" y="9182"/>
                </a:lnTo>
                <a:lnTo>
                  <a:pt x="7689" y="9197"/>
                </a:lnTo>
                <a:lnTo>
                  <a:pt x="7622" y="9213"/>
                </a:lnTo>
                <a:lnTo>
                  <a:pt x="7558" y="9229"/>
                </a:lnTo>
                <a:lnTo>
                  <a:pt x="7526" y="9237"/>
                </a:lnTo>
                <a:lnTo>
                  <a:pt x="7497" y="9246"/>
                </a:lnTo>
                <a:lnTo>
                  <a:pt x="7468" y="9255"/>
                </a:lnTo>
                <a:lnTo>
                  <a:pt x="7440" y="9266"/>
                </a:lnTo>
                <a:lnTo>
                  <a:pt x="7414" y="9276"/>
                </a:lnTo>
                <a:lnTo>
                  <a:pt x="7389" y="9286"/>
                </a:lnTo>
                <a:lnTo>
                  <a:pt x="7364" y="9297"/>
                </a:lnTo>
                <a:lnTo>
                  <a:pt x="7342" y="9308"/>
                </a:lnTo>
                <a:lnTo>
                  <a:pt x="7321" y="9320"/>
                </a:lnTo>
                <a:lnTo>
                  <a:pt x="7299" y="9333"/>
                </a:lnTo>
                <a:lnTo>
                  <a:pt x="7278" y="9348"/>
                </a:lnTo>
                <a:lnTo>
                  <a:pt x="7257" y="9363"/>
                </a:lnTo>
                <a:lnTo>
                  <a:pt x="7235" y="9379"/>
                </a:lnTo>
                <a:lnTo>
                  <a:pt x="7213" y="9396"/>
                </a:lnTo>
                <a:lnTo>
                  <a:pt x="7192" y="9413"/>
                </a:lnTo>
                <a:lnTo>
                  <a:pt x="7170" y="9433"/>
                </a:lnTo>
                <a:lnTo>
                  <a:pt x="6645" y="13078"/>
                </a:lnTo>
                <a:lnTo>
                  <a:pt x="6701" y="13095"/>
                </a:lnTo>
                <a:lnTo>
                  <a:pt x="6757" y="13111"/>
                </a:lnTo>
                <a:lnTo>
                  <a:pt x="6812" y="13127"/>
                </a:lnTo>
                <a:lnTo>
                  <a:pt x="6866" y="13142"/>
                </a:lnTo>
                <a:lnTo>
                  <a:pt x="6919" y="13157"/>
                </a:lnTo>
                <a:lnTo>
                  <a:pt x="6970" y="13173"/>
                </a:lnTo>
                <a:lnTo>
                  <a:pt x="7017" y="13187"/>
                </a:lnTo>
                <a:lnTo>
                  <a:pt x="7062" y="13200"/>
                </a:lnTo>
                <a:lnTo>
                  <a:pt x="8985" y="13769"/>
                </a:lnTo>
                <a:lnTo>
                  <a:pt x="9001" y="13773"/>
                </a:lnTo>
                <a:lnTo>
                  <a:pt x="9019" y="13777"/>
                </a:lnTo>
                <a:lnTo>
                  <a:pt x="9035" y="13780"/>
                </a:lnTo>
                <a:lnTo>
                  <a:pt x="9050" y="13781"/>
                </a:lnTo>
                <a:lnTo>
                  <a:pt x="9065" y="13782"/>
                </a:lnTo>
                <a:lnTo>
                  <a:pt x="9081" y="13782"/>
                </a:lnTo>
                <a:lnTo>
                  <a:pt x="9095" y="13782"/>
                </a:lnTo>
                <a:lnTo>
                  <a:pt x="9108" y="13780"/>
                </a:lnTo>
                <a:lnTo>
                  <a:pt x="9121" y="13778"/>
                </a:lnTo>
                <a:lnTo>
                  <a:pt x="9134" y="13774"/>
                </a:lnTo>
                <a:lnTo>
                  <a:pt x="9146" y="13770"/>
                </a:lnTo>
                <a:lnTo>
                  <a:pt x="9158" y="13766"/>
                </a:lnTo>
                <a:lnTo>
                  <a:pt x="9169" y="13760"/>
                </a:lnTo>
                <a:lnTo>
                  <a:pt x="9180" y="13754"/>
                </a:lnTo>
                <a:lnTo>
                  <a:pt x="9189" y="13747"/>
                </a:lnTo>
                <a:lnTo>
                  <a:pt x="9198" y="13738"/>
                </a:lnTo>
                <a:lnTo>
                  <a:pt x="9207" y="13730"/>
                </a:lnTo>
                <a:lnTo>
                  <a:pt x="9214" y="13721"/>
                </a:lnTo>
                <a:lnTo>
                  <a:pt x="9221" y="13711"/>
                </a:lnTo>
                <a:lnTo>
                  <a:pt x="9229" y="13700"/>
                </a:lnTo>
                <a:lnTo>
                  <a:pt x="9234" y="13689"/>
                </a:lnTo>
                <a:lnTo>
                  <a:pt x="9239" y="13678"/>
                </a:lnTo>
                <a:lnTo>
                  <a:pt x="9243" y="13665"/>
                </a:lnTo>
                <a:lnTo>
                  <a:pt x="9247" y="13652"/>
                </a:lnTo>
                <a:lnTo>
                  <a:pt x="9249" y="13638"/>
                </a:lnTo>
                <a:lnTo>
                  <a:pt x="9251" y="13624"/>
                </a:lnTo>
                <a:lnTo>
                  <a:pt x="9252" y="13610"/>
                </a:lnTo>
                <a:lnTo>
                  <a:pt x="9252" y="13595"/>
                </a:lnTo>
                <a:lnTo>
                  <a:pt x="9252" y="13578"/>
                </a:lnTo>
                <a:lnTo>
                  <a:pt x="9250" y="13562"/>
                </a:lnTo>
                <a:lnTo>
                  <a:pt x="9248" y="13545"/>
                </a:lnTo>
                <a:lnTo>
                  <a:pt x="9245" y="13528"/>
                </a:lnTo>
                <a:lnTo>
                  <a:pt x="8510" y="10123"/>
                </a:lnTo>
                <a:close/>
                <a:moveTo>
                  <a:pt x="5731" y="10301"/>
                </a:moveTo>
                <a:lnTo>
                  <a:pt x="5699" y="10300"/>
                </a:lnTo>
                <a:lnTo>
                  <a:pt x="5667" y="10299"/>
                </a:lnTo>
                <a:lnTo>
                  <a:pt x="5636" y="10297"/>
                </a:lnTo>
                <a:lnTo>
                  <a:pt x="5604" y="10295"/>
                </a:lnTo>
                <a:lnTo>
                  <a:pt x="5573" y="10291"/>
                </a:lnTo>
                <a:lnTo>
                  <a:pt x="5541" y="10287"/>
                </a:lnTo>
                <a:lnTo>
                  <a:pt x="5511" y="10283"/>
                </a:lnTo>
                <a:lnTo>
                  <a:pt x="5480" y="10278"/>
                </a:lnTo>
                <a:lnTo>
                  <a:pt x="5449" y="10272"/>
                </a:lnTo>
                <a:lnTo>
                  <a:pt x="5419" y="10266"/>
                </a:lnTo>
                <a:lnTo>
                  <a:pt x="5388" y="10259"/>
                </a:lnTo>
                <a:lnTo>
                  <a:pt x="5359" y="10250"/>
                </a:lnTo>
                <a:lnTo>
                  <a:pt x="5299" y="10234"/>
                </a:lnTo>
                <a:lnTo>
                  <a:pt x="5240" y="10217"/>
                </a:lnTo>
                <a:lnTo>
                  <a:pt x="5183" y="10198"/>
                </a:lnTo>
                <a:lnTo>
                  <a:pt x="5126" y="10178"/>
                </a:lnTo>
                <a:lnTo>
                  <a:pt x="5069" y="10155"/>
                </a:lnTo>
                <a:lnTo>
                  <a:pt x="5014" y="10134"/>
                </a:lnTo>
                <a:lnTo>
                  <a:pt x="4959" y="10111"/>
                </a:lnTo>
                <a:lnTo>
                  <a:pt x="4906" y="10087"/>
                </a:lnTo>
                <a:lnTo>
                  <a:pt x="4852" y="10065"/>
                </a:lnTo>
                <a:lnTo>
                  <a:pt x="4800" y="10042"/>
                </a:lnTo>
                <a:lnTo>
                  <a:pt x="4732" y="10013"/>
                </a:lnTo>
                <a:lnTo>
                  <a:pt x="4664" y="9983"/>
                </a:lnTo>
                <a:lnTo>
                  <a:pt x="4600" y="9956"/>
                </a:lnTo>
                <a:lnTo>
                  <a:pt x="4536" y="9931"/>
                </a:lnTo>
                <a:lnTo>
                  <a:pt x="4504" y="9919"/>
                </a:lnTo>
                <a:lnTo>
                  <a:pt x="4474" y="9909"/>
                </a:lnTo>
                <a:lnTo>
                  <a:pt x="4443" y="9899"/>
                </a:lnTo>
                <a:lnTo>
                  <a:pt x="4414" y="9890"/>
                </a:lnTo>
                <a:lnTo>
                  <a:pt x="4386" y="9883"/>
                </a:lnTo>
                <a:lnTo>
                  <a:pt x="4357" y="9876"/>
                </a:lnTo>
                <a:lnTo>
                  <a:pt x="4330" y="9871"/>
                </a:lnTo>
                <a:lnTo>
                  <a:pt x="4304" y="9867"/>
                </a:lnTo>
                <a:lnTo>
                  <a:pt x="4282" y="9865"/>
                </a:lnTo>
                <a:lnTo>
                  <a:pt x="4259" y="9863"/>
                </a:lnTo>
                <a:lnTo>
                  <a:pt x="4235" y="9862"/>
                </a:lnTo>
                <a:lnTo>
                  <a:pt x="4209" y="9861"/>
                </a:lnTo>
                <a:lnTo>
                  <a:pt x="4163" y="9862"/>
                </a:lnTo>
                <a:lnTo>
                  <a:pt x="4113" y="9865"/>
                </a:lnTo>
                <a:lnTo>
                  <a:pt x="4062" y="9870"/>
                </a:lnTo>
                <a:lnTo>
                  <a:pt x="4010" y="9875"/>
                </a:lnTo>
                <a:lnTo>
                  <a:pt x="3956" y="9882"/>
                </a:lnTo>
                <a:lnTo>
                  <a:pt x="3901" y="9890"/>
                </a:lnTo>
                <a:lnTo>
                  <a:pt x="3844" y="9898"/>
                </a:lnTo>
                <a:lnTo>
                  <a:pt x="3787" y="9907"/>
                </a:lnTo>
                <a:lnTo>
                  <a:pt x="3718" y="9918"/>
                </a:lnTo>
                <a:lnTo>
                  <a:pt x="3648" y="9929"/>
                </a:lnTo>
                <a:lnTo>
                  <a:pt x="3577" y="9939"/>
                </a:lnTo>
                <a:lnTo>
                  <a:pt x="3506" y="9947"/>
                </a:lnTo>
                <a:lnTo>
                  <a:pt x="3434" y="9955"/>
                </a:lnTo>
                <a:lnTo>
                  <a:pt x="3362" y="9960"/>
                </a:lnTo>
                <a:lnTo>
                  <a:pt x="3325" y="9962"/>
                </a:lnTo>
                <a:lnTo>
                  <a:pt x="3288" y="9964"/>
                </a:lnTo>
                <a:lnTo>
                  <a:pt x="3251" y="9965"/>
                </a:lnTo>
                <a:lnTo>
                  <a:pt x="3215" y="9965"/>
                </a:lnTo>
                <a:lnTo>
                  <a:pt x="3171" y="9965"/>
                </a:lnTo>
                <a:lnTo>
                  <a:pt x="3129" y="9963"/>
                </a:lnTo>
                <a:lnTo>
                  <a:pt x="3087" y="9961"/>
                </a:lnTo>
                <a:lnTo>
                  <a:pt x="3046" y="9958"/>
                </a:lnTo>
                <a:lnTo>
                  <a:pt x="3006" y="9953"/>
                </a:lnTo>
                <a:lnTo>
                  <a:pt x="2966" y="9948"/>
                </a:lnTo>
                <a:lnTo>
                  <a:pt x="2928" y="9942"/>
                </a:lnTo>
                <a:lnTo>
                  <a:pt x="2889" y="9934"/>
                </a:lnTo>
                <a:lnTo>
                  <a:pt x="2852" y="9926"/>
                </a:lnTo>
                <a:lnTo>
                  <a:pt x="2814" y="9916"/>
                </a:lnTo>
                <a:lnTo>
                  <a:pt x="2778" y="9906"/>
                </a:lnTo>
                <a:lnTo>
                  <a:pt x="2742" y="9894"/>
                </a:lnTo>
                <a:lnTo>
                  <a:pt x="2707" y="9882"/>
                </a:lnTo>
                <a:lnTo>
                  <a:pt x="2672" y="9869"/>
                </a:lnTo>
                <a:lnTo>
                  <a:pt x="2638" y="9854"/>
                </a:lnTo>
                <a:lnTo>
                  <a:pt x="2604" y="9838"/>
                </a:lnTo>
                <a:lnTo>
                  <a:pt x="2577" y="9825"/>
                </a:lnTo>
                <a:lnTo>
                  <a:pt x="2550" y="9810"/>
                </a:lnTo>
                <a:lnTo>
                  <a:pt x="2522" y="9795"/>
                </a:lnTo>
                <a:lnTo>
                  <a:pt x="2496" y="9780"/>
                </a:lnTo>
                <a:lnTo>
                  <a:pt x="2471" y="9764"/>
                </a:lnTo>
                <a:lnTo>
                  <a:pt x="2446" y="9746"/>
                </a:lnTo>
                <a:lnTo>
                  <a:pt x="2421" y="9730"/>
                </a:lnTo>
                <a:lnTo>
                  <a:pt x="2398" y="9712"/>
                </a:lnTo>
                <a:lnTo>
                  <a:pt x="2374" y="9694"/>
                </a:lnTo>
                <a:lnTo>
                  <a:pt x="2351" y="9676"/>
                </a:lnTo>
                <a:lnTo>
                  <a:pt x="2329" y="9656"/>
                </a:lnTo>
                <a:lnTo>
                  <a:pt x="2307" y="9637"/>
                </a:lnTo>
                <a:lnTo>
                  <a:pt x="2285" y="9617"/>
                </a:lnTo>
                <a:lnTo>
                  <a:pt x="2265" y="9597"/>
                </a:lnTo>
                <a:lnTo>
                  <a:pt x="2245" y="9576"/>
                </a:lnTo>
                <a:lnTo>
                  <a:pt x="2224" y="9555"/>
                </a:lnTo>
                <a:lnTo>
                  <a:pt x="2185" y="9512"/>
                </a:lnTo>
                <a:lnTo>
                  <a:pt x="2148" y="9468"/>
                </a:lnTo>
                <a:lnTo>
                  <a:pt x="2112" y="9423"/>
                </a:lnTo>
                <a:lnTo>
                  <a:pt x="2077" y="9377"/>
                </a:lnTo>
                <a:lnTo>
                  <a:pt x="2044" y="9330"/>
                </a:lnTo>
                <a:lnTo>
                  <a:pt x="2012" y="9284"/>
                </a:lnTo>
                <a:lnTo>
                  <a:pt x="1981" y="9236"/>
                </a:lnTo>
                <a:lnTo>
                  <a:pt x="1951" y="9189"/>
                </a:lnTo>
                <a:lnTo>
                  <a:pt x="1756" y="10544"/>
                </a:lnTo>
                <a:lnTo>
                  <a:pt x="1745" y="10620"/>
                </a:lnTo>
                <a:lnTo>
                  <a:pt x="1734" y="10704"/>
                </a:lnTo>
                <a:lnTo>
                  <a:pt x="1720" y="10794"/>
                </a:lnTo>
                <a:lnTo>
                  <a:pt x="1707" y="10887"/>
                </a:lnTo>
                <a:lnTo>
                  <a:pt x="1694" y="10979"/>
                </a:lnTo>
                <a:lnTo>
                  <a:pt x="1681" y="11069"/>
                </a:lnTo>
                <a:lnTo>
                  <a:pt x="1669" y="11153"/>
                </a:lnTo>
                <a:lnTo>
                  <a:pt x="1658" y="11229"/>
                </a:lnTo>
                <a:lnTo>
                  <a:pt x="1068" y="15340"/>
                </a:lnTo>
                <a:lnTo>
                  <a:pt x="1065" y="15357"/>
                </a:lnTo>
                <a:lnTo>
                  <a:pt x="1064" y="15373"/>
                </a:lnTo>
                <a:lnTo>
                  <a:pt x="1064" y="15389"/>
                </a:lnTo>
                <a:lnTo>
                  <a:pt x="1064" y="15405"/>
                </a:lnTo>
                <a:lnTo>
                  <a:pt x="1065" y="15420"/>
                </a:lnTo>
                <a:lnTo>
                  <a:pt x="1068" y="15435"/>
                </a:lnTo>
                <a:lnTo>
                  <a:pt x="1071" y="15448"/>
                </a:lnTo>
                <a:lnTo>
                  <a:pt x="1074" y="15461"/>
                </a:lnTo>
                <a:lnTo>
                  <a:pt x="1078" y="15473"/>
                </a:lnTo>
                <a:lnTo>
                  <a:pt x="1083" y="15485"/>
                </a:lnTo>
                <a:lnTo>
                  <a:pt x="1088" y="15496"/>
                </a:lnTo>
                <a:lnTo>
                  <a:pt x="1095" y="15506"/>
                </a:lnTo>
                <a:lnTo>
                  <a:pt x="1101" y="15516"/>
                </a:lnTo>
                <a:lnTo>
                  <a:pt x="1109" y="15525"/>
                </a:lnTo>
                <a:lnTo>
                  <a:pt x="1117" y="15532"/>
                </a:lnTo>
                <a:lnTo>
                  <a:pt x="1126" y="15540"/>
                </a:lnTo>
                <a:lnTo>
                  <a:pt x="1135" y="15546"/>
                </a:lnTo>
                <a:lnTo>
                  <a:pt x="1146" y="15551"/>
                </a:lnTo>
                <a:lnTo>
                  <a:pt x="1156" y="15556"/>
                </a:lnTo>
                <a:lnTo>
                  <a:pt x="1167" y="15560"/>
                </a:lnTo>
                <a:lnTo>
                  <a:pt x="1178" y="15563"/>
                </a:lnTo>
                <a:lnTo>
                  <a:pt x="1190" y="15566"/>
                </a:lnTo>
                <a:lnTo>
                  <a:pt x="1202" y="15567"/>
                </a:lnTo>
                <a:lnTo>
                  <a:pt x="1216" y="15568"/>
                </a:lnTo>
                <a:lnTo>
                  <a:pt x="1230" y="15567"/>
                </a:lnTo>
                <a:lnTo>
                  <a:pt x="1243" y="15566"/>
                </a:lnTo>
                <a:lnTo>
                  <a:pt x="1257" y="15564"/>
                </a:lnTo>
                <a:lnTo>
                  <a:pt x="1272" y="15561"/>
                </a:lnTo>
                <a:lnTo>
                  <a:pt x="1288" y="15557"/>
                </a:lnTo>
                <a:lnTo>
                  <a:pt x="1303" y="15552"/>
                </a:lnTo>
                <a:lnTo>
                  <a:pt x="1319" y="15547"/>
                </a:lnTo>
                <a:lnTo>
                  <a:pt x="1335" y="15540"/>
                </a:lnTo>
                <a:lnTo>
                  <a:pt x="3260" y="14676"/>
                </a:lnTo>
                <a:lnTo>
                  <a:pt x="3277" y="14669"/>
                </a:lnTo>
                <a:lnTo>
                  <a:pt x="3294" y="14663"/>
                </a:lnTo>
                <a:lnTo>
                  <a:pt x="3311" y="14656"/>
                </a:lnTo>
                <a:lnTo>
                  <a:pt x="3329" y="14652"/>
                </a:lnTo>
                <a:lnTo>
                  <a:pt x="3348" y="14647"/>
                </a:lnTo>
                <a:lnTo>
                  <a:pt x="3366" y="14644"/>
                </a:lnTo>
                <a:lnTo>
                  <a:pt x="3385" y="14641"/>
                </a:lnTo>
                <a:lnTo>
                  <a:pt x="3404" y="14638"/>
                </a:lnTo>
                <a:lnTo>
                  <a:pt x="3424" y="14637"/>
                </a:lnTo>
                <a:lnTo>
                  <a:pt x="3443" y="14635"/>
                </a:lnTo>
                <a:lnTo>
                  <a:pt x="3462" y="14635"/>
                </a:lnTo>
                <a:lnTo>
                  <a:pt x="3482" y="14635"/>
                </a:lnTo>
                <a:lnTo>
                  <a:pt x="3502" y="14636"/>
                </a:lnTo>
                <a:lnTo>
                  <a:pt x="3522" y="14637"/>
                </a:lnTo>
                <a:lnTo>
                  <a:pt x="3541" y="14639"/>
                </a:lnTo>
                <a:lnTo>
                  <a:pt x="3561" y="14641"/>
                </a:lnTo>
                <a:lnTo>
                  <a:pt x="3581" y="14644"/>
                </a:lnTo>
                <a:lnTo>
                  <a:pt x="3600" y="14648"/>
                </a:lnTo>
                <a:lnTo>
                  <a:pt x="3619" y="14652"/>
                </a:lnTo>
                <a:lnTo>
                  <a:pt x="3639" y="14657"/>
                </a:lnTo>
                <a:lnTo>
                  <a:pt x="3658" y="14664"/>
                </a:lnTo>
                <a:lnTo>
                  <a:pt x="3676" y="14669"/>
                </a:lnTo>
                <a:lnTo>
                  <a:pt x="3694" y="14676"/>
                </a:lnTo>
                <a:lnTo>
                  <a:pt x="3713" y="14683"/>
                </a:lnTo>
                <a:lnTo>
                  <a:pt x="3731" y="14691"/>
                </a:lnTo>
                <a:lnTo>
                  <a:pt x="3748" y="14699"/>
                </a:lnTo>
                <a:lnTo>
                  <a:pt x="3764" y="14707"/>
                </a:lnTo>
                <a:lnTo>
                  <a:pt x="3780" y="14716"/>
                </a:lnTo>
                <a:lnTo>
                  <a:pt x="3797" y="14726"/>
                </a:lnTo>
                <a:lnTo>
                  <a:pt x="3812" y="14736"/>
                </a:lnTo>
                <a:lnTo>
                  <a:pt x="3826" y="14748"/>
                </a:lnTo>
                <a:lnTo>
                  <a:pt x="3840" y="14759"/>
                </a:lnTo>
                <a:lnTo>
                  <a:pt x="5445" y="16128"/>
                </a:lnTo>
                <a:lnTo>
                  <a:pt x="5458" y="16139"/>
                </a:lnTo>
                <a:lnTo>
                  <a:pt x="5472" y="16149"/>
                </a:lnTo>
                <a:lnTo>
                  <a:pt x="5486" y="16159"/>
                </a:lnTo>
                <a:lnTo>
                  <a:pt x="5499" y="16167"/>
                </a:lnTo>
                <a:lnTo>
                  <a:pt x="5512" y="16174"/>
                </a:lnTo>
                <a:lnTo>
                  <a:pt x="5525" y="16180"/>
                </a:lnTo>
                <a:lnTo>
                  <a:pt x="5538" y="16185"/>
                </a:lnTo>
                <a:lnTo>
                  <a:pt x="5552" y="16189"/>
                </a:lnTo>
                <a:lnTo>
                  <a:pt x="5564" y="16192"/>
                </a:lnTo>
                <a:lnTo>
                  <a:pt x="5576" y="16194"/>
                </a:lnTo>
                <a:lnTo>
                  <a:pt x="5588" y="16195"/>
                </a:lnTo>
                <a:lnTo>
                  <a:pt x="5600" y="16195"/>
                </a:lnTo>
                <a:lnTo>
                  <a:pt x="5612" y="16194"/>
                </a:lnTo>
                <a:lnTo>
                  <a:pt x="5624" y="16193"/>
                </a:lnTo>
                <a:lnTo>
                  <a:pt x="5635" y="16190"/>
                </a:lnTo>
                <a:lnTo>
                  <a:pt x="5646" y="16187"/>
                </a:lnTo>
                <a:lnTo>
                  <a:pt x="5656" y="16182"/>
                </a:lnTo>
                <a:lnTo>
                  <a:pt x="5666" y="16177"/>
                </a:lnTo>
                <a:lnTo>
                  <a:pt x="5676" y="16171"/>
                </a:lnTo>
                <a:lnTo>
                  <a:pt x="5685" y="16164"/>
                </a:lnTo>
                <a:lnTo>
                  <a:pt x="5693" y="16156"/>
                </a:lnTo>
                <a:lnTo>
                  <a:pt x="5703" y="16146"/>
                </a:lnTo>
                <a:lnTo>
                  <a:pt x="5711" y="16136"/>
                </a:lnTo>
                <a:lnTo>
                  <a:pt x="5718" y="16126"/>
                </a:lnTo>
                <a:lnTo>
                  <a:pt x="5725" y="16114"/>
                </a:lnTo>
                <a:lnTo>
                  <a:pt x="5731" y="16102"/>
                </a:lnTo>
                <a:lnTo>
                  <a:pt x="5737" y="16089"/>
                </a:lnTo>
                <a:lnTo>
                  <a:pt x="5742" y="16075"/>
                </a:lnTo>
                <a:lnTo>
                  <a:pt x="5747" y="16059"/>
                </a:lnTo>
                <a:lnTo>
                  <a:pt x="5751" y="16044"/>
                </a:lnTo>
                <a:lnTo>
                  <a:pt x="5755" y="16028"/>
                </a:lnTo>
                <a:lnTo>
                  <a:pt x="5757" y="16011"/>
                </a:lnTo>
                <a:lnTo>
                  <a:pt x="6347" y="11900"/>
                </a:lnTo>
                <a:lnTo>
                  <a:pt x="6359" y="11824"/>
                </a:lnTo>
                <a:lnTo>
                  <a:pt x="6371" y="11740"/>
                </a:lnTo>
                <a:lnTo>
                  <a:pt x="6384" y="11650"/>
                </a:lnTo>
                <a:lnTo>
                  <a:pt x="6397" y="11558"/>
                </a:lnTo>
                <a:lnTo>
                  <a:pt x="6410" y="11465"/>
                </a:lnTo>
                <a:lnTo>
                  <a:pt x="6423" y="11375"/>
                </a:lnTo>
                <a:lnTo>
                  <a:pt x="6436" y="11291"/>
                </a:lnTo>
                <a:lnTo>
                  <a:pt x="6446" y="11215"/>
                </a:lnTo>
                <a:lnTo>
                  <a:pt x="6630" y="9936"/>
                </a:lnTo>
                <a:lnTo>
                  <a:pt x="6594" y="9965"/>
                </a:lnTo>
                <a:lnTo>
                  <a:pt x="6557" y="9994"/>
                </a:lnTo>
                <a:lnTo>
                  <a:pt x="6520" y="10023"/>
                </a:lnTo>
                <a:lnTo>
                  <a:pt x="6481" y="10050"/>
                </a:lnTo>
                <a:lnTo>
                  <a:pt x="6442" y="10076"/>
                </a:lnTo>
                <a:lnTo>
                  <a:pt x="6402" y="10102"/>
                </a:lnTo>
                <a:lnTo>
                  <a:pt x="6362" y="10126"/>
                </a:lnTo>
                <a:lnTo>
                  <a:pt x="6320" y="10149"/>
                </a:lnTo>
                <a:lnTo>
                  <a:pt x="6277" y="10171"/>
                </a:lnTo>
                <a:lnTo>
                  <a:pt x="6234" y="10192"/>
                </a:lnTo>
                <a:lnTo>
                  <a:pt x="6189" y="10211"/>
                </a:lnTo>
                <a:lnTo>
                  <a:pt x="6144" y="10228"/>
                </a:lnTo>
                <a:lnTo>
                  <a:pt x="6120" y="10236"/>
                </a:lnTo>
                <a:lnTo>
                  <a:pt x="6097" y="10244"/>
                </a:lnTo>
                <a:lnTo>
                  <a:pt x="6073" y="10251"/>
                </a:lnTo>
                <a:lnTo>
                  <a:pt x="6049" y="10259"/>
                </a:lnTo>
                <a:lnTo>
                  <a:pt x="6025" y="10265"/>
                </a:lnTo>
                <a:lnTo>
                  <a:pt x="6000" y="10271"/>
                </a:lnTo>
                <a:lnTo>
                  <a:pt x="5975" y="10276"/>
                </a:lnTo>
                <a:lnTo>
                  <a:pt x="5950" y="10281"/>
                </a:lnTo>
                <a:lnTo>
                  <a:pt x="5924" y="10286"/>
                </a:lnTo>
                <a:lnTo>
                  <a:pt x="5896" y="10290"/>
                </a:lnTo>
                <a:lnTo>
                  <a:pt x="5869" y="10293"/>
                </a:lnTo>
                <a:lnTo>
                  <a:pt x="5841" y="10296"/>
                </a:lnTo>
                <a:lnTo>
                  <a:pt x="5814" y="10298"/>
                </a:lnTo>
                <a:lnTo>
                  <a:pt x="5787" y="10300"/>
                </a:lnTo>
                <a:lnTo>
                  <a:pt x="5759" y="10300"/>
                </a:lnTo>
                <a:lnTo>
                  <a:pt x="5731" y="10301"/>
                </a:lnTo>
                <a:close/>
                <a:moveTo>
                  <a:pt x="4962" y="8173"/>
                </a:moveTo>
                <a:lnTo>
                  <a:pt x="4793" y="8169"/>
                </a:lnTo>
                <a:lnTo>
                  <a:pt x="4628" y="8156"/>
                </a:lnTo>
                <a:lnTo>
                  <a:pt x="4465" y="8136"/>
                </a:lnTo>
                <a:lnTo>
                  <a:pt x="4305" y="8108"/>
                </a:lnTo>
                <a:lnTo>
                  <a:pt x="4146" y="8071"/>
                </a:lnTo>
                <a:lnTo>
                  <a:pt x="3992" y="8027"/>
                </a:lnTo>
                <a:lnTo>
                  <a:pt x="3840" y="7976"/>
                </a:lnTo>
                <a:lnTo>
                  <a:pt x="3692" y="7917"/>
                </a:lnTo>
                <a:lnTo>
                  <a:pt x="3548" y="7853"/>
                </a:lnTo>
                <a:lnTo>
                  <a:pt x="3407" y="7781"/>
                </a:lnTo>
                <a:lnTo>
                  <a:pt x="3272" y="7703"/>
                </a:lnTo>
                <a:lnTo>
                  <a:pt x="3139" y="7618"/>
                </a:lnTo>
                <a:lnTo>
                  <a:pt x="3011" y="7527"/>
                </a:lnTo>
                <a:lnTo>
                  <a:pt x="2888" y="7430"/>
                </a:lnTo>
                <a:lnTo>
                  <a:pt x="2770" y="7328"/>
                </a:lnTo>
                <a:lnTo>
                  <a:pt x="2656" y="7220"/>
                </a:lnTo>
                <a:lnTo>
                  <a:pt x="2549" y="7108"/>
                </a:lnTo>
                <a:lnTo>
                  <a:pt x="2446" y="6989"/>
                </a:lnTo>
                <a:lnTo>
                  <a:pt x="2350" y="6867"/>
                </a:lnTo>
                <a:lnTo>
                  <a:pt x="2259" y="6739"/>
                </a:lnTo>
                <a:lnTo>
                  <a:pt x="2174" y="6607"/>
                </a:lnTo>
                <a:lnTo>
                  <a:pt x="2096" y="6471"/>
                </a:lnTo>
                <a:lnTo>
                  <a:pt x="2024" y="6330"/>
                </a:lnTo>
                <a:lnTo>
                  <a:pt x="1959" y="6186"/>
                </a:lnTo>
                <a:lnTo>
                  <a:pt x="1900" y="6039"/>
                </a:lnTo>
                <a:lnTo>
                  <a:pt x="1848" y="5887"/>
                </a:lnTo>
                <a:lnTo>
                  <a:pt x="1805" y="5733"/>
                </a:lnTo>
                <a:lnTo>
                  <a:pt x="1768" y="5575"/>
                </a:lnTo>
                <a:lnTo>
                  <a:pt x="1740" y="5415"/>
                </a:lnTo>
                <a:lnTo>
                  <a:pt x="1719" y="5252"/>
                </a:lnTo>
                <a:lnTo>
                  <a:pt x="1706" y="5087"/>
                </a:lnTo>
                <a:lnTo>
                  <a:pt x="1702" y="4919"/>
                </a:lnTo>
                <a:lnTo>
                  <a:pt x="1706" y="4752"/>
                </a:lnTo>
                <a:lnTo>
                  <a:pt x="1719" y="4587"/>
                </a:lnTo>
                <a:lnTo>
                  <a:pt x="1740" y="4424"/>
                </a:lnTo>
                <a:lnTo>
                  <a:pt x="1768" y="4263"/>
                </a:lnTo>
                <a:lnTo>
                  <a:pt x="1805" y="4106"/>
                </a:lnTo>
                <a:lnTo>
                  <a:pt x="1848" y="3952"/>
                </a:lnTo>
                <a:lnTo>
                  <a:pt x="1900" y="3801"/>
                </a:lnTo>
                <a:lnTo>
                  <a:pt x="1959" y="3653"/>
                </a:lnTo>
                <a:lnTo>
                  <a:pt x="2024" y="3509"/>
                </a:lnTo>
                <a:lnTo>
                  <a:pt x="2096" y="3369"/>
                </a:lnTo>
                <a:lnTo>
                  <a:pt x="2174" y="3232"/>
                </a:lnTo>
                <a:lnTo>
                  <a:pt x="2259" y="3100"/>
                </a:lnTo>
                <a:lnTo>
                  <a:pt x="2350" y="2973"/>
                </a:lnTo>
                <a:lnTo>
                  <a:pt x="2446" y="2850"/>
                </a:lnTo>
                <a:lnTo>
                  <a:pt x="2549" y="2732"/>
                </a:lnTo>
                <a:lnTo>
                  <a:pt x="2656" y="2619"/>
                </a:lnTo>
                <a:lnTo>
                  <a:pt x="2770" y="2511"/>
                </a:lnTo>
                <a:lnTo>
                  <a:pt x="2888" y="2409"/>
                </a:lnTo>
                <a:lnTo>
                  <a:pt x="3011" y="2312"/>
                </a:lnTo>
                <a:lnTo>
                  <a:pt x="3139" y="2222"/>
                </a:lnTo>
                <a:lnTo>
                  <a:pt x="3272" y="2137"/>
                </a:lnTo>
                <a:lnTo>
                  <a:pt x="3407" y="2059"/>
                </a:lnTo>
                <a:lnTo>
                  <a:pt x="3548" y="1987"/>
                </a:lnTo>
                <a:lnTo>
                  <a:pt x="3692" y="1921"/>
                </a:lnTo>
                <a:lnTo>
                  <a:pt x="3840" y="1863"/>
                </a:lnTo>
                <a:lnTo>
                  <a:pt x="3992" y="1812"/>
                </a:lnTo>
                <a:lnTo>
                  <a:pt x="4146" y="1768"/>
                </a:lnTo>
                <a:lnTo>
                  <a:pt x="4305" y="1732"/>
                </a:lnTo>
                <a:lnTo>
                  <a:pt x="4465" y="1704"/>
                </a:lnTo>
                <a:lnTo>
                  <a:pt x="4628" y="1682"/>
                </a:lnTo>
                <a:lnTo>
                  <a:pt x="4793" y="1670"/>
                </a:lnTo>
                <a:lnTo>
                  <a:pt x="4962" y="1666"/>
                </a:lnTo>
                <a:lnTo>
                  <a:pt x="5129" y="1670"/>
                </a:lnTo>
                <a:lnTo>
                  <a:pt x="5294" y="1682"/>
                </a:lnTo>
                <a:lnTo>
                  <a:pt x="5457" y="1704"/>
                </a:lnTo>
                <a:lnTo>
                  <a:pt x="5617" y="1732"/>
                </a:lnTo>
                <a:lnTo>
                  <a:pt x="5776" y="1768"/>
                </a:lnTo>
                <a:lnTo>
                  <a:pt x="5930" y="1812"/>
                </a:lnTo>
                <a:lnTo>
                  <a:pt x="6082" y="1863"/>
                </a:lnTo>
                <a:lnTo>
                  <a:pt x="6230" y="1921"/>
                </a:lnTo>
                <a:lnTo>
                  <a:pt x="6374" y="1987"/>
                </a:lnTo>
                <a:lnTo>
                  <a:pt x="6515" y="2059"/>
                </a:lnTo>
                <a:lnTo>
                  <a:pt x="6652" y="2137"/>
                </a:lnTo>
                <a:lnTo>
                  <a:pt x="6783" y="2222"/>
                </a:lnTo>
                <a:lnTo>
                  <a:pt x="6911" y="2312"/>
                </a:lnTo>
                <a:lnTo>
                  <a:pt x="7034" y="2409"/>
                </a:lnTo>
                <a:lnTo>
                  <a:pt x="7152" y="2511"/>
                </a:lnTo>
                <a:lnTo>
                  <a:pt x="7266" y="2619"/>
                </a:lnTo>
                <a:lnTo>
                  <a:pt x="7373" y="2732"/>
                </a:lnTo>
                <a:lnTo>
                  <a:pt x="7476" y="2850"/>
                </a:lnTo>
                <a:lnTo>
                  <a:pt x="7573" y="2973"/>
                </a:lnTo>
                <a:lnTo>
                  <a:pt x="7663" y="3100"/>
                </a:lnTo>
                <a:lnTo>
                  <a:pt x="7748" y="3232"/>
                </a:lnTo>
                <a:lnTo>
                  <a:pt x="7826" y="3369"/>
                </a:lnTo>
                <a:lnTo>
                  <a:pt x="7898" y="3509"/>
                </a:lnTo>
                <a:lnTo>
                  <a:pt x="7964" y="3653"/>
                </a:lnTo>
                <a:lnTo>
                  <a:pt x="8022" y="3801"/>
                </a:lnTo>
                <a:lnTo>
                  <a:pt x="8074" y="3952"/>
                </a:lnTo>
                <a:lnTo>
                  <a:pt x="8117" y="4106"/>
                </a:lnTo>
                <a:lnTo>
                  <a:pt x="8154" y="4263"/>
                </a:lnTo>
                <a:lnTo>
                  <a:pt x="8182" y="4424"/>
                </a:lnTo>
                <a:lnTo>
                  <a:pt x="8204" y="4587"/>
                </a:lnTo>
                <a:lnTo>
                  <a:pt x="8216" y="4752"/>
                </a:lnTo>
                <a:lnTo>
                  <a:pt x="8220" y="4919"/>
                </a:lnTo>
                <a:lnTo>
                  <a:pt x="8216" y="5087"/>
                </a:lnTo>
                <a:lnTo>
                  <a:pt x="8204" y="5252"/>
                </a:lnTo>
                <a:lnTo>
                  <a:pt x="8182" y="5415"/>
                </a:lnTo>
                <a:lnTo>
                  <a:pt x="8154" y="5575"/>
                </a:lnTo>
                <a:lnTo>
                  <a:pt x="8117" y="5733"/>
                </a:lnTo>
                <a:lnTo>
                  <a:pt x="8074" y="5887"/>
                </a:lnTo>
                <a:lnTo>
                  <a:pt x="8022" y="6039"/>
                </a:lnTo>
                <a:lnTo>
                  <a:pt x="7964" y="6186"/>
                </a:lnTo>
                <a:lnTo>
                  <a:pt x="7898" y="6330"/>
                </a:lnTo>
                <a:lnTo>
                  <a:pt x="7826" y="6471"/>
                </a:lnTo>
                <a:lnTo>
                  <a:pt x="7748" y="6607"/>
                </a:lnTo>
                <a:lnTo>
                  <a:pt x="7663" y="6739"/>
                </a:lnTo>
                <a:lnTo>
                  <a:pt x="7573" y="6867"/>
                </a:lnTo>
                <a:lnTo>
                  <a:pt x="7476" y="6989"/>
                </a:lnTo>
                <a:lnTo>
                  <a:pt x="7373" y="7108"/>
                </a:lnTo>
                <a:lnTo>
                  <a:pt x="7266" y="7220"/>
                </a:lnTo>
                <a:lnTo>
                  <a:pt x="7152" y="7328"/>
                </a:lnTo>
                <a:lnTo>
                  <a:pt x="7034" y="7430"/>
                </a:lnTo>
                <a:lnTo>
                  <a:pt x="6911" y="7527"/>
                </a:lnTo>
                <a:lnTo>
                  <a:pt x="6783" y="7618"/>
                </a:lnTo>
                <a:lnTo>
                  <a:pt x="6652" y="7703"/>
                </a:lnTo>
                <a:lnTo>
                  <a:pt x="6515" y="7781"/>
                </a:lnTo>
                <a:lnTo>
                  <a:pt x="6374" y="7853"/>
                </a:lnTo>
                <a:lnTo>
                  <a:pt x="6230" y="7917"/>
                </a:lnTo>
                <a:lnTo>
                  <a:pt x="6082" y="7976"/>
                </a:lnTo>
                <a:lnTo>
                  <a:pt x="5931" y="8027"/>
                </a:lnTo>
                <a:lnTo>
                  <a:pt x="5776" y="8071"/>
                </a:lnTo>
                <a:lnTo>
                  <a:pt x="5617" y="8108"/>
                </a:lnTo>
                <a:lnTo>
                  <a:pt x="5457" y="8136"/>
                </a:lnTo>
                <a:lnTo>
                  <a:pt x="5294" y="8156"/>
                </a:lnTo>
                <a:lnTo>
                  <a:pt x="5129" y="8169"/>
                </a:lnTo>
                <a:lnTo>
                  <a:pt x="4962" y="8173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D:\Покупка СТОКИ ЛИЦЕНЗИЯ\Растровые\Depositphotos_8704964_original.jpg"/>
          <p:cNvPicPr>
            <a:picLocks noChangeAspect="1" noChangeArrowheads="1"/>
          </p:cNvPicPr>
          <p:nvPr/>
        </p:nvPicPr>
        <p:blipFill>
          <a:blip r:embed="rId3" cstate="print"/>
          <a:srcRect l="869" t="1111"/>
          <a:stretch>
            <a:fillRect/>
          </a:stretch>
        </p:blipFill>
        <p:spPr bwMode="auto">
          <a:xfrm>
            <a:off x="3987684" y="142852"/>
            <a:ext cx="5156347" cy="6286544"/>
          </a:xfrm>
          <a:prstGeom prst="rect">
            <a:avLst/>
          </a:prstGeom>
          <a:noFill/>
        </p:spPr>
      </p:pic>
      <p:sp>
        <p:nvSpPr>
          <p:cNvPr id="14" name="Прямоугольник 13"/>
          <p:cNvSpPr/>
          <p:nvPr/>
        </p:nvSpPr>
        <p:spPr>
          <a:xfrm>
            <a:off x="0" y="225318"/>
            <a:ext cx="6929454" cy="7747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Содержимое 12"/>
          <p:cNvSpPr>
            <a:spLocks noGrp="1"/>
          </p:cNvSpPr>
          <p:nvPr>
            <p:ph idx="1"/>
          </p:nvPr>
        </p:nvSpPr>
        <p:spPr>
          <a:xfrm>
            <a:off x="214282" y="1760557"/>
            <a:ext cx="3857652" cy="4025897"/>
          </a:xfrm>
        </p:spPr>
        <p:txBody>
          <a:bodyPr>
            <a:normAutofit/>
          </a:bodyPr>
          <a:lstStyle/>
          <a:p>
            <a:pPr lvl="0"/>
            <a:r>
              <a:rPr lang="ru-RU" sz="1600" b="1" dirty="0"/>
              <a:t>Неправильное</a:t>
            </a:r>
            <a:r>
              <a:rPr lang="ru-RU" sz="1600" dirty="0"/>
              <a:t> или невнятное </a:t>
            </a:r>
            <a:r>
              <a:rPr lang="ru-RU" sz="1600" b="1" dirty="0"/>
              <a:t>донесение целей до сотрудников</a:t>
            </a:r>
            <a:r>
              <a:rPr lang="ru-RU" sz="1600" dirty="0"/>
              <a:t>.</a:t>
            </a:r>
          </a:p>
          <a:p>
            <a:pPr lvl="0"/>
            <a:r>
              <a:rPr lang="ru-RU" sz="1600" dirty="0"/>
              <a:t>Сильные неформальные </a:t>
            </a:r>
            <a:r>
              <a:rPr lang="ru-RU" sz="1600" b="1" dirty="0"/>
              <a:t>связи</a:t>
            </a:r>
            <a:r>
              <a:rPr lang="ru-RU" sz="1600" dirty="0"/>
              <a:t> и </a:t>
            </a:r>
            <a:r>
              <a:rPr lang="ru-RU" sz="1600" b="1" dirty="0"/>
              <a:t>договоренности между сотрудниками</a:t>
            </a:r>
            <a:r>
              <a:rPr lang="ru-RU" sz="1600" dirty="0"/>
              <a:t>.</a:t>
            </a:r>
          </a:p>
          <a:p>
            <a:pPr lvl="0"/>
            <a:r>
              <a:rPr lang="ru-RU" sz="1600" b="1" dirty="0"/>
              <a:t>Некорректное</a:t>
            </a:r>
            <a:r>
              <a:rPr lang="ru-RU" sz="1600" dirty="0"/>
              <a:t> публичное </a:t>
            </a:r>
            <a:r>
              <a:rPr lang="ru-RU" sz="1600" b="1" dirty="0"/>
              <a:t>представление индивидуальных результатов</a:t>
            </a:r>
            <a:r>
              <a:rPr lang="ru-RU" sz="1600" dirty="0"/>
              <a:t>.</a:t>
            </a:r>
          </a:p>
          <a:p>
            <a:pPr lvl="0"/>
            <a:r>
              <a:rPr lang="ru-RU" sz="1600" b="1" dirty="0"/>
              <a:t>Отсутствие анонимности</a:t>
            </a:r>
            <a:r>
              <a:rPr lang="ru-RU" sz="1600" dirty="0"/>
              <a:t>.</a:t>
            </a:r>
          </a:p>
          <a:p>
            <a:pPr lvl="0"/>
            <a:r>
              <a:rPr lang="ru-RU" sz="1600" b="1" dirty="0" smtClean="0"/>
              <a:t>Наличие оценок резко отличающихся </a:t>
            </a:r>
            <a:r>
              <a:rPr lang="ru-RU" sz="1600" dirty="0" smtClean="0"/>
              <a:t>от </a:t>
            </a:r>
            <a:r>
              <a:rPr lang="ru-RU" sz="1600" dirty="0"/>
              <a:t>среднего </a:t>
            </a:r>
            <a:r>
              <a:rPr lang="ru-RU" sz="1600" dirty="0" smtClean="0"/>
              <a:t>результата</a:t>
            </a:r>
            <a:r>
              <a:rPr lang="ru-RU" sz="1600" dirty="0"/>
              <a:t>.</a:t>
            </a:r>
          </a:p>
          <a:p>
            <a:pPr lvl="0"/>
            <a:r>
              <a:rPr lang="ru-RU" sz="1600" dirty="0"/>
              <a:t>Изначальное </a:t>
            </a:r>
            <a:r>
              <a:rPr lang="ru-RU" sz="1600" b="1" dirty="0"/>
              <a:t>предубеждение линейных </a:t>
            </a:r>
            <a:r>
              <a:rPr lang="ru-RU" sz="1600" b="1" dirty="0" smtClean="0"/>
              <a:t>руководителей</a:t>
            </a:r>
            <a:endParaRPr lang="ru-RU" sz="1600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214290"/>
            <a:ext cx="7000924" cy="857248"/>
          </a:xfrm>
        </p:spPr>
        <p:txBody>
          <a:bodyPr>
            <a:normAutofit/>
          </a:bodyPr>
          <a:lstStyle/>
          <a:p>
            <a:r>
              <a:rPr lang="ru-RU" dirty="0"/>
              <a:t>Риски проведения оценки </a:t>
            </a:r>
            <a:r>
              <a:rPr lang="ru-RU" dirty="0" smtClean="0"/>
              <a:t>360 </a:t>
            </a:r>
            <a:r>
              <a:rPr lang="ru-RU" dirty="0"/>
              <a:t>и </a:t>
            </a:r>
            <a:r>
              <a:rPr lang="ru-RU" dirty="0" smtClean="0"/>
              <a:t>более градусов и способы </a:t>
            </a:r>
            <a:r>
              <a:rPr lang="ru-RU" dirty="0"/>
              <a:t>их минимизации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 noChangeAspect="1"/>
          </p:cNvGrpSpPr>
          <p:nvPr/>
        </p:nvGrpSpPr>
        <p:grpSpPr bwMode="auto">
          <a:xfrm>
            <a:off x="2093565" y="928670"/>
            <a:ext cx="5050203" cy="4797087"/>
            <a:chOff x="315" y="225"/>
            <a:chExt cx="4170" cy="3961"/>
          </a:xfrm>
        </p:grpSpPr>
        <p:grpSp>
          <p:nvGrpSpPr>
            <p:cNvPr id="3" name="Group 206"/>
            <p:cNvGrpSpPr>
              <a:grpSpLocks/>
            </p:cNvGrpSpPr>
            <p:nvPr/>
          </p:nvGrpSpPr>
          <p:grpSpPr bwMode="auto">
            <a:xfrm>
              <a:off x="315" y="263"/>
              <a:ext cx="4170" cy="3885"/>
              <a:chOff x="315" y="263"/>
              <a:chExt cx="4170" cy="3885"/>
            </a:xfrm>
          </p:grpSpPr>
          <p:sp>
            <p:nvSpPr>
              <p:cNvPr id="135174" name="Freeform 6"/>
              <p:cNvSpPr>
                <a:spLocks noEditPoints="1"/>
              </p:cNvSpPr>
              <p:nvPr/>
            </p:nvSpPr>
            <p:spPr bwMode="auto">
              <a:xfrm>
                <a:off x="2646" y="2066"/>
                <a:ext cx="145" cy="101"/>
              </a:xfrm>
              <a:custGeom>
                <a:avLst/>
                <a:gdLst/>
                <a:ahLst/>
                <a:cxnLst>
                  <a:cxn ang="0">
                    <a:pos x="582" y="377"/>
                  </a:cxn>
                  <a:cxn ang="0">
                    <a:pos x="581" y="376"/>
                  </a:cxn>
                  <a:cxn ang="0">
                    <a:pos x="508" y="308"/>
                  </a:cxn>
                  <a:cxn ang="0">
                    <a:pos x="504" y="304"/>
                  </a:cxn>
                  <a:cxn ang="0">
                    <a:pos x="495" y="302"/>
                  </a:cxn>
                  <a:cxn ang="0">
                    <a:pos x="496" y="299"/>
                  </a:cxn>
                  <a:cxn ang="0">
                    <a:pos x="495" y="6"/>
                  </a:cxn>
                  <a:cxn ang="0">
                    <a:pos x="489" y="1"/>
                  </a:cxn>
                  <a:cxn ang="0">
                    <a:pos x="69" y="0"/>
                  </a:cxn>
                  <a:cxn ang="0">
                    <a:pos x="61" y="3"/>
                  </a:cxn>
                  <a:cxn ang="0">
                    <a:pos x="57" y="10"/>
                  </a:cxn>
                  <a:cxn ang="0">
                    <a:pos x="58" y="304"/>
                  </a:cxn>
                  <a:cxn ang="0">
                    <a:pos x="62" y="308"/>
                  </a:cxn>
                  <a:cxn ang="0">
                    <a:pos x="56" y="315"/>
                  </a:cxn>
                  <a:cxn ang="0">
                    <a:pos x="1" y="380"/>
                  </a:cxn>
                  <a:cxn ang="0">
                    <a:pos x="1" y="398"/>
                  </a:cxn>
                  <a:cxn ang="0">
                    <a:pos x="2" y="401"/>
                  </a:cxn>
                  <a:cxn ang="0">
                    <a:pos x="5" y="402"/>
                  </a:cxn>
                  <a:cxn ang="0">
                    <a:pos x="19" y="403"/>
                  </a:cxn>
                  <a:cxn ang="0">
                    <a:pos x="573" y="402"/>
                  </a:cxn>
                  <a:cxn ang="0">
                    <a:pos x="581" y="399"/>
                  </a:cxn>
                  <a:cxn ang="0">
                    <a:pos x="582" y="377"/>
                  </a:cxn>
                  <a:cxn ang="0">
                    <a:pos x="81" y="29"/>
                  </a:cxn>
                  <a:cxn ang="0">
                    <a:pos x="87" y="25"/>
                  </a:cxn>
                  <a:cxn ang="0">
                    <a:pos x="464" y="24"/>
                  </a:cxn>
                  <a:cxn ang="0">
                    <a:pos x="470" y="26"/>
                  </a:cxn>
                  <a:cxn ang="0">
                    <a:pos x="473" y="32"/>
                  </a:cxn>
                  <a:cxn ang="0">
                    <a:pos x="472" y="267"/>
                  </a:cxn>
                  <a:cxn ang="0">
                    <a:pos x="467" y="271"/>
                  </a:cxn>
                  <a:cxn ang="0">
                    <a:pos x="91" y="272"/>
                  </a:cxn>
                  <a:cxn ang="0">
                    <a:pos x="83" y="270"/>
                  </a:cxn>
                  <a:cxn ang="0">
                    <a:pos x="81" y="264"/>
                  </a:cxn>
                  <a:cxn ang="0">
                    <a:pos x="422" y="366"/>
                  </a:cxn>
                  <a:cxn ang="0">
                    <a:pos x="49" y="365"/>
                  </a:cxn>
                  <a:cxn ang="0">
                    <a:pos x="42" y="364"/>
                  </a:cxn>
                  <a:cxn ang="0">
                    <a:pos x="82" y="330"/>
                  </a:cxn>
                  <a:cxn ang="0">
                    <a:pos x="87" y="328"/>
                  </a:cxn>
                  <a:cxn ang="0">
                    <a:pos x="95" y="328"/>
                  </a:cxn>
                  <a:cxn ang="0">
                    <a:pos x="402" y="329"/>
                  </a:cxn>
                  <a:cxn ang="0">
                    <a:pos x="410" y="330"/>
                  </a:cxn>
                  <a:cxn ang="0">
                    <a:pos x="435" y="363"/>
                  </a:cxn>
                  <a:cxn ang="0">
                    <a:pos x="432" y="365"/>
                  </a:cxn>
                  <a:cxn ang="0">
                    <a:pos x="422" y="366"/>
                  </a:cxn>
                  <a:cxn ang="0">
                    <a:pos x="463" y="366"/>
                  </a:cxn>
                  <a:cxn ang="0">
                    <a:pos x="450" y="365"/>
                  </a:cxn>
                  <a:cxn ang="0">
                    <a:pos x="444" y="363"/>
                  </a:cxn>
                  <a:cxn ang="0">
                    <a:pos x="420" y="330"/>
                  </a:cxn>
                  <a:cxn ang="0">
                    <a:pos x="424" y="328"/>
                  </a:cxn>
                  <a:cxn ang="0">
                    <a:pos x="486" y="328"/>
                  </a:cxn>
                  <a:cxn ang="0">
                    <a:pos x="494" y="328"/>
                  </a:cxn>
                  <a:cxn ang="0">
                    <a:pos x="498" y="330"/>
                  </a:cxn>
                  <a:cxn ang="0">
                    <a:pos x="539" y="364"/>
                  </a:cxn>
                  <a:cxn ang="0">
                    <a:pos x="532" y="365"/>
                  </a:cxn>
                </a:cxnLst>
                <a:rect l="0" t="0" r="r" b="b"/>
                <a:pathLst>
                  <a:path w="582" h="403">
                    <a:moveTo>
                      <a:pt x="582" y="377"/>
                    </a:moveTo>
                    <a:lnTo>
                      <a:pt x="582" y="377"/>
                    </a:lnTo>
                    <a:lnTo>
                      <a:pt x="582" y="376"/>
                    </a:lnTo>
                    <a:lnTo>
                      <a:pt x="581" y="376"/>
                    </a:lnTo>
                    <a:lnTo>
                      <a:pt x="535" y="333"/>
                    </a:lnTo>
                    <a:lnTo>
                      <a:pt x="508" y="308"/>
                    </a:lnTo>
                    <a:lnTo>
                      <a:pt x="507" y="306"/>
                    </a:lnTo>
                    <a:lnTo>
                      <a:pt x="504" y="304"/>
                    </a:lnTo>
                    <a:lnTo>
                      <a:pt x="500" y="303"/>
                    </a:lnTo>
                    <a:lnTo>
                      <a:pt x="495" y="302"/>
                    </a:lnTo>
                    <a:lnTo>
                      <a:pt x="496" y="301"/>
                    </a:lnTo>
                    <a:lnTo>
                      <a:pt x="496" y="299"/>
                    </a:lnTo>
                    <a:lnTo>
                      <a:pt x="496" y="10"/>
                    </a:lnTo>
                    <a:lnTo>
                      <a:pt x="495" y="6"/>
                    </a:lnTo>
                    <a:lnTo>
                      <a:pt x="493" y="3"/>
                    </a:lnTo>
                    <a:lnTo>
                      <a:pt x="489" y="1"/>
                    </a:lnTo>
                    <a:lnTo>
                      <a:pt x="485" y="0"/>
                    </a:lnTo>
                    <a:lnTo>
                      <a:pt x="69" y="0"/>
                    </a:lnTo>
                    <a:lnTo>
                      <a:pt x="65" y="1"/>
                    </a:lnTo>
                    <a:lnTo>
                      <a:pt x="61" y="3"/>
                    </a:lnTo>
                    <a:lnTo>
                      <a:pt x="58" y="6"/>
                    </a:lnTo>
                    <a:lnTo>
                      <a:pt x="57" y="10"/>
                    </a:lnTo>
                    <a:lnTo>
                      <a:pt x="57" y="299"/>
                    </a:lnTo>
                    <a:lnTo>
                      <a:pt x="58" y="304"/>
                    </a:lnTo>
                    <a:lnTo>
                      <a:pt x="62" y="307"/>
                    </a:lnTo>
                    <a:lnTo>
                      <a:pt x="62" y="308"/>
                    </a:lnTo>
                    <a:lnTo>
                      <a:pt x="61" y="308"/>
                    </a:lnTo>
                    <a:lnTo>
                      <a:pt x="56" y="315"/>
                    </a:lnTo>
                    <a:lnTo>
                      <a:pt x="2" y="376"/>
                    </a:lnTo>
                    <a:lnTo>
                      <a:pt x="1" y="380"/>
                    </a:lnTo>
                    <a:lnTo>
                      <a:pt x="0" y="383"/>
                    </a:lnTo>
                    <a:lnTo>
                      <a:pt x="1" y="398"/>
                    </a:lnTo>
                    <a:lnTo>
                      <a:pt x="1" y="399"/>
                    </a:lnTo>
                    <a:lnTo>
                      <a:pt x="2" y="401"/>
                    </a:lnTo>
                    <a:lnTo>
                      <a:pt x="3" y="401"/>
                    </a:lnTo>
                    <a:lnTo>
                      <a:pt x="5" y="402"/>
                    </a:lnTo>
                    <a:lnTo>
                      <a:pt x="12" y="403"/>
                    </a:lnTo>
                    <a:lnTo>
                      <a:pt x="19" y="403"/>
                    </a:lnTo>
                    <a:lnTo>
                      <a:pt x="566" y="403"/>
                    </a:lnTo>
                    <a:lnTo>
                      <a:pt x="573" y="402"/>
                    </a:lnTo>
                    <a:lnTo>
                      <a:pt x="579" y="401"/>
                    </a:lnTo>
                    <a:lnTo>
                      <a:pt x="581" y="399"/>
                    </a:lnTo>
                    <a:lnTo>
                      <a:pt x="582" y="396"/>
                    </a:lnTo>
                    <a:lnTo>
                      <a:pt x="582" y="377"/>
                    </a:lnTo>
                    <a:close/>
                    <a:moveTo>
                      <a:pt x="81" y="32"/>
                    </a:moveTo>
                    <a:lnTo>
                      <a:pt x="81" y="29"/>
                    </a:lnTo>
                    <a:lnTo>
                      <a:pt x="83" y="26"/>
                    </a:lnTo>
                    <a:lnTo>
                      <a:pt x="87" y="25"/>
                    </a:lnTo>
                    <a:lnTo>
                      <a:pt x="91" y="24"/>
                    </a:lnTo>
                    <a:lnTo>
                      <a:pt x="464" y="24"/>
                    </a:lnTo>
                    <a:lnTo>
                      <a:pt x="467" y="25"/>
                    </a:lnTo>
                    <a:lnTo>
                      <a:pt x="470" y="26"/>
                    </a:lnTo>
                    <a:lnTo>
                      <a:pt x="472" y="29"/>
                    </a:lnTo>
                    <a:lnTo>
                      <a:pt x="473" y="32"/>
                    </a:lnTo>
                    <a:lnTo>
                      <a:pt x="473" y="264"/>
                    </a:lnTo>
                    <a:lnTo>
                      <a:pt x="472" y="267"/>
                    </a:lnTo>
                    <a:lnTo>
                      <a:pt x="470" y="270"/>
                    </a:lnTo>
                    <a:lnTo>
                      <a:pt x="467" y="271"/>
                    </a:lnTo>
                    <a:lnTo>
                      <a:pt x="464" y="272"/>
                    </a:lnTo>
                    <a:lnTo>
                      <a:pt x="91" y="272"/>
                    </a:lnTo>
                    <a:lnTo>
                      <a:pt x="87" y="271"/>
                    </a:lnTo>
                    <a:lnTo>
                      <a:pt x="83" y="270"/>
                    </a:lnTo>
                    <a:lnTo>
                      <a:pt x="81" y="267"/>
                    </a:lnTo>
                    <a:lnTo>
                      <a:pt x="81" y="264"/>
                    </a:lnTo>
                    <a:lnTo>
                      <a:pt x="81" y="32"/>
                    </a:lnTo>
                    <a:close/>
                    <a:moveTo>
                      <a:pt x="422" y="366"/>
                    </a:moveTo>
                    <a:lnTo>
                      <a:pt x="55" y="366"/>
                    </a:lnTo>
                    <a:lnTo>
                      <a:pt x="49" y="365"/>
                    </a:lnTo>
                    <a:lnTo>
                      <a:pt x="45" y="365"/>
                    </a:lnTo>
                    <a:lnTo>
                      <a:pt x="42" y="364"/>
                    </a:lnTo>
                    <a:lnTo>
                      <a:pt x="42" y="363"/>
                    </a:lnTo>
                    <a:lnTo>
                      <a:pt x="82" y="330"/>
                    </a:lnTo>
                    <a:lnTo>
                      <a:pt x="83" y="329"/>
                    </a:lnTo>
                    <a:lnTo>
                      <a:pt x="87" y="328"/>
                    </a:lnTo>
                    <a:lnTo>
                      <a:pt x="91" y="328"/>
                    </a:lnTo>
                    <a:lnTo>
                      <a:pt x="95" y="328"/>
                    </a:lnTo>
                    <a:lnTo>
                      <a:pt x="398" y="328"/>
                    </a:lnTo>
                    <a:lnTo>
                      <a:pt x="402" y="329"/>
                    </a:lnTo>
                    <a:lnTo>
                      <a:pt x="407" y="329"/>
                    </a:lnTo>
                    <a:lnTo>
                      <a:pt x="410" y="330"/>
                    </a:lnTo>
                    <a:lnTo>
                      <a:pt x="412" y="331"/>
                    </a:lnTo>
                    <a:lnTo>
                      <a:pt x="435" y="363"/>
                    </a:lnTo>
                    <a:lnTo>
                      <a:pt x="435" y="364"/>
                    </a:lnTo>
                    <a:lnTo>
                      <a:pt x="432" y="365"/>
                    </a:lnTo>
                    <a:lnTo>
                      <a:pt x="427" y="365"/>
                    </a:lnTo>
                    <a:lnTo>
                      <a:pt x="422" y="366"/>
                    </a:lnTo>
                    <a:close/>
                    <a:moveTo>
                      <a:pt x="525" y="366"/>
                    </a:moveTo>
                    <a:lnTo>
                      <a:pt x="463" y="366"/>
                    </a:lnTo>
                    <a:lnTo>
                      <a:pt x="457" y="365"/>
                    </a:lnTo>
                    <a:lnTo>
                      <a:pt x="450" y="365"/>
                    </a:lnTo>
                    <a:lnTo>
                      <a:pt x="445" y="364"/>
                    </a:lnTo>
                    <a:lnTo>
                      <a:pt x="444" y="363"/>
                    </a:lnTo>
                    <a:lnTo>
                      <a:pt x="419" y="331"/>
                    </a:lnTo>
                    <a:lnTo>
                      <a:pt x="420" y="330"/>
                    </a:lnTo>
                    <a:lnTo>
                      <a:pt x="422" y="329"/>
                    </a:lnTo>
                    <a:lnTo>
                      <a:pt x="424" y="328"/>
                    </a:lnTo>
                    <a:lnTo>
                      <a:pt x="429" y="328"/>
                    </a:lnTo>
                    <a:lnTo>
                      <a:pt x="486" y="328"/>
                    </a:lnTo>
                    <a:lnTo>
                      <a:pt x="490" y="328"/>
                    </a:lnTo>
                    <a:lnTo>
                      <a:pt x="494" y="328"/>
                    </a:lnTo>
                    <a:lnTo>
                      <a:pt x="497" y="329"/>
                    </a:lnTo>
                    <a:lnTo>
                      <a:pt x="498" y="330"/>
                    </a:lnTo>
                    <a:lnTo>
                      <a:pt x="539" y="363"/>
                    </a:lnTo>
                    <a:lnTo>
                      <a:pt x="539" y="364"/>
                    </a:lnTo>
                    <a:lnTo>
                      <a:pt x="536" y="365"/>
                    </a:lnTo>
                    <a:lnTo>
                      <a:pt x="532" y="365"/>
                    </a:lnTo>
                    <a:lnTo>
                      <a:pt x="525" y="366"/>
                    </a:lnTo>
                    <a:close/>
                  </a:path>
                </a:pathLst>
              </a:custGeom>
              <a:solidFill>
                <a:srgbClr val="E9971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75" name="Freeform 7"/>
              <p:cNvSpPr>
                <a:spLocks noEditPoints="1"/>
              </p:cNvSpPr>
              <p:nvPr/>
            </p:nvSpPr>
            <p:spPr bwMode="auto">
              <a:xfrm>
                <a:off x="2232" y="1778"/>
                <a:ext cx="230" cy="232"/>
              </a:xfrm>
              <a:custGeom>
                <a:avLst/>
                <a:gdLst/>
                <a:ahLst/>
                <a:cxnLst>
                  <a:cxn ang="0">
                    <a:pos x="427" y="0"/>
                  </a:cxn>
                  <a:cxn ang="0">
                    <a:pos x="613" y="125"/>
                  </a:cxn>
                  <a:cxn ang="0">
                    <a:pos x="807" y="153"/>
                  </a:cxn>
                  <a:cxn ang="0">
                    <a:pos x="822" y="375"/>
                  </a:cxn>
                  <a:cxn ang="0">
                    <a:pos x="920" y="543"/>
                  </a:cxn>
                  <a:cxn ang="0">
                    <a:pos x="754" y="695"/>
                  </a:cxn>
                  <a:cxn ang="0">
                    <a:pos x="684" y="877"/>
                  </a:cxn>
                  <a:cxn ang="0">
                    <a:pos x="461" y="844"/>
                  </a:cxn>
                  <a:cxn ang="0">
                    <a:pos x="274" y="903"/>
                  </a:cxn>
                  <a:cxn ang="0">
                    <a:pos x="162" y="710"/>
                  </a:cxn>
                  <a:cxn ang="0">
                    <a:pos x="0" y="601"/>
                  </a:cxn>
                  <a:cxn ang="0">
                    <a:pos x="83" y="393"/>
                  </a:cxn>
                  <a:cxn ang="0">
                    <a:pos x="68" y="199"/>
                  </a:cxn>
                  <a:cxn ang="0">
                    <a:pos x="284" y="133"/>
                  </a:cxn>
                  <a:cxn ang="0">
                    <a:pos x="385" y="292"/>
                  </a:cxn>
                  <a:cxn ang="0">
                    <a:pos x="422" y="281"/>
                  </a:cxn>
                  <a:cxn ang="0">
                    <a:pos x="459" y="278"/>
                  </a:cxn>
                  <a:cxn ang="0">
                    <a:pos x="496" y="282"/>
                  </a:cxn>
                  <a:cxn ang="0">
                    <a:pos x="531" y="294"/>
                  </a:cxn>
                  <a:cxn ang="0">
                    <a:pos x="563" y="312"/>
                  </a:cxn>
                  <a:cxn ang="0">
                    <a:pos x="591" y="335"/>
                  </a:cxn>
                  <a:cxn ang="0">
                    <a:pos x="615" y="364"/>
                  </a:cxn>
                  <a:cxn ang="0">
                    <a:pos x="632" y="398"/>
                  </a:cxn>
                  <a:cxn ang="0">
                    <a:pos x="643" y="435"/>
                  </a:cxn>
                  <a:cxn ang="0">
                    <a:pos x="645" y="472"/>
                  </a:cxn>
                  <a:cxn ang="0">
                    <a:pos x="641" y="509"/>
                  </a:cxn>
                  <a:cxn ang="0">
                    <a:pos x="629" y="543"/>
                  </a:cxn>
                  <a:cxn ang="0">
                    <a:pos x="612" y="574"/>
                  </a:cxn>
                  <a:cxn ang="0">
                    <a:pos x="588" y="602"/>
                  </a:cxn>
                  <a:cxn ang="0">
                    <a:pos x="558" y="626"/>
                  </a:cxn>
                  <a:cxn ang="0">
                    <a:pos x="524" y="644"/>
                  </a:cxn>
                  <a:cxn ang="0">
                    <a:pos x="486" y="655"/>
                  </a:cxn>
                  <a:cxn ang="0">
                    <a:pos x="449" y="658"/>
                  </a:cxn>
                  <a:cxn ang="0">
                    <a:pos x="412" y="654"/>
                  </a:cxn>
                  <a:cxn ang="0">
                    <a:pos x="378" y="642"/>
                  </a:cxn>
                  <a:cxn ang="0">
                    <a:pos x="346" y="624"/>
                  </a:cxn>
                  <a:cxn ang="0">
                    <a:pos x="318" y="601"/>
                  </a:cxn>
                  <a:cxn ang="0">
                    <a:pos x="294" y="572"/>
                  </a:cxn>
                  <a:cxn ang="0">
                    <a:pos x="277" y="538"/>
                  </a:cxn>
                  <a:cxn ang="0">
                    <a:pos x="267" y="501"/>
                  </a:cxn>
                  <a:cxn ang="0">
                    <a:pos x="263" y="464"/>
                  </a:cxn>
                  <a:cxn ang="0">
                    <a:pos x="269" y="427"/>
                  </a:cxn>
                  <a:cxn ang="0">
                    <a:pos x="279" y="393"/>
                  </a:cxn>
                  <a:cxn ang="0">
                    <a:pos x="298" y="362"/>
                  </a:cxn>
                  <a:cxn ang="0">
                    <a:pos x="321" y="334"/>
                  </a:cxn>
                  <a:cxn ang="0">
                    <a:pos x="351" y="310"/>
                  </a:cxn>
                  <a:cxn ang="0">
                    <a:pos x="385" y="292"/>
                  </a:cxn>
                </a:cxnLst>
                <a:rect l="0" t="0" r="r" b="b"/>
                <a:pathLst>
                  <a:path w="920" h="927">
                    <a:moveTo>
                      <a:pt x="293" y="37"/>
                    </a:moveTo>
                    <a:lnTo>
                      <a:pt x="427" y="0"/>
                    </a:lnTo>
                    <a:lnTo>
                      <a:pt x="471" y="94"/>
                    </a:lnTo>
                    <a:lnTo>
                      <a:pt x="613" y="125"/>
                    </a:lnTo>
                    <a:lnTo>
                      <a:pt x="693" y="72"/>
                    </a:lnTo>
                    <a:lnTo>
                      <a:pt x="807" y="153"/>
                    </a:lnTo>
                    <a:lnTo>
                      <a:pt x="759" y="246"/>
                    </a:lnTo>
                    <a:lnTo>
                      <a:pt x="822" y="375"/>
                    </a:lnTo>
                    <a:lnTo>
                      <a:pt x="914" y="404"/>
                    </a:lnTo>
                    <a:lnTo>
                      <a:pt x="920" y="543"/>
                    </a:lnTo>
                    <a:lnTo>
                      <a:pt x="818" y="565"/>
                    </a:lnTo>
                    <a:lnTo>
                      <a:pt x="754" y="695"/>
                    </a:lnTo>
                    <a:lnTo>
                      <a:pt x="789" y="785"/>
                    </a:lnTo>
                    <a:lnTo>
                      <a:pt x="684" y="877"/>
                    </a:lnTo>
                    <a:lnTo>
                      <a:pt x="603" y="811"/>
                    </a:lnTo>
                    <a:lnTo>
                      <a:pt x="461" y="844"/>
                    </a:lnTo>
                    <a:lnTo>
                      <a:pt x="411" y="927"/>
                    </a:lnTo>
                    <a:lnTo>
                      <a:pt x="274" y="903"/>
                    </a:lnTo>
                    <a:lnTo>
                      <a:pt x="276" y="798"/>
                    </a:lnTo>
                    <a:lnTo>
                      <a:pt x="162" y="710"/>
                    </a:lnTo>
                    <a:lnTo>
                      <a:pt x="66" y="723"/>
                    </a:lnTo>
                    <a:lnTo>
                      <a:pt x="0" y="601"/>
                    </a:lnTo>
                    <a:lnTo>
                      <a:pt x="83" y="538"/>
                    </a:lnTo>
                    <a:lnTo>
                      <a:pt x="83" y="393"/>
                    </a:lnTo>
                    <a:lnTo>
                      <a:pt x="13" y="327"/>
                    </a:lnTo>
                    <a:lnTo>
                      <a:pt x="68" y="199"/>
                    </a:lnTo>
                    <a:lnTo>
                      <a:pt x="171" y="224"/>
                    </a:lnTo>
                    <a:lnTo>
                      <a:pt x="284" y="133"/>
                    </a:lnTo>
                    <a:lnTo>
                      <a:pt x="293" y="37"/>
                    </a:lnTo>
                    <a:close/>
                    <a:moveTo>
                      <a:pt x="385" y="292"/>
                    </a:moveTo>
                    <a:lnTo>
                      <a:pt x="403" y="286"/>
                    </a:lnTo>
                    <a:lnTo>
                      <a:pt x="422" y="281"/>
                    </a:lnTo>
                    <a:lnTo>
                      <a:pt x="441" y="279"/>
                    </a:lnTo>
                    <a:lnTo>
                      <a:pt x="459" y="278"/>
                    </a:lnTo>
                    <a:lnTo>
                      <a:pt x="478" y="280"/>
                    </a:lnTo>
                    <a:lnTo>
                      <a:pt x="496" y="282"/>
                    </a:lnTo>
                    <a:lnTo>
                      <a:pt x="514" y="288"/>
                    </a:lnTo>
                    <a:lnTo>
                      <a:pt x="531" y="294"/>
                    </a:lnTo>
                    <a:lnTo>
                      <a:pt x="547" y="302"/>
                    </a:lnTo>
                    <a:lnTo>
                      <a:pt x="563" y="312"/>
                    </a:lnTo>
                    <a:lnTo>
                      <a:pt x="577" y="322"/>
                    </a:lnTo>
                    <a:lnTo>
                      <a:pt x="591" y="335"/>
                    </a:lnTo>
                    <a:lnTo>
                      <a:pt x="603" y="349"/>
                    </a:lnTo>
                    <a:lnTo>
                      <a:pt x="615" y="364"/>
                    </a:lnTo>
                    <a:lnTo>
                      <a:pt x="624" y="380"/>
                    </a:lnTo>
                    <a:lnTo>
                      <a:pt x="632" y="398"/>
                    </a:lnTo>
                    <a:lnTo>
                      <a:pt x="639" y="416"/>
                    </a:lnTo>
                    <a:lnTo>
                      <a:pt x="643" y="435"/>
                    </a:lnTo>
                    <a:lnTo>
                      <a:pt x="645" y="453"/>
                    </a:lnTo>
                    <a:lnTo>
                      <a:pt x="645" y="472"/>
                    </a:lnTo>
                    <a:lnTo>
                      <a:pt x="644" y="490"/>
                    </a:lnTo>
                    <a:lnTo>
                      <a:pt x="641" y="509"/>
                    </a:lnTo>
                    <a:lnTo>
                      <a:pt x="636" y="526"/>
                    </a:lnTo>
                    <a:lnTo>
                      <a:pt x="629" y="543"/>
                    </a:lnTo>
                    <a:lnTo>
                      <a:pt x="621" y="560"/>
                    </a:lnTo>
                    <a:lnTo>
                      <a:pt x="612" y="574"/>
                    </a:lnTo>
                    <a:lnTo>
                      <a:pt x="600" y="589"/>
                    </a:lnTo>
                    <a:lnTo>
                      <a:pt x="588" y="602"/>
                    </a:lnTo>
                    <a:lnTo>
                      <a:pt x="573" y="615"/>
                    </a:lnTo>
                    <a:lnTo>
                      <a:pt x="558" y="626"/>
                    </a:lnTo>
                    <a:lnTo>
                      <a:pt x="542" y="636"/>
                    </a:lnTo>
                    <a:lnTo>
                      <a:pt x="524" y="644"/>
                    </a:lnTo>
                    <a:lnTo>
                      <a:pt x="505" y="650"/>
                    </a:lnTo>
                    <a:lnTo>
                      <a:pt x="486" y="655"/>
                    </a:lnTo>
                    <a:lnTo>
                      <a:pt x="468" y="657"/>
                    </a:lnTo>
                    <a:lnTo>
                      <a:pt x="449" y="658"/>
                    </a:lnTo>
                    <a:lnTo>
                      <a:pt x="430" y="657"/>
                    </a:lnTo>
                    <a:lnTo>
                      <a:pt x="412" y="654"/>
                    </a:lnTo>
                    <a:lnTo>
                      <a:pt x="395" y="648"/>
                    </a:lnTo>
                    <a:lnTo>
                      <a:pt x="378" y="642"/>
                    </a:lnTo>
                    <a:lnTo>
                      <a:pt x="361" y="634"/>
                    </a:lnTo>
                    <a:lnTo>
                      <a:pt x="346" y="624"/>
                    </a:lnTo>
                    <a:lnTo>
                      <a:pt x="331" y="614"/>
                    </a:lnTo>
                    <a:lnTo>
                      <a:pt x="318" y="601"/>
                    </a:lnTo>
                    <a:lnTo>
                      <a:pt x="305" y="587"/>
                    </a:lnTo>
                    <a:lnTo>
                      <a:pt x="294" y="572"/>
                    </a:lnTo>
                    <a:lnTo>
                      <a:pt x="284" y="556"/>
                    </a:lnTo>
                    <a:lnTo>
                      <a:pt x="277" y="538"/>
                    </a:lnTo>
                    <a:lnTo>
                      <a:pt x="271" y="519"/>
                    </a:lnTo>
                    <a:lnTo>
                      <a:pt x="267" y="501"/>
                    </a:lnTo>
                    <a:lnTo>
                      <a:pt x="263" y="483"/>
                    </a:lnTo>
                    <a:lnTo>
                      <a:pt x="263" y="464"/>
                    </a:lnTo>
                    <a:lnTo>
                      <a:pt x="264" y="446"/>
                    </a:lnTo>
                    <a:lnTo>
                      <a:pt x="269" y="427"/>
                    </a:lnTo>
                    <a:lnTo>
                      <a:pt x="273" y="410"/>
                    </a:lnTo>
                    <a:lnTo>
                      <a:pt x="279" y="393"/>
                    </a:lnTo>
                    <a:lnTo>
                      <a:pt x="287" y="376"/>
                    </a:lnTo>
                    <a:lnTo>
                      <a:pt x="298" y="362"/>
                    </a:lnTo>
                    <a:lnTo>
                      <a:pt x="308" y="347"/>
                    </a:lnTo>
                    <a:lnTo>
                      <a:pt x="321" y="334"/>
                    </a:lnTo>
                    <a:lnTo>
                      <a:pt x="335" y="321"/>
                    </a:lnTo>
                    <a:lnTo>
                      <a:pt x="351" y="310"/>
                    </a:lnTo>
                    <a:lnTo>
                      <a:pt x="367" y="300"/>
                    </a:lnTo>
                    <a:lnTo>
                      <a:pt x="385" y="292"/>
                    </a:lnTo>
                    <a:close/>
                  </a:path>
                </a:pathLst>
              </a:custGeom>
              <a:solidFill>
                <a:srgbClr val="2968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76" name="Freeform 8"/>
              <p:cNvSpPr>
                <a:spLocks noEditPoints="1"/>
              </p:cNvSpPr>
              <p:nvPr/>
            </p:nvSpPr>
            <p:spPr bwMode="auto">
              <a:xfrm>
                <a:off x="2300" y="2764"/>
                <a:ext cx="151" cy="152"/>
              </a:xfrm>
              <a:custGeom>
                <a:avLst/>
                <a:gdLst/>
                <a:ahLst/>
                <a:cxnLst>
                  <a:cxn ang="0">
                    <a:pos x="405" y="10"/>
                  </a:cxn>
                  <a:cxn ang="0">
                    <a:pos x="489" y="132"/>
                  </a:cxn>
                  <a:cxn ang="0">
                    <a:pos x="600" y="195"/>
                  </a:cxn>
                  <a:cxn ang="0">
                    <a:pos x="556" y="335"/>
                  </a:cxn>
                  <a:cxn ang="0">
                    <a:pos x="576" y="461"/>
                  </a:cxn>
                  <a:cxn ang="0">
                    <a:pos x="437" y="514"/>
                  </a:cxn>
                  <a:cxn ang="0">
                    <a:pos x="350" y="608"/>
                  </a:cxn>
                  <a:cxn ang="0">
                    <a:pos x="223" y="534"/>
                  </a:cxn>
                  <a:cxn ang="0">
                    <a:pos x="93" y="525"/>
                  </a:cxn>
                  <a:cxn ang="0">
                    <a:pos x="73" y="380"/>
                  </a:cxn>
                  <a:cxn ang="0">
                    <a:pos x="0" y="275"/>
                  </a:cxn>
                  <a:cxn ang="0">
                    <a:pos x="100" y="168"/>
                  </a:cxn>
                  <a:cxn ang="0">
                    <a:pos x="138" y="45"/>
                  </a:cxn>
                  <a:cxn ang="0">
                    <a:pos x="285" y="57"/>
                  </a:cxn>
                  <a:cxn ang="0">
                    <a:pos x="309" y="179"/>
                  </a:cxn>
                  <a:cxn ang="0">
                    <a:pos x="334" y="181"/>
                  </a:cxn>
                  <a:cxn ang="0">
                    <a:pos x="358" y="188"/>
                  </a:cxn>
                  <a:cxn ang="0">
                    <a:pos x="379" y="200"/>
                  </a:cxn>
                  <a:cxn ang="0">
                    <a:pos x="398" y="215"/>
                  </a:cxn>
                  <a:cxn ang="0">
                    <a:pos x="414" y="233"/>
                  </a:cxn>
                  <a:cxn ang="0">
                    <a:pos x="425" y="255"/>
                  </a:cxn>
                  <a:cxn ang="0">
                    <a:pos x="432" y="278"/>
                  </a:cxn>
                  <a:cxn ang="0">
                    <a:pos x="434" y="303"/>
                  </a:cxn>
                  <a:cxn ang="0">
                    <a:pos x="432" y="328"/>
                  </a:cxn>
                  <a:cxn ang="0">
                    <a:pos x="425" y="351"/>
                  </a:cxn>
                  <a:cxn ang="0">
                    <a:pos x="414" y="373"/>
                  </a:cxn>
                  <a:cxn ang="0">
                    <a:pos x="398" y="390"/>
                  </a:cxn>
                  <a:cxn ang="0">
                    <a:pos x="379" y="406"/>
                  </a:cxn>
                  <a:cxn ang="0">
                    <a:pos x="358" y="417"/>
                  </a:cxn>
                  <a:cxn ang="0">
                    <a:pos x="334" y="425"/>
                  </a:cxn>
                  <a:cxn ang="0">
                    <a:pos x="309" y="427"/>
                  </a:cxn>
                  <a:cxn ang="0">
                    <a:pos x="283" y="425"/>
                  </a:cxn>
                  <a:cxn ang="0">
                    <a:pos x="260" y="417"/>
                  </a:cxn>
                  <a:cxn ang="0">
                    <a:pos x="238" y="406"/>
                  </a:cxn>
                  <a:cxn ang="0">
                    <a:pos x="221" y="390"/>
                  </a:cxn>
                  <a:cxn ang="0">
                    <a:pos x="205" y="373"/>
                  </a:cxn>
                  <a:cxn ang="0">
                    <a:pos x="194" y="351"/>
                  </a:cxn>
                  <a:cxn ang="0">
                    <a:pos x="186" y="328"/>
                  </a:cxn>
                  <a:cxn ang="0">
                    <a:pos x="183" y="303"/>
                  </a:cxn>
                  <a:cxn ang="0">
                    <a:pos x="186" y="278"/>
                  </a:cxn>
                  <a:cxn ang="0">
                    <a:pos x="194" y="255"/>
                  </a:cxn>
                  <a:cxn ang="0">
                    <a:pos x="205" y="233"/>
                  </a:cxn>
                  <a:cxn ang="0">
                    <a:pos x="221" y="215"/>
                  </a:cxn>
                  <a:cxn ang="0">
                    <a:pos x="238" y="200"/>
                  </a:cxn>
                  <a:cxn ang="0">
                    <a:pos x="260" y="188"/>
                  </a:cxn>
                  <a:cxn ang="0">
                    <a:pos x="283" y="181"/>
                  </a:cxn>
                  <a:cxn ang="0">
                    <a:pos x="309" y="179"/>
                  </a:cxn>
                </a:cxnLst>
                <a:rect l="0" t="0" r="r" b="b"/>
                <a:pathLst>
                  <a:path w="605" h="608">
                    <a:moveTo>
                      <a:pt x="313" y="0"/>
                    </a:moveTo>
                    <a:lnTo>
                      <a:pt x="405" y="10"/>
                    </a:lnTo>
                    <a:lnTo>
                      <a:pt x="409" y="79"/>
                    </a:lnTo>
                    <a:lnTo>
                      <a:pt x="489" y="132"/>
                    </a:lnTo>
                    <a:lnTo>
                      <a:pt x="550" y="118"/>
                    </a:lnTo>
                    <a:lnTo>
                      <a:pt x="600" y="195"/>
                    </a:lnTo>
                    <a:lnTo>
                      <a:pt x="549" y="240"/>
                    </a:lnTo>
                    <a:lnTo>
                      <a:pt x="556" y="335"/>
                    </a:lnTo>
                    <a:lnTo>
                      <a:pt x="605" y="375"/>
                    </a:lnTo>
                    <a:lnTo>
                      <a:pt x="576" y="461"/>
                    </a:lnTo>
                    <a:lnTo>
                      <a:pt x="507" y="450"/>
                    </a:lnTo>
                    <a:lnTo>
                      <a:pt x="437" y="514"/>
                    </a:lnTo>
                    <a:lnTo>
                      <a:pt x="436" y="577"/>
                    </a:lnTo>
                    <a:lnTo>
                      <a:pt x="350" y="608"/>
                    </a:lnTo>
                    <a:lnTo>
                      <a:pt x="318" y="548"/>
                    </a:lnTo>
                    <a:lnTo>
                      <a:pt x="223" y="534"/>
                    </a:lnTo>
                    <a:lnTo>
                      <a:pt x="173" y="573"/>
                    </a:lnTo>
                    <a:lnTo>
                      <a:pt x="93" y="525"/>
                    </a:lnTo>
                    <a:lnTo>
                      <a:pt x="121" y="462"/>
                    </a:lnTo>
                    <a:lnTo>
                      <a:pt x="73" y="380"/>
                    </a:lnTo>
                    <a:lnTo>
                      <a:pt x="11" y="365"/>
                    </a:lnTo>
                    <a:lnTo>
                      <a:pt x="0" y="275"/>
                    </a:lnTo>
                    <a:lnTo>
                      <a:pt x="65" y="256"/>
                    </a:lnTo>
                    <a:lnTo>
                      <a:pt x="100" y="168"/>
                    </a:lnTo>
                    <a:lnTo>
                      <a:pt x="74" y="111"/>
                    </a:lnTo>
                    <a:lnTo>
                      <a:pt x="138" y="45"/>
                    </a:lnTo>
                    <a:lnTo>
                      <a:pt x="194" y="85"/>
                    </a:lnTo>
                    <a:lnTo>
                      <a:pt x="285" y="57"/>
                    </a:lnTo>
                    <a:lnTo>
                      <a:pt x="313" y="0"/>
                    </a:lnTo>
                    <a:close/>
                    <a:moveTo>
                      <a:pt x="309" y="179"/>
                    </a:moveTo>
                    <a:lnTo>
                      <a:pt x="322" y="179"/>
                    </a:lnTo>
                    <a:lnTo>
                      <a:pt x="334" y="181"/>
                    </a:lnTo>
                    <a:lnTo>
                      <a:pt x="346" y="184"/>
                    </a:lnTo>
                    <a:lnTo>
                      <a:pt x="358" y="188"/>
                    </a:lnTo>
                    <a:lnTo>
                      <a:pt x="369" y="193"/>
                    </a:lnTo>
                    <a:lnTo>
                      <a:pt x="379" y="200"/>
                    </a:lnTo>
                    <a:lnTo>
                      <a:pt x="388" y="207"/>
                    </a:lnTo>
                    <a:lnTo>
                      <a:pt x="398" y="215"/>
                    </a:lnTo>
                    <a:lnTo>
                      <a:pt x="406" y="224"/>
                    </a:lnTo>
                    <a:lnTo>
                      <a:pt x="414" y="233"/>
                    </a:lnTo>
                    <a:lnTo>
                      <a:pt x="420" y="243"/>
                    </a:lnTo>
                    <a:lnTo>
                      <a:pt x="425" y="255"/>
                    </a:lnTo>
                    <a:lnTo>
                      <a:pt x="429" y="266"/>
                    </a:lnTo>
                    <a:lnTo>
                      <a:pt x="432" y="278"/>
                    </a:lnTo>
                    <a:lnTo>
                      <a:pt x="433" y="290"/>
                    </a:lnTo>
                    <a:lnTo>
                      <a:pt x="434" y="303"/>
                    </a:lnTo>
                    <a:lnTo>
                      <a:pt x="433" y="315"/>
                    </a:lnTo>
                    <a:lnTo>
                      <a:pt x="432" y="328"/>
                    </a:lnTo>
                    <a:lnTo>
                      <a:pt x="429" y="339"/>
                    </a:lnTo>
                    <a:lnTo>
                      <a:pt x="425" y="351"/>
                    </a:lnTo>
                    <a:lnTo>
                      <a:pt x="420" y="362"/>
                    </a:lnTo>
                    <a:lnTo>
                      <a:pt x="414" y="373"/>
                    </a:lnTo>
                    <a:lnTo>
                      <a:pt x="406" y="382"/>
                    </a:lnTo>
                    <a:lnTo>
                      <a:pt x="398" y="390"/>
                    </a:lnTo>
                    <a:lnTo>
                      <a:pt x="388" y="399"/>
                    </a:lnTo>
                    <a:lnTo>
                      <a:pt x="379" y="406"/>
                    </a:lnTo>
                    <a:lnTo>
                      <a:pt x="369" y="412"/>
                    </a:lnTo>
                    <a:lnTo>
                      <a:pt x="358" y="417"/>
                    </a:lnTo>
                    <a:lnTo>
                      <a:pt x="346" y="422"/>
                    </a:lnTo>
                    <a:lnTo>
                      <a:pt x="334" y="425"/>
                    </a:lnTo>
                    <a:lnTo>
                      <a:pt x="322" y="427"/>
                    </a:lnTo>
                    <a:lnTo>
                      <a:pt x="309" y="427"/>
                    </a:lnTo>
                    <a:lnTo>
                      <a:pt x="296" y="427"/>
                    </a:lnTo>
                    <a:lnTo>
                      <a:pt x="283" y="425"/>
                    </a:lnTo>
                    <a:lnTo>
                      <a:pt x="272" y="422"/>
                    </a:lnTo>
                    <a:lnTo>
                      <a:pt x="260" y="417"/>
                    </a:lnTo>
                    <a:lnTo>
                      <a:pt x="249" y="412"/>
                    </a:lnTo>
                    <a:lnTo>
                      <a:pt x="238" y="406"/>
                    </a:lnTo>
                    <a:lnTo>
                      <a:pt x="229" y="399"/>
                    </a:lnTo>
                    <a:lnTo>
                      <a:pt x="221" y="390"/>
                    </a:lnTo>
                    <a:lnTo>
                      <a:pt x="212" y="382"/>
                    </a:lnTo>
                    <a:lnTo>
                      <a:pt x="205" y="373"/>
                    </a:lnTo>
                    <a:lnTo>
                      <a:pt x="199" y="362"/>
                    </a:lnTo>
                    <a:lnTo>
                      <a:pt x="194" y="351"/>
                    </a:lnTo>
                    <a:lnTo>
                      <a:pt x="189" y="339"/>
                    </a:lnTo>
                    <a:lnTo>
                      <a:pt x="186" y="328"/>
                    </a:lnTo>
                    <a:lnTo>
                      <a:pt x="184" y="315"/>
                    </a:lnTo>
                    <a:lnTo>
                      <a:pt x="183" y="303"/>
                    </a:lnTo>
                    <a:lnTo>
                      <a:pt x="184" y="290"/>
                    </a:lnTo>
                    <a:lnTo>
                      <a:pt x="186" y="278"/>
                    </a:lnTo>
                    <a:lnTo>
                      <a:pt x="189" y="266"/>
                    </a:lnTo>
                    <a:lnTo>
                      <a:pt x="194" y="255"/>
                    </a:lnTo>
                    <a:lnTo>
                      <a:pt x="199" y="243"/>
                    </a:lnTo>
                    <a:lnTo>
                      <a:pt x="205" y="233"/>
                    </a:lnTo>
                    <a:lnTo>
                      <a:pt x="212" y="224"/>
                    </a:lnTo>
                    <a:lnTo>
                      <a:pt x="221" y="215"/>
                    </a:lnTo>
                    <a:lnTo>
                      <a:pt x="229" y="207"/>
                    </a:lnTo>
                    <a:lnTo>
                      <a:pt x="238" y="200"/>
                    </a:lnTo>
                    <a:lnTo>
                      <a:pt x="249" y="193"/>
                    </a:lnTo>
                    <a:lnTo>
                      <a:pt x="260" y="188"/>
                    </a:lnTo>
                    <a:lnTo>
                      <a:pt x="272" y="184"/>
                    </a:lnTo>
                    <a:lnTo>
                      <a:pt x="283" y="181"/>
                    </a:lnTo>
                    <a:lnTo>
                      <a:pt x="296" y="179"/>
                    </a:lnTo>
                    <a:lnTo>
                      <a:pt x="309" y="179"/>
                    </a:lnTo>
                    <a:close/>
                  </a:path>
                </a:pathLst>
              </a:custGeom>
              <a:solidFill>
                <a:srgbClr val="B4292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77" name="Freeform 9"/>
              <p:cNvSpPr>
                <a:spLocks/>
              </p:cNvSpPr>
              <p:nvPr/>
            </p:nvSpPr>
            <p:spPr bwMode="auto">
              <a:xfrm>
                <a:off x="2478" y="2738"/>
                <a:ext cx="104" cy="98"/>
              </a:xfrm>
              <a:custGeom>
                <a:avLst/>
                <a:gdLst/>
                <a:ahLst/>
                <a:cxnLst>
                  <a:cxn ang="0">
                    <a:pos x="406" y="234"/>
                  </a:cxn>
                  <a:cxn ang="0">
                    <a:pos x="414" y="223"/>
                  </a:cxn>
                  <a:cxn ang="0">
                    <a:pos x="415" y="212"/>
                  </a:cxn>
                  <a:cxn ang="0">
                    <a:pos x="405" y="190"/>
                  </a:cxn>
                  <a:cxn ang="0">
                    <a:pos x="388" y="177"/>
                  </a:cxn>
                  <a:cxn ang="0">
                    <a:pos x="351" y="169"/>
                  </a:cxn>
                  <a:cxn ang="0">
                    <a:pos x="289" y="166"/>
                  </a:cxn>
                  <a:cxn ang="0">
                    <a:pos x="249" y="152"/>
                  </a:cxn>
                  <a:cxn ang="0">
                    <a:pos x="246" y="124"/>
                  </a:cxn>
                  <a:cxn ang="0">
                    <a:pos x="258" y="72"/>
                  </a:cxn>
                  <a:cxn ang="0">
                    <a:pos x="262" y="42"/>
                  </a:cxn>
                  <a:cxn ang="0">
                    <a:pos x="256" y="19"/>
                  </a:cxn>
                  <a:cxn ang="0">
                    <a:pos x="246" y="7"/>
                  </a:cxn>
                  <a:cxn ang="0">
                    <a:pos x="236" y="1"/>
                  </a:cxn>
                  <a:cxn ang="0">
                    <a:pos x="223" y="3"/>
                  </a:cxn>
                  <a:cxn ang="0">
                    <a:pos x="216" y="18"/>
                  </a:cxn>
                  <a:cxn ang="0">
                    <a:pos x="213" y="33"/>
                  </a:cxn>
                  <a:cxn ang="0">
                    <a:pos x="204" y="54"/>
                  </a:cxn>
                  <a:cxn ang="0">
                    <a:pos x="198" y="83"/>
                  </a:cxn>
                  <a:cxn ang="0">
                    <a:pos x="181" y="117"/>
                  </a:cxn>
                  <a:cxn ang="0">
                    <a:pos x="164" y="156"/>
                  </a:cxn>
                  <a:cxn ang="0">
                    <a:pos x="144" y="183"/>
                  </a:cxn>
                  <a:cxn ang="0">
                    <a:pos x="114" y="202"/>
                  </a:cxn>
                  <a:cxn ang="0">
                    <a:pos x="112" y="190"/>
                  </a:cxn>
                  <a:cxn ang="0">
                    <a:pos x="106" y="181"/>
                  </a:cxn>
                  <a:cxn ang="0">
                    <a:pos x="95" y="177"/>
                  </a:cxn>
                  <a:cxn ang="0">
                    <a:pos x="11" y="179"/>
                  </a:cxn>
                  <a:cxn ang="0">
                    <a:pos x="3" y="187"/>
                  </a:cxn>
                  <a:cxn ang="0">
                    <a:pos x="0" y="198"/>
                  </a:cxn>
                  <a:cxn ang="0">
                    <a:pos x="1" y="373"/>
                  </a:cxn>
                  <a:cxn ang="0">
                    <a:pos x="8" y="383"/>
                  </a:cxn>
                  <a:cxn ang="0">
                    <a:pos x="19" y="387"/>
                  </a:cxn>
                  <a:cxn ang="0">
                    <a:pos x="102" y="385"/>
                  </a:cxn>
                  <a:cxn ang="0">
                    <a:pos x="110" y="378"/>
                  </a:cxn>
                  <a:cxn ang="0">
                    <a:pos x="114" y="365"/>
                  </a:cxn>
                  <a:cxn ang="0">
                    <a:pos x="151" y="358"/>
                  </a:cxn>
                  <a:cxn ang="0">
                    <a:pos x="200" y="366"/>
                  </a:cxn>
                  <a:cxn ang="0">
                    <a:pos x="272" y="389"/>
                  </a:cxn>
                  <a:cxn ang="0">
                    <a:pos x="318" y="388"/>
                  </a:cxn>
                  <a:cxn ang="0">
                    <a:pos x="355" y="380"/>
                  </a:cxn>
                  <a:cxn ang="0">
                    <a:pos x="371" y="363"/>
                  </a:cxn>
                  <a:cxn ang="0">
                    <a:pos x="370" y="340"/>
                  </a:cxn>
                  <a:cxn ang="0">
                    <a:pos x="383" y="337"/>
                  </a:cxn>
                  <a:cxn ang="0">
                    <a:pos x="394" y="331"/>
                  </a:cxn>
                  <a:cxn ang="0">
                    <a:pos x="401" y="320"/>
                  </a:cxn>
                  <a:cxn ang="0">
                    <a:pos x="403" y="308"/>
                  </a:cxn>
                  <a:cxn ang="0">
                    <a:pos x="398" y="295"/>
                  </a:cxn>
                  <a:cxn ang="0">
                    <a:pos x="400" y="287"/>
                  </a:cxn>
                  <a:cxn ang="0">
                    <a:pos x="408" y="274"/>
                  </a:cxn>
                  <a:cxn ang="0">
                    <a:pos x="412" y="259"/>
                  </a:cxn>
                  <a:cxn ang="0">
                    <a:pos x="407" y="247"/>
                  </a:cxn>
                  <a:cxn ang="0">
                    <a:pos x="398" y="239"/>
                  </a:cxn>
                </a:cxnLst>
                <a:rect l="0" t="0" r="r" b="b"/>
                <a:pathLst>
                  <a:path w="415" h="390">
                    <a:moveTo>
                      <a:pt x="398" y="239"/>
                    </a:moveTo>
                    <a:lnTo>
                      <a:pt x="403" y="236"/>
                    </a:lnTo>
                    <a:lnTo>
                      <a:pt x="406" y="234"/>
                    </a:lnTo>
                    <a:lnTo>
                      <a:pt x="409" y="230"/>
                    </a:lnTo>
                    <a:lnTo>
                      <a:pt x="412" y="226"/>
                    </a:lnTo>
                    <a:lnTo>
                      <a:pt x="414" y="223"/>
                    </a:lnTo>
                    <a:lnTo>
                      <a:pt x="415" y="219"/>
                    </a:lnTo>
                    <a:lnTo>
                      <a:pt x="415" y="215"/>
                    </a:lnTo>
                    <a:lnTo>
                      <a:pt x="415" y="212"/>
                    </a:lnTo>
                    <a:lnTo>
                      <a:pt x="413" y="204"/>
                    </a:lnTo>
                    <a:lnTo>
                      <a:pt x="409" y="196"/>
                    </a:lnTo>
                    <a:lnTo>
                      <a:pt x="405" y="190"/>
                    </a:lnTo>
                    <a:lnTo>
                      <a:pt x="400" y="185"/>
                    </a:lnTo>
                    <a:lnTo>
                      <a:pt x="394" y="181"/>
                    </a:lnTo>
                    <a:lnTo>
                      <a:pt x="388" y="177"/>
                    </a:lnTo>
                    <a:lnTo>
                      <a:pt x="379" y="174"/>
                    </a:lnTo>
                    <a:lnTo>
                      <a:pt x="371" y="172"/>
                    </a:lnTo>
                    <a:lnTo>
                      <a:pt x="351" y="169"/>
                    </a:lnTo>
                    <a:lnTo>
                      <a:pt x="330" y="167"/>
                    </a:lnTo>
                    <a:lnTo>
                      <a:pt x="309" y="166"/>
                    </a:lnTo>
                    <a:lnTo>
                      <a:pt x="289" y="166"/>
                    </a:lnTo>
                    <a:lnTo>
                      <a:pt x="269" y="164"/>
                    </a:lnTo>
                    <a:lnTo>
                      <a:pt x="253" y="162"/>
                    </a:lnTo>
                    <a:lnTo>
                      <a:pt x="249" y="152"/>
                    </a:lnTo>
                    <a:lnTo>
                      <a:pt x="246" y="144"/>
                    </a:lnTo>
                    <a:lnTo>
                      <a:pt x="245" y="134"/>
                    </a:lnTo>
                    <a:lnTo>
                      <a:pt x="246" y="124"/>
                    </a:lnTo>
                    <a:lnTo>
                      <a:pt x="250" y="103"/>
                    </a:lnTo>
                    <a:lnTo>
                      <a:pt x="255" y="83"/>
                    </a:lnTo>
                    <a:lnTo>
                      <a:pt x="258" y="72"/>
                    </a:lnTo>
                    <a:lnTo>
                      <a:pt x="260" y="62"/>
                    </a:lnTo>
                    <a:lnTo>
                      <a:pt x="261" y="52"/>
                    </a:lnTo>
                    <a:lnTo>
                      <a:pt x="262" y="42"/>
                    </a:lnTo>
                    <a:lnTo>
                      <a:pt x="261" y="33"/>
                    </a:lnTo>
                    <a:lnTo>
                      <a:pt x="258" y="23"/>
                    </a:lnTo>
                    <a:lnTo>
                      <a:pt x="256" y="19"/>
                    </a:lnTo>
                    <a:lnTo>
                      <a:pt x="253" y="15"/>
                    </a:lnTo>
                    <a:lnTo>
                      <a:pt x="250" y="11"/>
                    </a:lnTo>
                    <a:lnTo>
                      <a:pt x="246" y="7"/>
                    </a:lnTo>
                    <a:lnTo>
                      <a:pt x="243" y="4"/>
                    </a:lnTo>
                    <a:lnTo>
                      <a:pt x="240" y="2"/>
                    </a:lnTo>
                    <a:lnTo>
                      <a:pt x="236" y="1"/>
                    </a:lnTo>
                    <a:lnTo>
                      <a:pt x="233" y="0"/>
                    </a:lnTo>
                    <a:lnTo>
                      <a:pt x="228" y="1"/>
                    </a:lnTo>
                    <a:lnTo>
                      <a:pt x="223" y="3"/>
                    </a:lnTo>
                    <a:lnTo>
                      <a:pt x="220" y="8"/>
                    </a:lnTo>
                    <a:lnTo>
                      <a:pt x="217" y="13"/>
                    </a:lnTo>
                    <a:lnTo>
                      <a:pt x="216" y="18"/>
                    </a:lnTo>
                    <a:lnTo>
                      <a:pt x="215" y="22"/>
                    </a:lnTo>
                    <a:lnTo>
                      <a:pt x="215" y="27"/>
                    </a:lnTo>
                    <a:lnTo>
                      <a:pt x="213" y="33"/>
                    </a:lnTo>
                    <a:lnTo>
                      <a:pt x="211" y="38"/>
                    </a:lnTo>
                    <a:lnTo>
                      <a:pt x="209" y="43"/>
                    </a:lnTo>
                    <a:lnTo>
                      <a:pt x="204" y="54"/>
                    </a:lnTo>
                    <a:lnTo>
                      <a:pt x="202" y="64"/>
                    </a:lnTo>
                    <a:lnTo>
                      <a:pt x="201" y="73"/>
                    </a:lnTo>
                    <a:lnTo>
                      <a:pt x="198" y="83"/>
                    </a:lnTo>
                    <a:lnTo>
                      <a:pt x="195" y="91"/>
                    </a:lnTo>
                    <a:lnTo>
                      <a:pt x="191" y="99"/>
                    </a:lnTo>
                    <a:lnTo>
                      <a:pt x="181" y="117"/>
                    </a:lnTo>
                    <a:lnTo>
                      <a:pt x="174" y="134"/>
                    </a:lnTo>
                    <a:lnTo>
                      <a:pt x="170" y="145"/>
                    </a:lnTo>
                    <a:lnTo>
                      <a:pt x="164" y="156"/>
                    </a:lnTo>
                    <a:lnTo>
                      <a:pt x="158" y="165"/>
                    </a:lnTo>
                    <a:lnTo>
                      <a:pt x="151" y="174"/>
                    </a:lnTo>
                    <a:lnTo>
                      <a:pt x="144" y="183"/>
                    </a:lnTo>
                    <a:lnTo>
                      <a:pt x="134" y="190"/>
                    </a:lnTo>
                    <a:lnTo>
                      <a:pt x="125" y="196"/>
                    </a:lnTo>
                    <a:lnTo>
                      <a:pt x="114" y="202"/>
                    </a:lnTo>
                    <a:lnTo>
                      <a:pt x="114" y="198"/>
                    </a:lnTo>
                    <a:lnTo>
                      <a:pt x="113" y="194"/>
                    </a:lnTo>
                    <a:lnTo>
                      <a:pt x="112" y="190"/>
                    </a:lnTo>
                    <a:lnTo>
                      <a:pt x="110" y="187"/>
                    </a:lnTo>
                    <a:lnTo>
                      <a:pt x="108" y="184"/>
                    </a:lnTo>
                    <a:lnTo>
                      <a:pt x="106" y="181"/>
                    </a:lnTo>
                    <a:lnTo>
                      <a:pt x="102" y="179"/>
                    </a:lnTo>
                    <a:lnTo>
                      <a:pt x="99" y="177"/>
                    </a:lnTo>
                    <a:lnTo>
                      <a:pt x="95" y="177"/>
                    </a:lnTo>
                    <a:lnTo>
                      <a:pt x="19" y="177"/>
                    </a:lnTo>
                    <a:lnTo>
                      <a:pt x="14" y="177"/>
                    </a:lnTo>
                    <a:lnTo>
                      <a:pt x="11" y="179"/>
                    </a:lnTo>
                    <a:lnTo>
                      <a:pt x="8" y="181"/>
                    </a:lnTo>
                    <a:lnTo>
                      <a:pt x="5" y="184"/>
                    </a:lnTo>
                    <a:lnTo>
                      <a:pt x="3" y="187"/>
                    </a:lnTo>
                    <a:lnTo>
                      <a:pt x="1" y="190"/>
                    </a:lnTo>
                    <a:lnTo>
                      <a:pt x="0" y="194"/>
                    </a:lnTo>
                    <a:lnTo>
                      <a:pt x="0" y="198"/>
                    </a:lnTo>
                    <a:lnTo>
                      <a:pt x="0" y="365"/>
                    </a:lnTo>
                    <a:lnTo>
                      <a:pt x="0" y="369"/>
                    </a:lnTo>
                    <a:lnTo>
                      <a:pt x="1" y="373"/>
                    </a:lnTo>
                    <a:lnTo>
                      <a:pt x="3" y="378"/>
                    </a:lnTo>
                    <a:lnTo>
                      <a:pt x="5" y="381"/>
                    </a:lnTo>
                    <a:lnTo>
                      <a:pt x="8" y="383"/>
                    </a:lnTo>
                    <a:lnTo>
                      <a:pt x="11" y="385"/>
                    </a:lnTo>
                    <a:lnTo>
                      <a:pt x="14" y="386"/>
                    </a:lnTo>
                    <a:lnTo>
                      <a:pt x="19" y="387"/>
                    </a:lnTo>
                    <a:lnTo>
                      <a:pt x="95" y="387"/>
                    </a:lnTo>
                    <a:lnTo>
                      <a:pt x="99" y="386"/>
                    </a:lnTo>
                    <a:lnTo>
                      <a:pt x="102" y="385"/>
                    </a:lnTo>
                    <a:lnTo>
                      <a:pt x="106" y="383"/>
                    </a:lnTo>
                    <a:lnTo>
                      <a:pt x="108" y="381"/>
                    </a:lnTo>
                    <a:lnTo>
                      <a:pt x="110" y="378"/>
                    </a:lnTo>
                    <a:lnTo>
                      <a:pt x="112" y="373"/>
                    </a:lnTo>
                    <a:lnTo>
                      <a:pt x="113" y="369"/>
                    </a:lnTo>
                    <a:lnTo>
                      <a:pt x="114" y="365"/>
                    </a:lnTo>
                    <a:lnTo>
                      <a:pt x="114" y="358"/>
                    </a:lnTo>
                    <a:lnTo>
                      <a:pt x="134" y="358"/>
                    </a:lnTo>
                    <a:lnTo>
                      <a:pt x="151" y="358"/>
                    </a:lnTo>
                    <a:lnTo>
                      <a:pt x="162" y="357"/>
                    </a:lnTo>
                    <a:lnTo>
                      <a:pt x="170" y="356"/>
                    </a:lnTo>
                    <a:lnTo>
                      <a:pt x="200" y="366"/>
                    </a:lnTo>
                    <a:lnTo>
                      <a:pt x="227" y="376"/>
                    </a:lnTo>
                    <a:lnTo>
                      <a:pt x="251" y="383"/>
                    </a:lnTo>
                    <a:lnTo>
                      <a:pt x="272" y="389"/>
                    </a:lnTo>
                    <a:lnTo>
                      <a:pt x="284" y="390"/>
                    </a:lnTo>
                    <a:lnTo>
                      <a:pt x="300" y="390"/>
                    </a:lnTo>
                    <a:lnTo>
                      <a:pt x="318" y="388"/>
                    </a:lnTo>
                    <a:lnTo>
                      <a:pt x="336" y="386"/>
                    </a:lnTo>
                    <a:lnTo>
                      <a:pt x="347" y="384"/>
                    </a:lnTo>
                    <a:lnTo>
                      <a:pt x="355" y="380"/>
                    </a:lnTo>
                    <a:lnTo>
                      <a:pt x="363" y="374"/>
                    </a:lnTo>
                    <a:lnTo>
                      <a:pt x="368" y="369"/>
                    </a:lnTo>
                    <a:lnTo>
                      <a:pt x="371" y="363"/>
                    </a:lnTo>
                    <a:lnTo>
                      <a:pt x="373" y="356"/>
                    </a:lnTo>
                    <a:lnTo>
                      <a:pt x="373" y="347"/>
                    </a:lnTo>
                    <a:lnTo>
                      <a:pt x="370" y="340"/>
                    </a:lnTo>
                    <a:lnTo>
                      <a:pt x="374" y="339"/>
                    </a:lnTo>
                    <a:lnTo>
                      <a:pt x="379" y="338"/>
                    </a:lnTo>
                    <a:lnTo>
                      <a:pt x="383" y="337"/>
                    </a:lnTo>
                    <a:lnTo>
                      <a:pt x="387" y="335"/>
                    </a:lnTo>
                    <a:lnTo>
                      <a:pt x="391" y="333"/>
                    </a:lnTo>
                    <a:lnTo>
                      <a:pt x="394" y="331"/>
                    </a:lnTo>
                    <a:lnTo>
                      <a:pt x="397" y="328"/>
                    </a:lnTo>
                    <a:lnTo>
                      <a:pt x="399" y="324"/>
                    </a:lnTo>
                    <a:lnTo>
                      <a:pt x="401" y="320"/>
                    </a:lnTo>
                    <a:lnTo>
                      <a:pt x="402" y="316"/>
                    </a:lnTo>
                    <a:lnTo>
                      <a:pt x="403" y="312"/>
                    </a:lnTo>
                    <a:lnTo>
                      <a:pt x="403" y="308"/>
                    </a:lnTo>
                    <a:lnTo>
                      <a:pt x="402" y="304"/>
                    </a:lnTo>
                    <a:lnTo>
                      <a:pt x="400" y="299"/>
                    </a:lnTo>
                    <a:lnTo>
                      <a:pt x="398" y="295"/>
                    </a:lnTo>
                    <a:lnTo>
                      <a:pt x="394" y="290"/>
                    </a:lnTo>
                    <a:lnTo>
                      <a:pt x="397" y="289"/>
                    </a:lnTo>
                    <a:lnTo>
                      <a:pt x="400" y="287"/>
                    </a:lnTo>
                    <a:lnTo>
                      <a:pt x="402" y="285"/>
                    </a:lnTo>
                    <a:lnTo>
                      <a:pt x="405" y="282"/>
                    </a:lnTo>
                    <a:lnTo>
                      <a:pt x="408" y="274"/>
                    </a:lnTo>
                    <a:lnTo>
                      <a:pt x="410" y="267"/>
                    </a:lnTo>
                    <a:lnTo>
                      <a:pt x="412" y="263"/>
                    </a:lnTo>
                    <a:lnTo>
                      <a:pt x="412" y="259"/>
                    </a:lnTo>
                    <a:lnTo>
                      <a:pt x="410" y="255"/>
                    </a:lnTo>
                    <a:lnTo>
                      <a:pt x="409" y="251"/>
                    </a:lnTo>
                    <a:lnTo>
                      <a:pt x="407" y="247"/>
                    </a:lnTo>
                    <a:lnTo>
                      <a:pt x="405" y="244"/>
                    </a:lnTo>
                    <a:lnTo>
                      <a:pt x="402" y="241"/>
                    </a:lnTo>
                    <a:lnTo>
                      <a:pt x="398" y="239"/>
                    </a:lnTo>
                    <a:lnTo>
                      <a:pt x="398" y="239"/>
                    </a:lnTo>
                    <a:close/>
                  </a:path>
                </a:pathLst>
              </a:custGeom>
              <a:solidFill>
                <a:srgbClr val="E9971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78" name="Freeform 10"/>
              <p:cNvSpPr>
                <a:spLocks/>
              </p:cNvSpPr>
              <p:nvPr/>
            </p:nvSpPr>
            <p:spPr bwMode="auto">
              <a:xfrm>
                <a:off x="1306" y="2468"/>
                <a:ext cx="263" cy="172"/>
              </a:xfrm>
              <a:custGeom>
                <a:avLst/>
                <a:gdLst/>
                <a:ahLst/>
                <a:cxnLst>
                  <a:cxn ang="0">
                    <a:pos x="203" y="689"/>
                  </a:cxn>
                  <a:cxn ang="0">
                    <a:pos x="188" y="688"/>
                  </a:cxn>
                  <a:cxn ang="0">
                    <a:pos x="150" y="682"/>
                  </a:cxn>
                  <a:cxn ang="0">
                    <a:pos x="98" y="660"/>
                  </a:cxn>
                  <a:cxn ang="0">
                    <a:pos x="55" y="626"/>
                  </a:cxn>
                  <a:cxn ang="0">
                    <a:pos x="22" y="580"/>
                  </a:cxn>
                  <a:cxn ang="0">
                    <a:pos x="4" y="527"/>
                  </a:cxn>
                  <a:cxn ang="0">
                    <a:pos x="1" y="469"/>
                  </a:cxn>
                  <a:cxn ang="0">
                    <a:pos x="13" y="416"/>
                  </a:cxn>
                  <a:cxn ang="0">
                    <a:pos x="39" y="369"/>
                  </a:cxn>
                  <a:cxn ang="0">
                    <a:pos x="77" y="331"/>
                  </a:cxn>
                  <a:cxn ang="0">
                    <a:pos x="123" y="304"/>
                  </a:cxn>
                  <a:cxn ang="0">
                    <a:pos x="176" y="289"/>
                  </a:cxn>
                  <a:cxn ang="0">
                    <a:pos x="172" y="256"/>
                  </a:cxn>
                  <a:cxn ang="0">
                    <a:pos x="173" y="219"/>
                  </a:cxn>
                  <a:cxn ang="0">
                    <a:pos x="180" y="184"/>
                  </a:cxn>
                  <a:cxn ang="0">
                    <a:pos x="191" y="149"/>
                  </a:cxn>
                  <a:cxn ang="0">
                    <a:pos x="207" y="118"/>
                  </a:cxn>
                  <a:cxn ang="0">
                    <a:pos x="228" y="89"/>
                  </a:cxn>
                  <a:cxn ang="0">
                    <a:pos x="253" y="64"/>
                  </a:cxn>
                  <a:cxn ang="0">
                    <a:pos x="280" y="42"/>
                  </a:cxn>
                  <a:cxn ang="0">
                    <a:pos x="311" y="24"/>
                  </a:cxn>
                  <a:cxn ang="0">
                    <a:pos x="345" y="12"/>
                  </a:cxn>
                  <a:cxn ang="0">
                    <a:pos x="380" y="3"/>
                  </a:cxn>
                  <a:cxn ang="0">
                    <a:pos x="418" y="0"/>
                  </a:cxn>
                  <a:cxn ang="0">
                    <a:pos x="466" y="5"/>
                  </a:cxn>
                  <a:cxn ang="0">
                    <a:pos x="510" y="18"/>
                  </a:cxn>
                  <a:cxn ang="0">
                    <a:pos x="552" y="39"/>
                  </a:cxn>
                  <a:cxn ang="0">
                    <a:pos x="588" y="67"/>
                  </a:cxn>
                  <a:cxn ang="0">
                    <a:pos x="618" y="101"/>
                  </a:cxn>
                  <a:cxn ang="0">
                    <a:pos x="648" y="111"/>
                  </a:cxn>
                  <a:cxn ang="0">
                    <a:pos x="690" y="110"/>
                  </a:cxn>
                  <a:cxn ang="0">
                    <a:pos x="744" y="123"/>
                  </a:cxn>
                  <a:cxn ang="0">
                    <a:pos x="792" y="149"/>
                  </a:cxn>
                  <a:cxn ang="0">
                    <a:pos x="830" y="187"/>
                  </a:cxn>
                  <a:cxn ang="0">
                    <a:pos x="858" y="234"/>
                  </a:cxn>
                  <a:cxn ang="0">
                    <a:pos x="872" y="288"/>
                  </a:cxn>
                  <a:cxn ang="0">
                    <a:pos x="926" y="301"/>
                  </a:cxn>
                  <a:cxn ang="0">
                    <a:pos x="974" y="329"/>
                  </a:cxn>
                  <a:cxn ang="0">
                    <a:pos x="1012" y="367"/>
                  </a:cxn>
                  <a:cxn ang="0">
                    <a:pos x="1039" y="414"/>
                  </a:cxn>
                  <a:cxn ang="0">
                    <a:pos x="1052" y="468"/>
                  </a:cxn>
                  <a:cxn ang="0">
                    <a:pos x="1049" y="528"/>
                  </a:cxn>
                  <a:cxn ang="0">
                    <a:pos x="1028" y="583"/>
                  </a:cxn>
                  <a:cxn ang="0">
                    <a:pos x="994" y="630"/>
                  </a:cxn>
                  <a:cxn ang="0">
                    <a:pos x="947" y="664"/>
                  </a:cxn>
                  <a:cxn ang="0">
                    <a:pos x="891" y="684"/>
                  </a:cxn>
                  <a:cxn ang="0">
                    <a:pos x="217" y="688"/>
                  </a:cxn>
                </a:cxnLst>
                <a:rect l="0" t="0" r="r" b="b"/>
                <a:pathLst>
                  <a:path w="1052" h="689">
                    <a:moveTo>
                      <a:pt x="217" y="688"/>
                    </a:moveTo>
                    <a:lnTo>
                      <a:pt x="210" y="689"/>
                    </a:lnTo>
                    <a:lnTo>
                      <a:pt x="203" y="689"/>
                    </a:lnTo>
                    <a:lnTo>
                      <a:pt x="196" y="689"/>
                    </a:lnTo>
                    <a:lnTo>
                      <a:pt x="188" y="688"/>
                    </a:lnTo>
                    <a:lnTo>
                      <a:pt x="188" y="688"/>
                    </a:lnTo>
                    <a:lnTo>
                      <a:pt x="188" y="688"/>
                    </a:lnTo>
                    <a:lnTo>
                      <a:pt x="168" y="686"/>
                    </a:lnTo>
                    <a:lnTo>
                      <a:pt x="150" y="682"/>
                    </a:lnTo>
                    <a:lnTo>
                      <a:pt x="132" y="676"/>
                    </a:lnTo>
                    <a:lnTo>
                      <a:pt x="114" y="668"/>
                    </a:lnTo>
                    <a:lnTo>
                      <a:pt x="98" y="660"/>
                    </a:lnTo>
                    <a:lnTo>
                      <a:pt x="82" y="650"/>
                    </a:lnTo>
                    <a:lnTo>
                      <a:pt x="67" y="638"/>
                    </a:lnTo>
                    <a:lnTo>
                      <a:pt x="55" y="626"/>
                    </a:lnTo>
                    <a:lnTo>
                      <a:pt x="42" y="611"/>
                    </a:lnTo>
                    <a:lnTo>
                      <a:pt x="32" y="596"/>
                    </a:lnTo>
                    <a:lnTo>
                      <a:pt x="22" y="580"/>
                    </a:lnTo>
                    <a:lnTo>
                      <a:pt x="14" y="563"/>
                    </a:lnTo>
                    <a:lnTo>
                      <a:pt x="8" y="545"/>
                    </a:lnTo>
                    <a:lnTo>
                      <a:pt x="4" y="527"/>
                    </a:lnTo>
                    <a:lnTo>
                      <a:pt x="1" y="508"/>
                    </a:lnTo>
                    <a:lnTo>
                      <a:pt x="0" y="488"/>
                    </a:lnTo>
                    <a:lnTo>
                      <a:pt x="1" y="469"/>
                    </a:lnTo>
                    <a:lnTo>
                      <a:pt x="4" y="451"/>
                    </a:lnTo>
                    <a:lnTo>
                      <a:pt x="8" y="433"/>
                    </a:lnTo>
                    <a:lnTo>
                      <a:pt x="13" y="416"/>
                    </a:lnTo>
                    <a:lnTo>
                      <a:pt x="20" y="399"/>
                    </a:lnTo>
                    <a:lnTo>
                      <a:pt x="30" y="384"/>
                    </a:lnTo>
                    <a:lnTo>
                      <a:pt x="39" y="369"/>
                    </a:lnTo>
                    <a:lnTo>
                      <a:pt x="51" y="356"/>
                    </a:lnTo>
                    <a:lnTo>
                      <a:pt x="63" y="342"/>
                    </a:lnTo>
                    <a:lnTo>
                      <a:pt x="77" y="331"/>
                    </a:lnTo>
                    <a:lnTo>
                      <a:pt x="91" y="320"/>
                    </a:lnTo>
                    <a:lnTo>
                      <a:pt x="107" y="312"/>
                    </a:lnTo>
                    <a:lnTo>
                      <a:pt x="123" y="304"/>
                    </a:lnTo>
                    <a:lnTo>
                      <a:pt x="139" y="297"/>
                    </a:lnTo>
                    <a:lnTo>
                      <a:pt x="157" y="292"/>
                    </a:lnTo>
                    <a:lnTo>
                      <a:pt x="176" y="289"/>
                    </a:lnTo>
                    <a:lnTo>
                      <a:pt x="174" y="279"/>
                    </a:lnTo>
                    <a:lnTo>
                      <a:pt x="173" y="267"/>
                    </a:lnTo>
                    <a:lnTo>
                      <a:pt x="172" y="256"/>
                    </a:lnTo>
                    <a:lnTo>
                      <a:pt x="172" y="244"/>
                    </a:lnTo>
                    <a:lnTo>
                      <a:pt x="172" y="232"/>
                    </a:lnTo>
                    <a:lnTo>
                      <a:pt x="173" y="219"/>
                    </a:lnTo>
                    <a:lnTo>
                      <a:pt x="175" y="207"/>
                    </a:lnTo>
                    <a:lnTo>
                      <a:pt x="177" y="195"/>
                    </a:lnTo>
                    <a:lnTo>
                      <a:pt x="180" y="184"/>
                    </a:lnTo>
                    <a:lnTo>
                      <a:pt x="183" y="172"/>
                    </a:lnTo>
                    <a:lnTo>
                      <a:pt x="186" y="161"/>
                    </a:lnTo>
                    <a:lnTo>
                      <a:pt x="191" y="149"/>
                    </a:lnTo>
                    <a:lnTo>
                      <a:pt x="196" y="139"/>
                    </a:lnTo>
                    <a:lnTo>
                      <a:pt x="202" y="128"/>
                    </a:lnTo>
                    <a:lnTo>
                      <a:pt x="207" y="118"/>
                    </a:lnTo>
                    <a:lnTo>
                      <a:pt x="213" y="108"/>
                    </a:lnTo>
                    <a:lnTo>
                      <a:pt x="221" y="98"/>
                    </a:lnTo>
                    <a:lnTo>
                      <a:pt x="228" y="89"/>
                    </a:lnTo>
                    <a:lnTo>
                      <a:pt x="235" y="80"/>
                    </a:lnTo>
                    <a:lnTo>
                      <a:pt x="243" y="72"/>
                    </a:lnTo>
                    <a:lnTo>
                      <a:pt x="253" y="64"/>
                    </a:lnTo>
                    <a:lnTo>
                      <a:pt x="261" y="57"/>
                    </a:lnTo>
                    <a:lnTo>
                      <a:pt x="271" y="49"/>
                    </a:lnTo>
                    <a:lnTo>
                      <a:pt x="280" y="42"/>
                    </a:lnTo>
                    <a:lnTo>
                      <a:pt x="290" y="36"/>
                    </a:lnTo>
                    <a:lnTo>
                      <a:pt x="301" y="29"/>
                    </a:lnTo>
                    <a:lnTo>
                      <a:pt x="311" y="24"/>
                    </a:lnTo>
                    <a:lnTo>
                      <a:pt x="322" y="19"/>
                    </a:lnTo>
                    <a:lnTo>
                      <a:pt x="333" y="15"/>
                    </a:lnTo>
                    <a:lnTo>
                      <a:pt x="345" y="12"/>
                    </a:lnTo>
                    <a:lnTo>
                      <a:pt x="356" y="8"/>
                    </a:lnTo>
                    <a:lnTo>
                      <a:pt x="369" y="5"/>
                    </a:lnTo>
                    <a:lnTo>
                      <a:pt x="380" y="3"/>
                    </a:lnTo>
                    <a:lnTo>
                      <a:pt x="393" y="1"/>
                    </a:lnTo>
                    <a:lnTo>
                      <a:pt x="405" y="0"/>
                    </a:lnTo>
                    <a:lnTo>
                      <a:pt x="418" y="0"/>
                    </a:lnTo>
                    <a:lnTo>
                      <a:pt x="434" y="1"/>
                    </a:lnTo>
                    <a:lnTo>
                      <a:pt x="450" y="2"/>
                    </a:lnTo>
                    <a:lnTo>
                      <a:pt x="466" y="5"/>
                    </a:lnTo>
                    <a:lnTo>
                      <a:pt x="481" y="9"/>
                    </a:lnTo>
                    <a:lnTo>
                      <a:pt x="496" y="13"/>
                    </a:lnTo>
                    <a:lnTo>
                      <a:pt x="510" y="18"/>
                    </a:lnTo>
                    <a:lnTo>
                      <a:pt x="525" y="24"/>
                    </a:lnTo>
                    <a:lnTo>
                      <a:pt x="539" y="31"/>
                    </a:lnTo>
                    <a:lnTo>
                      <a:pt x="552" y="39"/>
                    </a:lnTo>
                    <a:lnTo>
                      <a:pt x="565" y="48"/>
                    </a:lnTo>
                    <a:lnTo>
                      <a:pt x="576" y="58"/>
                    </a:lnTo>
                    <a:lnTo>
                      <a:pt x="588" y="67"/>
                    </a:lnTo>
                    <a:lnTo>
                      <a:pt x="598" y="78"/>
                    </a:lnTo>
                    <a:lnTo>
                      <a:pt x="608" y="89"/>
                    </a:lnTo>
                    <a:lnTo>
                      <a:pt x="618" y="101"/>
                    </a:lnTo>
                    <a:lnTo>
                      <a:pt x="626" y="114"/>
                    </a:lnTo>
                    <a:lnTo>
                      <a:pt x="637" y="112"/>
                    </a:lnTo>
                    <a:lnTo>
                      <a:pt x="648" y="111"/>
                    </a:lnTo>
                    <a:lnTo>
                      <a:pt x="658" y="110"/>
                    </a:lnTo>
                    <a:lnTo>
                      <a:pt x="670" y="109"/>
                    </a:lnTo>
                    <a:lnTo>
                      <a:pt x="690" y="110"/>
                    </a:lnTo>
                    <a:lnTo>
                      <a:pt x="708" y="113"/>
                    </a:lnTo>
                    <a:lnTo>
                      <a:pt x="726" y="117"/>
                    </a:lnTo>
                    <a:lnTo>
                      <a:pt x="744" y="123"/>
                    </a:lnTo>
                    <a:lnTo>
                      <a:pt x="761" y="131"/>
                    </a:lnTo>
                    <a:lnTo>
                      <a:pt x="777" y="139"/>
                    </a:lnTo>
                    <a:lnTo>
                      <a:pt x="792" y="149"/>
                    </a:lnTo>
                    <a:lnTo>
                      <a:pt x="806" y="161"/>
                    </a:lnTo>
                    <a:lnTo>
                      <a:pt x="819" y="173"/>
                    </a:lnTo>
                    <a:lnTo>
                      <a:pt x="830" y="187"/>
                    </a:lnTo>
                    <a:lnTo>
                      <a:pt x="841" y="201"/>
                    </a:lnTo>
                    <a:lnTo>
                      <a:pt x="850" y="218"/>
                    </a:lnTo>
                    <a:lnTo>
                      <a:pt x="858" y="234"/>
                    </a:lnTo>
                    <a:lnTo>
                      <a:pt x="864" y="251"/>
                    </a:lnTo>
                    <a:lnTo>
                      <a:pt x="869" y="269"/>
                    </a:lnTo>
                    <a:lnTo>
                      <a:pt x="872" y="288"/>
                    </a:lnTo>
                    <a:lnTo>
                      <a:pt x="891" y="291"/>
                    </a:lnTo>
                    <a:lnTo>
                      <a:pt x="909" y="295"/>
                    </a:lnTo>
                    <a:lnTo>
                      <a:pt x="926" y="301"/>
                    </a:lnTo>
                    <a:lnTo>
                      <a:pt x="943" y="309"/>
                    </a:lnTo>
                    <a:lnTo>
                      <a:pt x="959" y="318"/>
                    </a:lnTo>
                    <a:lnTo>
                      <a:pt x="974" y="329"/>
                    </a:lnTo>
                    <a:lnTo>
                      <a:pt x="988" y="340"/>
                    </a:lnTo>
                    <a:lnTo>
                      <a:pt x="1000" y="353"/>
                    </a:lnTo>
                    <a:lnTo>
                      <a:pt x="1012" y="367"/>
                    </a:lnTo>
                    <a:lnTo>
                      <a:pt x="1022" y="382"/>
                    </a:lnTo>
                    <a:lnTo>
                      <a:pt x="1032" y="397"/>
                    </a:lnTo>
                    <a:lnTo>
                      <a:pt x="1039" y="414"/>
                    </a:lnTo>
                    <a:lnTo>
                      <a:pt x="1045" y="432"/>
                    </a:lnTo>
                    <a:lnTo>
                      <a:pt x="1049" y="450"/>
                    </a:lnTo>
                    <a:lnTo>
                      <a:pt x="1052" y="468"/>
                    </a:lnTo>
                    <a:lnTo>
                      <a:pt x="1052" y="488"/>
                    </a:lnTo>
                    <a:lnTo>
                      <a:pt x="1051" y="508"/>
                    </a:lnTo>
                    <a:lnTo>
                      <a:pt x="1049" y="528"/>
                    </a:lnTo>
                    <a:lnTo>
                      <a:pt x="1044" y="547"/>
                    </a:lnTo>
                    <a:lnTo>
                      <a:pt x="1037" y="566"/>
                    </a:lnTo>
                    <a:lnTo>
                      <a:pt x="1028" y="583"/>
                    </a:lnTo>
                    <a:lnTo>
                      <a:pt x="1018" y="600"/>
                    </a:lnTo>
                    <a:lnTo>
                      <a:pt x="1007" y="615"/>
                    </a:lnTo>
                    <a:lnTo>
                      <a:pt x="994" y="630"/>
                    </a:lnTo>
                    <a:lnTo>
                      <a:pt x="979" y="642"/>
                    </a:lnTo>
                    <a:lnTo>
                      <a:pt x="964" y="654"/>
                    </a:lnTo>
                    <a:lnTo>
                      <a:pt x="947" y="664"/>
                    </a:lnTo>
                    <a:lnTo>
                      <a:pt x="929" y="673"/>
                    </a:lnTo>
                    <a:lnTo>
                      <a:pt x="911" y="680"/>
                    </a:lnTo>
                    <a:lnTo>
                      <a:pt x="891" y="684"/>
                    </a:lnTo>
                    <a:lnTo>
                      <a:pt x="871" y="687"/>
                    </a:lnTo>
                    <a:lnTo>
                      <a:pt x="850" y="688"/>
                    </a:lnTo>
                    <a:lnTo>
                      <a:pt x="217" y="688"/>
                    </a:lnTo>
                    <a:close/>
                  </a:path>
                </a:pathLst>
              </a:custGeom>
              <a:solidFill>
                <a:srgbClr val="0C9CD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79" name="Freeform 11"/>
              <p:cNvSpPr>
                <a:spLocks/>
              </p:cNvSpPr>
              <p:nvPr/>
            </p:nvSpPr>
            <p:spPr bwMode="auto">
              <a:xfrm>
                <a:off x="1181" y="2351"/>
                <a:ext cx="153" cy="159"/>
              </a:xfrm>
              <a:custGeom>
                <a:avLst/>
                <a:gdLst/>
                <a:ahLst/>
                <a:cxnLst>
                  <a:cxn ang="0">
                    <a:pos x="460" y="420"/>
                  </a:cxn>
                  <a:cxn ang="0">
                    <a:pos x="415" y="394"/>
                  </a:cxn>
                  <a:cxn ang="0">
                    <a:pos x="390" y="367"/>
                  </a:cxn>
                  <a:cxn ang="0">
                    <a:pos x="397" y="352"/>
                  </a:cxn>
                  <a:cxn ang="0">
                    <a:pos x="434" y="339"/>
                  </a:cxn>
                  <a:cxn ang="0">
                    <a:pos x="447" y="323"/>
                  </a:cxn>
                  <a:cxn ang="0">
                    <a:pos x="445" y="318"/>
                  </a:cxn>
                  <a:cxn ang="0">
                    <a:pos x="454" y="314"/>
                  </a:cxn>
                  <a:cxn ang="0">
                    <a:pos x="472" y="302"/>
                  </a:cxn>
                  <a:cxn ang="0">
                    <a:pos x="466" y="275"/>
                  </a:cxn>
                  <a:cxn ang="0">
                    <a:pos x="432" y="156"/>
                  </a:cxn>
                  <a:cxn ang="0">
                    <a:pos x="417" y="87"/>
                  </a:cxn>
                  <a:cxn ang="0">
                    <a:pos x="393" y="39"/>
                  </a:cxn>
                  <a:cxn ang="0">
                    <a:pos x="372" y="19"/>
                  </a:cxn>
                  <a:cxn ang="0">
                    <a:pos x="344" y="6"/>
                  </a:cxn>
                  <a:cxn ang="0">
                    <a:pos x="307" y="1"/>
                  </a:cxn>
                  <a:cxn ang="0">
                    <a:pos x="265" y="2"/>
                  </a:cxn>
                  <a:cxn ang="0">
                    <a:pos x="228" y="18"/>
                  </a:cxn>
                  <a:cxn ang="0">
                    <a:pos x="202" y="41"/>
                  </a:cxn>
                  <a:cxn ang="0">
                    <a:pos x="187" y="74"/>
                  </a:cxn>
                  <a:cxn ang="0">
                    <a:pos x="177" y="153"/>
                  </a:cxn>
                  <a:cxn ang="0">
                    <a:pos x="145" y="276"/>
                  </a:cxn>
                  <a:cxn ang="0">
                    <a:pos x="140" y="301"/>
                  </a:cxn>
                  <a:cxn ang="0">
                    <a:pos x="154" y="310"/>
                  </a:cxn>
                  <a:cxn ang="0">
                    <a:pos x="170" y="312"/>
                  </a:cxn>
                  <a:cxn ang="0">
                    <a:pos x="164" y="320"/>
                  </a:cxn>
                  <a:cxn ang="0">
                    <a:pos x="176" y="338"/>
                  </a:cxn>
                  <a:cxn ang="0">
                    <a:pos x="214" y="354"/>
                  </a:cxn>
                  <a:cxn ang="0">
                    <a:pos x="222" y="367"/>
                  </a:cxn>
                  <a:cxn ang="0">
                    <a:pos x="198" y="394"/>
                  </a:cxn>
                  <a:cxn ang="0">
                    <a:pos x="153" y="420"/>
                  </a:cxn>
                  <a:cxn ang="0">
                    <a:pos x="78" y="444"/>
                  </a:cxn>
                  <a:cxn ang="0">
                    <a:pos x="50" y="463"/>
                  </a:cxn>
                  <a:cxn ang="0">
                    <a:pos x="26" y="492"/>
                  </a:cxn>
                  <a:cxn ang="0">
                    <a:pos x="7" y="530"/>
                  </a:cxn>
                  <a:cxn ang="0">
                    <a:pos x="1" y="560"/>
                  </a:cxn>
                  <a:cxn ang="0">
                    <a:pos x="7" y="576"/>
                  </a:cxn>
                  <a:cxn ang="0">
                    <a:pos x="53" y="603"/>
                  </a:cxn>
                  <a:cxn ang="0">
                    <a:pos x="136" y="622"/>
                  </a:cxn>
                  <a:cxn ang="0">
                    <a:pos x="245" y="634"/>
                  </a:cxn>
                  <a:cxn ang="0">
                    <a:pos x="338" y="635"/>
                  </a:cxn>
                  <a:cxn ang="0">
                    <a:pos x="453" y="627"/>
                  </a:cxn>
                  <a:cxn ang="0">
                    <a:pos x="542" y="608"/>
                  </a:cxn>
                  <a:cxn ang="0">
                    <a:pos x="599" y="583"/>
                  </a:cxn>
                  <a:cxn ang="0">
                    <a:pos x="612" y="564"/>
                  </a:cxn>
                  <a:cxn ang="0">
                    <a:pos x="609" y="540"/>
                  </a:cxn>
                  <a:cxn ang="0">
                    <a:pos x="592" y="502"/>
                  </a:cxn>
                  <a:cxn ang="0">
                    <a:pos x="569" y="469"/>
                  </a:cxn>
                  <a:cxn ang="0">
                    <a:pos x="541" y="448"/>
                  </a:cxn>
                </a:cxnLst>
                <a:rect l="0" t="0" r="r" b="b"/>
                <a:pathLst>
                  <a:path w="612" h="636">
                    <a:moveTo>
                      <a:pt x="528" y="442"/>
                    </a:moveTo>
                    <a:lnTo>
                      <a:pt x="504" y="436"/>
                    </a:lnTo>
                    <a:lnTo>
                      <a:pt x="482" y="429"/>
                    </a:lnTo>
                    <a:lnTo>
                      <a:pt x="460" y="420"/>
                    </a:lnTo>
                    <a:lnTo>
                      <a:pt x="440" y="411"/>
                    </a:lnTo>
                    <a:lnTo>
                      <a:pt x="431" y="406"/>
                    </a:lnTo>
                    <a:lnTo>
                      <a:pt x="422" y="400"/>
                    </a:lnTo>
                    <a:lnTo>
                      <a:pt x="415" y="394"/>
                    </a:lnTo>
                    <a:lnTo>
                      <a:pt x="408" y="388"/>
                    </a:lnTo>
                    <a:lnTo>
                      <a:pt x="402" y="382"/>
                    </a:lnTo>
                    <a:lnTo>
                      <a:pt x="395" y="374"/>
                    </a:lnTo>
                    <a:lnTo>
                      <a:pt x="390" y="367"/>
                    </a:lnTo>
                    <a:lnTo>
                      <a:pt x="387" y="359"/>
                    </a:lnTo>
                    <a:lnTo>
                      <a:pt x="386" y="358"/>
                    </a:lnTo>
                    <a:lnTo>
                      <a:pt x="385" y="355"/>
                    </a:lnTo>
                    <a:lnTo>
                      <a:pt x="397" y="352"/>
                    </a:lnTo>
                    <a:lnTo>
                      <a:pt x="412" y="349"/>
                    </a:lnTo>
                    <a:lnTo>
                      <a:pt x="419" y="347"/>
                    </a:lnTo>
                    <a:lnTo>
                      <a:pt x="428" y="343"/>
                    </a:lnTo>
                    <a:lnTo>
                      <a:pt x="434" y="339"/>
                    </a:lnTo>
                    <a:lnTo>
                      <a:pt x="439" y="335"/>
                    </a:lnTo>
                    <a:lnTo>
                      <a:pt x="444" y="330"/>
                    </a:lnTo>
                    <a:lnTo>
                      <a:pt x="446" y="325"/>
                    </a:lnTo>
                    <a:lnTo>
                      <a:pt x="447" y="323"/>
                    </a:lnTo>
                    <a:lnTo>
                      <a:pt x="447" y="321"/>
                    </a:lnTo>
                    <a:lnTo>
                      <a:pt x="447" y="320"/>
                    </a:lnTo>
                    <a:lnTo>
                      <a:pt x="446" y="319"/>
                    </a:lnTo>
                    <a:lnTo>
                      <a:pt x="445" y="318"/>
                    </a:lnTo>
                    <a:lnTo>
                      <a:pt x="445" y="317"/>
                    </a:lnTo>
                    <a:lnTo>
                      <a:pt x="446" y="316"/>
                    </a:lnTo>
                    <a:lnTo>
                      <a:pt x="448" y="316"/>
                    </a:lnTo>
                    <a:lnTo>
                      <a:pt x="454" y="314"/>
                    </a:lnTo>
                    <a:lnTo>
                      <a:pt x="460" y="312"/>
                    </a:lnTo>
                    <a:lnTo>
                      <a:pt x="466" y="309"/>
                    </a:lnTo>
                    <a:lnTo>
                      <a:pt x="471" y="305"/>
                    </a:lnTo>
                    <a:lnTo>
                      <a:pt x="472" y="302"/>
                    </a:lnTo>
                    <a:lnTo>
                      <a:pt x="473" y="299"/>
                    </a:lnTo>
                    <a:lnTo>
                      <a:pt x="473" y="295"/>
                    </a:lnTo>
                    <a:lnTo>
                      <a:pt x="471" y="291"/>
                    </a:lnTo>
                    <a:lnTo>
                      <a:pt x="466" y="275"/>
                    </a:lnTo>
                    <a:lnTo>
                      <a:pt x="457" y="246"/>
                    </a:lnTo>
                    <a:lnTo>
                      <a:pt x="445" y="211"/>
                    </a:lnTo>
                    <a:lnTo>
                      <a:pt x="436" y="176"/>
                    </a:lnTo>
                    <a:lnTo>
                      <a:pt x="432" y="156"/>
                    </a:lnTo>
                    <a:lnTo>
                      <a:pt x="428" y="130"/>
                    </a:lnTo>
                    <a:lnTo>
                      <a:pt x="424" y="117"/>
                    </a:lnTo>
                    <a:lnTo>
                      <a:pt x="421" y="102"/>
                    </a:lnTo>
                    <a:lnTo>
                      <a:pt x="417" y="87"/>
                    </a:lnTo>
                    <a:lnTo>
                      <a:pt x="411" y="72"/>
                    </a:lnTo>
                    <a:lnTo>
                      <a:pt x="405" y="58"/>
                    </a:lnTo>
                    <a:lnTo>
                      <a:pt x="397" y="45"/>
                    </a:lnTo>
                    <a:lnTo>
                      <a:pt x="393" y="39"/>
                    </a:lnTo>
                    <a:lnTo>
                      <a:pt x="389" y="33"/>
                    </a:lnTo>
                    <a:lnTo>
                      <a:pt x="384" y="28"/>
                    </a:lnTo>
                    <a:lnTo>
                      <a:pt x="378" y="23"/>
                    </a:lnTo>
                    <a:lnTo>
                      <a:pt x="372" y="19"/>
                    </a:lnTo>
                    <a:lnTo>
                      <a:pt x="366" y="15"/>
                    </a:lnTo>
                    <a:lnTo>
                      <a:pt x="359" y="12"/>
                    </a:lnTo>
                    <a:lnTo>
                      <a:pt x="351" y="8"/>
                    </a:lnTo>
                    <a:lnTo>
                      <a:pt x="344" y="6"/>
                    </a:lnTo>
                    <a:lnTo>
                      <a:pt x="336" y="4"/>
                    </a:lnTo>
                    <a:lnTo>
                      <a:pt x="327" y="4"/>
                    </a:lnTo>
                    <a:lnTo>
                      <a:pt x="318" y="4"/>
                    </a:lnTo>
                    <a:lnTo>
                      <a:pt x="307" y="1"/>
                    </a:lnTo>
                    <a:lnTo>
                      <a:pt x="296" y="0"/>
                    </a:lnTo>
                    <a:lnTo>
                      <a:pt x="286" y="0"/>
                    </a:lnTo>
                    <a:lnTo>
                      <a:pt x="275" y="1"/>
                    </a:lnTo>
                    <a:lnTo>
                      <a:pt x="265" y="2"/>
                    </a:lnTo>
                    <a:lnTo>
                      <a:pt x="256" y="5"/>
                    </a:lnTo>
                    <a:lnTo>
                      <a:pt x="246" y="9"/>
                    </a:lnTo>
                    <a:lnTo>
                      <a:pt x="237" y="14"/>
                    </a:lnTo>
                    <a:lnTo>
                      <a:pt x="228" y="18"/>
                    </a:lnTo>
                    <a:lnTo>
                      <a:pt x="221" y="24"/>
                    </a:lnTo>
                    <a:lnTo>
                      <a:pt x="215" y="29"/>
                    </a:lnTo>
                    <a:lnTo>
                      <a:pt x="209" y="36"/>
                    </a:lnTo>
                    <a:lnTo>
                      <a:pt x="202" y="41"/>
                    </a:lnTo>
                    <a:lnTo>
                      <a:pt x="198" y="47"/>
                    </a:lnTo>
                    <a:lnTo>
                      <a:pt x="195" y="53"/>
                    </a:lnTo>
                    <a:lnTo>
                      <a:pt x="192" y="58"/>
                    </a:lnTo>
                    <a:lnTo>
                      <a:pt x="187" y="74"/>
                    </a:lnTo>
                    <a:lnTo>
                      <a:pt x="184" y="90"/>
                    </a:lnTo>
                    <a:lnTo>
                      <a:pt x="182" y="106"/>
                    </a:lnTo>
                    <a:lnTo>
                      <a:pt x="179" y="123"/>
                    </a:lnTo>
                    <a:lnTo>
                      <a:pt x="177" y="153"/>
                    </a:lnTo>
                    <a:lnTo>
                      <a:pt x="174" y="176"/>
                    </a:lnTo>
                    <a:lnTo>
                      <a:pt x="165" y="211"/>
                    </a:lnTo>
                    <a:lnTo>
                      <a:pt x="154" y="247"/>
                    </a:lnTo>
                    <a:lnTo>
                      <a:pt x="145" y="276"/>
                    </a:lnTo>
                    <a:lnTo>
                      <a:pt x="139" y="291"/>
                    </a:lnTo>
                    <a:lnTo>
                      <a:pt x="137" y="295"/>
                    </a:lnTo>
                    <a:lnTo>
                      <a:pt x="138" y="298"/>
                    </a:lnTo>
                    <a:lnTo>
                      <a:pt x="140" y="301"/>
                    </a:lnTo>
                    <a:lnTo>
                      <a:pt x="143" y="305"/>
                    </a:lnTo>
                    <a:lnTo>
                      <a:pt x="146" y="307"/>
                    </a:lnTo>
                    <a:lnTo>
                      <a:pt x="150" y="309"/>
                    </a:lnTo>
                    <a:lnTo>
                      <a:pt x="154" y="310"/>
                    </a:lnTo>
                    <a:lnTo>
                      <a:pt x="159" y="310"/>
                    </a:lnTo>
                    <a:lnTo>
                      <a:pt x="167" y="310"/>
                    </a:lnTo>
                    <a:lnTo>
                      <a:pt x="171" y="310"/>
                    </a:lnTo>
                    <a:lnTo>
                      <a:pt x="170" y="312"/>
                    </a:lnTo>
                    <a:lnTo>
                      <a:pt x="166" y="315"/>
                    </a:lnTo>
                    <a:lnTo>
                      <a:pt x="165" y="317"/>
                    </a:lnTo>
                    <a:lnTo>
                      <a:pt x="164" y="318"/>
                    </a:lnTo>
                    <a:lnTo>
                      <a:pt x="164" y="320"/>
                    </a:lnTo>
                    <a:lnTo>
                      <a:pt x="165" y="322"/>
                    </a:lnTo>
                    <a:lnTo>
                      <a:pt x="167" y="327"/>
                    </a:lnTo>
                    <a:lnTo>
                      <a:pt x="171" y="333"/>
                    </a:lnTo>
                    <a:lnTo>
                      <a:pt x="176" y="338"/>
                    </a:lnTo>
                    <a:lnTo>
                      <a:pt x="184" y="343"/>
                    </a:lnTo>
                    <a:lnTo>
                      <a:pt x="191" y="347"/>
                    </a:lnTo>
                    <a:lnTo>
                      <a:pt x="198" y="349"/>
                    </a:lnTo>
                    <a:lnTo>
                      <a:pt x="214" y="354"/>
                    </a:lnTo>
                    <a:lnTo>
                      <a:pt x="228" y="355"/>
                    </a:lnTo>
                    <a:lnTo>
                      <a:pt x="227" y="358"/>
                    </a:lnTo>
                    <a:lnTo>
                      <a:pt x="226" y="359"/>
                    </a:lnTo>
                    <a:lnTo>
                      <a:pt x="222" y="367"/>
                    </a:lnTo>
                    <a:lnTo>
                      <a:pt x="218" y="374"/>
                    </a:lnTo>
                    <a:lnTo>
                      <a:pt x="212" y="382"/>
                    </a:lnTo>
                    <a:lnTo>
                      <a:pt x="206" y="388"/>
                    </a:lnTo>
                    <a:lnTo>
                      <a:pt x="198" y="394"/>
                    </a:lnTo>
                    <a:lnTo>
                      <a:pt x="191" y="400"/>
                    </a:lnTo>
                    <a:lnTo>
                      <a:pt x="182" y="406"/>
                    </a:lnTo>
                    <a:lnTo>
                      <a:pt x="173" y="411"/>
                    </a:lnTo>
                    <a:lnTo>
                      <a:pt x="153" y="420"/>
                    </a:lnTo>
                    <a:lnTo>
                      <a:pt x="131" y="429"/>
                    </a:lnTo>
                    <a:lnTo>
                      <a:pt x="110" y="436"/>
                    </a:lnTo>
                    <a:lnTo>
                      <a:pt x="86" y="442"/>
                    </a:lnTo>
                    <a:lnTo>
                      <a:pt x="78" y="444"/>
                    </a:lnTo>
                    <a:lnTo>
                      <a:pt x="72" y="448"/>
                    </a:lnTo>
                    <a:lnTo>
                      <a:pt x="65" y="453"/>
                    </a:lnTo>
                    <a:lnTo>
                      <a:pt x="57" y="457"/>
                    </a:lnTo>
                    <a:lnTo>
                      <a:pt x="50" y="463"/>
                    </a:lnTo>
                    <a:lnTo>
                      <a:pt x="44" y="469"/>
                    </a:lnTo>
                    <a:lnTo>
                      <a:pt x="38" y="477"/>
                    </a:lnTo>
                    <a:lnTo>
                      <a:pt x="31" y="484"/>
                    </a:lnTo>
                    <a:lnTo>
                      <a:pt x="26" y="492"/>
                    </a:lnTo>
                    <a:lnTo>
                      <a:pt x="20" y="502"/>
                    </a:lnTo>
                    <a:lnTo>
                      <a:pt x="16" y="511"/>
                    </a:lnTo>
                    <a:lnTo>
                      <a:pt x="12" y="520"/>
                    </a:lnTo>
                    <a:lnTo>
                      <a:pt x="7" y="530"/>
                    </a:lnTo>
                    <a:lnTo>
                      <a:pt x="4" y="540"/>
                    </a:lnTo>
                    <a:lnTo>
                      <a:pt x="2" y="551"/>
                    </a:lnTo>
                    <a:lnTo>
                      <a:pt x="0" y="560"/>
                    </a:lnTo>
                    <a:lnTo>
                      <a:pt x="1" y="560"/>
                    </a:lnTo>
                    <a:lnTo>
                      <a:pt x="1" y="564"/>
                    </a:lnTo>
                    <a:lnTo>
                      <a:pt x="2" y="568"/>
                    </a:lnTo>
                    <a:lnTo>
                      <a:pt x="4" y="571"/>
                    </a:lnTo>
                    <a:lnTo>
                      <a:pt x="7" y="576"/>
                    </a:lnTo>
                    <a:lnTo>
                      <a:pt x="15" y="583"/>
                    </a:lnTo>
                    <a:lnTo>
                      <a:pt x="25" y="590"/>
                    </a:lnTo>
                    <a:lnTo>
                      <a:pt x="38" y="596"/>
                    </a:lnTo>
                    <a:lnTo>
                      <a:pt x="53" y="603"/>
                    </a:lnTo>
                    <a:lnTo>
                      <a:pt x="71" y="608"/>
                    </a:lnTo>
                    <a:lnTo>
                      <a:pt x="91" y="614"/>
                    </a:lnTo>
                    <a:lnTo>
                      <a:pt x="112" y="618"/>
                    </a:lnTo>
                    <a:lnTo>
                      <a:pt x="136" y="622"/>
                    </a:lnTo>
                    <a:lnTo>
                      <a:pt x="161" y="627"/>
                    </a:lnTo>
                    <a:lnTo>
                      <a:pt x="188" y="630"/>
                    </a:lnTo>
                    <a:lnTo>
                      <a:pt x="216" y="633"/>
                    </a:lnTo>
                    <a:lnTo>
                      <a:pt x="245" y="634"/>
                    </a:lnTo>
                    <a:lnTo>
                      <a:pt x="275" y="635"/>
                    </a:lnTo>
                    <a:lnTo>
                      <a:pt x="307" y="636"/>
                    </a:lnTo>
                    <a:lnTo>
                      <a:pt x="307" y="636"/>
                    </a:lnTo>
                    <a:lnTo>
                      <a:pt x="338" y="635"/>
                    </a:lnTo>
                    <a:lnTo>
                      <a:pt x="368" y="634"/>
                    </a:lnTo>
                    <a:lnTo>
                      <a:pt x="397" y="633"/>
                    </a:lnTo>
                    <a:lnTo>
                      <a:pt x="425" y="630"/>
                    </a:lnTo>
                    <a:lnTo>
                      <a:pt x="453" y="627"/>
                    </a:lnTo>
                    <a:lnTo>
                      <a:pt x="478" y="622"/>
                    </a:lnTo>
                    <a:lnTo>
                      <a:pt x="501" y="618"/>
                    </a:lnTo>
                    <a:lnTo>
                      <a:pt x="522" y="614"/>
                    </a:lnTo>
                    <a:lnTo>
                      <a:pt x="542" y="608"/>
                    </a:lnTo>
                    <a:lnTo>
                      <a:pt x="560" y="603"/>
                    </a:lnTo>
                    <a:lnTo>
                      <a:pt x="576" y="596"/>
                    </a:lnTo>
                    <a:lnTo>
                      <a:pt x="588" y="590"/>
                    </a:lnTo>
                    <a:lnTo>
                      <a:pt x="599" y="583"/>
                    </a:lnTo>
                    <a:lnTo>
                      <a:pt x="606" y="576"/>
                    </a:lnTo>
                    <a:lnTo>
                      <a:pt x="609" y="571"/>
                    </a:lnTo>
                    <a:lnTo>
                      <a:pt x="611" y="568"/>
                    </a:lnTo>
                    <a:lnTo>
                      <a:pt x="612" y="564"/>
                    </a:lnTo>
                    <a:lnTo>
                      <a:pt x="612" y="560"/>
                    </a:lnTo>
                    <a:lnTo>
                      <a:pt x="612" y="560"/>
                    </a:lnTo>
                    <a:lnTo>
                      <a:pt x="611" y="551"/>
                    </a:lnTo>
                    <a:lnTo>
                      <a:pt x="609" y="540"/>
                    </a:lnTo>
                    <a:lnTo>
                      <a:pt x="606" y="530"/>
                    </a:lnTo>
                    <a:lnTo>
                      <a:pt x="602" y="520"/>
                    </a:lnTo>
                    <a:lnTo>
                      <a:pt x="597" y="511"/>
                    </a:lnTo>
                    <a:lnTo>
                      <a:pt x="592" y="502"/>
                    </a:lnTo>
                    <a:lnTo>
                      <a:pt x="587" y="492"/>
                    </a:lnTo>
                    <a:lnTo>
                      <a:pt x="582" y="484"/>
                    </a:lnTo>
                    <a:lnTo>
                      <a:pt x="576" y="477"/>
                    </a:lnTo>
                    <a:lnTo>
                      <a:pt x="569" y="469"/>
                    </a:lnTo>
                    <a:lnTo>
                      <a:pt x="562" y="463"/>
                    </a:lnTo>
                    <a:lnTo>
                      <a:pt x="556" y="457"/>
                    </a:lnTo>
                    <a:lnTo>
                      <a:pt x="548" y="453"/>
                    </a:lnTo>
                    <a:lnTo>
                      <a:pt x="541" y="448"/>
                    </a:lnTo>
                    <a:lnTo>
                      <a:pt x="534" y="444"/>
                    </a:lnTo>
                    <a:lnTo>
                      <a:pt x="528" y="442"/>
                    </a:lnTo>
                    <a:close/>
                  </a:path>
                </a:pathLst>
              </a:custGeom>
              <a:solidFill>
                <a:srgbClr val="DB261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80" name="Freeform 12"/>
              <p:cNvSpPr>
                <a:spLocks/>
              </p:cNvSpPr>
              <p:nvPr/>
            </p:nvSpPr>
            <p:spPr bwMode="auto">
              <a:xfrm>
                <a:off x="2088" y="2316"/>
                <a:ext cx="109" cy="109"/>
              </a:xfrm>
              <a:custGeom>
                <a:avLst/>
                <a:gdLst/>
                <a:ahLst/>
                <a:cxnLst>
                  <a:cxn ang="0">
                    <a:pos x="155" y="3"/>
                  </a:cxn>
                  <a:cxn ang="0">
                    <a:pos x="275" y="0"/>
                  </a:cxn>
                  <a:cxn ang="0">
                    <a:pos x="278" y="158"/>
                  </a:cxn>
                  <a:cxn ang="0">
                    <a:pos x="436" y="155"/>
                  </a:cxn>
                  <a:cxn ang="0">
                    <a:pos x="438" y="275"/>
                  </a:cxn>
                  <a:cxn ang="0">
                    <a:pos x="280" y="278"/>
                  </a:cxn>
                  <a:cxn ang="0">
                    <a:pos x="283" y="435"/>
                  </a:cxn>
                  <a:cxn ang="0">
                    <a:pos x="163" y="437"/>
                  </a:cxn>
                  <a:cxn ang="0">
                    <a:pos x="160" y="280"/>
                  </a:cxn>
                  <a:cxn ang="0">
                    <a:pos x="2" y="283"/>
                  </a:cxn>
                  <a:cxn ang="0">
                    <a:pos x="0" y="162"/>
                  </a:cxn>
                  <a:cxn ang="0">
                    <a:pos x="159" y="160"/>
                  </a:cxn>
                  <a:cxn ang="0">
                    <a:pos x="155" y="3"/>
                  </a:cxn>
                </a:cxnLst>
                <a:rect l="0" t="0" r="r" b="b"/>
                <a:pathLst>
                  <a:path w="438" h="437">
                    <a:moveTo>
                      <a:pt x="155" y="3"/>
                    </a:moveTo>
                    <a:lnTo>
                      <a:pt x="275" y="0"/>
                    </a:lnTo>
                    <a:lnTo>
                      <a:pt x="278" y="158"/>
                    </a:lnTo>
                    <a:lnTo>
                      <a:pt x="436" y="155"/>
                    </a:lnTo>
                    <a:lnTo>
                      <a:pt x="438" y="275"/>
                    </a:lnTo>
                    <a:lnTo>
                      <a:pt x="280" y="278"/>
                    </a:lnTo>
                    <a:lnTo>
                      <a:pt x="283" y="435"/>
                    </a:lnTo>
                    <a:lnTo>
                      <a:pt x="163" y="437"/>
                    </a:lnTo>
                    <a:lnTo>
                      <a:pt x="160" y="280"/>
                    </a:lnTo>
                    <a:lnTo>
                      <a:pt x="2" y="283"/>
                    </a:lnTo>
                    <a:lnTo>
                      <a:pt x="0" y="162"/>
                    </a:lnTo>
                    <a:lnTo>
                      <a:pt x="159" y="160"/>
                    </a:lnTo>
                    <a:lnTo>
                      <a:pt x="155" y="3"/>
                    </a:lnTo>
                    <a:close/>
                  </a:path>
                </a:pathLst>
              </a:custGeom>
              <a:solidFill>
                <a:srgbClr val="16497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81" name="Freeform 13"/>
              <p:cNvSpPr>
                <a:spLocks noEditPoints="1"/>
              </p:cNvSpPr>
              <p:nvPr/>
            </p:nvSpPr>
            <p:spPr bwMode="auto">
              <a:xfrm>
                <a:off x="4333" y="1728"/>
                <a:ext cx="152" cy="98"/>
              </a:xfrm>
              <a:custGeom>
                <a:avLst/>
                <a:gdLst/>
                <a:ahLst/>
                <a:cxnLst>
                  <a:cxn ang="0">
                    <a:pos x="125" y="384"/>
                  </a:cxn>
                  <a:cxn ang="0">
                    <a:pos x="123" y="384"/>
                  </a:cxn>
                  <a:cxn ang="0">
                    <a:pos x="114" y="389"/>
                  </a:cxn>
                  <a:cxn ang="0">
                    <a:pos x="103" y="390"/>
                  </a:cxn>
                  <a:cxn ang="0">
                    <a:pos x="93" y="388"/>
                  </a:cxn>
                  <a:cxn ang="0">
                    <a:pos x="82" y="384"/>
                  </a:cxn>
                  <a:cxn ang="0">
                    <a:pos x="73" y="378"/>
                  </a:cxn>
                  <a:cxn ang="0">
                    <a:pos x="66" y="369"/>
                  </a:cxn>
                  <a:cxn ang="0">
                    <a:pos x="66" y="369"/>
                  </a:cxn>
                  <a:cxn ang="0">
                    <a:pos x="6" y="277"/>
                  </a:cxn>
                  <a:cxn ang="0">
                    <a:pos x="5" y="276"/>
                  </a:cxn>
                  <a:cxn ang="0">
                    <a:pos x="1" y="267"/>
                  </a:cxn>
                  <a:cxn ang="0">
                    <a:pos x="0" y="257"/>
                  </a:cxn>
                  <a:cxn ang="0">
                    <a:pos x="1" y="247"/>
                  </a:cxn>
                  <a:cxn ang="0">
                    <a:pos x="4" y="237"/>
                  </a:cxn>
                  <a:cxn ang="0">
                    <a:pos x="12" y="229"/>
                  </a:cxn>
                  <a:cxn ang="0">
                    <a:pos x="20" y="223"/>
                  </a:cxn>
                  <a:cxn ang="0">
                    <a:pos x="20" y="223"/>
                  </a:cxn>
                  <a:cxn ang="0">
                    <a:pos x="215" y="41"/>
                  </a:cxn>
                  <a:cxn ang="0">
                    <a:pos x="213" y="35"/>
                  </a:cxn>
                  <a:cxn ang="0">
                    <a:pos x="213" y="29"/>
                  </a:cxn>
                  <a:cxn ang="0">
                    <a:pos x="216" y="23"/>
                  </a:cxn>
                  <a:cxn ang="0">
                    <a:pos x="221" y="19"/>
                  </a:cxn>
                  <a:cxn ang="0">
                    <a:pos x="232" y="15"/>
                  </a:cxn>
                  <a:cxn ang="0">
                    <a:pos x="590" y="0"/>
                  </a:cxn>
                  <a:cxn ang="0">
                    <a:pos x="597" y="1"/>
                  </a:cxn>
                  <a:cxn ang="0">
                    <a:pos x="604" y="4"/>
                  </a:cxn>
                  <a:cxn ang="0">
                    <a:pos x="608" y="10"/>
                  </a:cxn>
                  <a:cxn ang="0">
                    <a:pos x="610" y="16"/>
                  </a:cxn>
                  <a:cxn ang="0">
                    <a:pos x="607" y="27"/>
                  </a:cxn>
                  <a:cxn ang="0">
                    <a:pos x="422" y="311"/>
                  </a:cxn>
                  <a:cxn ang="0">
                    <a:pos x="417" y="317"/>
                  </a:cxn>
                  <a:cxn ang="0">
                    <a:pos x="411" y="319"/>
                  </a:cxn>
                  <a:cxn ang="0">
                    <a:pos x="404" y="319"/>
                  </a:cxn>
                  <a:cxn ang="0">
                    <a:pos x="397" y="317"/>
                  </a:cxn>
                  <a:cxn ang="0">
                    <a:pos x="391" y="310"/>
                  </a:cxn>
                  <a:cxn ang="0">
                    <a:pos x="356" y="257"/>
                  </a:cxn>
                  <a:cxn ang="0">
                    <a:pos x="351" y="218"/>
                  </a:cxn>
                  <a:cxn ang="0">
                    <a:pos x="359" y="216"/>
                  </a:cxn>
                  <a:cxn ang="0">
                    <a:pos x="366" y="217"/>
                  </a:cxn>
                  <a:cxn ang="0">
                    <a:pos x="372" y="220"/>
                  </a:cxn>
                  <a:cxn ang="0">
                    <a:pos x="378" y="225"/>
                  </a:cxn>
                  <a:cxn ang="0">
                    <a:pos x="483" y="150"/>
                  </a:cxn>
                  <a:cxn ang="0">
                    <a:pos x="413" y="43"/>
                  </a:cxn>
                  <a:cxn ang="0">
                    <a:pos x="292" y="94"/>
                  </a:cxn>
                  <a:cxn ang="0">
                    <a:pos x="294" y="100"/>
                  </a:cxn>
                  <a:cxn ang="0">
                    <a:pos x="294" y="106"/>
                  </a:cxn>
                  <a:cxn ang="0">
                    <a:pos x="291" y="112"/>
                  </a:cxn>
                  <a:cxn ang="0">
                    <a:pos x="286" y="117"/>
                  </a:cxn>
                  <a:cxn ang="0">
                    <a:pos x="40" y="253"/>
                  </a:cxn>
                  <a:cxn ang="0">
                    <a:pos x="37" y="257"/>
                  </a:cxn>
                  <a:cxn ang="0">
                    <a:pos x="38" y="259"/>
                  </a:cxn>
                  <a:cxn ang="0">
                    <a:pos x="38" y="260"/>
                  </a:cxn>
                  <a:cxn ang="0">
                    <a:pos x="98" y="352"/>
                  </a:cxn>
                  <a:cxn ang="0">
                    <a:pos x="98" y="352"/>
                  </a:cxn>
                  <a:cxn ang="0">
                    <a:pos x="102" y="354"/>
                  </a:cxn>
                  <a:cxn ang="0">
                    <a:pos x="105" y="354"/>
                  </a:cxn>
                </a:cxnLst>
                <a:rect l="0" t="0" r="r" b="b"/>
                <a:pathLst>
                  <a:path w="610" h="390">
                    <a:moveTo>
                      <a:pt x="356" y="257"/>
                    </a:moveTo>
                    <a:lnTo>
                      <a:pt x="125" y="384"/>
                    </a:lnTo>
                    <a:lnTo>
                      <a:pt x="124" y="384"/>
                    </a:lnTo>
                    <a:lnTo>
                      <a:pt x="123" y="384"/>
                    </a:lnTo>
                    <a:lnTo>
                      <a:pt x="119" y="387"/>
                    </a:lnTo>
                    <a:lnTo>
                      <a:pt x="114" y="389"/>
                    </a:lnTo>
                    <a:lnTo>
                      <a:pt x="109" y="389"/>
                    </a:lnTo>
                    <a:lnTo>
                      <a:pt x="103" y="390"/>
                    </a:lnTo>
                    <a:lnTo>
                      <a:pt x="98" y="389"/>
                    </a:lnTo>
                    <a:lnTo>
                      <a:pt x="93" y="388"/>
                    </a:lnTo>
                    <a:lnTo>
                      <a:pt x="88" y="387"/>
                    </a:lnTo>
                    <a:lnTo>
                      <a:pt x="82" y="384"/>
                    </a:lnTo>
                    <a:lnTo>
                      <a:pt x="78" y="381"/>
                    </a:lnTo>
                    <a:lnTo>
                      <a:pt x="73" y="378"/>
                    </a:lnTo>
                    <a:lnTo>
                      <a:pt x="70" y="374"/>
                    </a:lnTo>
                    <a:lnTo>
                      <a:pt x="66" y="369"/>
                    </a:lnTo>
                    <a:lnTo>
                      <a:pt x="66" y="369"/>
                    </a:lnTo>
                    <a:lnTo>
                      <a:pt x="66" y="369"/>
                    </a:lnTo>
                    <a:lnTo>
                      <a:pt x="6" y="277"/>
                    </a:lnTo>
                    <a:lnTo>
                      <a:pt x="6" y="277"/>
                    </a:lnTo>
                    <a:lnTo>
                      <a:pt x="5" y="276"/>
                    </a:lnTo>
                    <a:lnTo>
                      <a:pt x="5" y="276"/>
                    </a:lnTo>
                    <a:lnTo>
                      <a:pt x="3" y="271"/>
                    </a:lnTo>
                    <a:lnTo>
                      <a:pt x="1" y="267"/>
                    </a:lnTo>
                    <a:lnTo>
                      <a:pt x="0" y="261"/>
                    </a:lnTo>
                    <a:lnTo>
                      <a:pt x="0" y="257"/>
                    </a:lnTo>
                    <a:lnTo>
                      <a:pt x="0" y="252"/>
                    </a:lnTo>
                    <a:lnTo>
                      <a:pt x="1" y="247"/>
                    </a:lnTo>
                    <a:lnTo>
                      <a:pt x="2" y="242"/>
                    </a:lnTo>
                    <a:lnTo>
                      <a:pt x="4" y="237"/>
                    </a:lnTo>
                    <a:lnTo>
                      <a:pt x="7" y="233"/>
                    </a:lnTo>
                    <a:lnTo>
                      <a:pt x="12" y="229"/>
                    </a:lnTo>
                    <a:lnTo>
                      <a:pt x="15" y="226"/>
                    </a:lnTo>
                    <a:lnTo>
                      <a:pt x="20" y="223"/>
                    </a:lnTo>
                    <a:lnTo>
                      <a:pt x="20" y="223"/>
                    </a:lnTo>
                    <a:lnTo>
                      <a:pt x="20" y="223"/>
                    </a:lnTo>
                    <a:lnTo>
                      <a:pt x="250" y="96"/>
                    </a:lnTo>
                    <a:lnTo>
                      <a:pt x="215" y="41"/>
                    </a:lnTo>
                    <a:lnTo>
                      <a:pt x="214" y="38"/>
                    </a:lnTo>
                    <a:lnTo>
                      <a:pt x="213" y="35"/>
                    </a:lnTo>
                    <a:lnTo>
                      <a:pt x="213" y="32"/>
                    </a:lnTo>
                    <a:lnTo>
                      <a:pt x="213" y="29"/>
                    </a:lnTo>
                    <a:lnTo>
                      <a:pt x="214" y="26"/>
                    </a:lnTo>
                    <a:lnTo>
                      <a:pt x="216" y="23"/>
                    </a:lnTo>
                    <a:lnTo>
                      <a:pt x="218" y="21"/>
                    </a:lnTo>
                    <a:lnTo>
                      <a:pt x="221" y="19"/>
                    </a:lnTo>
                    <a:lnTo>
                      <a:pt x="226" y="16"/>
                    </a:lnTo>
                    <a:lnTo>
                      <a:pt x="232" y="15"/>
                    </a:lnTo>
                    <a:lnTo>
                      <a:pt x="410" y="8"/>
                    </a:lnTo>
                    <a:lnTo>
                      <a:pt x="590" y="0"/>
                    </a:lnTo>
                    <a:lnTo>
                      <a:pt x="593" y="0"/>
                    </a:lnTo>
                    <a:lnTo>
                      <a:pt x="597" y="1"/>
                    </a:lnTo>
                    <a:lnTo>
                      <a:pt x="601" y="3"/>
                    </a:lnTo>
                    <a:lnTo>
                      <a:pt x="604" y="4"/>
                    </a:lnTo>
                    <a:lnTo>
                      <a:pt x="606" y="7"/>
                    </a:lnTo>
                    <a:lnTo>
                      <a:pt x="608" y="10"/>
                    </a:lnTo>
                    <a:lnTo>
                      <a:pt x="609" y="13"/>
                    </a:lnTo>
                    <a:lnTo>
                      <a:pt x="610" y="16"/>
                    </a:lnTo>
                    <a:lnTo>
                      <a:pt x="610" y="22"/>
                    </a:lnTo>
                    <a:lnTo>
                      <a:pt x="607" y="27"/>
                    </a:lnTo>
                    <a:lnTo>
                      <a:pt x="515" y="169"/>
                    </a:lnTo>
                    <a:lnTo>
                      <a:pt x="422" y="311"/>
                    </a:lnTo>
                    <a:lnTo>
                      <a:pt x="420" y="315"/>
                    </a:lnTo>
                    <a:lnTo>
                      <a:pt x="417" y="317"/>
                    </a:lnTo>
                    <a:lnTo>
                      <a:pt x="414" y="318"/>
                    </a:lnTo>
                    <a:lnTo>
                      <a:pt x="411" y="319"/>
                    </a:lnTo>
                    <a:lnTo>
                      <a:pt x="408" y="320"/>
                    </a:lnTo>
                    <a:lnTo>
                      <a:pt x="404" y="319"/>
                    </a:lnTo>
                    <a:lnTo>
                      <a:pt x="400" y="318"/>
                    </a:lnTo>
                    <a:lnTo>
                      <a:pt x="397" y="317"/>
                    </a:lnTo>
                    <a:lnTo>
                      <a:pt x="393" y="314"/>
                    </a:lnTo>
                    <a:lnTo>
                      <a:pt x="391" y="310"/>
                    </a:lnTo>
                    <a:lnTo>
                      <a:pt x="391" y="310"/>
                    </a:lnTo>
                    <a:lnTo>
                      <a:pt x="356" y="257"/>
                    </a:lnTo>
                    <a:close/>
                    <a:moveTo>
                      <a:pt x="105" y="354"/>
                    </a:moveTo>
                    <a:lnTo>
                      <a:pt x="351" y="218"/>
                    </a:lnTo>
                    <a:lnTo>
                      <a:pt x="355" y="217"/>
                    </a:lnTo>
                    <a:lnTo>
                      <a:pt x="359" y="216"/>
                    </a:lnTo>
                    <a:lnTo>
                      <a:pt x="362" y="216"/>
                    </a:lnTo>
                    <a:lnTo>
                      <a:pt x="366" y="217"/>
                    </a:lnTo>
                    <a:lnTo>
                      <a:pt x="369" y="218"/>
                    </a:lnTo>
                    <a:lnTo>
                      <a:pt x="372" y="220"/>
                    </a:lnTo>
                    <a:lnTo>
                      <a:pt x="375" y="222"/>
                    </a:lnTo>
                    <a:lnTo>
                      <a:pt x="378" y="225"/>
                    </a:lnTo>
                    <a:lnTo>
                      <a:pt x="406" y="269"/>
                    </a:lnTo>
                    <a:lnTo>
                      <a:pt x="483" y="150"/>
                    </a:lnTo>
                    <a:lnTo>
                      <a:pt x="557" y="36"/>
                    </a:lnTo>
                    <a:lnTo>
                      <a:pt x="413" y="43"/>
                    </a:lnTo>
                    <a:lnTo>
                      <a:pt x="263" y="49"/>
                    </a:lnTo>
                    <a:lnTo>
                      <a:pt x="292" y="94"/>
                    </a:lnTo>
                    <a:lnTo>
                      <a:pt x="293" y="97"/>
                    </a:lnTo>
                    <a:lnTo>
                      <a:pt x="294" y="100"/>
                    </a:lnTo>
                    <a:lnTo>
                      <a:pt x="294" y="103"/>
                    </a:lnTo>
                    <a:lnTo>
                      <a:pt x="294" y="106"/>
                    </a:lnTo>
                    <a:lnTo>
                      <a:pt x="293" y="109"/>
                    </a:lnTo>
                    <a:lnTo>
                      <a:pt x="291" y="112"/>
                    </a:lnTo>
                    <a:lnTo>
                      <a:pt x="289" y="114"/>
                    </a:lnTo>
                    <a:lnTo>
                      <a:pt x="286" y="117"/>
                    </a:lnTo>
                    <a:lnTo>
                      <a:pt x="40" y="253"/>
                    </a:lnTo>
                    <a:lnTo>
                      <a:pt x="40" y="253"/>
                    </a:lnTo>
                    <a:lnTo>
                      <a:pt x="38" y="254"/>
                    </a:lnTo>
                    <a:lnTo>
                      <a:pt x="37" y="257"/>
                    </a:lnTo>
                    <a:lnTo>
                      <a:pt x="37" y="258"/>
                    </a:lnTo>
                    <a:lnTo>
                      <a:pt x="38" y="259"/>
                    </a:lnTo>
                    <a:lnTo>
                      <a:pt x="38" y="259"/>
                    </a:lnTo>
                    <a:lnTo>
                      <a:pt x="38" y="260"/>
                    </a:lnTo>
                    <a:lnTo>
                      <a:pt x="38" y="260"/>
                    </a:lnTo>
                    <a:lnTo>
                      <a:pt x="98" y="352"/>
                    </a:lnTo>
                    <a:lnTo>
                      <a:pt x="98" y="352"/>
                    </a:lnTo>
                    <a:lnTo>
                      <a:pt x="98" y="352"/>
                    </a:lnTo>
                    <a:lnTo>
                      <a:pt x="100" y="354"/>
                    </a:lnTo>
                    <a:lnTo>
                      <a:pt x="102" y="354"/>
                    </a:lnTo>
                    <a:lnTo>
                      <a:pt x="104" y="354"/>
                    </a:lnTo>
                    <a:lnTo>
                      <a:pt x="105" y="354"/>
                    </a:lnTo>
                    <a:lnTo>
                      <a:pt x="105" y="354"/>
                    </a:lnTo>
                    <a:close/>
                  </a:path>
                </a:pathLst>
              </a:custGeom>
              <a:solidFill>
                <a:srgbClr val="7A69A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82" name="Freeform 14"/>
              <p:cNvSpPr>
                <a:spLocks noEditPoints="1"/>
              </p:cNvSpPr>
              <p:nvPr/>
            </p:nvSpPr>
            <p:spPr bwMode="auto">
              <a:xfrm>
                <a:off x="1925" y="1226"/>
                <a:ext cx="279" cy="214"/>
              </a:xfrm>
              <a:custGeom>
                <a:avLst/>
                <a:gdLst/>
                <a:ahLst/>
                <a:cxnLst>
                  <a:cxn ang="0">
                    <a:pos x="16" y="470"/>
                  </a:cxn>
                  <a:cxn ang="0">
                    <a:pos x="9" y="462"/>
                  </a:cxn>
                  <a:cxn ang="0">
                    <a:pos x="4" y="453"/>
                  </a:cxn>
                  <a:cxn ang="0">
                    <a:pos x="0" y="434"/>
                  </a:cxn>
                  <a:cxn ang="0">
                    <a:pos x="3" y="415"/>
                  </a:cxn>
                  <a:cxn ang="0">
                    <a:pos x="13" y="397"/>
                  </a:cxn>
                  <a:cxn ang="0">
                    <a:pos x="15" y="396"/>
                  </a:cxn>
                  <a:cxn ang="0">
                    <a:pos x="164" y="246"/>
                  </a:cxn>
                  <a:cxn ang="0">
                    <a:pos x="181" y="235"/>
                  </a:cxn>
                  <a:cxn ang="0">
                    <a:pos x="201" y="231"/>
                  </a:cxn>
                  <a:cxn ang="0">
                    <a:pos x="221" y="235"/>
                  </a:cxn>
                  <a:cxn ang="0">
                    <a:pos x="237" y="246"/>
                  </a:cxn>
                  <a:cxn ang="0">
                    <a:pos x="881" y="16"/>
                  </a:cxn>
                  <a:cxn ang="0">
                    <a:pos x="898" y="4"/>
                  </a:cxn>
                  <a:cxn ang="0">
                    <a:pos x="918" y="0"/>
                  </a:cxn>
                  <a:cxn ang="0">
                    <a:pos x="938" y="4"/>
                  </a:cxn>
                  <a:cxn ang="0">
                    <a:pos x="954" y="16"/>
                  </a:cxn>
                  <a:cxn ang="0">
                    <a:pos x="1108" y="170"/>
                  </a:cxn>
                  <a:cxn ang="0">
                    <a:pos x="1115" y="188"/>
                  </a:cxn>
                  <a:cxn ang="0">
                    <a:pos x="1115" y="207"/>
                  </a:cxn>
                  <a:cxn ang="0">
                    <a:pos x="1108" y="226"/>
                  </a:cxn>
                  <a:cxn ang="0">
                    <a:pos x="492" y="844"/>
                  </a:cxn>
                  <a:cxn ang="0">
                    <a:pos x="474" y="856"/>
                  </a:cxn>
                  <a:cxn ang="0">
                    <a:pos x="455" y="859"/>
                  </a:cxn>
                  <a:cxn ang="0">
                    <a:pos x="435" y="856"/>
                  </a:cxn>
                  <a:cxn ang="0">
                    <a:pos x="418" y="844"/>
                  </a:cxn>
                  <a:cxn ang="0">
                    <a:pos x="126" y="430"/>
                  </a:cxn>
                  <a:cxn ang="0">
                    <a:pos x="991" y="198"/>
                  </a:cxn>
                  <a:cxn ang="0">
                    <a:pos x="480" y="563"/>
                  </a:cxn>
                  <a:cxn ang="0">
                    <a:pos x="463" y="574"/>
                  </a:cxn>
                  <a:cxn ang="0">
                    <a:pos x="444" y="579"/>
                  </a:cxn>
                  <a:cxn ang="0">
                    <a:pos x="425" y="574"/>
                  </a:cxn>
                  <a:cxn ang="0">
                    <a:pos x="407" y="563"/>
                  </a:cxn>
                  <a:cxn ang="0">
                    <a:pos x="126" y="430"/>
                  </a:cxn>
                </a:cxnLst>
                <a:rect l="0" t="0" r="r" b="b"/>
                <a:pathLst>
                  <a:path w="1116" h="859">
                    <a:moveTo>
                      <a:pt x="417" y="843"/>
                    </a:moveTo>
                    <a:lnTo>
                      <a:pt x="16" y="470"/>
                    </a:lnTo>
                    <a:lnTo>
                      <a:pt x="12" y="466"/>
                    </a:lnTo>
                    <a:lnTo>
                      <a:pt x="9" y="462"/>
                    </a:lnTo>
                    <a:lnTo>
                      <a:pt x="7" y="458"/>
                    </a:lnTo>
                    <a:lnTo>
                      <a:pt x="4" y="453"/>
                    </a:lnTo>
                    <a:lnTo>
                      <a:pt x="1" y="444"/>
                    </a:lnTo>
                    <a:lnTo>
                      <a:pt x="0" y="434"/>
                    </a:lnTo>
                    <a:lnTo>
                      <a:pt x="1" y="424"/>
                    </a:lnTo>
                    <a:lnTo>
                      <a:pt x="3" y="415"/>
                    </a:lnTo>
                    <a:lnTo>
                      <a:pt x="7" y="405"/>
                    </a:lnTo>
                    <a:lnTo>
                      <a:pt x="13" y="397"/>
                    </a:lnTo>
                    <a:lnTo>
                      <a:pt x="14" y="396"/>
                    </a:lnTo>
                    <a:lnTo>
                      <a:pt x="15" y="396"/>
                    </a:lnTo>
                    <a:lnTo>
                      <a:pt x="15" y="395"/>
                    </a:lnTo>
                    <a:lnTo>
                      <a:pt x="164" y="246"/>
                    </a:lnTo>
                    <a:lnTo>
                      <a:pt x="173" y="240"/>
                    </a:lnTo>
                    <a:lnTo>
                      <a:pt x="181" y="235"/>
                    </a:lnTo>
                    <a:lnTo>
                      <a:pt x="191" y="232"/>
                    </a:lnTo>
                    <a:lnTo>
                      <a:pt x="201" y="231"/>
                    </a:lnTo>
                    <a:lnTo>
                      <a:pt x="210" y="232"/>
                    </a:lnTo>
                    <a:lnTo>
                      <a:pt x="221" y="235"/>
                    </a:lnTo>
                    <a:lnTo>
                      <a:pt x="229" y="240"/>
                    </a:lnTo>
                    <a:lnTo>
                      <a:pt x="237" y="246"/>
                    </a:lnTo>
                    <a:lnTo>
                      <a:pt x="444" y="453"/>
                    </a:lnTo>
                    <a:lnTo>
                      <a:pt x="881" y="16"/>
                    </a:lnTo>
                    <a:lnTo>
                      <a:pt x="890" y="8"/>
                    </a:lnTo>
                    <a:lnTo>
                      <a:pt x="898" y="4"/>
                    </a:lnTo>
                    <a:lnTo>
                      <a:pt x="909" y="1"/>
                    </a:lnTo>
                    <a:lnTo>
                      <a:pt x="918" y="0"/>
                    </a:lnTo>
                    <a:lnTo>
                      <a:pt x="928" y="1"/>
                    </a:lnTo>
                    <a:lnTo>
                      <a:pt x="938" y="4"/>
                    </a:lnTo>
                    <a:lnTo>
                      <a:pt x="947" y="8"/>
                    </a:lnTo>
                    <a:lnTo>
                      <a:pt x="954" y="16"/>
                    </a:lnTo>
                    <a:lnTo>
                      <a:pt x="1100" y="162"/>
                    </a:lnTo>
                    <a:lnTo>
                      <a:pt x="1108" y="170"/>
                    </a:lnTo>
                    <a:lnTo>
                      <a:pt x="1112" y="178"/>
                    </a:lnTo>
                    <a:lnTo>
                      <a:pt x="1115" y="188"/>
                    </a:lnTo>
                    <a:lnTo>
                      <a:pt x="1116" y="198"/>
                    </a:lnTo>
                    <a:lnTo>
                      <a:pt x="1115" y="207"/>
                    </a:lnTo>
                    <a:lnTo>
                      <a:pt x="1112" y="218"/>
                    </a:lnTo>
                    <a:lnTo>
                      <a:pt x="1108" y="226"/>
                    </a:lnTo>
                    <a:lnTo>
                      <a:pt x="1100" y="235"/>
                    </a:lnTo>
                    <a:lnTo>
                      <a:pt x="492" y="844"/>
                    </a:lnTo>
                    <a:lnTo>
                      <a:pt x="483" y="851"/>
                    </a:lnTo>
                    <a:lnTo>
                      <a:pt x="474" y="856"/>
                    </a:lnTo>
                    <a:lnTo>
                      <a:pt x="464" y="858"/>
                    </a:lnTo>
                    <a:lnTo>
                      <a:pt x="455" y="859"/>
                    </a:lnTo>
                    <a:lnTo>
                      <a:pt x="445" y="858"/>
                    </a:lnTo>
                    <a:lnTo>
                      <a:pt x="435" y="856"/>
                    </a:lnTo>
                    <a:lnTo>
                      <a:pt x="426" y="851"/>
                    </a:lnTo>
                    <a:lnTo>
                      <a:pt x="418" y="844"/>
                    </a:lnTo>
                    <a:lnTo>
                      <a:pt x="417" y="843"/>
                    </a:lnTo>
                    <a:close/>
                    <a:moveTo>
                      <a:pt x="126" y="430"/>
                    </a:moveTo>
                    <a:lnTo>
                      <a:pt x="453" y="735"/>
                    </a:lnTo>
                    <a:lnTo>
                      <a:pt x="991" y="198"/>
                    </a:lnTo>
                    <a:lnTo>
                      <a:pt x="918" y="125"/>
                    </a:lnTo>
                    <a:lnTo>
                      <a:pt x="480" y="563"/>
                    </a:lnTo>
                    <a:lnTo>
                      <a:pt x="473" y="569"/>
                    </a:lnTo>
                    <a:lnTo>
                      <a:pt x="463" y="574"/>
                    </a:lnTo>
                    <a:lnTo>
                      <a:pt x="454" y="577"/>
                    </a:lnTo>
                    <a:lnTo>
                      <a:pt x="444" y="579"/>
                    </a:lnTo>
                    <a:lnTo>
                      <a:pt x="434" y="577"/>
                    </a:lnTo>
                    <a:lnTo>
                      <a:pt x="425" y="574"/>
                    </a:lnTo>
                    <a:lnTo>
                      <a:pt x="415" y="569"/>
                    </a:lnTo>
                    <a:lnTo>
                      <a:pt x="407" y="563"/>
                    </a:lnTo>
                    <a:lnTo>
                      <a:pt x="201" y="356"/>
                    </a:lnTo>
                    <a:lnTo>
                      <a:pt x="126" y="430"/>
                    </a:lnTo>
                    <a:close/>
                  </a:path>
                </a:pathLst>
              </a:custGeom>
              <a:solidFill>
                <a:srgbClr val="DB261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83" name="Freeform 15"/>
              <p:cNvSpPr>
                <a:spLocks/>
              </p:cNvSpPr>
              <p:nvPr/>
            </p:nvSpPr>
            <p:spPr bwMode="auto">
              <a:xfrm>
                <a:off x="3392" y="3393"/>
                <a:ext cx="124" cy="132"/>
              </a:xfrm>
              <a:custGeom>
                <a:avLst/>
                <a:gdLst/>
                <a:ahLst/>
                <a:cxnLst>
                  <a:cxn ang="0">
                    <a:pos x="106" y="105"/>
                  </a:cxn>
                  <a:cxn ang="0">
                    <a:pos x="97" y="353"/>
                  </a:cxn>
                  <a:cxn ang="0">
                    <a:pos x="79" y="353"/>
                  </a:cxn>
                  <a:cxn ang="0">
                    <a:pos x="62" y="357"/>
                  </a:cxn>
                  <a:cxn ang="0">
                    <a:pos x="46" y="364"/>
                  </a:cxn>
                  <a:cxn ang="0">
                    <a:pos x="32" y="373"/>
                  </a:cxn>
                  <a:cxn ang="0">
                    <a:pos x="20" y="386"/>
                  </a:cxn>
                  <a:cxn ang="0">
                    <a:pos x="10" y="399"/>
                  </a:cxn>
                  <a:cxn ang="0">
                    <a:pos x="4" y="415"/>
                  </a:cxn>
                  <a:cxn ang="0">
                    <a:pos x="0" y="432"/>
                  </a:cxn>
                  <a:cxn ang="0">
                    <a:pos x="0" y="450"/>
                  </a:cxn>
                  <a:cxn ang="0">
                    <a:pos x="4" y="468"/>
                  </a:cxn>
                  <a:cxn ang="0">
                    <a:pos x="10" y="484"/>
                  </a:cxn>
                  <a:cxn ang="0">
                    <a:pos x="20" y="497"/>
                  </a:cxn>
                  <a:cxn ang="0">
                    <a:pos x="32" y="510"/>
                  </a:cxn>
                  <a:cxn ang="0">
                    <a:pos x="46" y="519"/>
                  </a:cxn>
                  <a:cxn ang="0">
                    <a:pos x="62" y="526"/>
                  </a:cxn>
                  <a:cxn ang="0">
                    <a:pos x="79" y="529"/>
                  </a:cxn>
                  <a:cxn ang="0">
                    <a:pos x="97" y="529"/>
                  </a:cxn>
                  <a:cxn ang="0">
                    <a:pos x="115" y="526"/>
                  </a:cxn>
                  <a:cxn ang="0">
                    <a:pos x="130" y="519"/>
                  </a:cxn>
                  <a:cxn ang="0">
                    <a:pos x="145" y="510"/>
                  </a:cxn>
                  <a:cxn ang="0">
                    <a:pos x="156" y="497"/>
                  </a:cxn>
                  <a:cxn ang="0">
                    <a:pos x="166" y="484"/>
                  </a:cxn>
                  <a:cxn ang="0">
                    <a:pos x="173" y="468"/>
                  </a:cxn>
                  <a:cxn ang="0">
                    <a:pos x="176" y="450"/>
                  </a:cxn>
                  <a:cxn ang="0">
                    <a:pos x="176" y="431"/>
                  </a:cxn>
                  <a:cxn ang="0">
                    <a:pos x="174" y="118"/>
                  </a:cxn>
                  <a:cxn ang="0">
                    <a:pos x="430" y="356"/>
                  </a:cxn>
                  <a:cxn ang="0">
                    <a:pos x="406" y="353"/>
                  </a:cxn>
                  <a:cxn ang="0">
                    <a:pos x="389" y="354"/>
                  </a:cxn>
                  <a:cxn ang="0">
                    <a:pos x="372" y="360"/>
                  </a:cxn>
                  <a:cxn ang="0">
                    <a:pos x="357" y="368"/>
                  </a:cxn>
                  <a:cxn ang="0">
                    <a:pos x="344" y="379"/>
                  </a:cxn>
                  <a:cxn ang="0">
                    <a:pos x="333" y="392"/>
                  </a:cxn>
                  <a:cxn ang="0">
                    <a:pos x="325" y="407"/>
                  </a:cxn>
                  <a:cxn ang="0">
                    <a:pos x="320" y="423"/>
                  </a:cxn>
                  <a:cxn ang="0">
                    <a:pos x="318" y="442"/>
                  </a:cxn>
                  <a:cxn ang="0">
                    <a:pos x="320" y="460"/>
                  </a:cxn>
                  <a:cxn ang="0">
                    <a:pos x="325" y="476"/>
                  </a:cxn>
                  <a:cxn ang="0">
                    <a:pos x="333" y="491"/>
                  </a:cxn>
                  <a:cxn ang="0">
                    <a:pos x="344" y="503"/>
                  </a:cxn>
                  <a:cxn ang="0">
                    <a:pos x="357" y="515"/>
                  </a:cxn>
                  <a:cxn ang="0">
                    <a:pos x="372" y="523"/>
                  </a:cxn>
                  <a:cxn ang="0">
                    <a:pos x="389" y="528"/>
                  </a:cxn>
                  <a:cxn ang="0">
                    <a:pos x="406" y="529"/>
                  </a:cxn>
                  <a:cxn ang="0">
                    <a:pos x="424" y="528"/>
                  </a:cxn>
                  <a:cxn ang="0">
                    <a:pos x="441" y="523"/>
                  </a:cxn>
                  <a:cxn ang="0">
                    <a:pos x="455" y="515"/>
                  </a:cxn>
                  <a:cxn ang="0">
                    <a:pos x="469" y="503"/>
                  </a:cxn>
                  <a:cxn ang="0">
                    <a:pos x="479" y="491"/>
                  </a:cxn>
                  <a:cxn ang="0">
                    <a:pos x="488" y="476"/>
                  </a:cxn>
                  <a:cxn ang="0">
                    <a:pos x="493" y="460"/>
                  </a:cxn>
                  <a:cxn ang="0">
                    <a:pos x="495" y="442"/>
                  </a:cxn>
                  <a:cxn ang="0">
                    <a:pos x="495" y="440"/>
                  </a:cxn>
                  <a:cxn ang="0">
                    <a:pos x="495" y="176"/>
                  </a:cxn>
                  <a:cxn ang="0">
                    <a:pos x="495" y="71"/>
                  </a:cxn>
                </a:cxnLst>
                <a:rect l="0" t="0" r="r" b="b"/>
                <a:pathLst>
                  <a:path w="495" h="529">
                    <a:moveTo>
                      <a:pt x="106" y="0"/>
                    </a:moveTo>
                    <a:lnTo>
                      <a:pt x="106" y="105"/>
                    </a:lnTo>
                    <a:lnTo>
                      <a:pt x="106" y="354"/>
                    </a:lnTo>
                    <a:lnTo>
                      <a:pt x="97" y="353"/>
                    </a:lnTo>
                    <a:lnTo>
                      <a:pt x="88" y="353"/>
                    </a:lnTo>
                    <a:lnTo>
                      <a:pt x="79" y="353"/>
                    </a:lnTo>
                    <a:lnTo>
                      <a:pt x="71" y="354"/>
                    </a:lnTo>
                    <a:lnTo>
                      <a:pt x="62" y="357"/>
                    </a:lnTo>
                    <a:lnTo>
                      <a:pt x="54" y="360"/>
                    </a:lnTo>
                    <a:lnTo>
                      <a:pt x="46" y="364"/>
                    </a:lnTo>
                    <a:lnTo>
                      <a:pt x="38" y="368"/>
                    </a:lnTo>
                    <a:lnTo>
                      <a:pt x="32" y="373"/>
                    </a:lnTo>
                    <a:lnTo>
                      <a:pt x="26" y="379"/>
                    </a:lnTo>
                    <a:lnTo>
                      <a:pt x="20" y="386"/>
                    </a:lnTo>
                    <a:lnTo>
                      <a:pt x="14" y="392"/>
                    </a:lnTo>
                    <a:lnTo>
                      <a:pt x="10" y="399"/>
                    </a:lnTo>
                    <a:lnTo>
                      <a:pt x="7" y="407"/>
                    </a:lnTo>
                    <a:lnTo>
                      <a:pt x="4" y="415"/>
                    </a:lnTo>
                    <a:lnTo>
                      <a:pt x="2" y="423"/>
                    </a:lnTo>
                    <a:lnTo>
                      <a:pt x="0" y="432"/>
                    </a:lnTo>
                    <a:lnTo>
                      <a:pt x="0" y="442"/>
                    </a:lnTo>
                    <a:lnTo>
                      <a:pt x="0" y="450"/>
                    </a:lnTo>
                    <a:lnTo>
                      <a:pt x="2" y="460"/>
                    </a:lnTo>
                    <a:lnTo>
                      <a:pt x="4" y="468"/>
                    </a:lnTo>
                    <a:lnTo>
                      <a:pt x="7" y="476"/>
                    </a:lnTo>
                    <a:lnTo>
                      <a:pt x="10" y="484"/>
                    </a:lnTo>
                    <a:lnTo>
                      <a:pt x="14" y="491"/>
                    </a:lnTo>
                    <a:lnTo>
                      <a:pt x="20" y="497"/>
                    </a:lnTo>
                    <a:lnTo>
                      <a:pt x="26" y="503"/>
                    </a:lnTo>
                    <a:lnTo>
                      <a:pt x="32" y="510"/>
                    </a:lnTo>
                    <a:lnTo>
                      <a:pt x="38" y="515"/>
                    </a:lnTo>
                    <a:lnTo>
                      <a:pt x="46" y="519"/>
                    </a:lnTo>
                    <a:lnTo>
                      <a:pt x="54" y="523"/>
                    </a:lnTo>
                    <a:lnTo>
                      <a:pt x="62" y="526"/>
                    </a:lnTo>
                    <a:lnTo>
                      <a:pt x="71" y="528"/>
                    </a:lnTo>
                    <a:lnTo>
                      <a:pt x="79" y="529"/>
                    </a:lnTo>
                    <a:lnTo>
                      <a:pt x="88" y="529"/>
                    </a:lnTo>
                    <a:lnTo>
                      <a:pt x="97" y="529"/>
                    </a:lnTo>
                    <a:lnTo>
                      <a:pt x="106" y="528"/>
                    </a:lnTo>
                    <a:lnTo>
                      <a:pt x="115" y="526"/>
                    </a:lnTo>
                    <a:lnTo>
                      <a:pt x="123" y="523"/>
                    </a:lnTo>
                    <a:lnTo>
                      <a:pt x="130" y="519"/>
                    </a:lnTo>
                    <a:lnTo>
                      <a:pt x="137" y="515"/>
                    </a:lnTo>
                    <a:lnTo>
                      <a:pt x="145" y="510"/>
                    </a:lnTo>
                    <a:lnTo>
                      <a:pt x="151" y="503"/>
                    </a:lnTo>
                    <a:lnTo>
                      <a:pt x="156" y="497"/>
                    </a:lnTo>
                    <a:lnTo>
                      <a:pt x="161" y="491"/>
                    </a:lnTo>
                    <a:lnTo>
                      <a:pt x="166" y="484"/>
                    </a:lnTo>
                    <a:lnTo>
                      <a:pt x="170" y="476"/>
                    </a:lnTo>
                    <a:lnTo>
                      <a:pt x="173" y="468"/>
                    </a:lnTo>
                    <a:lnTo>
                      <a:pt x="175" y="460"/>
                    </a:lnTo>
                    <a:lnTo>
                      <a:pt x="176" y="450"/>
                    </a:lnTo>
                    <a:lnTo>
                      <a:pt x="177" y="442"/>
                    </a:lnTo>
                    <a:lnTo>
                      <a:pt x="176" y="431"/>
                    </a:lnTo>
                    <a:lnTo>
                      <a:pt x="174" y="422"/>
                    </a:lnTo>
                    <a:lnTo>
                      <a:pt x="174" y="118"/>
                    </a:lnTo>
                    <a:lnTo>
                      <a:pt x="430" y="165"/>
                    </a:lnTo>
                    <a:lnTo>
                      <a:pt x="430" y="356"/>
                    </a:lnTo>
                    <a:lnTo>
                      <a:pt x="419" y="354"/>
                    </a:lnTo>
                    <a:lnTo>
                      <a:pt x="406" y="353"/>
                    </a:lnTo>
                    <a:lnTo>
                      <a:pt x="397" y="353"/>
                    </a:lnTo>
                    <a:lnTo>
                      <a:pt x="389" y="354"/>
                    </a:lnTo>
                    <a:lnTo>
                      <a:pt x="380" y="357"/>
                    </a:lnTo>
                    <a:lnTo>
                      <a:pt x="372" y="360"/>
                    </a:lnTo>
                    <a:lnTo>
                      <a:pt x="365" y="364"/>
                    </a:lnTo>
                    <a:lnTo>
                      <a:pt x="357" y="368"/>
                    </a:lnTo>
                    <a:lnTo>
                      <a:pt x="350" y="373"/>
                    </a:lnTo>
                    <a:lnTo>
                      <a:pt x="344" y="379"/>
                    </a:lnTo>
                    <a:lnTo>
                      <a:pt x="339" y="386"/>
                    </a:lnTo>
                    <a:lnTo>
                      <a:pt x="333" y="392"/>
                    </a:lnTo>
                    <a:lnTo>
                      <a:pt x="328" y="399"/>
                    </a:lnTo>
                    <a:lnTo>
                      <a:pt x="325" y="407"/>
                    </a:lnTo>
                    <a:lnTo>
                      <a:pt x="322" y="415"/>
                    </a:lnTo>
                    <a:lnTo>
                      <a:pt x="320" y="423"/>
                    </a:lnTo>
                    <a:lnTo>
                      <a:pt x="319" y="432"/>
                    </a:lnTo>
                    <a:lnTo>
                      <a:pt x="318" y="442"/>
                    </a:lnTo>
                    <a:lnTo>
                      <a:pt x="319" y="450"/>
                    </a:lnTo>
                    <a:lnTo>
                      <a:pt x="320" y="460"/>
                    </a:lnTo>
                    <a:lnTo>
                      <a:pt x="322" y="468"/>
                    </a:lnTo>
                    <a:lnTo>
                      <a:pt x="325" y="476"/>
                    </a:lnTo>
                    <a:lnTo>
                      <a:pt x="328" y="484"/>
                    </a:lnTo>
                    <a:lnTo>
                      <a:pt x="333" y="491"/>
                    </a:lnTo>
                    <a:lnTo>
                      <a:pt x="339" y="497"/>
                    </a:lnTo>
                    <a:lnTo>
                      <a:pt x="344" y="503"/>
                    </a:lnTo>
                    <a:lnTo>
                      <a:pt x="350" y="510"/>
                    </a:lnTo>
                    <a:lnTo>
                      <a:pt x="357" y="515"/>
                    </a:lnTo>
                    <a:lnTo>
                      <a:pt x="365" y="519"/>
                    </a:lnTo>
                    <a:lnTo>
                      <a:pt x="372" y="523"/>
                    </a:lnTo>
                    <a:lnTo>
                      <a:pt x="380" y="526"/>
                    </a:lnTo>
                    <a:lnTo>
                      <a:pt x="389" y="528"/>
                    </a:lnTo>
                    <a:lnTo>
                      <a:pt x="397" y="529"/>
                    </a:lnTo>
                    <a:lnTo>
                      <a:pt x="406" y="529"/>
                    </a:lnTo>
                    <a:lnTo>
                      <a:pt x="416" y="529"/>
                    </a:lnTo>
                    <a:lnTo>
                      <a:pt x="424" y="528"/>
                    </a:lnTo>
                    <a:lnTo>
                      <a:pt x="432" y="526"/>
                    </a:lnTo>
                    <a:lnTo>
                      <a:pt x="441" y="523"/>
                    </a:lnTo>
                    <a:lnTo>
                      <a:pt x="448" y="519"/>
                    </a:lnTo>
                    <a:lnTo>
                      <a:pt x="455" y="515"/>
                    </a:lnTo>
                    <a:lnTo>
                      <a:pt x="463" y="510"/>
                    </a:lnTo>
                    <a:lnTo>
                      <a:pt x="469" y="503"/>
                    </a:lnTo>
                    <a:lnTo>
                      <a:pt x="474" y="497"/>
                    </a:lnTo>
                    <a:lnTo>
                      <a:pt x="479" y="491"/>
                    </a:lnTo>
                    <a:lnTo>
                      <a:pt x="484" y="484"/>
                    </a:lnTo>
                    <a:lnTo>
                      <a:pt x="488" y="476"/>
                    </a:lnTo>
                    <a:lnTo>
                      <a:pt x="491" y="468"/>
                    </a:lnTo>
                    <a:lnTo>
                      <a:pt x="493" y="460"/>
                    </a:lnTo>
                    <a:lnTo>
                      <a:pt x="494" y="450"/>
                    </a:lnTo>
                    <a:lnTo>
                      <a:pt x="495" y="442"/>
                    </a:lnTo>
                    <a:lnTo>
                      <a:pt x="495" y="441"/>
                    </a:lnTo>
                    <a:lnTo>
                      <a:pt x="495" y="440"/>
                    </a:lnTo>
                    <a:lnTo>
                      <a:pt x="495" y="440"/>
                    </a:lnTo>
                    <a:lnTo>
                      <a:pt x="495" y="176"/>
                    </a:lnTo>
                    <a:lnTo>
                      <a:pt x="495" y="165"/>
                    </a:lnTo>
                    <a:lnTo>
                      <a:pt x="495" y="71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E14D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84" name="Freeform 16"/>
              <p:cNvSpPr>
                <a:spLocks noEditPoints="1"/>
              </p:cNvSpPr>
              <p:nvPr/>
            </p:nvSpPr>
            <p:spPr bwMode="auto">
              <a:xfrm>
                <a:off x="3589" y="1666"/>
                <a:ext cx="192" cy="192"/>
              </a:xfrm>
              <a:custGeom>
                <a:avLst/>
                <a:gdLst/>
                <a:ahLst/>
                <a:cxnLst>
                  <a:cxn ang="0">
                    <a:pos x="575" y="0"/>
                  </a:cxn>
                  <a:cxn ang="0">
                    <a:pos x="432" y="96"/>
                  </a:cxn>
                  <a:cxn ang="0">
                    <a:pos x="336" y="96"/>
                  </a:cxn>
                  <a:cxn ang="0">
                    <a:pos x="192" y="0"/>
                  </a:cxn>
                  <a:cxn ang="0">
                    <a:pos x="85" y="97"/>
                  </a:cxn>
                  <a:cxn ang="0">
                    <a:pos x="58" y="104"/>
                  </a:cxn>
                  <a:cxn ang="0">
                    <a:pos x="34" y="117"/>
                  </a:cxn>
                  <a:cxn ang="0">
                    <a:pos x="16" y="138"/>
                  </a:cxn>
                  <a:cxn ang="0">
                    <a:pos x="4" y="163"/>
                  </a:cxn>
                  <a:cxn ang="0">
                    <a:pos x="0" y="191"/>
                  </a:cxn>
                  <a:cxn ang="0">
                    <a:pos x="1" y="691"/>
                  </a:cxn>
                  <a:cxn ang="0">
                    <a:pos x="11" y="717"/>
                  </a:cxn>
                  <a:cxn ang="0">
                    <a:pos x="27" y="740"/>
                  </a:cxn>
                  <a:cxn ang="0">
                    <a:pos x="50" y="755"/>
                  </a:cxn>
                  <a:cxn ang="0">
                    <a:pos x="76" y="766"/>
                  </a:cxn>
                  <a:cxn ang="0">
                    <a:pos x="671" y="767"/>
                  </a:cxn>
                  <a:cxn ang="0">
                    <a:pos x="699" y="763"/>
                  </a:cxn>
                  <a:cxn ang="0">
                    <a:pos x="724" y="751"/>
                  </a:cxn>
                  <a:cxn ang="0">
                    <a:pos x="745" y="732"/>
                  </a:cxn>
                  <a:cxn ang="0">
                    <a:pos x="759" y="708"/>
                  </a:cxn>
                  <a:cxn ang="0">
                    <a:pos x="766" y="681"/>
                  </a:cxn>
                  <a:cxn ang="0">
                    <a:pos x="766" y="182"/>
                  </a:cxn>
                  <a:cxn ang="0">
                    <a:pos x="759" y="155"/>
                  </a:cxn>
                  <a:cxn ang="0">
                    <a:pos x="745" y="131"/>
                  </a:cxn>
                  <a:cxn ang="0">
                    <a:pos x="724" y="112"/>
                  </a:cxn>
                  <a:cxn ang="0">
                    <a:pos x="699" y="100"/>
                  </a:cxn>
                  <a:cxn ang="0">
                    <a:pos x="671" y="96"/>
                  </a:cxn>
                  <a:cxn ang="0">
                    <a:pos x="575" y="527"/>
                  </a:cxn>
                  <a:cxn ang="0">
                    <a:pos x="336" y="623"/>
                  </a:cxn>
                  <a:cxn ang="0">
                    <a:pos x="336" y="527"/>
                  </a:cxn>
                  <a:cxn ang="0">
                    <a:pos x="288" y="623"/>
                  </a:cxn>
                  <a:cxn ang="0">
                    <a:pos x="192" y="623"/>
                  </a:cxn>
                  <a:cxn ang="0">
                    <a:pos x="575" y="335"/>
                  </a:cxn>
                  <a:cxn ang="0">
                    <a:pos x="336" y="431"/>
                  </a:cxn>
                  <a:cxn ang="0">
                    <a:pos x="336" y="335"/>
                  </a:cxn>
                  <a:cxn ang="0">
                    <a:pos x="288" y="431"/>
                  </a:cxn>
                  <a:cxn ang="0">
                    <a:pos x="192" y="431"/>
                  </a:cxn>
                  <a:cxn ang="0">
                    <a:pos x="96" y="191"/>
                  </a:cxn>
                  <a:cxn ang="0">
                    <a:pos x="288" y="239"/>
                  </a:cxn>
                  <a:cxn ang="0">
                    <a:pos x="336" y="239"/>
                  </a:cxn>
                  <a:cxn ang="0">
                    <a:pos x="479" y="191"/>
                  </a:cxn>
                  <a:cxn ang="0">
                    <a:pos x="575" y="191"/>
                  </a:cxn>
                </a:cxnLst>
                <a:rect l="0" t="0" r="r" b="b"/>
                <a:pathLst>
                  <a:path w="767" h="767">
                    <a:moveTo>
                      <a:pt x="671" y="96"/>
                    </a:moveTo>
                    <a:lnTo>
                      <a:pt x="575" y="96"/>
                    </a:lnTo>
                    <a:lnTo>
                      <a:pt x="575" y="0"/>
                    </a:lnTo>
                    <a:lnTo>
                      <a:pt x="479" y="0"/>
                    </a:lnTo>
                    <a:lnTo>
                      <a:pt x="479" y="96"/>
                    </a:lnTo>
                    <a:lnTo>
                      <a:pt x="432" y="96"/>
                    </a:lnTo>
                    <a:lnTo>
                      <a:pt x="432" y="0"/>
                    </a:lnTo>
                    <a:lnTo>
                      <a:pt x="336" y="0"/>
                    </a:lnTo>
                    <a:lnTo>
                      <a:pt x="336" y="96"/>
                    </a:lnTo>
                    <a:lnTo>
                      <a:pt x="288" y="96"/>
                    </a:lnTo>
                    <a:lnTo>
                      <a:pt x="288" y="0"/>
                    </a:lnTo>
                    <a:lnTo>
                      <a:pt x="192" y="0"/>
                    </a:lnTo>
                    <a:lnTo>
                      <a:pt x="192" y="96"/>
                    </a:lnTo>
                    <a:lnTo>
                      <a:pt x="96" y="96"/>
                    </a:lnTo>
                    <a:lnTo>
                      <a:pt x="85" y="97"/>
                    </a:lnTo>
                    <a:lnTo>
                      <a:pt x="76" y="98"/>
                    </a:lnTo>
                    <a:lnTo>
                      <a:pt x="67" y="100"/>
                    </a:lnTo>
                    <a:lnTo>
                      <a:pt x="58" y="104"/>
                    </a:lnTo>
                    <a:lnTo>
                      <a:pt x="50" y="107"/>
                    </a:lnTo>
                    <a:lnTo>
                      <a:pt x="42" y="112"/>
                    </a:lnTo>
                    <a:lnTo>
                      <a:pt x="34" y="117"/>
                    </a:lnTo>
                    <a:lnTo>
                      <a:pt x="27" y="124"/>
                    </a:lnTo>
                    <a:lnTo>
                      <a:pt x="22" y="131"/>
                    </a:lnTo>
                    <a:lnTo>
                      <a:pt x="16" y="138"/>
                    </a:lnTo>
                    <a:lnTo>
                      <a:pt x="11" y="147"/>
                    </a:lnTo>
                    <a:lnTo>
                      <a:pt x="7" y="155"/>
                    </a:lnTo>
                    <a:lnTo>
                      <a:pt x="4" y="163"/>
                    </a:lnTo>
                    <a:lnTo>
                      <a:pt x="1" y="173"/>
                    </a:lnTo>
                    <a:lnTo>
                      <a:pt x="0" y="182"/>
                    </a:lnTo>
                    <a:lnTo>
                      <a:pt x="0" y="191"/>
                    </a:lnTo>
                    <a:lnTo>
                      <a:pt x="0" y="671"/>
                    </a:lnTo>
                    <a:lnTo>
                      <a:pt x="0" y="681"/>
                    </a:lnTo>
                    <a:lnTo>
                      <a:pt x="1" y="691"/>
                    </a:lnTo>
                    <a:lnTo>
                      <a:pt x="4" y="700"/>
                    </a:lnTo>
                    <a:lnTo>
                      <a:pt x="7" y="708"/>
                    </a:lnTo>
                    <a:lnTo>
                      <a:pt x="11" y="717"/>
                    </a:lnTo>
                    <a:lnTo>
                      <a:pt x="16" y="725"/>
                    </a:lnTo>
                    <a:lnTo>
                      <a:pt x="22" y="732"/>
                    </a:lnTo>
                    <a:lnTo>
                      <a:pt x="27" y="740"/>
                    </a:lnTo>
                    <a:lnTo>
                      <a:pt x="34" y="745"/>
                    </a:lnTo>
                    <a:lnTo>
                      <a:pt x="42" y="751"/>
                    </a:lnTo>
                    <a:lnTo>
                      <a:pt x="50" y="755"/>
                    </a:lnTo>
                    <a:lnTo>
                      <a:pt x="58" y="760"/>
                    </a:lnTo>
                    <a:lnTo>
                      <a:pt x="67" y="763"/>
                    </a:lnTo>
                    <a:lnTo>
                      <a:pt x="76" y="766"/>
                    </a:lnTo>
                    <a:lnTo>
                      <a:pt x="85" y="767"/>
                    </a:lnTo>
                    <a:lnTo>
                      <a:pt x="96" y="767"/>
                    </a:lnTo>
                    <a:lnTo>
                      <a:pt x="671" y="767"/>
                    </a:lnTo>
                    <a:lnTo>
                      <a:pt x="681" y="767"/>
                    </a:lnTo>
                    <a:lnTo>
                      <a:pt x="690" y="766"/>
                    </a:lnTo>
                    <a:lnTo>
                      <a:pt x="699" y="763"/>
                    </a:lnTo>
                    <a:lnTo>
                      <a:pt x="708" y="760"/>
                    </a:lnTo>
                    <a:lnTo>
                      <a:pt x="716" y="755"/>
                    </a:lnTo>
                    <a:lnTo>
                      <a:pt x="724" y="751"/>
                    </a:lnTo>
                    <a:lnTo>
                      <a:pt x="732" y="745"/>
                    </a:lnTo>
                    <a:lnTo>
                      <a:pt x="739" y="740"/>
                    </a:lnTo>
                    <a:lnTo>
                      <a:pt x="745" y="732"/>
                    </a:lnTo>
                    <a:lnTo>
                      <a:pt x="751" y="725"/>
                    </a:lnTo>
                    <a:lnTo>
                      <a:pt x="756" y="717"/>
                    </a:lnTo>
                    <a:lnTo>
                      <a:pt x="759" y="708"/>
                    </a:lnTo>
                    <a:lnTo>
                      <a:pt x="762" y="700"/>
                    </a:lnTo>
                    <a:lnTo>
                      <a:pt x="765" y="691"/>
                    </a:lnTo>
                    <a:lnTo>
                      <a:pt x="766" y="681"/>
                    </a:lnTo>
                    <a:lnTo>
                      <a:pt x="767" y="671"/>
                    </a:lnTo>
                    <a:lnTo>
                      <a:pt x="767" y="191"/>
                    </a:lnTo>
                    <a:lnTo>
                      <a:pt x="766" y="182"/>
                    </a:lnTo>
                    <a:lnTo>
                      <a:pt x="765" y="173"/>
                    </a:lnTo>
                    <a:lnTo>
                      <a:pt x="762" y="163"/>
                    </a:lnTo>
                    <a:lnTo>
                      <a:pt x="759" y="155"/>
                    </a:lnTo>
                    <a:lnTo>
                      <a:pt x="756" y="147"/>
                    </a:lnTo>
                    <a:lnTo>
                      <a:pt x="751" y="138"/>
                    </a:lnTo>
                    <a:lnTo>
                      <a:pt x="745" y="131"/>
                    </a:lnTo>
                    <a:lnTo>
                      <a:pt x="739" y="124"/>
                    </a:lnTo>
                    <a:lnTo>
                      <a:pt x="732" y="117"/>
                    </a:lnTo>
                    <a:lnTo>
                      <a:pt x="724" y="112"/>
                    </a:lnTo>
                    <a:lnTo>
                      <a:pt x="716" y="107"/>
                    </a:lnTo>
                    <a:lnTo>
                      <a:pt x="708" y="104"/>
                    </a:lnTo>
                    <a:lnTo>
                      <a:pt x="699" y="100"/>
                    </a:lnTo>
                    <a:lnTo>
                      <a:pt x="690" y="98"/>
                    </a:lnTo>
                    <a:lnTo>
                      <a:pt x="681" y="97"/>
                    </a:lnTo>
                    <a:lnTo>
                      <a:pt x="671" y="96"/>
                    </a:lnTo>
                    <a:close/>
                    <a:moveTo>
                      <a:pt x="479" y="623"/>
                    </a:moveTo>
                    <a:lnTo>
                      <a:pt x="575" y="623"/>
                    </a:lnTo>
                    <a:lnTo>
                      <a:pt x="575" y="527"/>
                    </a:lnTo>
                    <a:lnTo>
                      <a:pt x="479" y="527"/>
                    </a:lnTo>
                    <a:lnTo>
                      <a:pt x="479" y="623"/>
                    </a:lnTo>
                    <a:close/>
                    <a:moveTo>
                      <a:pt x="336" y="623"/>
                    </a:moveTo>
                    <a:lnTo>
                      <a:pt x="432" y="623"/>
                    </a:lnTo>
                    <a:lnTo>
                      <a:pt x="432" y="527"/>
                    </a:lnTo>
                    <a:lnTo>
                      <a:pt x="336" y="527"/>
                    </a:lnTo>
                    <a:lnTo>
                      <a:pt x="336" y="623"/>
                    </a:lnTo>
                    <a:close/>
                    <a:moveTo>
                      <a:pt x="192" y="623"/>
                    </a:moveTo>
                    <a:lnTo>
                      <a:pt x="288" y="623"/>
                    </a:lnTo>
                    <a:lnTo>
                      <a:pt x="288" y="527"/>
                    </a:lnTo>
                    <a:lnTo>
                      <a:pt x="192" y="527"/>
                    </a:lnTo>
                    <a:lnTo>
                      <a:pt x="192" y="623"/>
                    </a:lnTo>
                    <a:close/>
                    <a:moveTo>
                      <a:pt x="479" y="431"/>
                    </a:moveTo>
                    <a:lnTo>
                      <a:pt x="575" y="431"/>
                    </a:lnTo>
                    <a:lnTo>
                      <a:pt x="575" y="335"/>
                    </a:lnTo>
                    <a:lnTo>
                      <a:pt x="479" y="335"/>
                    </a:lnTo>
                    <a:lnTo>
                      <a:pt x="479" y="431"/>
                    </a:lnTo>
                    <a:close/>
                    <a:moveTo>
                      <a:pt x="336" y="431"/>
                    </a:moveTo>
                    <a:lnTo>
                      <a:pt x="432" y="431"/>
                    </a:lnTo>
                    <a:lnTo>
                      <a:pt x="432" y="335"/>
                    </a:lnTo>
                    <a:lnTo>
                      <a:pt x="336" y="335"/>
                    </a:lnTo>
                    <a:lnTo>
                      <a:pt x="336" y="431"/>
                    </a:lnTo>
                    <a:close/>
                    <a:moveTo>
                      <a:pt x="192" y="431"/>
                    </a:moveTo>
                    <a:lnTo>
                      <a:pt x="288" y="431"/>
                    </a:lnTo>
                    <a:lnTo>
                      <a:pt x="288" y="335"/>
                    </a:lnTo>
                    <a:lnTo>
                      <a:pt x="192" y="335"/>
                    </a:lnTo>
                    <a:lnTo>
                      <a:pt x="192" y="431"/>
                    </a:lnTo>
                    <a:close/>
                    <a:moveTo>
                      <a:pt x="671" y="671"/>
                    </a:moveTo>
                    <a:lnTo>
                      <a:pt x="96" y="671"/>
                    </a:lnTo>
                    <a:lnTo>
                      <a:pt x="96" y="191"/>
                    </a:lnTo>
                    <a:lnTo>
                      <a:pt x="192" y="191"/>
                    </a:lnTo>
                    <a:lnTo>
                      <a:pt x="192" y="239"/>
                    </a:lnTo>
                    <a:lnTo>
                      <a:pt x="288" y="239"/>
                    </a:lnTo>
                    <a:lnTo>
                      <a:pt x="288" y="191"/>
                    </a:lnTo>
                    <a:lnTo>
                      <a:pt x="336" y="191"/>
                    </a:lnTo>
                    <a:lnTo>
                      <a:pt x="336" y="239"/>
                    </a:lnTo>
                    <a:lnTo>
                      <a:pt x="432" y="239"/>
                    </a:lnTo>
                    <a:lnTo>
                      <a:pt x="432" y="191"/>
                    </a:lnTo>
                    <a:lnTo>
                      <a:pt x="479" y="191"/>
                    </a:lnTo>
                    <a:lnTo>
                      <a:pt x="479" y="239"/>
                    </a:lnTo>
                    <a:lnTo>
                      <a:pt x="575" y="239"/>
                    </a:lnTo>
                    <a:lnTo>
                      <a:pt x="575" y="191"/>
                    </a:lnTo>
                    <a:lnTo>
                      <a:pt x="671" y="191"/>
                    </a:lnTo>
                    <a:lnTo>
                      <a:pt x="671" y="671"/>
                    </a:lnTo>
                    <a:close/>
                  </a:path>
                </a:pathLst>
              </a:custGeom>
              <a:solidFill>
                <a:srgbClr val="3A227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85" name="Freeform 17"/>
              <p:cNvSpPr>
                <a:spLocks noEditPoints="1"/>
              </p:cNvSpPr>
              <p:nvPr/>
            </p:nvSpPr>
            <p:spPr bwMode="auto">
              <a:xfrm>
                <a:off x="1129" y="2114"/>
                <a:ext cx="260" cy="24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03" y="2"/>
                  </a:cxn>
                  <a:cxn ang="0">
                    <a:pos x="79" y="9"/>
                  </a:cxn>
                  <a:cxn ang="0">
                    <a:pos x="57" y="22"/>
                  </a:cxn>
                  <a:cxn ang="0">
                    <a:pos x="37" y="37"/>
                  </a:cxn>
                  <a:cxn ang="0">
                    <a:pos x="22" y="57"/>
                  </a:cxn>
                  <a:cxn ang="0">
                    <a:pos x="9" y="79"/>
                  </a:cxn>
                  <a:cxn ang="0">
                    <a:pos x="2" y="103"/>
                  </a:cxn>
                  <a:cxn ang="0">
                    <a:pos x="0" y="129"/>
                  </a:cxn>
                  <a:cxn ang="0">
                    <a:pos x="0" y="664"/>
                  </a:cxn>
                  <a:cxn ang="0">
                    <a:pos x="5" y="690"/>
                  </a:cxn>
                  <a:cxn ang="0">
                    <a:pos x="15" y="713"/>
                  </a:cxn>
                  <a:cxn ang="0">
                    <a:pos x="29" y="734"/>
                  </a:cxn>
                  <a:cxn ang="0">
                    <a:pos x="47" y="751"/>
                  </a:cxn>
                  <a:cxn ang="0">
                    <a:pos x="67" y="765"/>
                  </a:cxn>
                  <a:cxn ang="0">
                    <a:pos x="90" y="775"/>
                  </a:cxn>
                  <a:cxn ang="0">
                    <a:pos x="116" y="780"/>
                  </a:cxn>
                  <a:cxn ang="0">
                    <a:pos x="217" y="780"/>
                  </a:cxn>
                  <a:cxn ang="0">
                    <a:pos x="195" y="976"/>
                  </a:cxn>
                  <a:cxn ang="0">
                    <a:pos x="455" y="846"/>
                  </a:cxn>
                  <a:cxn ang="0">
                    <a:pos x="586" y="780"/>
                  </a:cxn>
                  <a:cxn ang="0">
                    <a:pos x="846" y="976"/>
                  </a:cxn>
                  <a:cxn ang="0">
                    <a:pos x="824" y="780"/>
                  </a:cxn>
                  <a:cxn ang="0">
                    <a:pos x="924" y="780"/>
                  </a:cxn>
                  <a:cxn ang="0">
                    <a:pos x="949" y="775"/>
                  </a:cxn>
                  <a:cxn ang="0">
                    <a:pos x="973" y="765"/>
                  </a:cxn>
                  <a:cxn ang="0">
                    <a:pos x="994" y="751"/>
                  </a:cxn>
                  <a:cxn ang="0">
                    <a:pos x="1012" y="734"/>
                  </a:cxn>
                  <a:cxn ang="0">
                    <a:pos x="1026" y="713"/>
                  </a:cxn>
                  <a:cxn ang="0">
                    <a:pos x="1036" y="690"/>
                  </a:cxn>
                  <a:cxn ang="0">
                    <a:pos x="1041" y="664"/>
                  </a:cxn>
                  <a:cxn ang="0">
                    <a:pos x="1041" y="129"/>
                  </a:cxn>
                  <a:cxn ang="0">
                    <a:pos x="1039" y="103"/>
                  </a:cxn>
                  <a:cxn ang="0">
                    <a:pos x="1031" y="79"/>
                  </a:cxn>
                  <a:cxn ang="0">
                    <a:pos x="1019" y="57"/>
                  </a:cxn>
                  <a:cxn ang="0">
                    <a:pos x="1004" y="37"/>
                  </a:cxn>
                  <a:cxn ang="0">
                    <a:pos x="984" y="22"/>
                  </a:cxn>
                  <a:cxn ang="0">
                    <a:pos x="962" y="9"/>
                  </a:cxn>
                  <a:cxn ang="0">
                    <a:pos x="938" y="2"/>
                  </a:cxn>
                  <a:cxn ang="0">
                    <a:pos x="911" y="0"/>
                  </a:cxn>
                  <a:cxn ang="0">
                    <a:pos x="781" y="520"/>
                  </a:cxn>
                  <a:cxn ang="0">
                    <a:pos x="455" y="195"/>
                  </a:cxn>
                  <a:cxn ang="0">
                    <a:pos x="455" y="455"/>
                  </a:cxn>
                  <a:cxn ang="0">
                    <a:pos x="195" y="325"/>
                  </a:cxn>
                  <a:cxn ang="0">
                    <a:pos x="650" y="390"/>
                  </a:cxn>
                  <a:cxn ang="0">
                    <a:pos x="130" y="650"/>
                  </a:cxn>
                  <a:cxn ang="0">
                    <a:pos x="911" y="129"/>
                  </a:cxn>
                </a:cxnLst>
                <a:rect l="0" t="0" r="r" b="b"/>
                <a:pathLst>
                  <a:path w="1041" h="976">
                    <a:moveTo>
                      <a:pt x="911" y="0"/>
                    </a:moveTo>
                    <a:lnTo>
                      <a:pt x="130" y="0"/>
                    </a:lnTo>
                    <a:lnTo>
                      <a:pt x="116" y="0"/>
                    </a:lnTo>
                    <a:lnTo>
                      <a:pt x="103" y="2"/>
                    </a:lnTo>
                    <a:lnTo>
                      <a:pt x="90" y="5"/>
                    </a:lnTo>
                    <a:lnTo>
                      <a:pt x="79" y="9"/>
                    </a:lnTo>
                    <a:lnTo>
                      <a:pt x="67" y="15"/>
                    </a:lnTo>
                    <a:lnTo>
                      <a:pt x="57" y="22"/>
                    </a:lnTo>
                    <a:lnTo>
                      <a:pt x="47" y="29"/>
                    </a:lnTo>
                    <a:lnTo>
                      <a:pt x="37" y="37"/>
                    </a:lnTo>
                    <a:lnTo>
                      <a:pt x="29" y="47"/>
                    </a:lnTo>
                    <a:lnTo>
                      <a:pt x="22" y="57"/>
                    </a:lnTo>
                    <a:lnTo>
                      <a:pt x="15" y="67"/>
                    </a:lnTo>
                    <a:lnTo>
                      <a:pt x="9" y="79"/>
                    </a:lnTo>
                    <a:lnTo>
                      <a:pt x="5" y="90"/>
                    </a:lnTo>
                    <a:lnTo>
                      <a:pt x="2" y="103"/>
                    </a:lnTo>
                    <a:lnTo>
                      <a:pt x="0" y="116"/>
                    </a:lnTo>
                    <a:lnTo>
                      <a:pt x="0" y="129"/>
                    </a:lnTo>
                    <a:lnTo>
                      <a:pt x="0" y="650"/>
                    </a:lnTo>
                    <a:lnTo>
                      <a:pt x="0" y="664"/>
                    </a:lnTo>
                    <a:lnTo>
                      <a:pt x="2" y="677"/>
                    </a:lnTo>
                    <a:lnTo>
                      <a:pt x="5" y="690"/>
                    </a:lnTo>
                    <a:lnTo>
                      <a:pt x="9" y="701"/>
                    </a:lnTo>
                    <a:lnTo>
                      <a:pt x="15" y="713"/>
                    </a:lnTo>
                    <a:lnTo>
                      <a:pt x="22" y="723"/>
                    </a:lnTo>
                    <a:lnTo>
                      <a:pt x="29" y="734"/>
                    </a:lnTo>
                    <a:lnTo>
                      <a:pt x="37" y="743"/>
                    </a:lnTo>
                    <a:lnTo>
                      <a:pt x="47" y="751"/>
                    </a:lnTo>
                    <a:lnTo>
                      <a:pt x="57" y="759"/>
                    </a:lnTo>
                    <a:lnTo>
                      <a:pt x="67" y="765"/>
                    </a:lnTo>
                    <a:lnTo>
                      <a:pt x="79" y="771"/>
                    </a:lnTo>
                    <a:lnTo>
                      <a:pt x="90" y="775"/>
                    </a:lnTo>
                    <a:lnTo>
                      <a:pt x="103" y="778"/>
                    </a:lnTo>
                    <a:lnTo>
                      <a:pt x="116" y="780"/>
                    </a:lnTo>
                    <a:lnTo>
                      <a:pt x="130" y="780"/>
                    </a:lnTo>
                    <a:lnTo>
                      <a:pt x="217" y="780"/>
                    </a:lnTo>
                    <a:lnTo>
                      <a:pt x="130" y="911"/>
                    </a:lnTo>
                    <a:lnTo>
                      <a:pt x="195" y="976"/>
                    </a:lnTo>
                    <a:lnTo>
                      <a:pt x="455" y="781"/>
                    </a:lnTo>
                    <a:lnTo>
                      <a:pt x="455" y="846"/>
                    </a:lnTo>
                    <a:lnTo>
                      <a:pt x="586" y="846"/>
                    </a:lnTo>
                    <a:lnTo>
                      <a:pt x="586" y="780"/>
                    </a:lnTo>
                    <a:lnTo>
                      <a:pt x="587" y="780"/>
                    </a:lnTo>
                    <a:lnTo>
                      <a:pt x="846" y="976"/>
                    </a:lnTo>
                    <a:lnTo>
                      <a:pt x="911" y="911"/>
                    </a:lnTo>
                    <a:lnTo>
                      <a:pt x="824" y="780"/>
                    </a:lnTo>
                    <a:lnTo>
                      <a:pt x="911" y="780"/>
                    </a:lnTo>
                    <a:lnTo>
                      <a:pt x="924" y="780"/>
                    </a:lnTo>
                    <a:lnTo>
                      <a:pt x="938" y="778"/>
                    </a:lnTo>
                    <a:lnTo>
                      <a:pt x="949" y="775"/>
                    </a:lnTo>
                    <a:lnTo>
                      <a:pt x="962" y="771"/>
                    </a:lnTo>
                    <a:lnTo>
                      <a:pt x="973" y="765"/>
                    </a:lnTo>
                    <a:lnTo>
                      <a:pt x="984" y="759"/>
                    </a:lnTo>
                    <a:lnTo>
                      <a:pt x="994" y="751"/>
                    </a:lnTo>
                    <a:lnTo>
                      <a:pt x="1004" y="743"/>
                    </a:lnTo>
                    <a:lnTo>
                      <a:pt x="1012" y="734"/>
                    </a:lnTo>
                    <a:lnTo>
                      <a:pt x="1019" y="723"/>
                    </a:lnTo>
                    <a:lnTo>
                      <a:pt x="1026" y="713"/>
                    </a:lnTo>
                    <a:lnTo>
                      <a:pt x="1031" y="701"/>
                    </a:lnTo>
                    <a:lnTo>
                      <a:pt x="1036" y="690"/>
                    </a:lnTo>
                    <a:lnTo>
                      <a:pt x="1039" y="677"/>
                    </a:lnTo>
                    <a:lnTo>
                      <a:pt x="1041" y="664"/>
                    </a:lnTo>
                    <a:lnTo>
                      <a:pt x="1041" y="650"/>
                    </a:lnTo>
                    <a:lnTo>
                      <a:pt x="1041" y="129"/>
                    </a:lnTo>
                    <a:lnTo>
                      <a:pt x="1041" y="116"/>
                    </a:lnTo>
                    <a:lnTo>
                      <a:pt x="1039" y="103"/>
                    </a:lnTo>
                    <a:lnTo>
                      <a:pt x="1036" y="90"/>
                    </a:lnTo>
                    <a:lnTo>
                      <a:pt x="1031" y="79"/>
                    </a:lnTo>
                    <a:lnTo>
                      <a:pt x="1026" y="67"/>
                    </a:lnTo>
                    <a:lnTo>
                      <a:pt x="1019" y="57"/>
                    </a:lnTo>
                    <a:lnTo>
                      <a:pt x="1012" y="47"/>
                    </a:lnTo>
                    <a:lnTo>
                      <a:pt x="1004" y="37"/>
                    </a:lnTo>
                    <a:lnTo>
                      <a:pt x="994" y="29"/>
                    </a:lnTo>
                    <a:lnTo>
                      <a:pt x="984" y="22"/>
                    </a:lnTo>
                    <a:lnTo>
                      <a:pt x="973" y="15"/>
                    </a:lnTo>
                    <a:lnTo>
                      <a:pt x="962" y="9"/>
                    </a:lnTo>
                    <a:lnTo>
                      <a:pt x="949" y="5"/>
                    </a:lnTo>
                    <a:lnTo>
                      <a:pt x="938" y="2"/>
                    </a:lnTo>
                    <a:lnTo>
                      <a:pt x="924" y="0"/>
                    </a:lnTo>
                    <a:lnTo>
                      <a:pt x="911" y="0"/>
                    </a:lnTo>
                    <a:close/>
                    <a:moveTo>
                      <a:pt x="650" y="390"/>
                    </a:moveTo>
                    <a:lnTo>
                      <a:pt x="781" y="520"/>
                    </a:lnTo>
                    <a:lnTo>
                      <a:pt x="781" y="195"/>
                    </a:lnTo>
                    <a:lnTo>
                      <a:pt x="455" y="195"/>
                    </a:lnTo>
                    <a:lnTo>
                      <a:pt x="586" y="325"/>
                    </a:lnTo>
                    <a:lnTo>
                      <a:pt x="455" y="455"/>
                    </a:lnTo>
                    <a:lnTo>
                      <a:pt x="325" y="325"/>
                    </a:lnTo>
                    <a:lnTo>
                      <a:pt x="195" y="325"/>
                    </a:lnTo>
                    <a:lnTo>
                      <a:pt x="455" y="586"/>
                    </a:lnTo>
                    <a:lnTo>
                      <a:pt x="650" y="390"/>
                    </a:lnTo>
                    <a:close/>
                    <a:moveTo>
                      <a:pt x="911" y="650"/>
                    </a:moveTo>
                    <a:lnTo>
                      <a:pt x="130" y="650"/>
                    </a:lnTo>
                    <a:lnTo>
                      <a:pt x="130" y="129"/>
                    </a:lnTo>
                    <a:lnTo>
                      <a:pt x="911" y="129"/>
                    </a:lnTo>
                    <a:lnTo>
                      <a:pt x="911" y="650"/>
                    </a:lnTo>
                    <a:close/>
                  </a:path>
                </a:pathLst>
              </a:custGeom>
              <a:solidFill>
                <a:srgbClr val="DB671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86" name="Freeform 18"/>
              <p:cNvSpPr>
                <a:spLocks noEditPoints="1"/>
              </p:cNvSpPr>
              <p:nvPr/>
            </p:nvSpPr>
            <p:spPr bwMode="auto">
              <a:xfrm>
                <a:off x="3495" y="2315"/>
                <a:ext cx="145" cy="210"/>
              </a:xfrm>
              <a:custGeom>
                <a:avLst/>
                <a:gdLst/>
                <a:ahLst/>
                <a:cxnLst>
                  <a:cxn ang="0">
                    <a:pos x="363" y="106"/>
                  </a:cxn>
                  <a:cxn ang="0">
                    <a:pos x="263" y="0"/>
                  </a:cxn>
                  <a:cxn ang="0">
                    <a:pos x="210" y="106"/>
                  </a:cxn>
                  <a:cxn ang="0">
                    <a:pos x="126" y="109"/>
                  </a:cxn>
                  <a:cxn ang="0">
                    <a:pos x="82" y="124"/>
                  </a:cxn>
                  <a:cxn ang="0">
                    <a:pos x="45" y="151"/>
                  </a:cxn>
                  <a:cxn ang="0">
                    <a:pos x="18" y="188"/>
                  </a:cxn>
                  <a:cxn ang="0">
                    <a:pos x="3" y="232"/>
                  </a:cxn>
                  <a:cxn ang="0">
                    <a:pos x="53" y="685"/>
                  </a:cxn>
                  <a:cxn ang="0">
                    <a:pos x="59" y="732"/>
                  </a:cxn>
                  <a:cxn ang="0">
                    <a:pos x="79" y="774"/>
                  </a:cxn>
                  <a:cxn ang="0">
                    <a:pos x="110" y="807"/>
                  </a:cxn>
                  <a:cxn ang="0">
                    <a:pos x="149" y="831"/>
                  </a:cxn>
                  <a:cxn ang="0">
                    <a:pos x="195" y="843"/>
                  </a:cxn>
                  <a:cxn ang="0">
                    <a:pos x="384" y="843"/>
                  </a:cxn>
                  <a:cxn ang="0">
                    <a:pos x="430" y="831"/>
                  </a:cxn>
                  <a:cxn ang="0">
                    <a:pos x="469" y="807"/>
                  </a:cxn>
                  <a:cxn ang="0">
                    <a:pos x="500" y="774"/>
                  </a:cxn>
                  <a:cxn ang="0">
                    <a:pos x="520" y="732"/>
                  </a:cxn>
                  <a:cxn ang="0">
                    <a:pos x="527" y="685"/>
                  </a:cxn>
                  <a:cxn ang="0">
                    <a:pos x="576" y="232"/>
                  </a:cxn>
                  <a:cxn ang="0">
                    <a:pos x="560" y="188"/>
                  </a:cxn>
                  <a:cxn ang="0">
                    <a:pos x="533" y="151"/>
                  </a:cxn>
                  <a:cxn ang="0">
                    <a:pos x="497" y="124"/>
                  </a:cxn>
                  <a:cxn ang="0">
                    <a:pos x="453" y="109"/>
                  </a:cxn>
                  <a:cxn ang="0">
                    <a:pos x="369" y="185"/>
                  </a:cxn>
                  <a:cxn ang="0">
                    <a:pos x="369" y="195"/>
                  </a:cxn>
                  <a:cxn ang="0">
                    <a:pos x="369" y="342"/>
                  </a:cxn>
                  <a:cxn ang="0">
                    <a:pos x="364" y="366"/>
                  </a:cxn>
                  <a:cxn ang="0">
                    <a:pos x="355" y="387"/>
                  </a:cxn>
                  <a:cxn ang="0">
                    <a:pos x="339" y="404"/>
                  </a:cxn>
                  <a:cxn ang="0">
                    <a:pos x="321" y="415"/>
                  </a:cxn>
                  <a:cxn ang="0">
                    <a:pos x="298" y="421"/>
                  </a:cxn>
                  <a:cxn ang="0">
                    <a:pos x="274" y="420"/>
                  </a:cxn>
                  <a:cxn ang="0">
                    <a:pos x="252" y="412"/>
                  </a:cxn>
                  <a:cxn ang="0">
                    <a:pos x="233" y="399"/>
                  </a:cxn>
                  <a:cxn ang="0">
                    <a:pos x="220" y="380"/>
                  </a:cxn>
                  <a:cxn ang="0">
                    <a:pos x="212" y="359"/>
                  </a:cxn>
                  <a:cxn ang="0">
                    <a:pos x="210" y="290"/>
                  </a:cxn>
                  <a:cxn ang="0">
                    <a:pos x="211" y="194"/>
                  </a:cxn>
                  <a:cxn ang="0">
                    <a:pos x="210" y="158"/>
                  </a:cxn>
                  <a:cxn ang="0">
                    <a:pos x="263" y="295"/>
                  </a:cxn>
                  <a:cxn ang="0">
                    <a:pos x="271" y="309"/>
                  </a:cxn>
                  <a:cxn ang="0">
                    <a:pos x="284" y="315"/>
                  </a:cxn>
                  <a:cxn ang="0">
                    <a:pos x="300" y="314"/>
                  </a:cxn>
                  <a:cxn ang="0">
                    <a:pos x="311" y="305"/>
                  </a:cxn>
                  <a:cxn ang="0">
                    <a:pos x="315" y="290"/>
                  </a:cxn>
                  <a:cxn ang="0">
                    <a:pos x="369" y="185"/>
                  </a:cxn>
                </a:cxnLst>
                <a:rect l="0" t="0" r="r" b="b"/>
                <a:pathLst>
                  <a:path w="579" h="843">
                    <a:moveTo>
                      <a:pt x="421" y="106"/>
                    </a:moveTo>
                    <a:lnTo>
                      <a:pt x="369" y="106"/>
                    </a:lnTo>
                    <a:lnTo>
                      <a:pt x="363" y="106"/>
                    </a:lnTo>
                    <a:lnTo>
                      <a:pt x="315" y="106"/>
                    </a:lnTo>
                    <a:lnTo>
                      <a:pt x="315" y="0"/>
                    </a:lnTo>
                    <a:lnTo>
                      <a:pt x="263" y="0"/>
                    </a:lnTo>
                    <a:lnTo>
                      <a:pt x="263" y="106"/>
                    </a:lnTo>
                    <a:lnTo>
                      <a:pt x="215" y="106"/>
                    </a:lnTo>
                    <a:lnTo>
                      <a:pt x="210" y="106"/>
                    </a:lnTo>
                    <a:lnTo>
                      <a:pt x="158" y="106"/>
                    </a:lnTo>
                    <a:lnTo>
                      <a:pt x="141" y="107"/>
                    </a:lnTo>
                    <a:lnTo>
                      <a:pt x="126" y="109"/>
                    </a:lnTo>
                    <a:lnTo>
                      <a:pt x="111" y="113"/>
                    </a:lnTo>
                    <a:lnTo>
                      <a:pt x="97" y="118"/>
                    </a:lnTo>
                    <a:lnTo>
                      <a:pt x="82" y="124"/>
                    </a:lnTo>
                    <a:lnTo>
                      <a:pt x="69" y="133"/>
                    </a:lnTo>
                    <a:lnTo>
                      <a:pt x="57" y="141"/>
                    </a:lnTo>
                    <a:lnTo>
                      <a:pt x="45" y="151"/>
                    </a:lnTo>
                    <a:lnTo>
                      <a:pt x="36" y="163"/>
                    </a:lnTo>
                    <a:lnTo>
                      <a:pt x="27" y="175"/>
                    </a:lnTo>
                    <a:lnTo>
                      <a:pt x="18" y="188"/>
                    </a:lnTo>
                    <a:lnTo>
                      <a:pt x="12" y="201"/>
                    </a:lnTo>
                    <a:lnTo>
                      <a:pt x="7" y="216"/>
                    </a:lnTo>
                    <a:lnTo>
                      <a:pt x="3" y="232"/>
                    </a:lnTo>
                    <a:lnTo>
                      <a:pt x="1" y="247"/>
                    </a:lnTo>
                    <a:lnTo>
                      <a:pt x="0" y="263"/>
                    </a:lnTo>
                    <a:lnTo>
                      <a:pt x="53" y="685"/>
                    </a:lnTo>
                    <a:lnTo>
                      <a:pt x="53" y="701"/>
                    </a:lnTo>
                    <a:lnTo>
                      <a:pt x="56" y="716"/>
                    </a:lnTo>
                    <a:lnTo>
                      <a:pt x="59" y="732"/>
                    </a:lnTo>
                    <a:lnTo>
                      <a:pt x="65" y="747"/>
                    </a:lnTo>
                    <a:lnTo>
                      <a:pt x="72" y="760"/>
                    </a:lnTo>
                    <a:lnTo>
                      <a:pt x="79" y="774"/>
                    </a:lnTo>
                    <a:lnTo>
                      <a:pt x="88" y="785"/>
                    </a:lnTo>
                    <a:lnTo>
                      <a:pt x="99" y="797"/>
                    </a:lnTo>
                    <a:lnTo>
                      <a:pt x="110" y="807"/>
                    </a:lnTo>
                    <a:lnTo>
                      <a:pt x="122" y="817"/>
                    </a:lnTo>
                    <a:lnTo>
                      <a:pt x="135" y="824"/>
                    </a:lnTo>
                    <a:lnTo>
                      <a:pt x="149" y="831"/>
                    </a:lnTo>
                    <a:lnTo>
                      <a:pt x="163" y="836"/>
                    </a:lnTo>
                    <a:lnTo>
                      <a:pt x="179" y="839"/>
                    </a:lnTo>
                    <a:lnTo>
                      <a:pt x="195" y="843"/>
                    </a:lnTo>
                    <a:lnTo>
                      <a:pt x="210" y="843"/>
                    </a:lnTo>
                    <a:lnTo>
                      <a:pt x="369" y="843"/>
                    </a:lnTo>
                    <a:lnTo>
                      <a:pt x="384" y="843"/>
                    </a:lnTo>
                    <a:lnTo>
                      <a:pt x="400" y="839"/>
                    </a:lnTo>
                    <a:lnTo>
                      <a:pt x="416" y="836"/>
                    </a:lnTo>
                    <a:lnTo>
                      <a:pt x="430" y="831"/>
                    </a:lnTo>
                    <a:lnTo>
                      <a:pt x="444" y="824"/>
                    </a:lnTo>
                    <a:lnTo>
                      <a:pt x="457" y="817"/>
                    </a:lnTo>
                    <a:lnTo>
                      <a:pt x="469" y="807"/>
                    </a:lnTo>
                    <a:lnTo>
                      <a:pt x="480" y="797"/>
                    </a:lnTo>
                    <a:lnTo>
                      <a:pt x="491" y="785"/>
                    </a:lnTo>
                    <a:lnTo>
                      <a:pt x="500" y="774"/>
                    </a:lnTo>
                    <a:lnTo>
                      <a:pt x="507" y="760"/>
                    </a:lnTo>
                    <a:lnTo>
                      <a:pt x="515" y="747"/>
                    </a:lnTo>
                    <a:lnTo>
                      <a:pt x="520" y="732"/>
                    </a:lnTo>
                    <a:lnTo>
                      <a:pt x="523" y="716"/>
                    </a:lnTo>
                    <a:lnTo>
                      <a:pt x="526" y="701"/>
                    </a:lnTo>
                    <a:lnTo>
                      <a:pt x="527" y="685"/>
                    </a:lnTo>
                    <a:lnTo>
                      <a:pt x="579" y="263"/>
                    </a:lnTo>
                    <a:lnTo>
                      <a:pt x="578" y="247"/>
                    </a:lnTo>
                    <a:lnTo>
                      <a:pt x="576" y="232"/>
                    </a:lnTo>
                    <a:lnTo>
                      <a:pt x="572" y="216"/>
                    </a:lnTo>
                    <a:lnTo>
                      <a:pt x="567" y="201"/>
                    </a:lnTo>
                    <a:lnTo>
                      <a:pt x="560" y="188"/>
                    </a:lnTo>
                    <a:lnTo>
                      <a:pt x="552" y="175"/>
                    </a:lnTo>
                    <a:lnTo>
                      <a:pt x="543" y="163"/>
                    </a:lnTo>
                    <a:lnTo>
                      <a:pt x="533" y="151"/>
                    </a:lnTo>
                    <a:lnTo>
                      <a:pt x="522" y="141"/>
                    </a:lnTo>
                    <a:lnTo>
                      <a:pt x="509" y="133"/>
                    </a:lnTo>
                    <a:lnTo>
                      <a:pt x="497" y="124"/>
                    </a:lnTo>
                    <a:lnTo>
                      <a:pt x="482" y="118"/>
                    </a:lnTo>
                    <a:lnTo>
                      <a:pt x="469" y="113"/>
                    </a:lnTo>
                    <a:lnTo>
                      <a:pt x="453" y="109"/>
                    </a:lnTo>
                    <a:lnTo>
                      <a:pt x="437" y="107"/>
                    </a:lnTo>
                    <a:lnTo>
                      <a:pt x="421" y="106"/>
                    </a:lnTo>
                    <a:close/>
                    <a:moveTo>
                      <a:pt x="369" y="185"/>
                    </a:moveTo>
                    <a:lnTo>
                      <a:pt x="369" y="188"/>
                    </a:lnTo>
                    <a:lnTo>
                      <a:pt x="368" y="192"/>
                    </a:lnTo>
                    <a:lnTo>
                      <a:pt x="369" y="195"/>
                    </a:lnTo>
                    <a:lnTo>
                      <a:pt x="369" y="198"/>
                    </a:lnTo>
                    <a:lnTo>
                      <a:pt x="369" y="290"/>
                    </a:lnTo>
                    <a:lnTo>
                      <a:pt x="369" y="342"/>
                    </a:lnTo>
                    <a:lnTo>
                      <a:pt x="369" y="351"/>
                    </a:lnTo>
                    <a:lnTo>
                      <a:pt x="367" y="359"/>
                    </a:lnTo>
                    <a:lnTo>
                      <a:pt x="364" y="366"/>
                    </a:lnTo>
                    <a:lnTo>
                      <a:pt x="362" y="373"/>
                    </a:lnTo>
                    <a:lnTo>
                      <a:pt x="359" y="380"/>
                    </a:lnTo>
                    <a:lnTo>
                      <a:pt x="355" y="387"/>
                    </a:lnTo>
                    <a:lnTo>
                      <a:pt x="351" y="393"/>
                    </a:lnTo>
                    <a:lnTo>
                      <a:pt x="346" y="399"/>
                    </a:lnTo>
                    <a:lnTo>
                      <a:pt x="339" y="404"/>
                    </a:lnTo>
                    <a:lnTo>
                      <a:pt x="333" y="408"/>
                    </a:lnTo>
                    <a:lnTo>
                      <a:pt x="327" y="412"/>
                    </a:lnTo>
                    <a:lnTo>
                      <a:pt x="321" y="415"/>
                    </a:lnTo>
                    <a:lnTo>
                      <a:pt x="313" y="418"/>
                    </a:lnTo>
                    <a:lnTo>
                      <a:pt x="305" y="420"/>
                    </a:lnTo>
                    <a:lnTo>
                      <a:pt x="298" y="421"/>
                    </a:lnTo>
                    <a:lnTo>
                      <a:pt x="289" y="421"/>
                    </a:lnTo>
                    <a:lnTo>
                      <a:pt x="281" y="421"/>
                    </a:lnTo>
                    <a:lnTo>
                      <a:pt x="274" y="420"/>
                    </a:lnTo>
                    <a:lnTo>
                      <a:pt x="266" y="418"/>
                    </a:lnTo>
                    <a:lnTo>
                      <a:pt x="259" y="415"/>
                    </a:lnTo>
                    <a:lnTo>
                      <a:pt x="252" y="412"/>
                    </a:lnTo>
                    <a:lnTo>
                      <a:pt x="246" y="408"/>
                    </a:lnTo>
                    <a:lnTo>
                      <a:pt x="239" y="404"/>
                    </a:lnTo>
                    <a:lnTo>
                      <a:pt x="233" y="399"/>
                    </a:lnTo>
                    <a:lnTo>
                      <a:pt x="229" y="393"/>
                    </a:lnTo>
                    <a:lnTo>
                      <a:pt x="224" y="387"/>
                    </a:lnTo>
                    <a:lnTo>
                      <a:pt x="220" y="380"/>
                    </a:lnTo>
                    <a:lnTo>
                      <a:pt x="216" y="373"/>
                    </a:lnTo>
                    <a:lnTo>
                      <a:pt x="214" y="366"/>
                    </a:lnTo>
                    <a:lnTo>
                      <a:pt x="212" y="359"/>
                    </a:lnTo>
                    <a:lnTo>
                      <a:pt x="211" y="351"/>
                    </a:lnTo>
                    <a:lnTo>
                      <a:pt x="210" y="342"/>
                    </a:lnTo>
                    <a:lnTo>
                      <a:pt x="210" y="290"/>
                    </a:lnTo>
                    <a:lnTo>
                      <a:pt x="210" y="203"/>
                    </a:lnTo>
                    <a:lnTo>
                      <a:pt x="211" y="197"/>
                    </a:lnTo>
                    <a:lnTo>
                      <a:pt x="211" y="194"/>
                    </a:lnTo>
                    <a:lnTo>
                      <a:pt x="211" y="189"/>
                    </a:lnTo>
                    <a:lnTo>
                      <a:pt x="210" y="185"/>
                    </a:lnTo>
                    <a:lnTo>
                      <a:pt x="210" y="158"/>
                    </a:lnTo>
                    <a:lnTo>
                      <a:pt x="263" y="158"/>
                    </a:lnTo>
                    <a:lnTo>
                      <a:pt x="263" y="290"/>
                    </a:lnTo>
                    <a:lnTo>
                      <a:pt x="263" y="295"/>
                    </a:lnTo>
                    <a:lnTo>
                      <a:pt x="265" y="301"/>
                    </a:lnTo>
                    <a:lnTo>
                      <a:pt x="268" y="305"/>
                    </a:lnTo>
                    <a:lnTo>
                      <a:pt x="271" y="309"/>
                    </a:lnTo>
                    <a:lnTo>
                      <a:pt x="275" y="312"/>
                    </a:lnTo>
                    <a:lnTo>
                      <a:pt x="279" y="314"/>
                    </a:lnTo>
                    <a:lnTo>
                      <a:pt x="284" y="315"/>
                    </a:lnTo>
                    <a:lnTo>
                      <a:pt x="289" y="316"/>
                    </a:lnTo>
                    <a:lnTo>
                      <a:pt x="295" y="315"/>
                    </a:lnTo>
                    <a:lnTo>
                      <a:pt x="300" y="314"/>
                    </a:lnTo>
                    <a:lnTo>
                      <a:pt x="304" y="312"/>
                    </a:lnTo>
                    <a:lnTo>
                      <a:pt x="308" y="309"/>
                    </a:lnTo>
                    <a:lnTo>
                      <a:pt x="311" y="305"/>
                    </a:lnTo>
                    <a:lnTo>
                      <a:pt x="313" y="301"/>
                    </a:lnTo>
                    <a:lnTo>
                      <a:pt x="315" y="295"/>
                    </a:lnTo>
                    <a:lnTo>
                      <a:pt x="315" y="290"/>
                    </a:lnTo>
                    <a:lnTo>
                      <a:pt x="315" y="158"/>
                    </a:lnTo>
                    <a:lnTo>
                      <a:pt x="369" y="158"/>
                    </a:lnTo>
                    <a:lnTo>
                      <a:pt x="369" y="185"/>
                    </a:lnTo>
                    <a:close/>
                  </a:path>
                </a:pathLst>
              </a:custGeom>
              <a:solidFill>
                <a:srgbClr val="B4292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87" name="Freeform 19"/>
              <p:cNvSpPr>
                <a:spLocks noEditPoints="1"/>
              </p:cNvSpPr>
              <p:nvPr/>
            </p:nvSpPr>
            <p:spPr bwMode="auto">
              <a:xfrm>
                <a:off x="1424" y="1669"/>
                <a:ext cx="180" cy="206"/>
              </a:xfrm>
              <a:custGeom>
                <a:avLst/>
                <a:gdLst/>
                <a:ahLst/>
                <a:cxnLst>
                  <a:cxn ang="0">
                    <a:pos x="512" y="255"/>
                  </a:cxn>
                  <a:cxn ang="0">
                    <a:pos x="575" y="321"/>
                  </a:cxn>
                  <a:cxn ang="0">
                    <a:pos x="612" y="406"/>
                  </a:cxn>
                  <a:cxn ang="0">
                    <a:pos x="617" y="490"/>
                  </a:cxn>
                  <a:cxn ang="0">
                    <a:pos x="602" y="553"/>
                  </a:cxn>
                  <a:cxn ang="0">
                    <a:pos x="574" y="608"/>
                  </a:cxn>
                  <a:cxn ang="0">
                    <a:pos x="534" y="655"/>
                  </a:cxn>
                  <a:cxn ang="0">
                    <a:pos x="484" y="690"/>
                  </a:cxn>
                  <a:cxn ang="0">
                    <a:pos x="425" y="713"/>
                  </a:cxn>
                  <a:cxn ang="0">
                    <a:pos x="361" y="721"/>
                  </a:cxn>
                  <a:cxn ang="0">
                    <a:pos x="296" y="713"/>
                  </a:cxn>
                  <a:cxn ang="0">
                    <a:pos x="238" y="690"/>
                  </a:cxn>
                  <a:cxn ang="0">
                    <a:pos x="187" y="655"/>
                  </a:cxn>
                  <a:cxn ang="0">
                    <a:pos x="147" y="608"/>
                  </a:cxn>
                  <a:cxn ang="0">
                    <a:pos x="119" y="553"/>
                  </a:cxn>
                  <a:cxn ang="0">
                    <a:pos x="104" y="490"/>
                  </a:cxn>
                  <a:cxn ang="0">
                    <a:pos x="109" y="406"/>
                  </a:cxn>
                  <a:cxn ang="0">
                    <a:pos x="146" y="321"/>
                  </a:cxn>
                  <a:cxn ang="0">
                    <a:pos x="209" y="255"/>
                  </a:cxn>
                  <a:cxn ang="0">
                    <a:pos x="244" y="122"/>
                  </a:cxn>
                  <a:cxn ang="0">
                    <a:pos x="178" y="152"/>
                  </a:cxn>
                  <a:cxn ang="0">
                    <a:pos x="121" y="194"/>
                  </a:cxn>
                  <a:cxn ang="0">
                    <a:pos x="73" y="246"/>
                  </a:cxn>
                  <a:cxn ang="0">
                    <a:pos x="35" y="307"/>
                  </a:cxn>
                  <a:cxn ang="0">
                    <a:pos x="10" y="374"/>
                  </a:cxn>
                  <a:cxn ang="0">
                    <a:pos x="0" y="448"/>
                  </a:cxn>
                  <a:cxn ang="0">
                    <a:pos x="7" y="536"/>
                  </a:cxn>
                  <a:cxn ang="0">
                    <a:pos x="35" y="620"/>
                  </a:cxn>
                  <a:cxn ang="0">
                    <a:pos x="82" y="693"/>
                  </a:cxn>
                  <a:cxn ang="0">
                    <a:pos x="145" y="753"/>
                  </a:cxn>
                  <a:cxn ang="0">
                    <a:pos x="220" y="797"/>
                  </a:cxn>
                  <a:cxn ang="0">
                    <a:pos x="305" y="820"/>
                  </a:cxn>
                  <a:cxn ang="0">
                    <a:pos x="397" y="823"/>
                  </a:cxn>
                  <a:cxn ang="0">
                    <a:pos x="485" y="803"/>
                  </a:cxn>
                  <a:cxn ang="0">
                    <a:pos x="562" y="763"/>
                  </a:cxn>
                  <a:cxn ang="0">
                    <a:pos x="627" y="706"/>
                  </a:cxn>
                  <a:cxn ang="0">
                    <a:pos x="677" y="636"/>
                  </a:cxn>
                  <a:cxn ang="0">
                    <a:pos x="710" y="554"/>
                  </a:cxn>
                  <a:cxn ang="0">
                    <a:pos x="721" y="464"/>
                  </a:cxn>
                  <a:cxn ang="0">
                    <a:pos x="713" y="389"/>
                  </a:cxn>
                  <a:cxn ang="0">
                    <a:pos x="691" y="320"/>
                  </a:cxn>
                  <a:cxn ang="0">
                    <a:pos x="657" y="258"/>
                  </a:cxn>
                  <a:cxn ang="0">
                    <a:pos x="611" y="203"/>
                  </a:cxn>
                  <a:cxn ang="0">
                    <a:pos x="554" y="160"/>
                  </a:cxn>
                  <a:cxn ang="0">
                    <a:pos x="491" y="127"/>
                  </a:cxn>
                  <a:cxn ang="0">
                    <a:pos x="380" y="408"/>
                  </a:cxn>
                  <a:cxn ang="0">
                    <a:pos x="411" y="371"/>
                  </a:cxn>
                  <a:cxn ang="0">
                    <a:pos x="403" y="22"/>
                  </a:cxn>
                  <a:cxn ang="0">
                    <a:pos x="361" y="0"/>
                  </a:cxn>
                  <a:cxn ang="0">
                    <a:pos x="318" y="22"/>
                  </a:cxn>
                  <a:cxn ang="0">
                    <a:pos x="309" y="371"/>
                  </a:cxn>
                  <a:cxn ang="0">
                    <a:pos x="340" y="408"/>
                  </a:cxn>
                </a:cxnLst>
                <a:rect l="0" t="0" r="r" b="b"/>
                <a:pathLst>
                  <a:path w="721" h="825">
                    <a:moveTo>
                      <a:pt x="464" y="118"/>
                    </a:moveTo>
                    <a:lnTo>
                      <a:pt x="464" y="227"/>
                    </a:lnTo>
                    <a:lnTo>
                      <a:pt x="480" y="236"/>
                    </a:lnTo>
                    <a:lnTo>
                      <a:pt x="496" y="245"/>
                    </a:lnTo>
                    <a:lnTo>
                      <a:pt x="512" y="255"/>
                    </a:lnTo>
                    <a:lnTo>
                      <a:pt x="526" y="267"/>
                    </a:lnTo>
                    <a:lnTo>
                      <a:pt x="540" y="278"/>
                    </a:lnTo>
                    <a:lnTo>
                      <a:pt x="552" y="292"/>
                    </a:lnTo>
                    <a:lnTo>
                      <a:pt x="564" y="306"/>
                    </a:lnTo>
                    <a:lnTo>
                      <a:pt x="575" y="321"/>
                    </a:lnTo>
                    <a:lnTo>
                      <a:pt x="585" y="337"/>
                    </a:lnTo>
                    <a:lnTo>
                      <a:pt x="593" y="353"/>
                    </a:lnTo>
                    <a:lnTo>
                      <a:pt x="600" y="370"/>
                    </a:lnTo>
                    <a:lnTo>
                      <a:pt x="607" y="388"/>
                    </a:lnTo>
                    <a:lnTo>
                      <a:pt x="612" y="406"/>
                    </a:lnTo>
                    <a:lnTo>
                      <a:pt x="615" y="424"/>
                    </a:lnTo>
                    <a:lnTo>
                      <a:pt x="617" y="444"/>
                    </a:lnTo>
                    <a:lnTo>
                      <a:pt x="618" y="464"/>
                    </a:lnTo>
                    <a:lnTo>
                      <a:pt x="618" y="476"/>
                    </a:lnTo>
                    <a:lnTo>
                      <a:pt x="617" y="490"/>
                    </a:lnTo>
                    <a:lnTo>
                      <a:pt x="615" y="503"/>
                    </a:lnTo>
                    <a:lnTo>
                      <a:pt x="613" y="515"/>
                    </a:lnTo>
                    <a:lnTo>
                      <a:pt x="610" y="528"/>
                    </a:lnTo>
                    <a:lnTo>
                      <a:pt x="607" y="540"/>
                    </a:lnTo>
                    <a:lnTo>
                      <a:pt x="602" y="553"/>
                    </a:lnTo>
                    <a:lnTo>
                      <a:pt x="598" y="564"/>
                    </a:lnTo>
                    <a:lnTo>
                      <a:pt x="593" y="576"/>
                    </a:lnTo>
                    <a:lnTo>
                      <a:pt x="587" y="587"/>
                    </a:lnTo>
                    <a:lnTo>
                      <a:pt x="581" y="597"/>
                    </a:lnTo>
                    <a:lnTo>
                      <a:pt x="574" y="608"/>
                    </a:lnTo>
                    <a:lnTo>
                      <a:pt x="567" y="618"/>
                    </a:lnTo>
                    <a:lnTo>
                      <a:pt x="560" y="628"/>
                    </a:lnTo>
                    <a:lnTo>
                      <a:pt x="551" y="637"/>
                    </a:lnTo>
                    <a:lnTo>
                      <a:pt x="543" y="645"/>
                    </a:lnTo>
                    <a:lnTo>
                      <a:pt x="534" y="655"/>
                    </a:lnTo>
                    <a:lnTo>
                      <a:pt x="524" y="662"/>
                    </a:lnTo>
                    <a:lnTo>
                      <a:pt x="515" y="670"/>
                    </a:lnTo>
                    <a:lnTo>
                      <a:pt x="504" y="678"/>
                    </a:lnTo>
                    <a:lnTo>
                      <a:pt x="494" y="684"/>
                    </a:lnTo>
                    <a:lnTo>
                      <a:pt x="484" y="690"/>
                    </a:lnTo>
                    <a:lnTo>
                      <a:pt x="472" y="696"/>
                    </a:lnTo>
                    <a:lnTo>
                      <a:pt x="461" y="701"/>
                    </a:lnTo>
                    <a:lnTo>
                      <a:pt x="449" y="706"/>
                    </a:lnTo>
                    <a:lnTo>
                      <a:pt x="437" y="710"/>
                    </a:lnTo>
                    <a:lnTo>
                      <a:pt x="425" y="713"/>
                    </a:lnTo>
                    <a:lnTo>
                      <a:pt x="413" y="716"/>
                    </a:lnTo>
                    <a:lnTo>
                      <a:pt x="399" y="718"/>
                    </a:lnTo>
                    <a:lnTo>
                      <a:pt x="387" y="720"/>
                    </a:lnTo>
                    <a:lnTo>
                      <a:pt x="373" y="721"/>
                    </a:lnTo>
                    <a:lnTo>
                      <a:pt x="361" y="721"/>
                    </a:lnTo>
                    <a:lnTo>
                      <a:pt x="347" y="721"/>
                    </a:lnTo>
                    <a:lnTo>
                      <a:pt x="333" y="720"/>
                    </a:lnTo>
                    <a:lnTo>
                      <a:pt x="321" y="718"/>
                    </a:lnTo>
                    <a:lnTo>
                      <a:pt x="308" y="716"/>
                    </a:lnTo>
                    <a:lnTo>
                      <a:pt x="296" y="713"/>
                    </a:lnTo>
                    <a:lnTo>
                      <a:pt x="283" y="710"/>
                    </a:lnTo>
                    <a:lnTo>
                      <a:pt x="272" y="706"/>
                    </a:lnTo>
                    <a:lnTo>
                      <a:pt x="260" y="701"/>
                    </a:lnTo>
                    <a:lnTo>
                      <a:pt x="249" y="696"/>
                    </a:lnTo>
                    <a:lnTo>
                      <a:pt x="238" y="690"/>
                    </a:lnTo>
                    <a:lnTo>
                      <a:pt x="227" y="684"/>
                    </a:lnTo>
                    <a:lnTo>
                      <a:pt x="217" y="678"/>
                    </a:lnTo>
                    <a:lnTo>
                      <a:pt x="206" y="670"/>
                    </a:lnTo>
                    <a:lnTo>
                      <a:pt x="196" y="662"/>
                    </a:lnTo>
                    <a:lnTo>
                      <a:pt x="187" y="655"/>
                    </a:lnTo>
                    <a:lnTo>
                      <a:pt x="178" y="645"/>
                    </a:lnTo>
                    <a:lnTo>
                      <a:pt x="170" y="637"/>
                    </a:lnTo>
                    <a:lnTo>
                      <a:pt x="161" y="628"/>
                    </a:lnTo>
                    <a:lnTo>
                      <a:pt x="154" y="618"/>
                    </a:lnTo>
                    <a:lnTo>
                      <a:pt x="147" y="608"/>
                    </a:lnTo>
                    <a:lnTo>
                      <a:pt x="140" y="597"/>
                    </a:lnTo>
                    <a:lnTo>
                      <a:pt x="133" y="587"/>
                    </a:lnTo>
                    <a:lnTo>
                      <a:pt x="128" y="576"/>
                    </a:lnTo>
                    <a:lnTo>
                      <a:pt x="123" y="564"/>
                    </a:lnTo>
                    <a:lnTo>
                      <a:pt x="119" y="553"/>
                    </a:lnTo>
                    <a:lnTo>
                      <a:pt x="115" y="540"/>
                    </a:lnTo>
                    <a:lnTo>
                      <a:pt x="110" y="528"/>
                    </a:lnTo>
                    <a:lnTo>
                      <a:pt x="108" y="515"/>
                    </a:lnTo>
                    <a:lnTo>
                      <a:pt x="105" y="503"/>
                    </a:lnTo>
                    <a:lnTo>
                      <a:pt x="104" y="490"/>
                    </a:lnTo>
                    <a:lnTo>
                      <a:pt x="103" y="476"/>
                    </a:lnTo>
                    <a:lnTo>
                      <a:pt x="103" y="464"/>
                    </a:lnTo>
                    <a:lnTo>
                      <a:pt x="103" y="444"/>
                    </a:lnTo>
                    <a:lnTo>
                      <a:pt x="105" y="424"/>
                    </a:lnTo>
                    <a:lnTo>
                      <a:pt x="109" y="406"/>
                    </a:lnTo>
                    <a:lnTo>
                      <a:pt x="113" y="388"/>
                    </a:lnTo>
                    <a:lnTo>
                      <a:pt x="120" y="370"/>
                    </a:lnTo>
                    <a:lnTo>
                      <a:pt x="127" y="353"/>
                    </a:lnTo>
                    <a:lnTo>
                      <a:pt x="136" y="337"/>
                    </a:lnTo>
                    <a:lnTo>
                      <a:pt x="146" y="321"/>
                    </a:lnTo>
                    <a:lnTo>
                      <a:pt x="156" y="306"/>
                    </a:lnTo>
                    <a:lnTo>
                      <a:pt x="169" y="292"/>
                    </a:lnTo>
                    <a:lnTo>
                      <a:pt x="181" y="278"/>
                    </a:lnTo>
                    <a:lnTo>
                      <a:pt x="195" y="267"/>
                    </a:lnTo>
                    <a:lnTo>
                      <a:pt x="209" y="255"/>
                    </a:lnTo>
                    <a:lnTo>
                      <a:pt x="224" y="245"/>
                    </a:lnTo>
                    <a:lnTo>
                      <a:pt x="241" y="236"/>
                    </a:lnTo>
                    <a:lnTo>
                      <a:pt x="257" y="227"/>
                    </a:lnTo>
                    <a:lnTo>
                      <a:pt x="257" y="118"/>
                    </a:lnTo>
                    <a:lnTo>
                      <a:pt x="244" y="122"/>
                    </a:lnTo>
                    <a:lnTo>
                      <a:pt x="230" y="127"/>
                    </a:lnTo>
                    <a:lnTo>
                      <a:pt x="217" y="132"/>
                    </a:lnTo>
                    <a:lnTo>
                      <a:pt x="203" y="139"/>
                    </a:lnTo>
                    <a:lnTo>
                      <a:pt x="191" y="145"/>
                    </a:lnTo>
                    <a:lnTo>
                      <a:pt x="178" y="152"/>
                    </a:lnTo>
                    <a:lnTo>
                      <a:pt x="166" y="160"/>
                    </a:lnTo>
                    <a:lnTo>
                      <a:pt x="154" y="168"/>
                    </a:lnTo>
                    <a:lnTo>
                      <a:pt x="143" y="176"/>
                    </a:lnTo>
                    <a:lnTo>
                      <a:pt x="131" y="185"/>
                    </a:lnTo>
                    <a:lnTo>
                      <a:pt x="121" y="194"/>
                    </a:lnTo>
                    <a:lnTo>
                      <a:pt x="110" y="203"/>
                    </a:lnTo>
                    <a:lnTo>
                      <a:pt x="100" y="214"/>
                    </a:lnTo>
                    <a:lnTo>
                      <a:pt x="91" y="224"/>
                    </a:lnTo>
                    <a:lnTo>
                      <a:pt x="81" y="235"/>
                    </a:lnTo>
                    <a:lnTo>
                      <a:pt x="73" y="246"/>
                    </a:lnTo>
                    <a:lnTo>
                      <a:pt x="64" y="258"/>
                    </a:lnTo>
                    <a:lnTo>
                      <a:pt x="56" y="269"/>
                    </a:lnTo>
                    <a:lnTo>
                      <a:pt x="49" y="282"/>
                    </a:lnTo>
                    <a:lnTo>
                      <a:pt x="42" y="294"/>
                    </a:lnTo>
                    <a:lnTo>
                      <a:pt x="35" y="307"/>
                    </a:lnTo>
                    <a:lnTo>
                      <a:pt x="29" y="320"/>
                    </a:lnTo>
                    <a:lnTo>
                      <a:pt x="24" y="334"/>
                    </a:lnTo>
                    <a:lnTo>
                      <a:pt x="19" y="347"/>
                    </a:lnTo>
                    <a:lnTo>
                      <a:pt x="14" y="361"/>
                    </a:lnTo>
                    <a:lnTo>
                      <a:pt x="10" y="374"/>
                    </a:lnTo>
                    <a:lnTo>
                      <a:pt x="7" y="389"/>
                    </a:lnTo>
                    <a:lnTo>
                      <a:pt x="4" y="404"/>
                    </a:lnTo>
                    <a:lnTo>
                      <a:pt x="2" y="418"/>
                    </a:lnTo>
                    <a:lnTo>
                      <a:pt x="1" y="434"/>
                    </a:lnTo>
                    <a:lnTo>
                      <a:pt x="0" y="448"/>
                    </a:lnTo>
                    <a:lnTo>
                      <a:pt x="0" y="464"/>
                    </a:lnTo>
                    <a:lnTo>
                      <a:pt x="0" y="482"/>
                    </a:lnTo>
                    <a:lnTo>
                      <a:pt x="1" y="500"/>
                    </a:lnTo>
                    <a:lnTo>
                      <a:pt x="4" y="518"/>
                    </a:lnTo>
                    <a:lnTo>
                      <a:pt x="7" y="536"/>
                    </a:lnTo>
                    <a:lnTo>
                      <a:pt x="11" y="554"/>
                    </a:lnTo>
                    <a:lnTo>
                      <a:pt x="15" y="571"/>
                    </a:lnTo>
                    <a:lnTo>
                      <a:pt x="22" y="588"/>
                    </a:lnTo>
                    <a:lnTo>
                      <a:pt x="28" y="604"/>
                    </a:lnTo>
                    <a:lnTo>
                      <a:pt x="35" y="620"/>
                    </a:lnTo>
                    <a:lnTo>
                      <a:pt x="43" y="636"/>
                    </a:lnTo>
                    <a:lnTo>
                      <a:pt x="52" y="651"/>
                    </a:lnTo>
                    <a:lnTo>
                      <a:pt x="61" y="665"/>
                    </a:lnTo>
                    <a:lnTo>
                      <a:pt x="71" y="680"/>
                    </a:lnTo>
                    <a:lnTo>
                      <a:pt x="82" y="693"/>
                    </a:lnTo>
                    <a:lnTo>
                      <a:pt x="94" y="706"/>
                    </a:lnTo>
                    <a:lnTo>
                      <a:pt x="105" y="718"/>
                    </a:lnTo>
                    <a:lnTo>
                      <a:pt x="118" y="731"/>
                    </a:lnTo>
                    <a:lnTo>
                      <a:pt x="131" y="742"/>
                    </a:lnTo>
                    <a:lnTo>
                      <a:pt x="145" y="753"/>
                    </a:lnTo>
                    <a:lnTo>
                      <a:pt x="158" y="763"/>
                    </a:lnTo>
                    <a:lnTo>
                      <a:pt x="173" y="773"/>
                    </a:lnTo>
                    <a:lnTo>
                      <a:pt x="189" y="781"/>
                    </a:lnTo>
                    <a:lnTo>
                      <a:pt x="204" y="789"/>
                    </a:lnTo>
                    <a:lnTo>
                      <a:pt x="220" y="797"/>
                    </a:lnTo>
                    <a:lnTo>
                      <a:pt x="236" y="803"/>
                    </a:lnTo>
                    <a:lnTo>
                      <a:pt x="253" y="808"/>
                    </a:lnTo>
                    <a:lnTo>
                      <a:pt x="270" y="813"/>
                    </a:lnTo>
                    <a:lnTo>
                      <a:pt x="288" y="817"/>
                    </a:lnTo>
                    <a:lnTo>
                      <a:pt x="305" y="820"/>
                    </a:lnTo>
                    <a:lnTo>
                      <a:pt x="323" y="823"/>
                    </a:lnTo>
                    <a:lnTo>
                      <a:pt x="342" y="824"/>
                    </a:lnTo>
                    <a:lnTo>
                      <a:pt x="361" y="825"/>
                    </a:lnTo>
                    <a:lnTo>
                      <a:pt x="379" y="824"/>
                    </a:lnTo>
                    <a:lnTo>
                      <a:pt x="397" y="823"/>
                    </a:lnTo>
                    <a:lnTo>
                      <a:pt x="415" y="820"/>
                    </a:lnTo>
                    <a:lnTo>
                      <a:pt x="432" y="817"/>
                    </a:lnTo>
                    <a:lnTo>
                      <a:pt x="450" y="813"/>
                    </a:lnTo>
                    <a:lnTo>
                      <a:pt x="468" y="808"/>
                    </a:lnTo>
                    <a:lnTo>
                      <a:pt x="485" y="803"/>
                    </a:lnTo>
                    <a:lnTo>
                      <a:pt x="500" y="797"/>
                    </a:lnTo>
                    <a:lnTo>
                      <a:pt x="517" y="789"/>
                    </a:lnTo>
                    <a:lnTo>
                      <a:pt x="533" y="781"/>
                    </a:lnTo>
                    <a:lnTo>
                      <a:pt x="547" y="773"/>
                    </a:lnTo>
                    <a:lnTo>
                      <a:pt x="562" y="763"/>
                    </a:lnTo>
                    <a:lnTo>
                      <a:pt x="576" y="753"/>
                    </a:lnTo>
                    <a:lnTo>
                      <a:pt x="590" y="742"/>
                    </a:lnTo>
                    <a:lnTo>
                      <a:pt x="602" y="731"/>
                    </a:lnTo>
                    <a:lnTo>
                      <a:pt x="615" y="718"/>
                    </a:lnTo>
                    <a:lnTo>
                      <a:pt x="627" y="706"/>
                    </a:lnTo>
                    <a:lnTo>
                      <a:pt x="639" y="693"/>
                    </a:lnTo>
                    <a:lnTo>
                      <a:pt x="649" y="680"/>
                    </a:lnTo>
                    <a:lnTo>
                      <a:pt x="660" y="665"/>
                    </a:lnTo>
                    <a:lnTo>
                      <a:pt x="669" y="651"/>
                    </a:lnTo>
                    <a:lnTo>
                      <a:pt x="677" y="636"/>
                    </a:lnTo>
                    <a:lnTo>
                      <a:pt x="686" y="620"/>
                    </a:lnTo>
                    <a:lnTo>
                      <a:pt x="693" y="604"/>
                    </a:lnTo>
                    <a:lnTo>
                      <a:pt x="699" y="588"/>
                    </a:lnTo>
                    <a:lnTo>
                      <a:pt x="705" y="571"/>
                    </a:lnTo>
                    <a:lnTo>
                      <a:pt x="710" y="554"/>
                    </a:lnTo>
                    <a:lnTo>
                      <a:pt x="714" y="536"/>
                    </a:lnTo>
                    <a:lnTo>
                      <a:pt x="717" y="518"/>
                    </a:lnTo>
                    <a:lnTo>
                      <a:pt x="719" y="500"/>
                    </a:lnTo>
                    <a:lnTo>
                      <a:pt x="720" y="482"/>
                    </a:lnTo>
                    <a:lnTo>
                      <a:pt x="721" y="464"/>
                    </a:lnTo>
                    <a:lnTo>
                      <a:pt x="721" y="448"/>
                    </a:lnTo>
                    <a:lnTo>
                      <a:pt x="720" y="434"/>
                    </a:lnTo>
                    <a:lnTo>
                      <a:pt x="718" y="418"/>
                    </a:lnTo>
                    <a:lnTo>
                      <a:pt x="716" y="404"/>
                    </a:lnTo>
                    <a:lnTo>
                      <a:pt x="713" y="389"/>
                    </a:lnTo>
                    <a:lnTo>
                      <a:pt x="710" y="375"/>
                    </a:lnTo>
                    <a:lnTo>
                      <a:pt x="707" y="361"/>
                    </a:lnTo>
                    <a:lnTo>
                      <a:pt x="701" y="347"/>
                    </a:lnTo>
                    <a:lnTo>
                      <a:pt x="697" y="334"/>
                    </a:lnTo>
                    <a:lnTo>
                      <a:pt x="691" y="320"/>
                    </a:lnTo>
                    <a:lnTo>
                      <a:pt x="686" y="307"/>
                    </a:lnTo>
                    <a:lnTo>
                      <a:pt x="679" y="294"/>
                    </a:lnTo>
                    <a:lnTo>
                      <a:pt x="672" y="282"/>
                    </a:lnTo>
                    <a:lnTo>
                      <a:pt x="664" y="269"/>
                    </a:lnTo>
                    <a:lnTo>
                      <a:pt x="657" y="258"/>
                    </a:lnTo>
                    <a:lnTo>
                      <a:pt x="648" y="246"/>
                    </a:lnTo>
                    <a:lnTo>
                      <a:pt x="639" y="235"/>
                    </a:lnTo>
                    <a:lnTo>
                      <a:pt x="631" y="224"/>
                    </a:lnTo>
                    <a:lnTo>
                      <a:pt x="620" y="214"/>
                    </a:lnTo>
                    <a:lnTo>
                      <a:pt x="611" y="203"/>
                    </a:lnTo>
                    <a:lnTo>
                      <a:pt x="600" y="194"/>
                    </a:lnTo>
                    <a:lnTo>
                      <a:pt x="589" y="185"/>
                    </a:lnTo>
                    <a:lnTo>
                      <a:pt x="578" y="176"/>
                    </a:lnTo>
                    <a:lnTo>
                      <a:pt x="567" y="168"/>
                    </a:lnTo>
                    <a:lnTo>
                      <a:pt x="554" y="160"/>
                    </a:lnTo>
                    <a:lnTo>
                      <a:pt x="543" y="152"/>
                    </a:lnTo>
                    <a:lnTo>
                      <a:pt x="530" y="145"/>
                    </a:lnTo>
                    <a:lnTo>
                      <a:pt x="517" y="139"/>
                    </a:lnTo>
                    <a:lnTo>
                      <a:pt x="504" y="132"/>
                    </a:lnTo>
                    <a:lnTo>
                      <a:pt x="491" y="127"/>
                    </a:lnTo>
                    <a:lnTo>
                      <a:pt x="477" y="122"/>
                    </a:lnTo>
                    <a:lnTo>
                      <a:pt x="464" y="118"/>
                    </a:lnTo>
                    <a:close/>
                    <a:moveTo>
                      <a:pt x="361" y="412"/>
                    </a:moveTo>
                    <a:lnTo>
                      <a:pt x="371" y="411"/>
                    </a:lnTo>
                    <a:lnTo>
                      <a:pt x="380" y="408"/>
                    </a:lnTo>
                    <a:lnTo>
                      <a:pt x="389" y="404"/>
                    </a:lnTo>
                    <a:lnTo>
                      <a:pt x="397" y="397"/>
                    </a:lnTo>
                    <a:lnTo>
                      <a:pt x="403" y="389"/>
                    </a:lnTo>
                    <a:lnTo>
                      <a:pt x="407" y="381"/>
                    </a:lnTo>
                    <a:lnTo>
                      <a:pt x="411" y="371"/>
                    </a:lnTo>
                    <a:lnTo>
                      <a:pt x="412" y="361"/>
                    </a:lnTo>
                    <a:lnTo>
                      <a:pt x="412" y="51"/>
                    </a:lnTo>
                    <a:lnTo>
                      <a:pt x="411" y="41"/>
                    </a:lnTo>
                    <a:lnTo>
                      <a:pt x="407" y="31"/>
                    </a:lnTo>
                    <a:lnTo>
                      <a:pt x="403" y="22"/>
                    </a:lnTo>
                    <a:lnTo>
                      <a:pt x="397" y="15"/>
                    </a:lnTo>
                    <a:lnTo>
                      <a:pt x="389" y="8"/>
                    </a:lnTo>
                    <a:lnTo>
                      <a:pt x="380" y="4"/>
                    </a:lnTo>
                    <a:lnTo>
                      <a:pt x="371" y="1"/>
                    </a:lnTo>
                    <a:lnTo>
                      <a:pt x="361" y="0"/>
                    </a:lnTo>
                    <a:lnTo>
                      <a:pt x="350" y="1"/>
                    </a:lnTo>
                    <a:lnTo>
                      <a:pt x="340" y="4"/>
                    </a:lnTo>
                    <a:lnTo>
                      <a:pt x="331" y="8"/>
                    </a:lnTo>
                    <a:lnTo>
                      <a:pt x="324" y="15"/>
                    </a:lnTo>
                    <a:lnTo>
                      <a:pt x="318" y="22"/>
                    </a:lnTo>
                    <a:lnTo>
                      <a:pt x="313" y="31"/>
                    </a:lnTo>
                    <a:lnTo>
                      <a:pt x="309" y="41"/>
                    </a:lnTo>
                    <a:lnTo>
                      <a:pt x="308" y="51"/>
                    </a:lnTo>
                    <a:lnTo>
                      <a:pt x="308" y="361"/>
                    </a:lnTo>
                    <a:lnTo>
                      <a:pt x="309" y="371"/>
                    </a:lnTo>
                    <a:lnTo>
                      <a:pt x="313" y="381"/>
                    </a:lnTo>
                    <a:lnTo>
                      <a:pt x="318" y="389"/>
                    </a:lnTo>
                    <a:lnTo>
                      <a:pt x="324" y="397"/>
                    </a:lnTo>
                    <a:lnTo>
                      <a:pt x="331" y="404"/>
                    </a:lnTo>
                    <a:lnTo>
                      <a:pt x="340" y="408"/>
                    </a:lnTo>
                    <a:lnTo>
                      <a:pt x="350" y="411"/>
                    </a:lnTo>
                    <a:lnTo>
                      <a:pt x="361" y="412"/>
                    </a:lnTo>
                    <a:close/>
                  </a:path>
                </a:pathLst>
              </a:custGeom>
              <a:solidFill>
                <a:srgbClr val="DB261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88" name="Freeform 20"/>
              <p:cNvSpPr>
                <a:spLocks noEditPoints="1"/>
              </p:cNvSpPr>
              <p:nvPr/>
            </p:nvSpPr>
            <p:spPr bwMode="auto">
              <a:xfrm>
                <a:off x="1385" y="1909"/>
                <a:ext cx="226" cy="360"/>
              </a:xfrm>
              <a:custGeom>
                <a:avLst/>
                <a:gdLst/>
                <a:ahLst/>
                <a:cxnLst>
                  <a:cxn ang="0">
                    <a:pos x="721" y="1173"/>
                  </a:cxn>
                  <a:cxn ang="0">
                    <a:pos x="180" y="1083"/>
                  </a:cxn>
                  <a:cxn ang="0">
                    <a:pos x="450" y="0"/>
                  </a:cxn>
                  <a:cxn ang="0">
                    <a:pos x="404" y="2"/>
                  </a:cxn>
                  <a:cxn ang="0">
                    <a:pos x="359" y="10"/>
                  </a:cxn>
                  <a:cxn ang="0">
                    <a:pos x="316" y="21"/>
                  </a:cxn>
                  <a:cxn ang="0">
                    <a:pos x="275" y="36"/>
                  </a:cxn>
                  <a:cxn ang="0">
                    <a:pos x="235" y="54"/>
                  </a:cxn>
                  <a:cxn ang="0">
                    <a:pos x="198" y="77"/>
                  </a:cxn>
                  <a:cxn ang="0">
                    <a:pos x="163" y="103"/>
                  </a:cxn>
                  <a:cxn ang="0">
                    <a:pos x="131" y="133"/>
                  </a:cxn>
                  <a:cxn ang="0">
                    <a:pos x="102" y="165"/>
                  </a:cxn>
                  <a:cxn ang="0">
                    <a:pos x="76" y="199"/>
                  </a:cxn>
                  <a:cxn ang="0">
                    <a:pos x="54" y="237"/>
                  </a:cxn>
                  <a:cxn ang="0">
                    <a:pos x="35" y="275"/>
                  </a:cxn>
                  <a:cxn ang="0">
                    <a:pos x="19" y="317"/>
                  </a:cxn>
                  <a:cxn ang="0">
                    <a:pos x="8" y="361"/>
                  </a:cxn>
                  <a:cxn ang="0">
                    <a:pos x="2" y="406"/>
                  </a:cxn>
                  <a:cxn ang="0">
                    <a:pos x="0" y="452"/>
                  </a:cxn>
                  <a:cxn ang="0">
                    <a:pos x="1" y="488"/>
                  </a:cxn>
                  <a:cxn ang="0">
                    <a:pos x="5" y="524"/>
                  </a:cxn>
                  <a:cxn ang="0">
                    <a:pos x="13" y="560"/>
                  </a:cxn>
                  <a:cxn ang="0">
                    <a:pos x="22" y="594"/>
                  </a:cxn>
                  <a:cxn ang="0">
                    <a:pos x="36" y="627"/>
                  </a:cxn>
                  <a:cxn ang="0">
                    <a:pos x="51" y="659"/>
                  </a:cxn>
                  <a:cxn ang="0">
                    <a:pos x="68" y="689"/>
                  </a:cxn>
                  <a:cxn ang="0">
                    <a:pos x="88" y="717"/>
                  </a:cxn>
                  <a:cxn ang="0">
                    <a:pos x="450" y="993"/>
                  </a:cxn>
                  <a:cxn ang="0">
                    <a:pos x="270" y="786"/>
                  </a:cxn>
                  <a:cxn ang="0">
                    <a:pos x="450" y="837"/>
                  </a:cxn>
                  <a:cxn ang="0">
                    <a:pos x="541" y="632"/>
                  </a:cxn>
                  <a:cxn ang="0">
                    <a:pos x="721" y="993"/>
                  </a:cxn>
                  <a:cxn ang="0">
                    <a:pos x="822" y="704"/>
                  </a:cxn>
                  <a:cxn ang="0">
                    <a:pos x="841" y="674"/>
                  </a:cxn>
                  <a:cxn ang="0">
                    <a:pos x="857" y="643"/>
                  </a:cxn>
                  <a:cxn ang="0">
                    <a:pos x="871" y="611"/>
                  </a:cxn>
                  <a:cxn ang="0">
                    <a:pos x="883" y="577"/>
                  </a:cxn>
                  <a:cxn ang="0">
                    <a:pos x="892" y="542"/>
                  </a:cxn>
                  <a:cxn ang="0">
                    <a:pos x="898" y="507"/>
                  </a:cxn>
                  <a:cxn ang="0">
                    <a:pos x="901" y="470"/>
                  </a:cxn>
                  <a:cxn ang="0">
                    <a:pos x="900" y="429"/>
                  </a:cxn>
                  <a:cxn ang="0">
                    <a:pos x="896" y="383"/>
                  </a:cxn>
                  <a:cxn ang="0">
                    <a:pos x="887" y="339"/>
                  </a:cxn>
                  <a:cxn ang="0">
                    <a:pos x="874" y="296"/>
                  </a:cxn>
                  <a:cxn ang="0">
                    <a:pos x="856" y="256"/>
                  </a:cxn>
                  <a:cxn ang="0">
                    <a:pos x="836" y="217"/>
                  </a:cxn>
                  <a:cxn ang="0">
                    <a:pos x="812" y="182"/>
                  </a:cxn>
                  <a:cxn ang="0">
                    <a:pos x="785" y="148"/>
                  </a:cxn>
                  <a:cxn ang="0">
                    <a:pos x="753" y="117"/>
                  </a:cxn>
                  <a:cxn ang="0">
                    <a:pos x="720" y="90"/>
                  </a:cxn>
                  <a:cxn ang="0">
                    <a:pos x="684" y="66"/>
                  </a:cxn>
                  <a:cxn ang="0">
                    <a:pos x="646" y="45"/>
                  </a:cxn>
                  <a:cxn ang="0">
                    <a:pos x="605" y="27"/>
                  </a:cxn>
                  <a:cxn ang="0">
                    <a:pos x="562" y="15"/>
                  </a:cxn>
                  <a:cxn ang="0">
                    <a:pos x="519" y="5"/>
                  </a:cxn>
                  <a:cxn ang="0">
                    <a:pos x="474" y="1"/>
                  </a:cxn>
                  <a:cxn ang="0">
                    <a:pos x="180" y="1353"/>
                  </a:cxn>
                  <a:cxn ang="0">
                    <a:pos x="270" y="1444"/>
                  </a:cxn>
                  <a:cxn ang="0">
                    <a:pos x="630" y="1353"/>
                  </a:cxn>
                  <a:cxn ang="0">
                    <a:pos x="721" y="1264"/>
                  </a:cxn>
                  <a:cxn ang="0">
                    <a:pos x="180" y="1353"/>
                  </a:cxn>
                </a:cxnLst>
                <a:rect l="0" t="0" r="r" b="b"/>
                <a:pathLst>
                  <a:path w="901" h="1444">
                    <a:moveTo>
                      <a:pt x="180" y="1173"/>
                    </a:moveTo>
                    <a:lnTo>
                      <a:pt x="721" y="1173"/>
                    </a:lnTo>
                    <a:lnTo>
                      <a:pt x="721" y="1083"/>
                    </a:lnTo>
                    <a:lnTo>
                      <a:pt x="180" y="1083"/>
                    </a:lnTo>
                    <a:lnTo>
                      <a:pt x="180" y="1173"/>
                    </a:lnTo>
                    <a:close/>
                    <a:moveTo>
                      <a:pt x="450" y="0"/>
                    </a:moveTo>
                    <a:lnTo>
                      <a:pt x="427" y="1"/>
                    </a:lnTo>
                    <a:lnTo>
                      <a:pt x="404" y="2"/>
                    </a:lnTo>
                    <a:lnTo>
                      <a:pt x="381" y="5"/>
                    </a:lnTo>
                    <a:lnTo>
                      <a:pt x="359" y="10"/>
                    </a:lnTo>
                    <a:lnTo>
                      <a:pt x="337" y="15"/>
                    </a:lnTo>
                    <a:lnTo>
                      <a:pt x="316" y="21"/>
                    </a:lnTo>
                    <a:lnTo>
                      <a:pt x="295" y="27"/>
                    </a:lnTo>
                    <a:lnTo>
                      <a:pt x="275" y="36"/>
                    </a:lnTo>
                    <a:lnTo>
                      <a:pt x="255" y="45"/>
                    </a:lnTo>
                    <a:lnTo>
                      <a:pt x="235" y="54"/>
                    </a:lnTo>
                    <a:lnTo>
                      <a:pt x="216" y="66"/>
                    </a:lnTo>
                    <a:lnTo>
                      <a:pt x="198" y="77"/>
                    </a:lnTo>
                    <a:lnTo>
                      <a:pt x="180" y="90"/>
                    </a:lnTo>
                    <a:lnTo>
                      <a:pt x="163" y="103"/>
                    </a:lnTo>
                    <a:lnTo>
                      <a:pt x="146" y="117"/>
                    </a:lnTo>
                    <a:lnTo>
                      <a:pt x="131" y="133"/>
                    </a:lnTo>
                    <a:lnTo>
                      <a:pt x="116" y="148"/>
                    </a:lnTo>
                    <a:lnTo>
                      <a:pt x="102" y="165"/>
                    </a:lnTo>
                    <a:lnTo>
                      <a:pt x="88" y="182"/>
                    </a:lnTo>
                    <a:lnTo>
                      <a:pt x="76" y="199"/>
                    </a:lnTo>
                    <a:lnTo>
                      <a:pt x="64" y="217"/>
                    </a:lnTo>
                    <a:lnTo>
                      <a:pt x="54" y="237"/>
                    </a:lnTo>
                    <a:lnTo>
                      <a:pt x="43" y="256"/>
                    </a:lnTo>
                    <a:lnTo>
                      <a:pt x="35" y="275"/>
                    </a:lnTo>
                    <a:lnTo>
                      <a:pt x="27" y="296"/>
                    </a:lnTo>
                    <a:lnTo>
                      <a:pt x="19" y="317"/>
                    </a:lnTo>
                    <a:lnTo>
                      <a:pt x="13" y="339"/>
                    </a:lnTo>
                    <a:lnTo>
                      <a:pt x="8" y="361"/>
                    </a:lnTo>
                    <a:lnTo>
                      <a:pt x="4" y="383"/>
                    </a:lnTo>
                    <a:lnTo>
                      <a:pt x="2" y="406"/>
                    </a:lnTo>
                    <a:lnTo>
                      <a:pt x="0" y="429"/>
                    </a:lnTo>
                    <a:lnTo>
                      <a:pt x="0" y="452"/>
                    </a:lnTo>
                    <a:lnTo>
                      <a:pt x="0" y="470"/>
                    </a:lnTo>
                    <a:lnTo>
                      <a:pt x="1" y="488"/>
                    </a:lnTo>
                    <a:lnTo>
                      <a:pt x="3" y="507"/>
                    </a:lnTo>
                    <a:lnTo>
                      <a:pt x="5" y="524"/>
                    </a:lnTo>
                    <a:lnTo>
                      <a:pt x="9" y="542"/>
                    </a:lnTo>
                    <a:lnTo>
                      <a:pt x="13" y="560"/>
                    </a:lnTo>
                    <a:lnTo>
                      <a:pt x="17" y="577"/>
                    </a:lnTo>
                    <a:lnTo>
                      <a:pt x="22" y="594"/>
                    </a:lnTo>
                    <a:lnTo>
                      <a:pt x="29" y="611"/>
                    </a:lnTo>
                    <a:lnTo>
                      <a:pt x="36" y="627"/>
                    </a:lnTo>
                    <a:lnTo>
                      <a:pt x="43" y="643"/>
                    </a:lnTo>
                    <a:lnTo>
                      <a:pt x="51" y="659"/>
                    </a:lnTo>
                    <a:lnTo>
                      <a:pt x="59" y="674"/>
                    </a:lnTo>
                    <a:lnTo>
                      <a:pt x="68" y="689"/>
                    </a:lnTo>
                    <a:lnTo>
                      <a:pt x="78" y="704"/>
                    </a:lnTo>
                    <a:lnTo>
                      <a:pt x="88" y="717"/>
                    </a:lnTo>
                    <a:lnTo>
                      <a:pt x="180" y="993"/>
                    </a:lnTo>
                    <a:lnTo>
                      <a:pt x="450" y="993"/>
                    </a:lnTo>
                    <a:lnTo>
                      <a:pt x="450" y="993"/>
                    </a:lnTo>
                    <a:lnTo>
                      <a:pt x="270" y="786"/>
                    </a:lnTo>
                    <a:lnTo>
                      <a:pt x="333" y="722"/>
                    </a:lnTo>
                    <a:lnTo>
                      <a:pt x="450" y="837"/>
                    </a:lnTo>
                    <a:lnTo>
                      <a:pt x="450" y="632"/>
                    </a:lnTo>
                    <a:lnTo>
                      <a:pt x="541" y="632"/>
                    </a:lnTo>
                    <a:lnTo>
                      <a:pt x="541" y="993"/>
                    </a:lnTo>
                    <a:lnTo>
                      <a:pt x="721" y="993"/>
                    </a:lnTo>
                    <a:lnTo>
                      <a:pt x="813" y="717"/>
                    </a:lnTo>
                    <a:lnTo>
                      <a:pt x="822" y="704"/>
                    </a:lnTo>
                    <a:lnTo>
                      <a:pt x="832" y="689"/>
                    </a:lnTo>
                    <a:lnTo>
                      <a:pt x="841" y="674"/>
                    </a:lnTo>
                    <a:lnTo>
                      <a:pt x="849" y="659"/>
                    </a:lnTo>
                    <a:lnTo>
                      <a:pt x="857" y="643"/>
                    </a:lnTo>
                    <a:lnTo>
                      <a:pt x="865" y="627"/>
                    </a:lnTo>
                    <a:lnTo>
                      <a:pt x="871" y="611"/>
                    </a:lnTo>
                    <a:lnTo>
                      <a:pt x="877" y="594"/>
                    </a:lnTo>
                    <a:lnTo>
                      <a:pt x="883" y="577"/>
                    </a:lnTo>
                    <a:lnTo>
                      <a:pt x="888" y="560"/>
                    </a:lnTo>
                    <a:lnTo>
                      <a:pt x="892" y="542"/>
                    </a:lnTo>
                    <a:lnTo>
                      <a:pt x="895" y="524"/>
                    </a:lnTo>
                    <a:lnTo>
                      <a:pt x="898" y="507"/>
                    </a:lnTo>
                    <a:lnTo>
                      <a:pt x="900" y="488"/>
                    </a:lnTo>
                    <a:lnTo>
                      <a:pt x="901" y="470"/>
                    </a:lnTo>
                    <a:lnTo>
                      <a:pt x="901" y="452"/>
                    </a:lnTo>
                    <a:lnTo>
                      <a:pt x="900" y="429"/>
                    </a:lnTo>
                    <a:lnTo>
                      <a:pt x="899" y="406"/>
                    </a:lnTo>
                    <a:lnTo>
                      <a:pt x="896" y="383"/>
                    </a:lnTo>
                    <a:lnTo>
                      <a:pt x="892" y="361"/>
                    </a:lnTo>
                    <a:lnTo>
                      <a:pt x="887" y="339"/>
                    </a:lnTo>
                    <a:lnTo>
                      <a:pt x="881" y="317"/>
                    </a:lnTo>
                    <a:lnTo>
                      <a:pt x="874" y="296"/>
                    </a:lnTo>
                    <a:lnTo>
                      <a:pt x="866" y="275"/>
                    </a:lnTo>
                    <a:lnTo>
                      <a:pt x="856" y="256"/>
                    </a:lnTo>
                    <a:lnTo>
                      <a:pt x="847" y="237"/>
                    </a:lnTo>
                    <a:lnTo>
                      <a:pt x="836" y="217"/>
                    </a:lnTo>
                    <a:lnTo>
                      <a:pt x="824" y="199"/>
                    </a:lnTo>
                    <a:lnTo>
                      <a:pt x="812" y="182"/>
                    </a:lnTo>
                    <a:lnTo>
                      <a:pt x="798" y="165"/>
                    </a:lnTo>
                    <a:lnTo>
                      <a:pt x="785" y="148"/>
                    </a:lnTo>
                    <a:lnTo>
                      <a:pt x="769" y="133"/>
                    </a:lnTo>
                    <a:lnTo>
                      <a:pt x="753" y="117"/>
                    </a:lnTo>
                    <a:lnTo>
                      <a:pt x="738" y="103"/>
                    </a:lnTo>
                    <a:lnTo>
                      <a:pt x="720" y="90"/>
                    </a:lnTo>
                    <a:lnTo>
                      <a:pt x="702" y="77"/>
                    </a:lnTo>
                    <a:lnTo>
                      <a:pt x="684" y="66"/>
                    </a:lnTo>
                    <a:lnTo>
                      <a:pt x="666" y="54"/>
                    </a:lnTo>
                    <a:lnTo>
                      <a:pt x="646" y="45"/>
                    </a:lnTo>
                    <a:lnTo>
                      <a:pt x="626" y="36"/>
                    </a:lnTo>
                    <a:lnTo>
                      <a:pt x="605" y="27"/>
                    </a:lnTo>
                    <a:lnTo>
                      <a:pt x="584" y="21"/>
                    </a:lnTo>
                    <a:lnTo>
                      <a:pt x="562" y="15"/>
                    </a:lnTo>
                    <a:lnTo>
                      <a:pt x="541" y="10"/>
                    </a:lnTo>
                    <a:lnTo>
                      <a:pt x="519" y="5"/>
                    </a:lnTo>
                    <a:lnTo>
                      <a:pt x="497" y="2"/>
                    </a:lnTo>
                    <a:lnTo>
                      <a:pt x="474" y="1"/>
                    </a:lnTo>
                    <a:lnTo>
                      <a:pt x="450" y="0"/>
                    </a:lnTo>
                    <a:close/>
                    <a:moveTo>
                      <a:pt x="180" y="1353"/>
                    </a:moveTo>
                    <a:lnTo>
                      <a:pt x="270" y="1353"/>
                    </a:lnTo>
                    <a:lnTo>
                      <a:pt x="270" y="1444"/>
                    </a:lnTo>
                    <a:lnTo>
                      <a:pt x="630" y="1444"/>
                    </a:lnTo>
                    <a:lnTo>
                      <a:pt x="630" y="1353"/>
                    </a:lnTo>
                    <a:lnTo>
                      <a:pt x="721" y="1353"/>
                    </a:lnTo>
                    <a:lnTo>
                      <a:pt x="721" y="1264"/>
                    </a:lnTo>
                    <a:lnTo>
                      <a:pt x="180" y="1264"/>
                    </a:lnTo>
                    <a:lnTo>
                      <a:pt x="180" y="1353"/>
                    </a:lnTo>
                    <a:close/>
                  </a:path>
                </a:pathLst>
              </a:custGeom>
              <a:solidFill>
                <a:srgbClr val="2968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89" name="Freeform 21"/>
              <p:cNvSpPr>
                <a:spLocks noEditPoints="1"/>
              </p:cNvSpPr>
              <p:nvPr/>
            </p:nvSpPr>
            <p:spPr bwMode="auto">
              <a:xfrm>
                <a:off x="1043" y="1931"/>
                <a:ext cx="176" cy="177"/>
              </a:xfrm>
              <a:custGeom>
                <a:avLst/>
                <a:gdLst/>
                <a:ahLst/>
                <a:cxnLst>
                  <a:cxn ang="0">
                    <a:pos x="317" y="1"/>
                  </a:cxn>
                  <a:cxn ang="0">
                    <a:pos x="264" y="8"/>
                  </a:cxn>
                  <a:cxn ang="0">
                    <a:pos x="215" y="21"/>
                  </a:cxn>
                  <a:cxn ang="0">
                    <a:pos x="170" y="37"/>
                  </a:cxn>
                  <a:cxn ang="0">
                    <a:pos x="128" y="60"/>
                  </a:cxn>
                  <a:cxn ang="0">
                    <a:pos x="91" y="86"/>
                  </a:cxn>
                  <a:cxn ang="0">
                    <a:pos x="60" y="117"/>
                  </a:cxn>
                  <a:cxn ang="0">
                    <a:pos x="34" y="150"/>
                  </a:cxn>
                  <a:cxn ang="0">
                    <a:pos x="15" y="185"/>
                  </a:cxn>
                  <a:cxn ang="0">
                    <a:pos x="4" y="224"/>
                  </a:cxn>
                  <a:cxn ang="0">
                    <a:pos x="0" y="265"/>
                  </a:cxn>
                  <a:cxn ang="0">
                    <a:pos x="3" y="298"/>
                  </a:cxn>
                  <a:cxn ang="0">
                    <a:pos x="11" y="331"/>
                  </a:cxn>
                  <a:cxn ang="0">
                    <a:pos x="25" y="363"/>
                  </a:cxn>
                  <a:cxn ang="0">
                    <a:pos x="43" y="392"/>
                  </a:cxn>
                  <a:cxn ang="0">
                    <a:pos x="66" y="419"/>
                  </a:cxn>
                  <a:cxn ang="0">
                    <a:pos x="113" y="459"/>
                  </a:cxn>
                  <a:cxn ang="0">
                    <a:pos x="183" y="496"/>
                  </a:cxn>
                  <a:cxn ang="0">
                    <a:pos x="264" y="520"/>
                  </a:cxn>
                  <a:cxn ang="0">
                    <a:pos x="481" y="511"/>
                  </a:cxn>
                  <a:cxn ang="0">
                    <a:pos x="555" y="481"/>
                  </a:cxn>
                  <a:cxn ang="0">
                    <a:pos x="617" y="440"/>
                  </a:cxn>
                  <a:cxn ang="0">
                    <a:pos x="665" y="389"/>
                  </a:cxn>
                  <a:cxn ang="0">
                    <a:pos x="682" y="359"/>
                  </a:cxn>
                  <a:cxn ang="0">
                    <a:pos x="695" y="329"/>
                  </a:cxn>
                  <a:cxn ang="0">
                    <a:pos x="703" y="297"/>
                  </a:cxn>
                  <a:cxn ang="0">
                    <a:pos x="705" y="265"/>
                  </a:cxn>
                  <a:cxn ang="0">
                    <a:pos x="701" y="224"/>
                  </a:cxn>
                  <a:cxn ang="0">
                    <a:pos x="690" y="185"/>
                  </a:cxn>
                  <a:cxn ang="0">
                    <a:pos x="671" y="150"/>
                  </a:cxn>
                  <a:cxn ang="0">
                    <a:pos x="645" y="117"/>
                  </a:cxn>
                  <a:cxn ang="0">
                    <a:pos x="614" y="86"/>
                  </a:cxn>
                  <a:cxn ang="0">
                    <a:pos x="577" y="60"/>
                  </a:cxn>
                  <a:cxn ang="0">
                    <a:pos x="536" y="37"/>
                  </a:cxn>
                  <a:cxn ang="0">
                    <a:pos x="490" y="21"/>
                  </a:cxn>
                  <a:cxn ang="0">
                    <a:pos x="441" y="8"/>
                  </a:cxn>
                  <a:cxn ang="0">
                    <a:pos x="389" y="1"/>
                  </a:cxn>
                  <a:cxn ang="0">
                    <a:pos x="441" y="352"/>
                  </a:cxn>
                  <a:cxn ang="0">
                    <a:pos x="441" y="308"/>
                  </a:cxn>
                  <a:cxn ang="0">
                    <a:pos x="132" y="265"/>
                  </a:cxn>
                  <a:cxn ang="0">
                    <a:pos x="573" y="265"/>
                  </a:cxn>
                  <a:cxn ang="0">
                    <a:pos x="132" y="132"/>
                  </a:cxn>
                </a:cxnLst>
                <a:rect l="0" t="0" r="r" b="b"/>
                <a:pathLst>
                  <a:path w="705" h="706">
                    <a:moveTo>
                      <a:pt x="353" y="0"/>
                    </a:moveTo>
                    <a:lnTo>
                      <a:pt x="334" y="0"/>
                    </a:lnTo>
                    <a:lnTo>
                      <a:pt x="317" y="1"/>
                    </a:lnTo>
                    <a:lnTo>
                      <a:pt x="299" y="3"/>
                    </a:lnTo>
                    <a:lnTo>
                      <a:pt x="281" y="5"/>
                    </a:lnTo>
                    <a:lnTo>
                      <a:pt x="264" y="8"/>
                    </a:lnTo>
                    <a:lnTo>
                      <a:pt x="248" y="11"/>
                    </a:lnTo>
                    <a:lnTo>
                      <a:pt x="231" y="15"/>
                    </a:lnTo>
                    <a:lnTo>
                      <a:pt x="215" y="21"/>
                    </a:lnTo>
                    <a:lnTo>
                      <a:pt x="200" y="26"/>
                    </a:lnTo>
                    <a:lnTo>
                      <a:pt x="184" y="31"/>
                    </a:lnTo>
                    <a:lnTo>
                      <a:pt x="170" y="37"/>
                    </a:lnTo>
                    <a:lnTo>
                      <a:pt x="155" y="45"/>
                    </a:lnTo>
                    <a:lnTo>
                      <a:pt x="141" y="52"/>
                    </a:lnTo>
                    <a:lnTo>
                      <a:pt x="128" y="60"/>
                    </a:lnTo>
                    <a:lnTo>
                      <a:pt x="115" y="69"/>
                    </a:lnTo>
                    <a:lnTo>
                      <a:pt x="103" y="77"/>
                    </a:lnTo>
                    <a:lnTo>
                      <a:pt x="91" y="86"/>
                    </a:lnTo>
                    <a:lnTo>
                      <a:pt x="80" y="96"/>
                    </a:lnTo>
                    <a:lnTo>
                      <a:pt x="70" y="106"/>
                    </a:lnTo>
                    <a:lnTo>
                      <a:pt x="60" y="117"/>
                    </a:lnTo>
                    <a:lnTo>
                      <a:pt x="51" y="127"/>
                    </a:lnTo>
                    <a:lnTo>
                      <a:pt x="42" y="138"/>
                    </a:lnTo>
                    <a:lnTo>
                      <a:pt x="34" y="150"/>
                    </a:lnTo>
                    <a:lnTo>
                      <a:pt x="27" y="161"/>
                    </a:lnTo>
                    <a:lnTo>
                      <a:pt x="21" y="173"/>
                    </a:lnTo>
                    <a:lnTo>
                      <a:pt x="15" y="185"/>
                    </a:lnTo>
                    <a:lnTo>
                      <a:pt x="10" y="198"/>
                    </a:lnTo>
                    <a:lnTo>
                      <a:pt x="7" y="210"/>
                    </a:lnTo>
                    <a:lnTo>
                      <a:pt x="4" y="224"/>
                    </a:lnTo>
                    <a:lnTo>
                      <a:pt x="2" y="238"/>
                    </a:lnTo>
                    <a:lnTo>
                      <a:pt x="0" y="251"/>
                    </a:lnTo>
                    <a:lnTo>
                      <a:pt x="0" y="265"/>
                    </a:lnTo>
                    <a:lnTo>
                      <a:pt x="0" y="276"/>
                    </a:lnTo>
                    <a:lnTo>
                      <a:pt x="1" y="288"/>
                    </a:lnTo>
                    <a:lnTo>
                      <a:pt x="3" y="298"/>
                    </a:lnTo>
                    <a:lnTo>
                      <a:pt x="5" y="309"/>
                    </a:lnTo>
                    <a:lnTo>
                      <a:pt x="7" y="321"/>
                    </a:lnTo>
                    <a:lnTo>
                      <a:pt x="11" y="331"/>
                    </a:lnTo>
                    <a:lnTo>
                      <a:pt x="15" y="342"/>
                    </a:lnTo>
                    <a:lnTo>
                      <a:pt x="19" y="352"/>
                    </a:lnTo>
                    <a:lnTo>
                      <a:pt x="25" y="363"/>
                    </a:lnTo>
                    <a:lnTo>
                      <a:pt x="30" y="372"/>
                    </a:lnTo>
                    <a:lnTo>
                      <a:pt x="36" y="382"/>
                    </a:lnTo>
                    <a:lnTo>
                      <a:pt x="43" y="392"/>
                    </a:lnTo>
                    <a:lnTo>
                      <a:pt x="51" y="401"/>
                    </a:lnTo>
                    <a:lnTo>
                      <a:pt x="58" y="411"/>
                    </a:lnTo>
                    <a:lnTo>
                      <a:pt x="66" y="419"/>
                    </a:lnTo>
                    <a:lnTo>
                      <a:pt x="75" y="427"/>
                    </a:lnTo>
                    <a:lnTo>
                      <a:pt x="93" y="444"/>
                    </a:lnTo>
                    <a:lnTo>
                      <a:pt x="113" y="459"/>
                    </a:lnTo>
                    <a:lnTo>
                      <a:pt x="135" y="473"/>
                    </a:lnTo>
                    <a:lnTo>
                      <a:pt x="159" y="486"/>
                    </a:lnTo>
                    <a:lnTo>
                      <a:pt x="183" y="496"/>
                    </a:lnTo>
                    <a:lnTo>
                      <a:pt x="209" y="506"/>
                    </a:lnTo>
                    <a:lnTo>
                      <a:pt x="236" y="514"/>
                    </a:lnTo>
                    <a:lnTo>
                      <a:pt x="264" y="520"/>
                    </a:lnTo>
                    <a:lnTo>
                      <a:pt x="264" y="706"/>
                    </a:lnTo>
                    <a:lnTo>
                      <a:pt x="454" y="518"/>
                    </a:lnTo>
                    <a:lnTo>
                      <a:pt x="481" y="511"/>
                    </a:lnTo>
                    <a:lnTo>
                      <a:pt x="506" y="502"/>
                    </a:lnTo>
                    <a:lnTo>
                      <a:pt x="531" y="493"/>
                    </a:lnTo>
                    <a:lnTo>
                      <a:pt x="555" y="481"/>
                    </a:lnTo>
                    <a:lnTo>
                      <a:pt x="577" y="469"/>
                    </a:lnTo>
                    <a:lnTo>
                      <a:pt x="598" y="454"/>
                    </a:lnTo>
                    <a:lnTo>
                      <a:pt x="617" y="440"/>
                    </a:lnTo>
                    <a:lnTo>
                      <a:pt x="635" y="424"/>
                    </a:lnTo>
                    <a:lnTo>
                      <a:pt x="650" y="406"/>
                    </a:lnTo>
                    <a:lnTo>
                      <a:pt x="665" y="389"/>
                    </a:lnTo>
                    <a:lnTo>
                      <a:pt x="671" y="379"/>
                    </a:lnTo>
                    <a:lnTo>
                      <a:pt x="676" y="370"/>
                    </a:lnTo>
                    <a:lnTo>
                      <a:pt x="682" y="359"/>
                    </a:lnTo>
                    <a:lnTo>
                      <a:pt x="687" y="350"/>
                    </a:lnTo>
                    <a:lnTo>
                      <a:pt x="691" y="340"/>
                    </a:lnTo>
                    <a:lnTo>
                      <a:pt x="695" y="329"/>
                    </a:lnTo>
                    <a:lnTo>
                      <a:pt x="698" y="319"/>
                    </a:lnTo>
                    <a:lnTo>
                      <a:pt x="701" y="308"/>
                    </a:lnTo>
                    <a:lnTo>
                      <a:pt x="703" y="297"/>
                    </a:lnTo>
                    <a:lnTo>
                      <a:pt x="704" y="287"/>
                    </a:lnTo>
                    <a:lnTo>
                      <a:pt x="705" y="275"/>
                    </a:lnTo>
                    <a:lnTo>
                      <a:pt x="705" y="265"/>
                    </a:lnTo>
                    <a:lnTo>
                      <a:pt x="705" y="251"/>
                    </a:lnTo>
                    <a:lnTo>
                      <a:pt x="703" y="238"/>
                    </a:lnTo>
                    <a:lnTo>
                      <a:pt x="701" y="224"/>
                    </a:lnTo>
                    <a:lnTo>
                      <a:pt x="698" y="210"/>
                    </a:lnTo>
                    <a:lnTo>
                      <a:pt x="695" y="198"/>
                    </a:lnTo>
                    <a:lnTo>
                      <a:pt x="690" y="185"/>
                    </a:lnTo>
                    <a:lnTo>
                      <a:pt x="685" y="173"/>
                    </a:lnTo>
                    <a:lnTo>
                      <a:pt x="678" y="161"/>
                    </a:lnTo>
                    <a:lnTo>
                      <a:pt x="671" y="150"/>
                    </a:lnTo>
                    <a:lnTo>
                      <a:pt x="663" y="138"/>
                    </a:lnTo>
                    <a:lnTo>
                      <a:pt x="654" y="127"/>
                    </a:lnTo>
                    <a:lnTo>
                      <a:pt x="645" y="117"/>
                    </a:lnTo>
                    <a:lnTo>
                      <a:pt x="636" y="106"/>
                    </a:lnTo>
                    <a:lnTo>
                      <a:pt x="625" y="96"/>
                    </a:lnTo>
                    <a:lnTo>
                      <a:pt x="614" y="86"/>
                    </a:lnTo>
                    <a:lnTo>
                      <a:pt x="602" y="77"/>
                    </a:lnTo>
                    <a:lnTo>
                      <a:pt x="590" y="69"/>
                    </a:lnTo>
                    <a:lnTo>
                      <a:pt x="577" y="60"/>
                    </a:lnTo>
                    <a:lnTo>
                      <a:pt x="564" y="52"/>
                    </a:lnTo>
                    <a:lnTo>
                      <a:pt x="550" y="45"/>
                    </a:lnTo>
                    <a:lnTo>
                      <a:pt x="536" y="37"/>
                    </a:lnTo>
                    <a:lnTo>
                      <a:pt x="521" y="31"/>
                    </a:lnTo>
                    <a:lnTo>
                      <a:pt x="505" y="26"/>
                    </a:lnTo>
                    <a:lnTo>
                      <a:pt x="490" y="21"/>
                    </a:lnTo>
                    <a:lnTo>
                      <a:pt x="474" y="15"/>
                    </a:lnTo>
                    <a:lnTo>
                      <a:pt x="457" y="11"/>
                    </a:lnTo>
                    <a:lnTo>
                      <a:pt x="441" y="8"/>
                    </a:lnTo>
                    <a:lnTo>
                      <a:pt x="424" y="5"/>
                    </a:lnTo>
                    <a:lnTo>
                      <a:pt x="406" y="3"/>
                    </a:lnTo>
                    <a:lnTo>
                      <a:pt x="389" y="1"/>
                    </a:lnTo>
                    <a:lnTo>
                      <a:pt x="371" y="0"/>
                    </a:lnTo>
                    <a:lnTo>
                      <a:pt x="353" y="0"/>
                    </a:lnTo>
                    <a:close/>
                    <a:moveTo>
                      <a:pt x="441" y="352"/>
                    </a:moveTo>
                    <a:lnTo>
                      <a:pt x="132" y="352"/>
                    </a:lnTo>
                    <a:lnTo>
                      <a:pt x="132" y="308"/>
                    </a:lnTo>
                    <a:lnTo>
                      <a:pt x="441" y="308"/>
                    </a:lnTo>
                    <a:lnTo>
                      <a:pt x="441" y="352"/>
                    </a:lnTo>
                    <a:close/>
                    <a:moveTo>
                      <a:pt x="573" y="265"/>
                    </a:moveTo>
                    <a:lnTo>
                      <a:pt x="132" y="265"/>
                    </a:lnTo>
                    <a:lnTo>
                      <a:pt x="132" y="220"/>
                    </a:lnTo>
                    <a:lnTo>
                      <a:pt x="573" y="220"/>
                    </a:lnTo>
                    <a:lnTo>
                      <a:pt x="573" y="265"/>
                    </a:lnTo>
                    <a:close/>
                    <a:moveTo>
                      <a:pt x="573" y="176"/>
                    </a:moveTo>
                    <a:lnTo>
                      <a:pt x="132" y="176"/>
                    </a:lnTo>
                    <a:lnTo>
                      <a:pt x="132" y="132"/>
                    </a:lnTo>
                    <a:lnTo>
                      <a:pt x="573" y="132"/>
                    </a:lnTo>
                    <a:lnTo>
                      <a:pt x="573" y="176"/>
                    </a:lnTo>
                    <a:close/>
                  </a:path>
                </a:pathLst>
              </a:custGeom>
              <a:solidFill>
                <a:srgbClr val="E14D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90" name="Freeform 22"/>
              <p:cNvSpPr>
                <a:spLocks noEditPoints="1"/>
              </p:cNvSpPr>
              <p:nvPr/>
            </p:nvSpPr>
            <p:spPr bwMode="auto">
              <a:xfrm>
                <a:off x="3594" y="2166"/>
                <a:ext cx="234" cy="161"/>
              </a:xfrm>
              <a:custGeom>
                <a:avLst/>
                <a:gdLst/>
                <a:ahLst/>
                <a:cxnLst>
                  <a:cxn ang="0">
                    <a:pos x="323" y="322"/>
                  </a:cxn>
                  <a:cxn ang="0">
                    <a:pos x="27" y="43"/>
                  </a:cxn>
                  <a:cxn ang="0">
                    <a:pos x="14" y="62"/>
                  </a:cxn>
                  <a:cxn ang="0">
                    <a:pos x="5" y="82"/>
                  </a:cxn>
                  <a:cxn ang="0">
                    <a:pos x="1" y="105"/>
                  </a:cxn>
                  <a:cxn ang="0">
                    <a:pos x="0" y="526"/>
                  </a:cxn>
                  <a:cxn ang="0">
                    <a:pos x="3" y="549"/>
                  </a:cxn>
                  <a:cxn ang="0">
                    <a:pos x="9" y="572"/>
                  </a:cxn>
                  <a:cxn ang="0">
                    <a:pos x="21" y="592"/>
                  </a:cxn>
                  <a:cxn ang="0">
                    <a:pos x="34" y="609"/>
                  </a:cxn>
                  <a:cxn ang="0">
                    <a:pos x="901" y="609"/>
                  </a:cxn>
                  <a:cxn ang="0">
                    <a:pos x="916" y="591"/>
                  </a:cxn>
                  <a:cxn ang="0">
                    <a:pos x="927" y="571"/>
                  </a:cxn>
                  <a:cxn ang="0">
                    <a:pos x="934" y="549"/>
                  </a:cxn>
                  <a:cxn ang="0">
                    <a:pos x="936" y="526"/>
                  </a:cxn>
                  <a:cxn ang="0">
                    <a:pos x="935" y="105"/>
                  </a:cxn>
                  <a:cxn ang="0">
                    <a:pos x="931" y="82"/>
                  </a:cxn>
                  <a:cxn ang="0">
                    <a:pos x="921" y="62"/>
                  </a:cxn>
                  <a:cxn ang="0">
                    <a:pos x="909" y="43"/>
                  </a:cxn>
                  <a:cxn ang="0">
                    <a:pos x="615" y="321"/>
                  </a:cxn>
                  <a:cxn ang="0">
                    <a:pos x="585" y="351"/>
                  </a:cxn>
                  <a:cxn ang="0">
                    <a:pos x="351" y="350"/>
                  </a:cxn>
                  <a:cxn ang="0">
                    <a:pos x="80" y="637"/>
                  </a:cxn>
                  <a:cxn ang="0">
                    <a:pos x="104" y="642"/>
                  </a:cxn>
                  <a:cxn ang="0">
                    <a:pos x="819" y="643"/>
                  </a:cxn>
                  <a:cxn ang="0">
                    <a:pos x="844" y="640"/>
                  </a:cxn>
                  <a:cxn ang="0">
                    <a:pos x="867" y="633"/>
                  </a:cxn>
                  <a:cxn ang="0">
                    <a:pos x="586" y="350"/>
                  </a:cxn>
                  <a:cxn ang="0">
                    <a:pos x="585" y="351"/>
                  </a:cxn>
                  <a:cxn ang="0">
                    <a:pos x="867" y="10"/>
                  </a:cxn>
                  <a:cxn ang="0">
                    <a:pos x="844" y="3"/>
                  </a:cxn>
                  <a:cxn ang="0">
                    <a:pos x="819" y="0"/>
                  </a:cxn>
                  <a:cxn ang="0">
                    <a:pos x="104" y="1"/>
                  </a:cxn>
                  <a:cxn ang="0">
                    <a:pos x="80" y="6"/>
                  </a:cxn>
                  <a:cxn ang="0">
                    <a:pos x="468" y="410"/>
                  </a:cxn>
                </a:cxnLst>
                <a:rect l="0" t="0" r="r" b="b"/>
                <a:pathLst>
                  <a:path w="936" h="643">
                    <a:moveTo>
                      <a:pt x="34" y="609"/>
                    </a:moveTo>
                    <a:lnTo>
                      <a:pt x="323" y="322"/>
                    </a:lnTo>
                    <a:lnTo>
                      <a:pt x="34" y="34"/>
                    </a:lnTo>
                    <a:lnTo>
                      <a:pt x="27" y="43"/>
                    </a:lnTo>
                    <a:lnTo>
                      <a:pt x="21" y="51"/>
                    </a:lnTo>
                    <a:lnTo>
                      <a:pt x="14" y="62"/>
                    </a:lnTo>
                    <a:lnTo>
                      <a:pt x="9" y="71"/>
                    </a:lnTo>
                    <a:lnTo>
                      <a:pt x="5" y="82"/>
                    </a:lnTo>
                    <a:lnTo>
                      <a:pt x="3" y="94"/>
                    </a:lnTo>
                    <a:lnTo>
                      <a:pt x="1" y="105"/>
                    </a:lnTo>
                    <a:lnTo>
                      <a:pt x="0" y="117"/>
                    </a:lnTo>
                    <a:lnTo>
                      <a:pt x="0" y="526"/>
                    </a:lnTo>
                    <a:lnTo>
                      <a:pt x="1" y="538"/>
                    </a:lnTo>
                    <a:lnTo>
                      <a:pt x="3" y="549"/>
                    </a:lnTo>
                    <a:lnTo>
                      <a:pt x="5" y="561"/>
                    </a:lnTo>
                    <a:lnTo>
                      <a:pt x="9" y="572"/>
                    </a:lnTo>
                    <a:lnTo>
                      <a:pt x="14" y="582"/>
                    </a:lnTo>
                    <a:lnTo>
                      <a:pt x="21" y="592"/>
                    </a:lnTo>
                    <a:lnTo>
                      <a:pt x="27" y="600"/>
                    </a:lnTo>
                    <a:lnTo>
                      <a:pt x="34" y="609"/>
                    </a:lnTo>
                    <a:close/>
                    <a:moveTo>
                      <a:pt x="615" y="321"/>
                    </a:moveTo>
                    <a:lnTo>
                      <a:pt x="901" y="609"/>
                    </a:lnTo>
                    <a:lnTo>
                      <a:pt x="909" y="600"/>
                    </a:lnTo>
                    <a:lnTo>
                      <a:pt x="916" y="591"/>
                    </a:lnTo>
                    <a:lnTo>
                      <a:pt x="921" y="582"/>
                    </a:lnTo>
                    <a:lnTo>
                      <a:pt x="927" y="571"/>
                    </a:lnTo>
                    <a:lnTo>
                      <a:pt x="931" y="561"/>
                    </a:lnTo>
                    <a:lnTo>
                      <a:pt x="934" y="549"/>
                    </a:lnTo>
                    <a:lnTo>
                      <a:pt x="935" y="538"/>
                    </a:lnTo>
                    <a:lnTo>
                      <a:pt x="936" y="526"/>
                    </a:lnTo>
                    <a:lnTo>
                      <a:pt x="936" y="117"/>
                    </a:lnTo>
                    <a:lnTo>
                      <a:pt x="935" y="105"/>
                    </a:lnTo>
                    <a:lnTo>
                      <a:pt x="934" y="94"/>
                    </a:lnTo>
                    <a:lnTo>
                      <a:pt x="931" y="82"/>
                    </a:lnTo>
                    <a:lnTo>
                      <a:pt x="927" y="71"/>
                    </a:lnTo>
                    <a:lnTo>
                      <a:pt x="921" y="62"/>
                    </a:lnTo>
                    <a:lnTo>
                      <a:pt x="916" y="51"/>
                    </a:lnTo>
                    <a:lnTo>
                      <a:pt x="909" y="43"/>
                    </a:lnTo>
                    <a:lnTo>
                      <a:pt x="901" y="34"/>
                    </a:lnTo>
                    <a:lnTo>
                      <a:pt x="615" y="321"/>
                    </a:lnTo>
                    <a:close/>
                    <a:moveTo>
                      <a:pt x="585" y="351"/>
                    </a:moveTo>
                    <a:lnTo>
                      <a:pt x="585" y="351"/>
                    </a:lnTo>
                    <a:lnTo>
                      <a:pt x="468" y="468"/>
                    </a:lnTo>
                    <a:lnTo>
                      <a:pt x="351" y="350"/>
                    </a:lnTo>
                    <a:lnTo>
                      <a:pt x="70" y="633"/>
                    </a:lnTo>
                    <a:lnTo>
                      <a:pt x="80" y="637"/>
                    </a:lnTo>
                    <a:lnTo>
                      <a:pt x="93" y="640"/>
                    </a:lnTo>
                    <a:lnTo>
                      <a:pt x="104" y="642"/>
                    </a:lnTo>
                    <a:lnTo>
                      <a:pt x="118" y="643"/>
                    </a:lnTo>
                    <a:lnTo>
                      <a:pt x="819" y="643"/>
                    </a:lnTo>
                    <a:lnTo>
                      <a:pt x="832" y="642"/>
                    </a:lnTo>
                    <a:lnTo>
                      <a:pt x="844" y="640"/>
                    </a:lnTo>
                    <a:lnTo>
                      <a:pt x="856" y="637"/>
                    </a:lnTo>
                    <a:lnTo>
                      <a:pt x="867" y="633"/>
                    </a:lnTo>
                    <a:lnTo>
                      <a:pt x="585" y="351"/>
                    </a:lnTo>
                    <a:lnTo>
                      <a:pt x="586" y="350"/>
                    </a:lnTo>
                    <a:lnTo>
                      <a:pt x="585" y="350"/>
                    </a:lnTo>
                    <a:lnTo>
                      <a:pt x="585" y="351"/>
                    </a:lnTo>
                    <a:close/>
                    <a:moveTo>
                      <a:pt x="468" y="410"/>
                    </a:moveTo>
                    <a:lnTo>
                      <a:pt x="867" y="10"/>
                    </a:lnTo>
                    <a:lnTo>
                      <a:pt x="856" y="6"/>
                    </a:lnTo>
                    <a:lnTo>
                      <a:pt x="844" y="3"/>
                    </a:lnTo>
                    <a:lnTo>
                      <a:pt x="832" y="1"/>
                    </a:lnTo>
                    <a:lnTo>
                      <a:pt x="819" y="0"/>
                    </a:lnTo>
                    <a:lnTo>
                      <a:pt x="118" y="0"/>
                    </a:lnTo>
                    <a:lnTo>
                      <a:pt x="104" y="1"/>
                    </a:lnTo>
                    <a:lnTo>
                      <a:pt x="93" y="3"/>
                    </a:lnTo>
                    <a:lnTo>
                      <a:pt x="80" y="6"/>
                    </a:lnTo>
                    <a:lnTo>
                      <a:pt x="70" y="10"/>
                    </a:lnTo>
                    <a:lnTo>
                      <a:pt x="468" y="410"/>
                    </a:lnTo>
                    <a:close/>
                  </a:path>
                </a:pathLst>
              </a:custGeom>
              <a:solidFill>
                <a:srgbClr val="DB671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91" name="Freeform 23"/>
              <p:cNvSpPr>
                <a:spLocks noEditPoints="1"/>
              </p:cNvSpPr>
              <p:nvPr/>
            </p:nvSpPr>
            <p:spPr bwMode="auto">
              <a:xfrm>
                <a:off x="2589" y="965"/>
                <a:ext cx="148" cy="147"/>
              </a:xfrm>
              <a:custGeom>
                <a:avLst/>
                <a:gdLst/>
                <a:ahLst/>
                <a:cxnLst>
                  <a:cxn ang="0">
                    <a:pos x="236" y="7"/>
                  </a:cxn>
                  <a:cxn ang="0">
                    <a:pos x="167" y="30"/>
                  </a:cxn>
                  <a:cxn ang="0">
                    <a:pos x="107" y="68"/>
                  </a:cxn>
                  <a:cxn ang="0">
                    <a:pos x="58" y="119"/>
                  </a:cxn>
                  <a:cxn ang="0">
                    <a:pos x="23" y="181"/>
                  </a:cxn>
                  <a:cxn ang="0">
                    <a:pos x="3" y="251"/>
                  </a:cxn>
                  <a:cxn ang="0">
                    <a:pos x="1" y="326"/>
                  </a:cxn>
                  <a:cxn ang="0">
                    <a:pos x="18" y="398"/>
                  </a:cxn>
                  <a:cxn ang="0">
                    <a:pos x="50" y="460"/>
                  </a:cxn>
                  <a:cxn ang="0">
                    <a:pos x="97" y="514"/>
                  </a:cxn>
                  <a:cxn ang="0">
                    <a:pos x="154" y="555"/>
                  </a:cxn>
                  <a:cxn ang="0">
                    <a:pos x="221" y="581"/>
                  </a:cxn>
                  <a:cxn ang="0">
                    <a:pos x="295" y="590"/>
                  </a:cxn>
                  <a:cxn ang="0">
                    <a:pos x="369" y="581"/>
                  </a:cxn>
                  <a:cxn ang="0">
                    <a:pos x="436" y="555"/>
                  </a:cxn>
                  <a:cxn ang="0">
                    <a:pos x="493" y="514"/>
                  </a:cxn>
                  <a:cxn ang="0">
                    <a:pos x="540" y="460"/>
                  </a:cxn>
                  <a:cxn ang="0">
                    <a:pos x="572" y="398"/>
                  </a:cxn>
                  <a:cxn ang="0">
                    <a:pos x="588" y="326"/>
                  </a:cxn>
                  <a:cxn ang="0">
                    <a:pos x="587" y="251"/>
                  </a:cxn>
                  <a:cxn ang="0">
                    <a:pos x="567" y="181"/>
                  </a:cxn>
                  <a:cxn ang="0">
                    <a:pos x="532" y="119"/>
                  </a:cxn>
                  <a:cxn ang="0">
                    <a:pos x="483" y="68"/>
                  </a:cxn>
                  <a:cxn ang="0">
                    <a:pos x="423" y="30"/>
                  </a:cxn>
                  <a:cxn ang="0">
                    <a:pos x="354" y="7"/>
                  </a:cxn>
                  <a:cxn ang="0">
                    <a:pos x="295" y="500"/>
                  </a:cxn>
                  <a:cxn ang="0">
                    <a:pos x="350" y="433"/>
                  </a:cxn>
                  <a:cxn ang="0">
                    <a:pos x="220" y="394"/>
                  </a:cxn>
                  <a:cxn ang="0">
                    <a:pos x="391" y="315"/>
                  </a:cxn>
                  <a:cxn ang="0">
                    <a:pos x="220" y="394"/>
                  </a:cxn>
                  <a:cxn ang="0">
                    <a:pos x="427" y="216"/>
                  </a:cxn>
                  <a:cxn ang="0">
                    <a:pos x="513" y="256"/>
                  </a:cxn>
                  <a:cxn ang="0">
                    <a:pos x="199" y="236"/>
                  </a:cxn>
                  <a:cxn ang="0">
                    <a:pos x="391" y="236"/>
                  </a:cxn>
                  <a:cxn ang="0">
                    <a:pos x="77" y="256"/>
                  </a:cxn>
                  <a:cxn ang="0">
                    <a:pos x="163" y="216"/>
                  </a:cxn>
                  <a:cxn ang="0">
                    <a:pos x="163" y="336"/>
                  </a:cxn>
                  <a:cxn ang="0">
                    <a:pos x="89" y="376"/>
                  </a:cxn>
                  <a:cxn ang="0">
                    <a:pos x="430" y="315"/>
                  </a:cxn>
                  <a:cxn ang="0">
                    <a:pos x="493" y="394"/>
                  </a:cxn>
                  <a:cxn ang="0">
                    <a:pos x="430" y="315"/>
                  </a:cxn>
                  <a:cxn ang="0">
                    <a:pos x="389" y="107"/>
                  </a:cxn>
                  <a:cxn ang="0">
                    <a:pos x="428" y="119"/>
                  </a:cxn>
                  <a:cxn ang="0">
                    <a:pos x="319" y="75"/>
                  </a:cxn>
                  <a:cxn ang="0">
                    <a:pos x="353" y="124"/>
                  </a:cxn>
                  <a:cxn ang="0">
                    <a:pos x="225" y="146"/>
                  </a:cxn>
                  <a:cxn ang="0">
                    <a:pos x="256" y="94"/>
                  </a:cxn>
                  <a:cxn ang="0">
                    <a:pos x="306" y="74"/>
                  </a:cxn>
                  <a:cxn ang="0">
                    <a:pos x="184" y="140"/>
                  </a:cxn>
                  <a:cxn ang="0">
                    <a:pos x="151" y="128"/>
                  </a:cxn>
                  <a:cxn ang="0">
                    <a:pos x="210" y="91"/>
                  </a:cxn>
                  <a:cxn ang="0">
                    <a:pos x="237" y="495"/>
                  </a:cxn>
                  <a:cxn ang="0">
                    <a:pos x="179" y="484"/>
                  </a:cxn>
                  <a:cxn ang="0">
                    <a:pos x="338" y="513"/>
                  </a:cxn>
                  <a:cxn ang="0">
                    <a:pos x="468" y="433"/>
                  </a:cxn>
                  <a:cxn ang="0">
                    <a:pos x="393" y="494"/>
                  </a:cxn>
                </a:cxnLst>
                <a:rect l="0" t="0" r="r" b="b"/>
                <a:pathLst>
                  <a:path w="590" h="590">
                    <a:moveTo>
                      <a:pt x="295" y="0"/>
                    </a:moveTo>
                    <a:lnTo>
                      <a:pt x="279" y="1"/>
                    </a:lnTo>
                    <a:lnTo>
                      <a:pt x="265" y="3"/>
                    </a:lnTo>
                    <a:lnTo>
                      <a:pt x="250" y="5"/>
                    </a:lnTo>
                    <a:lnTo>
                      <a:pt x="236" y="7"/>
                    </a:lnTo>
                    <a:lnTo>
                      <a:pt x="221" y="10"/>
                    </a:lnTo>
                    <a:lnTo>
                      <a:pt x="207" y="14"/>
                    </a:lnTo>
                    <a:lnTo>
                      <a:pt x="194" y="18"/>
                    </a:lnTo>
                    <a:lnTo>
                      <a:pt x="180" y="24"/>
                    </a:lnTo>
                    <a:lnTo>
                      <a:pt x="167" y="30"/>
                    </a:lnTo>
                    <a:lnTo>
                      <a:pt x="154" y="36"/>
                    </a:lnTo>
                    <a:lnTo>
                      <a:pt x="142" y="43"/>
                    </a:lnTo>
                    <a:lnTo>
                      <a:pt x="130" y="52"/>
                    </a:lnTo>
                    <a:lnTo>
                      <a:pt x="119" y="59"/>
                    </a:lnTo>
                    <a:lnTo>
                      <a:pt x="107" y="68"/>
                    </a:lnTo>
                    <a:lnTo>
                      <a:pt x="97" y="78"/>
                    </a:lnTo>
                    <a:lnTo>
                      <a:pt x="86" y="87"/>
                    </a:lnTo>
                    <a:lnTo>
                      <a:pt x="77" y="97"/>
                    </a:lnTo>
                    <a:lnTo>
                      <a:pt x="68" y="108"/>
                    </a:lnTo>
                    <a:lnTo>
                      <a:pt x="58" y="119"/>
                    </a:lnTo>
                    <a:lnTo>
                      <a:pt x="50" y="131"/>
                    </a:lnTo>
                    <a:lnTo>
                      <a:pt x="43" y="143"/>
                    </a:lnTo>
                    <a:lnTo>
                      <a:pt x="35" y="155"/>
                    </a:lnTo>
                    <a:lnTo>
                      <a:pt x="29" y="168"/>
                    </a:lnTo>
                    <a:lnTo>
                      <a:pt x="23" y="181"/>
                    </a:lnTo>
                    <a:lnTo>
                      <a:pt x="18" y="194"/>
                    </a:lnTo>
                    <a:lnTo>
                      <a:pt x="13" y="208"/>
                    </a:lnTo>
                    <a:lnTo>
                      <a:pt x="9" y="222"/>
                    </a:lnTo>
                    <a:lnTo>
                      <a:pt x="6" y="236"/>
                    </a:lnTo>
                    <a:lnTo>
                      <a:pt x="3" y="251"/>
                    </a:lnTo>
                    <a:lnTo>
                      <a:pt x="1" y="265"/>
                    </a:lnTo>
                    <a:lnTo>
                      <a:pt x="0" y="281"/>
                    </a:lnTo>
                    <a:lnTo>
                      <a:pt x="0" y="295"/>
                    </a:lnTo>
                    <a:lnTo>
                      <a:pt x="0" y="311"/>
                    </a:lnTo>
                    <a:lnTo>
                      <a:pt x="1" y="326"/>
                    </a:lnTo>
                    <a:lnTo>
                      <a:pt x="3" y="340"/>
                    </a:lnTo>
                    <a:lnTo>
                      <a:pt x="6" y="355"/>
                    </a:lnTo>
                    <a:lnTo>
                      <a:pt x="9" y="369"/>
                    </a:lnTo>
                    <a:lnTo>
                      <a:pt x="13" y="383"/>
                    </a:lnTo>
                    <a:lnTo>
                      <a:pt x="18" y="398"/>
                    </a:lnTo>
                    <a:lnTo>
                      <a:pt x="23" y="410"/>
                    </a:lnTo>
                    <a:lnTo>
                      <a:pt x="29" y="424"/>
                    </a:lnTo>
                    <a:lnTo>
                      <a:pt x="35" y="436"/>
                    </a:lnTo>
                    <a:lnTo>
                      <a:pt x="43" y="449"/>
                    </a:lnTo>
                    <a:lnTo>
                      <a:pt x="50" y="460"/>
                    </a:lnTo>
                    <a:lnTo>
                      <a:pt x="58" y="473"/>
                    </a:lnTo>
                    <a:lnTo>
                      <a:pt x="68" y="483"/>
                    </a:lnTo>
                    <a:lnTo>
                      <a:pt x="77" y="495"/>
                    </a:lnTo>
                    <a:lnTo>
                      <a:pt x="86" y="504"/>
                    </a:lnTo>
                    <a:lnTo>
                      <a:pt x="97" y="514"/>
                    </a:lnTo>
                    <a:lnTo>
                      <a:pt x="107" y="524"/>
                    </a:lnTo>
                    <a:lnTo>
                      <a:pt x="119" y="532"/>
                    </a:lnTo>
                    <a:lnTo>
                      <a:pt x="130" y="540"/>
                    </a:lnTo>
                    <a:lnTo>
                      <a:pt x="142" y="548"/>
                    </a:lnTo>
                    <a:lnTo>
                      <a:pt x="154" y="555"/>
                    </a:lnTo>
                    <a:lnTo>
                      <a:pt x="167" y="561"/>
                    </a:lnTo>
                    <a:lnTo>
                      <a:pt x="180" y="568"/>
                    </a:lnTo>
                    <a:lnTo>
                      <a:pt x="194" y="573"/>
                    </a:lnTo>
                    <a:lnTo>
                      <a:pt x="207" y="578"/>
                    </a:lnTo>
                    <a:lnTo>
                      <a:pt x="221" y="581"/>
                    </a:lnTo>
                    <a:lnTo>
                      <a:pt x="236" y="584"/>
                    </a:lnTo>
                    <a:lnTo>
                      <a:pt x="250" y="587"/>
                    </a:lnTo>
                    <a:lnTo>
                      <a:pt x="265" y="589"/>
                    </a:lnTo>
                    <a:lnTo>
                      <a:pt x="279" y="590"/>
                    </a:lnTo>
                    <a:lnTo>
                      <a:pt x="295" y="590"/>
                    </a:lnTo>
                    <a:lnTo>
                      <a:pt x="311" y="590"/>
                    </a:lnTo>
                    <a:lnTo>
                      <a:pt x="325" y="589"/>
                    </a:lnTo>
                    <a:lnTo>
                      <a:pt x="340" y="587"/>
                    </a:lnTo>
                    <a:lnTo>
                      <a:pt x="354" y="584"/>
                    </a:lnTo>
                    <a:lnTo>
                      <a:pt x="369" y="581"/>
                    </a:lnTo>
                    <a:lnTo>
                      <a:pt x="382" y="578"/>
                    </a:lnTo>
                    <a:lnTo>
                      <a:pt x="396" y="573"/>
                    </a:lnTo>
                    <a:lnTo>
                      <a:pt x="410" y="568"/>
                    </a:lnTo>
                    <a:lnTo>
                      <a:pt x="423" y="561"/>
                    </a:lnTo>
                    <a:lnTo>
                      <a:pt x="436" y="555"/>
                    </a:lnTo>
                    <a:lnTo>
                      <a:pt x="448" y="548"/>
                    </a:lnTo>
                    <a:lnTo>
                      <a:pt x="460" y="540"/>
                    </a:lnTo>
                    <a:lnTo>
                      <a:pt x="471" y="532"/>
                    </a:lnTo>
                    <a:lnTo>
                      <a:pt x="483" y="524"/>
                    </a:lnTo>
                    <a:lnTo>
                      <a:pt x="493" y="514"/>
                    </a:lnTo>
                    <a:lnTo>
                      <a:pt x="503" y="504"/>
                    </a:lnTo>
                    <a:lnTo>
                      <a:pt x="513" y="495"/>
                    </a:lnTo>
                    <a:lnTo>
                      <a:pt x="522" y="483"/>
                    </a:lnTo>
                    <a:lnTo>
                      <a:pt x="532" y="473"/>
                    </a:lnTo>
                    <a:lnTo>
                      <a:pt x="540" y="460"/>
                    </a:lnTo>
                    <a:lnTo>
                      <a:pt x="547" y="449"/>
                    </a:lnTo>
                    <a:lnTo>
                      <a:pt x="555" y="436"/>
                    </a:lnTo>
                    <a:lnTo>
                      <a:pt x="561" y="424"/>
                    </a:lnTo>
                    <a:lnTo>
                      <a:pt x="567" y="410"/>
                    </a:lnTo>
                    <a:lnTo>
                      <a:pt x="572" y="398"/>
                    </a:lnTo>
                    <a:lnTo>
                      <a:pt x="576" y="383"/>
                    </a:lnTo>
                    <a:lnTo>
                      <a:pt x="581" y="369"/>
                    </a:lnTo>
                    <a:lnTo>
                      <a:pt x="584" y="355"/>
                    </a:lnTo>
                    <a:lnTo>
                      <a:pt x="587" y="340"/>
                    </a:lnTo>
                    <a:lnTo>
                      <a:pt x="588" y="326"/>
                    </a:lnTo>
                    <a:lnTo>
                      <a:pt x="590" y="311"/>
                    </a:lnTo>
                    <a:lnTo>
                      <a:pt x="590" y="295"/>
                    </a:lnTo>
                    <a:lnTo>
                      <a:pt x="590" y="281"/>
                    </a:lnTo>
                    <a:lnTo>
                      <a:pt x="588" y="265"/>
                    </a:lnTo>
                    <a:lnTo>
                      <a:pt x="587" y="251"/>
                    </a:lnTo>
                    <a:lnTo>
                      <a:pt x="584" y="236"/>
                    </a:lnTo>
                    <a:lnTo>
                      <a:pt x="581" y="222"/>
                    </a:lnTo>
                    <a:lnTo>
                      <a:pt x="576" y="208"/>
                    </a:lnTo>
                    <a:lnTo>
                      <a:pt x="572" y="194"/>
                    </a:lnTo>
                    <a:lnTo>
                      <a:pt x="567" y="181"/>
                    </a:lnTo>
                    <a:lnTo>
                      <a:pt x="561" y="168"/>
                    </a:lnTo>
                    <a:lnTo>
                      <a:pt x="555" y="155"/>
                    </a:lnTo>
                    <a:lnTo>
                      <a:pt x="547" y="143"/>
                    </a:lnTo>
                    <a:lnTo>
                      <a:pt x="540" y="131"/>
                    </a:lnTo>
                    <a:lnTo>
                      <a:pt x="532" y="119"/>
                    </a:lnTo>
                    <a:lnTo>
                      <a:pt x="522" y="108"/>
                    </a:lnTo>
                    <a:lnTo>
                      <a:pt x="513" y="97"/>
                    </a:lnTo>
                    <a:lnTo>
                      <a:pt x="503" y="87"/>
                    </a:lnTo>
                    <a:lnTo>
                      <a:pt x="493" y="78"/>
                    </a:lnTo>
                    <a:lnTo>
                      <a:pt x="483" y="68"/>
                    </a:lnTo>
                    <a:lnTo>
                      <a:pt x="471" y="59"/>
                    </a:lnTo>
                    <a:lnTo>
                      <a:pt x="460" y="52"/>
                    </a:lnTo>
                    <a:lnTo>
                      <a:pt x="448" y="43"/>
                    </a:lnTo>
                    <a:lnTo>
                      <a:pt x="436" y="36"/>
                    </a:lnTo>
                    <a:lnTo>
                      <a:pt x="423" y="30"/>
                    </a:lnTo>
                    <a:lnTo>
                      <a:pt x="410" y="24"/>
                    </a:lnTo>
                    <a:lnTo>
                      <a:pt x="396" y="18"/>
                    </a:lnTo>
                    <a:lnTo>
                      <a:pt x="382" y="14"/>
                    </a:lnTo>
                    <a:lnTo>
                      <a:pt x="369" y="10"/>
                    </a:lnTo>
                    <a:lnTo>
                      <a:pt x="354" y="7"/>
                    </a:lnTo>
                    <a:lnTo>
                      <a:pt x="340" y="5"/>
                    </a:lnTo>
                    <a:lnTo>
                      <a:pt x="325" y="3"/>
                    </a:lnTo>
                    <a:lnTo>
                      <a:pt x="311" y="1"/>
                    </a:lnTo>
                    <a:lnTo>
                      <a:pt x="295" y="0"/>
                    </a:lnTo>
                    <a:close/>
                    <a:moveTo>
                      <a:pt x="295" y="500"/>
                    </a:moveTo>
                    <a:lnTo>
                      <a:pt x="279" y="485"/>
                    </a:lnTo>
                    <a:lnTo>
                      <a:pt x="265" y="470"/>
                    </a:lnTo>
                    <a:lnTo>
                      <a:pt x="251" y="452"/>
                    </a:lnTo>
                    <a:lnTo>
                      <a:pt x="240" y="433"/>
                    </a:lnTo>
                    <a:lnTo>
                      <a:pt x="350" y="433"/>
                    </a:lnTo>
                    <a:lnTo>
                      <a:pt x="339" y="452"/>
                    </a:lnTo>
                    <a:lnTo>
                      <a:pt x="325" y="470"/>
                    </a:lnTo>
                    <a:lnTo>
                      <a:pt x="311" y="485"/>
                    </a:lnTo>
                    <a:lnTo>
                      <a:pt x="295" y="500"/>
                    </a:lnTo>
                    <a:close/>
                    <a:moveTo>
                      <a:pt x="220" y="394"/>
                    </a:moveTo>
                    <a:lnTo>
                      <a:pt x="213" y="376"/>
                    </a:lnTo>
                    <a:lnTo>
                      <a:pt x="207" y="356"/>
                    </a:lnTo>
                    <a:lnTo>
                      <a:pt x="202" y="336"/>
                    </a:lnTo>
                    <a:lnTo>
                      <a:pt x="199" y="315"/>
                    </a:lnTo>
                    <a:lnTo>
                      <a:pt x="391" y="315"/>
                    </a:lnTo>
                    <a:lnTo>
                      <a:pt x="388" y="336"/>
                    </a:lnTo>
                    <a:lnTo>
                      <a:pt x="382" y="356"/>
                    </a:lnTo>
                    <a:lnTo>
                      <a:pt x="377" y="376"/>
                    </a:lnTo>
                    <a:lnTo>
                      <a:pt x="370" y="394"/>
                    </a:lnTo>
                    <a:lnTo>
                      <a:pt x="220" y="394"/>
                    </a:lnTo>
                    <a:close/>
                    <a:moveTo>
                      <a:pt x="515" y="276"/>
                    </a:moveTo>
                    <a:lnTo>
                      <a:pt x="433" y="276"/>
                    </a:lnTo>
                    <a:lnTo>
                      <a:pt x="431" y="256"/>
                    </a:lnTo>
                    <a:lnTo>
                      <a:pt x="430" y="236"/>
                    </a:lnTo>
                    <a:lnTo>
                      <a:pt x="427" y="216"/>
                    </a:lnTo>
                    <a:lnTo>
                      <a:pt x="423" y="197"/>
                    </a:lnTo>
                    <a:lnTo>
                      <a:pt x="493" y="197"/>
                    </a:lnTo>
                    <a:lnTo>
                      <a:pt x="501" y="216"/>
                    </a:lnTo>
                    <a:lnTo>
                      <a:pt x="508" y="235"/>
                    </a:lnTo>
                    <a:lnTo>
                      <a:pt x="513" y="256"/>
                    </a:lnTo>
                    <a:lnTo>
                      <a:pt x="515" y="276"/>
                    </a:lnTo>
                    <a:close/>
                    <a:moveTo>
                      <a:pt x="393" y="276"/>
                    </a:moveTo>
                    <a:lnTo>
                      <a:pt x="197" y="276"/>
                    </a:lnTo>
                    <a:lnTo>
                      <a:pt x="197" y="256"/>
                    </a:lnTo>
                    <a:lnTo>
                      <a:pt x="199" y="236"/>
                    </a:lnTo>
                    <a:lnTo>
                      <a:pt x="202" y="216"/>
                    </a:lnTo>
                    <a:lnTo>
                      <a:pt x="207" y="197"/>
                    </a:lnTo>
                    <a:lnTo>
                      <a:pt x="382" y="197"/>
                    </a:lnTo>
                    <a:lnTo>
                      <a:pt x="388" y="216"/>
                    </a:lnTo>
                    <a:lnTo>
                      <a:pt x="391" y="236"/>
                    </a:lnTo>
                    <a:lnTo>
                      <a:pt x="393" y="256"/>
                    </a:lnTo>
                    <a:lnTo>
                      <a:pt x="393" y="276"/>
                    </a:lnTo>
                    <a:close/>
                    <a:moveTo>
                      <a:pt x="157" y="276"/>
                    </a:moveTo>
                    <a:lnTo>
                      <a:pt x="75" y="276"/>
                    </a:lnTo>
                    <a:lnTo>
                      <a:pt x="77" y="256"/>
                    </a:lnTo>
                    <a:lnTo>
                      <a:pt x="82" y="235"/>
                    </a:lnTo>
                    <a:lnTo>
                      <a:pt x="89" y="216"/>
                    </a:lnTo>
                    <a:lnTo>
                      <a:pt x="97" y="197"/>
                    </a:lnTo>
                    <a:lnTo>
                      <a:pt x="167" y="197"/>
                    </a:lnTo>
                    <a:lnTo>
                      <a:pt x="163" y="216"/>
                    </a:lnTo>
                    <a:lnTo>
                      <a:pt x="159" y="236"/>
                    </a:lnTo>
                    <a:lnTo>
                      <a:pt x="158" y="256"/>
                    </a:lnTo>
                    <a:lnTo>
                      <a:pt x="157" y="276"/>
                    </a:lnTo>
                    <a:close/>
                    <a:moveTo>
                      <a:pt x="159" y="315"/>
                    </a:moveTo>
                    <a:lnTo>
                      <a:pt x="163" y="336"/>
                    </a:lnTo>
                    <a:lnTo>
                      <a:pt x="167" y="356"/>
                    </a:lnTo>
                    <a:lnTo>
                      <a:pt x="172" y="375"/>
                    </a:lnTo>
                    <a:lnTo>
                      <a:pt x="178" y="394"/>
                    </a:lnTo>
                    <a:lnTo>
                      <a:pt x="97" y="394"/>
                    </a:lnTo>
                    <a:lnTo>
                      <a:pt x="89" y="376"/>
                    </a:lnTo>
                    <a:lnTo>
                      <a:pt x="82" y="356"/>
                    </a:lnTo>
                    <a:lnTo>
                      <a:pt x="77" y="336"/>
                    </a:lnTo>
                    <a:lnTo>
                      <a:pt x="75" y="315"/>
                    </a:lnTo>
                    <a:lnTo>
                      <a:pt x="159" y="315"/>
                    </a:lnTo>
                    <a:close/>
                    <a:moveTo>
                      <a:pt x="430" y="315"/>
                    </a:moveTo>
                    <a:lnTo>
                      <a:pt x="515" y="315"/>
                    </a:lnTo>
                    <a:lnTo>
                      <a:pt x="513" y="336"/>
                    </a:lnTo>
                    <a:lnTo>
                      <a:pt x="508" y="356"/>
                    </a:lnTo>
                    <a:lnTo>
                      <a:pt x="501" y="376"/>
                    </a:lnTo>
                    <a:lnTo>
                      <a:pt x="493" y="394"/>
                    </a:lnTo>
                    <a:lnTo>
                      <a:pt x="412" y="394"/>
                    </a:lnTo>
                    <a:lnTo>
                      <a:pt x="418" y="375"/>
                    </a:lnTo>
                    <a:lnTo>
                      <a:pt x="423" y="356"/>
                    </a:lnTo>
                    <a:lnTo>
                      <a:pt x="427" y="336"/>
                    </a:lnTo>
                    <a:lnTo>
                      <a:pt x="430" y="315"/>
                    </a:lnTo>
                    <a:close/>
                    <a:moveTo>
                      <a:pt x="468" y="158"/>
                    </a:moveTo>
                    <a:lnTo>
                      <a:pt x="412" y="158"/>
                    </a:lnTo>
                    <a:lnTo>
                      <a:pt x="405" y="140"/>
                    </a:lnTo>
                    <a:lnTo>
                      <a:pt x="397" y="123"/>
                    </a:lnTo>
                    <a:lnTo>
                      <a:pt x="389" y="107"/>
                    </a:lnTo>
                    <a:lnTo>
                      <a:pt x="379" y="91"/>
                    </a:lnTo>
                    <a:lnTo>
                      <a:pt x="392" y="97"/>
                    </a:lnTo>
                    <a:lnTo>
                      <a:pt x="404" y="104"/>
                    </a:lnTo>
                    <a:lnTo>
                      <a:pt x="417" y="111"/>
                    </a:lnTo>
                    <a:lnTo>
                      <a:pt x="428" y="119"/>
                    </a:lnTo>
                    <a:lnTo>
                      <a:pt x="439" y="128"/>
                    </a:lnTo>
                    <a:lnTo>
                      <a:pt x="449" y="137"/>
                    </a:lnTo>
                    <a:lnTo>
                      <a:pt x="459" y="147"/>
                    </a:lnTo>
                    <a:lnTo>
                      <a:pt x="468" y="158"/>
                    </a:lnTo>
                    <a:close/>
                    <a:moveTo>
                      <a:pt x="319" y="75"/>
                    </a:moveTo>
                    <a:lnTo>
                      <a:pt x="326" y="85"/>
                    </a:lnTo>
                    <a:lnTo>
                      <a:pt x="333" y="94"/>
                    </a:lnTo>
                    <a:lnTo>
                      <a:pt x="341" y="104"/>
                    </a:lnTo>
                    <a:lnTo>
                      <a:pt x="347" y="114"/>
                    </a:lnTo>
                    <a:lnTo>
                      <a:pt x="353" y="124"/>
                    </a:lnTo>
                    <a:lnTo>
                      <a:pt x="360" y="135"/>
                    </a:lnTo>
                    <a:lnTo>
                      <a:pt x="365" y="146"/>
                    </a:lnTo>
                    <a:lnTo>
                      <a:pt x="370" y="158"/>
                    </a:lnTo>
                    <a:lnTo>
                      <a:pt x="220" y="158"/>
                    </a:lnTo>
                    <a:lnTo>
                      <a:pt x="225" y="146"/>
                    </a:lnTo>
                    <a:lnTo>
                      <a:pt x="230" y="135"/>
                    </a:lnTo>
                    <a:lnTo>
                      <a:pt x="237" y="124"/>
                    </a:lnTo>
                    <a:lnTo>
                      <a:pt x="243" y="114"/>
                    </a:lnTo>
                    <a:lnTo>
                      <a:pt x="249" y="104"/>
                    </a:lnTo>
                    <a:lnTo>
                      <a:pt x="256" y="94"/>
                    </a:lnTo>
                    <a:lnTo>
                      <a:pt x="264" y="85"/>
                    </a:lnTo>
                    <a:lnTo>
                      <a:pt x="271" y="75"/>
                    </a:lnTo>
                    <a:lnTo>
                      <a:pt x="283" y="74"/>
                    </a:lnTo>
                    <a:lnTo>
                      <a:pt x="295" y="74"/>
                    </a:lnTo>
                    <a:lnTo>
                      <a:pt x="306" y="74"/>
                    </a:lnTo>
                    <a:lnTo>
                      <a:pt x="319" y="75"/>
                    </a:lnTo>
                    <a:close/>
                    <a:moveTo>
                      <a:pt x="210" y="91"/>
                    </a:moveTo>
                    <a:lnTo>
                      <a:pt x="201" y="107"/>
                    </a:lnTo>
                    <a:lnTo>
                      <a:pt x="193" y="123"/>
                    </a:lnTo>
                    <a:lnTo>
                      <a:pt x="184" y="140"/>
                    </a:lnTo>
                    <a:lnTo>
                      <a:pt x="177" y="158"/>
                    </a:lnTo>
                    <a:lnTo>
                      <a:pt x="122" y="158"/>
                    </a:lnTo>
                    <a:lnTo>
                      <a:pt x="131" y="147"/>
                    </a:lnTo>
                    <a:lnTo>
                      <a:pt x="141" y="137"/>
                    </a:lnTo>
                    <a:lnTo>
                      <a:pt x="151" y="128"/>
                    </a:lnTo>
                    <a:lnTo>
                      <a:pt x="161" y="119"/>
                    </a:lnTo>
                    <a:lnTo>
                      <a:pt x="173" y="111"/>
                    </a:lnTo>
                    <a:lnTo>
                      <a:pt x="185" y="104"/>
                    </a:lnTo>
                    <a:lnTo>
                      <a:pt x="198" y="97"/>
                    </a:lnTo>
                    <a:lnTo>
                      <a:pt x="210" y="91"/>
                    </a:lnTo>
                    <a:close/>
                    <a:moveTo>
                      <a:pt x="122" y="433"/>
                    </a:moveTo>
                    <a:lnTo>
                      <a:pt x="195" y="433"/>
                    </a:lnTo>
                    <a:lnTo>
                      <a:pt x="207" y="455"/>
                    </a:lnTo>
                    <a:lnTo>
                      <a:pt x="221" y="476"/>
                    </a:lnTo>
                    <a:lnTo>
                      <a:pt x="237" y="495"/>
                    </a:lnTo>
                    <a:lnTo>
                      <a:pt x="252" y="513"/>
                    </a:lnTo>
                    <a:lnTo>
                      <a:pt x="233" y="508"/>
                    </a:lnTo>
                    <a:lnTo>
                      <a:pt x="215" y="502"/>
                    </a:lnTo>
                    <a:lnTo>
                      <a:pt x="197" y="494"/>
                    </a:lnTo>
                    <a:lnTo>
                      <a:pt x="179" y="484"/>
                    </a:lnTo>
                    <a:lnTo>
                      <a:pt x="164" y="474"/>
                    </a:lnTo>
                    <a:lnTo>
                      <a:pt x="149" y="461"/>
                    </a:lnTo>
                    <a:lnTo>
                      <a:pt x="134" y="448"/>
                    </a:lnTo>
                    <a:lnTo>
                      <a:pt x="122" y="433"/>
                    </a:lnTo>
                    <a:close/>
                    <a:moveTo>
                      <a:pt x="338" y="513"/>
                    </a:moveTo>
                    <a:lnTo>
                      <a:pt x="353" y="495"/>
                    </a:lnTo>
                    <a:lnTo>
                      <a:pt x="369" y="476"/>
                    </a:lnTo>
                    <a:lnTo>
                      <a:pt x="382" y="455"/>
                    </a:lnTo>
                    <a:lnTo>
                      <a:pt x="395" y="433"/>
                    </a:lnTo>
                    <a:lnTo>
                      <a:pt x="468" y="433"/>
                    </a:lnTo>
                    <a:lnTo>
                      <a:pt x="455" y="448"/>
                    </a:lnTo>
                    <a:lnTo>
                      <a:pt x="441" y="461"/>
                    </a:lnTo>
                    <a:lnTo>
                      <a:pt x="426" y="474"/>
                    </a:lnTo>
                    <a:lnTo>
                      <a:pt x="411" y="484"/>
                    </a:lnTo>
                    <a:lnTo>
                      <a:pt x="393" y="494"/>
                    </a:lnTo>
                    <a:lnTo>
                      <a:pt x="375" y="502"/>
                    </a:lnTo>
                    <a:lnTo>
                      <a:pt x="356" y="508"/>
                    </a:lnTo>
                    <a:lnTo>
                      <a:pt x="338" y="513"/>
                    </a:lnTo>
                    <a:close/>
                  </a:path>
                </a:pathLst>
              </a:custGeom>
              <a:solidFill>
                <a:srgbClr val="DB671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92" name="Freeform 24"/>
              <p:cNvSpPr>
                <a:spLocks noEditPoints="1"/>
              </p:cNvSpPr>
              <p:nvPr/>
            </p:nvSpPr>
            <p:spPr bwMode="auto">
              <a:xfrm>
                <a:off x="3377" y="3795"/>
                <a:ext cx="250" cy="234"/>
              </a:xfrm>
              <a:custGeom>
                <a:avLst/>
                <a:gdLst/>
                <a:ahLst/>
                <a:cxnLst>
                  <a:cxn ang="0">
                    <a:pos x="622" y="587"/>
                  </a:cxn>
                  <a:cxn ang="0">
                    <a:pos x="609" y="622"/>
                  </a:cxn>
                  <a:cxn ang="0">
                    <a:pos x="587" y="650"/>
                  </a:cxn>
                  <a:cxn ang="0">
                    <a:pos x="559" y="672"/>
                  </a:cxn>
                  <a:cxn ang="0">
                    <a:pos x="525" y="684"/>
                  </a:cxn>
                  <a:cxn ang="0">
                    <a:pos x="486" y="686"/>
                  </a:cxn>
                  <a:cxn ang="0">
                    <a:pos x="451" y="677"/>
                  </a:cxn>
                  <a:cxn ang="0">
                    <a:pos x="419" y="658"/>
                  </a:cxn>
                  <a:cxn ang="0">
                    <a:pos x="395" y="632"/>
                  </a:cxn>
                  <a:cxn ang="0">
                    <a:pos x="380" y="599"/>
                  </a:cxn>
                  <a:cxn ang="0">
                    <a:pos x="375" y="562"/>
                  </a:cxn>
                  <a:cxn ang="0">
                    <a:pos x="0" y="811"/>
                  </a:cxn>
                  <a:cxn ang="0">
                    <a:pos x="6" y="849"/>
                  </a:cxn>
                  <a:cxn ang="0">
                    <a:pos x="21" y="881"/>
                  </a:cxn>
                  <a:cxn ang="0">
                    <a:pos x="45" y="908"/>
                  </a:cxn>
                  <a:cxn ang="0">
                    <a:pos x="76" y="926"/>
                  </a:cxn>
                  <a:cxn ang="0">
                    <a:pos x="112" y="935"/>
                  </a:cxn>
                  <a:cxn ang="0">
                    <a:pos x="887" y="935"/>
                  </a:cxn>
                  <a:cxn ang="0">
                    <a:pos x="922" y="926"/>
                  </a:cxn>
                  <a:cxn ang="0">
                    <a:pos x="953" y="908"/>
                  </a:cxn>
                  <a:cxn ang="0">
                    <a:pos x="977" y="881"/>
                  </a:cxn>
                  <a:cxn ang="0">
                    <a:pos x="993" y="849"/>
                  </a:cxn>
                  <a:cxn ang="0">
                    <a:pos x="998" y="811"/>
                  </a:cxn>
                  <a:cxn ang="0">
                    <a:pos x="624" y="562"/>
                  </a:cxn>
                  <a:cxn ang="0">
                    <a:pos x="437" y="625"/>
                  </a:cxn>
                  <a:cxn ang="0">
                    <a:pos x="874" y="188"/>
                  </a:cxn>
                  <a:cxn ang="0">
                    <a:pos x="686" y="113"/>
                  </a:cxn>
                  <a:cxn ang="0">
                    <a:pos x="678" y="80"/>
                  </a:cxn>
                  <a:cxn ang="0">
                    <a:pos x="660" y="49"/>
                  </a:cxn>
                  <a:cxn ang="0">
                    <a:pos x="636" y="25"/>
                  </a:cxn>
                  <a:cxn ang="0">
                    <a:pos x="607" y="10"/>
                  </a:cxn>
                  <a:cxn ang="0">
                    <a:pos x="573" y="1"/>
                  </a:cxn>
                  <a:cxn ang="0">
                    <a:pos x="436" y="0"/>
                  </a:cxn>
                  <a:cxn ang="0">
                    <a:pos x="399" y="7"/>
                  </a:cxn>
                  <a:cxn ang="0">
                    <a:pos x="366" y="22"/>
                  </a:cxn>
                  <a:cxn ang="0">
                    <a:pos x="340" y="46"/>
                  </a:cxn>
                  <a:cxn ang="0">
                    <a:pos x="321" y="76"/>
                  </a:cxn>
                  <a:cxn ang="0">
                    <a:pos x="313" y="113"/>
                  </a:cxn>
                  <a:cxn ang="0">
                    <a:pos x="124" y="188"/>
                  </a:cxn>
                  <a:cxn ang="0">
                    <a:pos x="88" y="193"/>
                  </a:cxn>
                  <a:cxn ang="0">
                    <a:pos x="55" y="209"/>
                  </a:cxn>
                  <a:cxn ang="0">
                    <a:pos x="29" y="233"/>
                  </a:cxn>
                  <a:cxn ang="0">
                    <a:pos x="10" y="264"/>
                  </a:cxn>
                  <a:cxn ang="0">
                    <a:pos x="0" y="300"/>
                  </a:cxn>
                  <a:cxn ang="0">
                    <a:pos x="998" y="437"/>
                  </a:cxn>
                  <a:cxn ang="0">
                    <a:pos x="996" y="287"/>
                  </a:cxn>
                  <a:cxn ang="0">
                    <a:pos x="983" y="253"/>
                  </a:cxn>
                  <a:cxn ang="0">
                    <a:pos x="962" y="225"/>
                  </a:cxn>
                  <a:cxn ang="0">
                    <a:pos x="933" y="203"/>
                  </a:cxn>
                  <a:cxn ang="0">
                    <a:pos x="899" y="190"/>
                  </a:cxn>
                  <a:cxn ang="0">
                    <a:pos x="500" y="63"/>
                  </a:cxn>
                  <a:cxn ang="0">
                    <a:pos x="536" y="68"/>
                  </a:cxn>
                  <a:cxn ang="0">
                    <a:pos x="569" y="84"/>
                  </a:cxn>
                  <a:cxn ang="0">
                    <a:pos x="596" y="108"/>
                  </a:cxn>
                  <a:cxn ang="0">
                    <a:pos x="614" y="139"/>
                  </a:cxn>
                  <a:cxn ang="0">
                    <a:pos x="624" y="174"/>
                  </a:cxn>
                  <a:cxn ang="0">
                    <a:pos x="375" y="174"/>
                  </a:cxn>
                  <a:cxn ang="0">
                    <a:pos x="384" y="139"/>
                  </a:cxn>
                  <a:cxn ang="0">
                    <a:pos x="403" y="108"/>
                  </a:cxn>
                  <a:cxn ang="0">
                    <a:pos x="430" y="84"/>
                  </a:cxn>
                  <a:cxn ang="0">
                    <a:pos x="462" y="68"/>
                  </a:cxn>
                  <a:cxn ang="0">
                    <a:pos x="500" y="63"/>
                  </a:cxn>
                </a:cxnLst>
                <a:rect l="0" t="0" r="r" b="b"/>
                <a:pathLst>
                  <a:path w="998" h="936">
                    <a:moveTo>
                      <a:pt x="624" y="562"/>
                    </a:moveTo>
                    <a:lnTo>
                      <a:pt x="624" y="575"/>
                    </a:lnTo>
                    <a:lnTo>
                      <a:pt x="622" y="587"/>
                    </a:lnTo>
                    <a:lnTo>
                      <a:pt x="619" y="599"/>
                    </a:lnTo>
                    <a:lnTo>
                      <a:pt x="614" y="610"/>
                    </a:lnTo>
                    <a:lnTo>
                      <a:pt x="609" y="622"/>
                    </a:lnTo>
                    <a:lnTo>
                      <a:pt x="603" y="632"/>
                    </a:lnTo>
                    <a:lnTo>
                      <a:pt x="596" y="641"/>
                    </a:lnTo>
                    <a:lnTo>
                      <a:pt x="587" y="650"/>
                    </a:lnTo>
                    <a:lnTo>
                      <a:pt x="579" y="658"/>
                    </a:lnTo>
                    <a:lnTo>
                      <a:pt x="569" y="665"/>
                    </a:lnTo>
                    <a:lnTo>
                      <a:pt x="559" y="672"/>
                    </a:lnTo>
                    <a:lnTo>
                      <a:pt x="548" y="677"/>
                    </a:lnTo>
                    <a:lnTo>
                      <a:pt x="536" y="681"/>
                    </a:lnTo>
                    <a:lnTo>
                      <a:pt x="525" y="684"/>
                    </a:lnTo>
                    <a:lnTo>
                      <a:pt x="512" y="686"/>
                    </a:lnTo>
                    <a:lnTo>
                      <a:pt x="500" y="686"/>
                    </a:lnTo>
                    <a:lnTo>
                      <a:pt x="486" y="686"/>
                    </a:lnTo>
                    <a:lnTo>
                      <a:pt x="474" y="684"/>
                    </a:lnTo>
                    <a:lnTo>
                      <a:pt x="462" y="681"/>
                    </a:lnTo>
                    <a:lnTo>
                      <a:pt x="451" y="677"/>
                    </a:lnTo>
                    <a:lnTo>
                      <a:pt x="440" y="672"/>
                    </a:lnTo>
                    <a:lnTo>
                      <a:pt x="430" y="665"/>
                    </a:lnTo>
                    <a:lnTo>
                      <a:pt x="419" y="658"/>
                    </a:lnTo>
                    <a:lnTo>
                      <a:pt x="411" y="650"/>
                    </a:lnTo>
                    <a:lnTo>
                      <a:pt x="403" y="641"/>
                    </a:lnTo>
                    <a:lnTo>
                      <a:pt x="395" y="632"/>
                    </a:lnTo>
                    <a:lnTo>
                      <a:pt x="389" y="622"/>
                    </a:lnTo>
                    <a:lnTo>
                      <a:pt x="384" y="610"/>
                    </a:lnTo>
                    <a:lnTo>
                      <a:pt x="380" y="599"/>
                    </a:lnTo>
                    <a:lnTo>
                      <a:pt x="377" y="587"/>
                    </a:lnTo>
                    <a:lnTo>
                      <a:pt x="375" y="575"/>
                    </a:lnTo>
                    <a:lnTo>
                      <a:pt x="375" y="562"/>
                    </a:lnTo>
                    <a:lnTo>
                      <a:pt x="375" y="500"/>
                    </a:lnTo>
                    <a:lnTo>
                      <a:pt x="0" y="500"/>
                    </a:lnTo>
                    <a:lnTo>
                      <a:pt x="0" y="811"/>
                    </a:lnTo>
                    <a:lnTo>
                      <a:pt x="0" y="824"/>
                    </a:lnTo>
                    <a:lnTo>
                      <a:pt x="2" y="836"/>
                    </a:lnTo>
                    <a:lnTo>
                      <a:pt x="6" y="849"/>
                    </a:lnTo>
                    <a:lnTo>
                      <a:pt x="10" y="860"/>
                    </a:lnTo>
                    <a:lnTo>
                      <a:pt x="15" y="871"/>
                    </a:lnTo>
                    <a:lnTo>
                      <a:pt x="21" y="881"/>
                    </a:lnTo>
                    <a:lnTo>
                      <a:pt x="29" y="891"/>
                    </a:lnTo>
                    <a:lnTo>
                      <a:pt x="37" y="900"/>
                    </a:lnTo>
                    <a:lnTo>
                      <a:pt x="45" y="908"/>
                    </a:lnTo>
                    <a:lnTo>
                      <a:pt x="55" y="915"/>
                    </a:lnTo>
                    <a:lnTo>
                      <a:pt x="65" y="921"/>
                    </a:lnTo>
                    <a:lnTo>
                      <a:pt x="76" y="926"/>
                    </a:lnTo>
                    <a:lnTo>
                      <a:pt x="88" y="931"/>
                    </a:lnTo>
                    <a:lnTo>
                      <a:pt x="99" y="933"/>
                    </a:lnTo>
                    <a:lnTo>
                      <a:pt x="112" y="935"/>
                    </a:lnTo>
                    <a:lnTo>
                      <a:pt x="124" y="936"/>
                    </a:lnTo>
                    <a:lnTo>
                      <a:pt x="874" y="936"/>
                    </a:lnTo>
                    <a:lnTo>
                      <a:pt x="887" y="935"/>
                    </a:lnTo>
                    <a:lnTo>
                      <a:pt x="899" y="933"/>
                    </a:lnTo>
                    <a:lnTo>
                      <a:pt x="910" y="931"/>
                    </a:lnTo>
                    <a:lnTo>
                      <a:pt x="922" y="926"/>
                    </a:lnTo>
                    <a:lnTo>
                      <a:pt x="933" y="921"/>
                    </a:lnTo>
                    <a:lnTo>
                      <a:pt x="944" y="915"/>
                    </a:lnTo>
                    <a:lnTo>
                      <a:pt x="953" y="908"/>
                    </a:lnTo>
                    <a:lnTo>
                      <a:pt x="962" y="900"/>
                    </a:lnTo>
                    <a:lnTo>
                      <a:pt x="970" y="891"/>
                    </a:lnTo>
                    <a:lnTo>
                      <a:pt x="977" y="881"/>
                    </a:lnTo>
                    <a:lnTo>
                      <a:pt x="983" y="871"/>
                    </a:lnTo>
                    <a:lnTo>
                      <a:pt x="989" y="860"/>
                    </a:lnTo>
                    <a:lnTo>
                      <a:pt x="993" y="849"/>
                    </a:lnTo>
                    <a:lnTo>
                      <a:pt x="996" y="836"/>
                    </a:lnTo>
                    <a:lnTo>
                      <a:pt x="998" y="824"/>
                    </a:lnTo>
                    <a:lnTo>
                      <a:pt x="998" y="811"/>
                    </a:lnTo>
                    <a:lnTo>
                      <a:pt x="998" y="500"/>
                    </a:lnTo>
                    <a:lnTo>
                      <a:pt x="624" y="500"/>
                    </a:lnTo>
                    <a:lnTo>
                      <a:pt x="624" y="562"/>
                    </a:lnTo>
                    <a:close/>
                    <a:moveTo>
                      <a:pt x="561" y="500"/>
                    </a:moveTo>
                    <a:lnTo>
                      <a:pt x="437" y="500"/>
                    </a:lnTo>
                    <a:lnTo>
                      <a:pt x="437" y="625"/>
                    </a:lnTo>
                    <a:lnTo>
                      <a:pt x="561" y="625"/>
                    </a:lnTo>
                    <a:lnTo>
                      <a:pt x="561" y="500"/>
                    </a:lnTo>
                    <a:close/>
                    <a:moveTo>
                      <a:pt x="874" y="188"/>
                    </a:moveTo>
                    <a:lnTo>
                      <a:pt x="686" y="188"/>
                    </a:lnTo>
                    <a:lnTo>
                      <a:pt x="686" y="125"/>
                    </a:lnTo>
                    <a:lnTo>
                      <a:pt x="686" y="113"/>
                    </a:lnTo>
                    <a:lnTo>
                      <a:pt x="684" y="102"/>
                    </a:lnTo>
                    <a:lnTo>
                      <a:pt x="681" y="90"/>
                    </a:lnTo>
                    <a:lnTo>
                      <a:pt x="678" y="80"/>
                    </a:lnTo>
                    <a:lnTo>
                      <a:pt x="673" y="69"/>
                    </a:lnTo>
                    <a:lnTo>
                      <a:pt x="668" y="59"/>
                    </a:lnTo>
                    <a:lnTo>
                      <a:pt x="660" y="49"/>
                    </a:lnTo>
                    <a:lnTo>
                      <a:pt x="653" y="41"/>
                    </a:lnTo>
                    <a:lnTo>
                      <a:pt x="646" y="33"/>
                    </a:lnTo>
                    <a:lnTo>
                      <a:pt x="636" y="25"/>
                    </a:lnTo>
                    <a:lnTo>
                      <a:pt x="627" y="19"/>
                    </a:lnTo>
                    <a:lnTo>
                      <a:pt x="618" y="14"/>
                    </a:lnTo>
                    <a:lnTo>
                      <a:pt x="607" y="10"/>
                    </a:lnTo>
                    <a:lnTo>
                      <a:pt x="596" y="6"/>
                    </a:lnTo>
                    <a:lnTo>
                      <a:pt x="584" y="4"/>
                    </a:lnTo>
                    <a:lnTo>
                      <a:pt x="573" y="1"/>
                    </a:lnTo>
                    <a:lnTo>
                      <a:pt x="573" y="0"/>
                    </a:lnTo>
                    <a:lnTo>
                      <a:pt x="436" y="0"/>
                    </a:lnTo>
                    <a:lnTo>
                      <a:pt x="436" y="0"/>
                    </a:lnTo>
                    <a:lnTo>
                      <a:pt x="424" y="1"/>
                    </a:lnTo>
                    <a:lnTo>
                      <a:pt x="411" y="4"/>
                    </a:lnTo>
                    <a:lnTo>
                      <a:pt x="399" y="7"/>
                    </a:lnTo>
                    <a:lnTo>
                      <a:pt x="387" y="11"/>
                    </a:lnTo>
                    <a:lnTo>
                      <a:pt x="377" y="16"/>
                    </a:lnTo>
                    <a:lnTo>
                      <a:pt x="366" y="22"/>
                    </a:lnTo>
                    <a:lnTo>
                      <a:pt x="357" y="30"/>
                    </a:lnTo>
                    <a:lnTo>
                      <a:pt x="349" y="37"/>
                    </a:lnTo>
                    <a:lnTo>
                      <a:pt x="340" y="46"/>
                    </a:lnTo>
                    <a:lnTo>
                      <a:pt x="333" y="56"/>
                    </a:lnTo>
                    <a:lnTo>
                      <a:pt x="327" y="66"/>
                    </a:lnTo>
                    <a:lnTo>
                      <a:pt x="321" y="76"/>
                    </a:lnTo>
                    <a:lnTo>
                      <a:pt x="317" y="88"/>
                    </a:lnTo>
                    <a:lnTo>
                      <a:pt x="314" y="100"/>
                    </a:lnTo>
                    <a:lnTo>
                      <a:pt x="313" y="113"/>
                    </a:lnTo>
                    <a:lnTo>
                      <a:pt x="312" y="125"/>
                    </a:lnTo>
                    <a:lnTo>
                      <a:pt x="312" y="188"/>
                    </a:lnTo>
                    <a:lnTo>
                      <a:pt x="124" y="188"/>
                    </a:lnTo>
                    <a:lnTo>
                      <a:pt x="112" y="188"/>
                    </a:lnTo>
                    <a:lnTo>
                      <a:pt x="99" y="190"/>
                    </a:lnTo>
                    <a:lnTo>
                      <a:pt x="88" y="193"/>
                    </a:lnTo>
                    <a:lnTo>
                      <a:pt x="76" y="197"/>
                    </a:lnTo>
                    <a:lnTo>
                      <a:pt x="65" y="203"/>
                    </a:lnTo>
                    <a:lnTo>
                      <a:pt x="55" y="209"/>
                    </a:lnTo>
                    <a:lnTo>
                      <a:pt x="45" y="216"/>
                    </a:lnTo>
                    <a:lnTo>
                      <a:pt x="37" y="225"/>
                    </a:lnTo>
                    <a:lnTo>
                      <a:pt x="29" y="233"/>
                    </a:lnTo>
                    <a:lnTo>
                      <a:pt x="21" y="242"/>
                    </a:lnTo>
                    <a:lnTo>
                      <a:pt x="15" y="253"/>
                    </a:lnTo>
                    <a:lnTo>
                      <a:pt x="10" y="264"/>
                    </a:lnTo>
                    <a:lnTo>
                      <a:pt x="6" y="276"/>
                    </a:lnTo>
                    <a:lnTo>
                      <a:pt x="2" y="287"/>
                    </a:lnTo>
                    <a:lnTo>
                      <a:pt x="0" y="300"/>
                    </a:lnTo>
                    <a:lnTo>
                      <a:pt x="0" y="312"/>
                    </a:lnTo>
                    <a:lnTo>
                      <a:pt x="0" y="437"/>
                    </a:lnTo>
                    <a:lnTo>
                      <a:pt x="998" y="437"/>
                    </a:lnTo>
                    <a:lnTo>
                      <a:pt x="998" y="312"/>
                    </a:lnTo>
                    <a:lnTo>
                      <a:pt x="998" y="300"/>
                    </a:lnTo>
                    <a:lnTo>
                      <a:pt x="996" y="287"/>
                    </a:lnTo>
                    <a:lnTo>
                      <a:pt x="993" y="276"/>
                    </a:lnTo>
                    <a:lnTo>
                      <a:pt x="989" y="264"/>
                    </a:lnTo>
                    <a:lnTo>
                      <a:pt x="983" y="253"/>
                    </a:lnTo>
                    <a:lnTo>
                      <a:pt x="977" y="242"/>
                    </a:lnTo>
                    <a:lnTo>
                      <a:pt x="970" y="233"/>
                    </a:lnTo>
                    <a:lnTo>
                      <a:pt x="962" y="225"/>
                    </a:lnTo>
                    <a:lnTo>
                      <a:pt x="953" y="216"/>
                    </a:lnTo>
                    <a:lnTo>
                      <a:pt x="944" y="209"/>
                    </a:lnTo>
                    <a:lnTo>
                      <a:pt x="933" y="203"/>
                    </a:lnTo>
                    <a:lnTo>
                      <a:pt x="922" y="197"/>
                    </a:lnTo>
                    <a:lnTo>
                      <a:pt x="910" y="193"/>
                    </a:lnTo>
                    <a:lnTo>
                      <a:pt x="899" y="190"/>
                    </a:lnTo>
                    <a:lnTo>
                      <a:pt x="887" y="188"/>
                    </a:lnTo>
                    <a:lnTo>
                      <a:pt x="874" y="188"/>
                    </a:lnTo>
                    <a:close/>
                    <a:moveTo>
                      <a:pt x="500" y="63"/>
                    </a:moveTo>
                    <a:lnTo>
                      <a:pt x="512" y="63"/>
                    </a:lnTo>
                    <a:lnTo>
                      <a:pt x="525" y="65"/>
                    </a:lnTo>
                    <a:lnTo>
                      <a:pt x="536" y="68"/>
                    </a:lnTo>
                    <a:lnTo>
                      <a:pt x="548" y="72"/>
                    </a:lnTo>
                    <a:lnTo>
                      <a:pt x="559" y="78"/>
                    </a:lnTo>
                    <a:lnTo>
                      <a:pt x="569" y="84"/>
                    </a:lnTo>
                    <a:lnTo>
                      <a:pt x="579" y="91"/>
                    </a:lnTo>
                    <a:lnTo>
                      <a:pt x="587" y="99"/>
                    </a:lnTo>
                    <a:lnTo>
                      <a:pt x="596" y="108"/>
                    </a:lnTo>
                    <a:lnTo>
                      <a:pt x="603" y="118"/>
                    </a:lnTo>
                    <a:lnTo>
                      <a:pt x="609" y="129"/>
                    </a:lnTo>
                    <a:lnTo>
                      <a:pt x="614" y="139"/>
                    </a:lnTo>
                    <a:lnTo>
                      <a:pt x="619" y="150"/>
                    </a:lnTo>
                    <a:lnTo>
                      <a:pt x="622" y="162"/>
                    </a:lnTo>
                    <a:lnTo>
                      <a:pt x="624" y="174"/>
                    </a:lnTo>
                    <a:lnTo>
                      <a:pt x="624" y="188"/>
                    </a:lnTo>
                    <a:lnTo>
                      <a:pt x="375" y="188"/>
                    </a:lnTo>
                    <a:lnTo>
                      <a:pt x="375" y="174"/>
                    </a:lnTo>
                    <a:lnTo>
                      <a:pt x="377" y="162"/>
                    </a:lnTo>
                    <a:lnTo>
                      <a:pt x="380" y="150"/>
                    </a:lnTo>
                    <a:lnTo>
                      <a:pt x="384" y="139"/>
                    </a:lnTo>
                    <a:lnTo>
                      <a:pt x="389" y="129"/>
                    </a:lnTo>
                    <a:lnTo>
                      <a:pt x="395" y="118"/>
                    </a:lnTo>
                    <a:lnTo>
                      <a:pt x="403" y="108"/>
                    </a:lnTo>
                    <a:lnTo>
                      <a:pt x="411" y="99"/>
                    </a:lnTo>
                    <a:lnTo>
                      <a:pt x="419" y="91"/>
                    </a:lnTo>
                    <a:lnTo>
                      <a:pt x="430" y="84"/>
                    </a:lnTo>
                    <a:lnTo>
                      <a:pt x="440" y="78"/>
                    </a:lnTo>
                    <a:lnTo>
                      <a:pt x="451" y="72"/>
                    </a:lnTo>
                    <a:lnTo>
                      <a:pt x="462" y="68"/>
                    </a:lnTo>
                    <a:lnTo>
                      <a:pt x="474" y="65"/>
                    </a:lnTo>
                    <a:lnTo>
                      <a:pt x="486" y="63"/>
                    </a:lnTo>
                    <a:lnTo>
                      <a:pt x="500" y="63"/>
                    </a:lnTo>
                    <a:close/>
                  </a:path>
                </a:pathLst>
              </a:custGeom>
              <a:solidFill>
                <a:srgbClr val="DB671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93" name="Freeform 25"/>
              <p:cNvSpPr>
                <a:spLocks/>
              </p:cNvSpPr>
              <p:nvPr/>
            </p:nvSpPr>
            <p:spPr bwMode="auto">
              <a:xfrm>
                <a:off x="3769" y="1862"/>
                <a:ext cx="71" cy="72"/>
              </a:xfrm>
              <a:custGeom>
                <a:avLst/>
                <a:gdLst/>
                <a:ahLst/>
                <a:cxnLst>
                  <a:cxn ang="0">
                    <a:pos x="284" y="157"/>
                  </a:cxn>
                  <a:cxn ang="0">
                    <a:pos x="279" y="184"/>
                  </a:cxn>
                  <a:cxn ang="0">
                    <a:pos x="267" y="210"/>
                  </a:cxn>
                  <a:cxn ang="0">
                    <a:pos x="252" y="232"/>
                  </a:cxn>
                  <a:cxn ang="0">
                    <a:pos x="233" y="252"/>
                  </a:cxn>
                  <a:cxn ang="0">
                    <a:pos x="210" y="268"/>
                  </a:cxn>
                  <a:cxn ang="0">
                    <a:pos x="185" y="278"/>
                  </a:cxn>
                  <a:cxn ang="0">
                    <a:pos x="157" y="283"/>
                  </a:cxn>
                  <a:cxn ang="0">
                    <a:pos x="127" y="283"/>
                  </a:cxn>
                  <a:cxn ang="0">
                    <a:pos x="100" y="278"/>
                  </a:cxn>
                  <a:cxn ang="0">
                    <a:pos x="74" y="268"/>
                  </a:cxn>
                  <a:cxn ang="0">
                    <a:pos x="51" y="252"/>
                  </a:cxn>
                  <a:cxn ang="0">
                    <a:pos x="32" y="232"/>
                  </a:cxn>
                  <a:cxn ang="0">
                    <a:pos x="17" y="210"/>
                  </a:cxn>
                  <a:cxn ang="0">
                    <a:pos x="6" y="184"/>
                  </a:cxn>
                  <a:cxn ang="0">
                    <a:pos x="0" y="157"/>
                  </a:cxn>
                  <a:cxn ang="0">
                    <a:pos x="0" y="128"/>
                  </a:cxn>
                  <a:cxn ang="0">
                    <a:pos x="6" y="100"/>
                  </a:cxn>
                  <a:cxn ang="0">
                    <a:pos x="17" y="74"/>
                  </a:cxn>
                  <a:cxn ang="0">
                    <a:pos x="32" y="52"/>
                  </a:cxn>
                  <a:cxn ang="0">
                    <a:pos x="51" y="32"/>
                  </a:cxn>
                  <a:cxn ang="0">
                    <a:pos x="74" y="16"/>
                  </a:cxn>
                  <a:cxn ang="0">
                    <a:pos x="100" y="6"/>
                  </a:cxn>
                  <a:cxn ang="0">
                    <a:pos x="127" y="1"/>
                  </a:cxn>
                  <a:cxn ang="0">
                    <a:pos x="157" y="1"/>
                  </a:cxn>
                  <a:cxn ang="0">
                    <a:pos x="185" y="6"/>
                  </a:cxn>
                  <a:cxn ang="0">
                    <a:pos x="210" y="16"/>
                  </a:cxn>
                  <a:cxn ang="0">
                    <a:pos x="233" y="32"/>
                  </a:cxn>
                  <a:cxn ang="0">
                    <a:pos x="252" y="52"/>
                  </a:cxn>
                  <a:cxn ang="0">
                    <a:pos x="267" y="74"/>
                  </a:cxn>
                  <a:cxn ang="0">
                    <a:pos x="279" y="100"/>
                  </a:cxn>
                  <a:cxn ang="0">
                    <a:pos x="284" y="128"/>
                  </a:cxn>
                </a:cxnLst>
                <a:rect l="0" t="0" r="r" b="b"/>
                <a:pathLst>
                  <a:path w="285" h="284">
                    <a:moveTo>
                      <a:pt x="285" y="142"/>
                    </a:moveTo>
                    <a:lnTo>
                      <a:pt x="284" y="157"/>
                    </a:lnTo>
                    <a:lnTo>
                      <a:pt x="282" y="171"/>
                    </a:lnTo>
                    <a:lnTo>
                      <a:pt x="279" y="184"/>
                    </a:lnTo>
                    <a:lnTo>
                      <a:pt x="273" y="198"/>
                    </a:lnTo>
                    <a:lnTo>
                      <a:pt x="267" y="210"/>
                    </a:lnTo>
                    <a:lnTo>
                      <a:pt x="261" y="222"/>
                    </a:lnTo>
                    <a:lnTo>
                      <a:pt x="252" y="232"/>
                    </a:lnTo>
                    <a:lnTo>
                      <a:pt x="243" y="243"/>
                    </a:lnTo>
                    <a:lnTo>
                      <a:pt x="233" y="252"/>
                    </a:lnTo>
                    <a:lnTo>
                      <a:pt x="222" y="260"/>
                    </a:lnTo>
                    <a:lnTo>
                      <a:pt x="210" y="268"/>
                    </a:lnTo>
                    <a:lnTo>
                      <a:pt x="197" y="273"/>
                    </a:lnTo>
                    <a:lnTo>
                      <a:pt x="185" y="278"/>
                    </a:lnTo>
                    <a:lnTo>
                      <a:pt x="171" y="281"/>
                    </a:lnTo>
                    <a:lnTo>
                      <a:pt x="157" y="283"/>
                    </a:lnTo>
                    <a:lnTo>
                      <a:pt x="142" y="284"/>
                    </a:lnTo>
                    <a:lnTo>
                      <a:pt x="127" y="283"/>
                    </a:lnTo>
                    <a:lnTo>
                      <a:pt x="114" y="281"/>
                    </a:lnTo>
                    <a:lnTo>
                      <a:pt x="100" y="278"/>
                    </a:lnTo>
                    <a:lnTo>
                      <a:pt x="87" y="273"/>
                    </a:lnTo>
                    <a:lnTo>
                      <a:pt x="74" y="268"/>
                    </a:lnTo>
                    <a:lnTo>
                      <a:pt x="63" y="260"/>
                    </a:lnTo>
                    <a:lnTo>
                      <a:pt x="51" y="252"/>
                    </a:lnTo>
                    <a:lnTo>
                      <a:pt x="42" y="243"/>
                    </a:lnTo>
                    <a:lnTo>
                      <a:pt x="32" y="232"/>
                    </a:lnTo>
                    <a:lnTo>
                      <a:pt x="24" y="222"/>
                    </a:lnTo>
                    <a:lnTo>
                      <a:pt x="17" y="210"/>
                    </a:lnTo>
                    <a:lnTo>
                      <a:pt x="11" y="198"/>
                    </a:lnTo>
                    <a:lnTo>
                      <a:pt x="6" y="184"/>
                    </a:lnTo>
                    <a:lnTo>
                      <a:pt x="2" y="171"/>
                    </a:lnTo>
                    <a:lnTo>
                      <a:pt x="0" y="157"/>
                    </a:lnTo>
                    <a:lnTo>
                      <a:pt x="0" y="142"/>
                    </a:lnTo>
                    <a:lnTo>
                      <a:pt x="0" y="128"/>
                    </a:lnTo>
                    <a:lnTo>
                      <a:pt x="2" y="113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74"/>
                    </a:lnTo>
                    <a:lnTo>
                      <a:pt x="24" y="62"/>
                    </a:lnTo>
                    <a:lnTo>
                      <a:pt x="32" y="52"/>
                    </a:lnTo>
                    <a:lnTo>
                      <a:pt x="42" y="41"/>
                    </a:lnTo>
                    <a:lnTo>
                      <a:pt x="51" y="32"/>
                    </a:lnTo>
                    <a:lnTo>
                      <a:pt x="63" y="24"/>
                    </a:lnTo>
                    <a:lnTo>
                      <a:pt x="74" y="16"/>
                    </a:lnTo>
                    <a:lnTo>
                      <a:pt x="87" y="11"/>
                    </a:lnTo>
                    <a:lnTo>
                      <a:pt x="100" y="6"/>
                    </a:lnTo>
                    <a:lnTo>
                      <a:pt x="114" y="3"/>
                    </a:lnTo>
                    <a:lnTo>
                      <a:pt x="127" y="1"/>
                    </a:lnTo>
                    <a:lnTo>
                      <a:pt x="142" y="0"/>
                    </a:lnTo>
                    <a:lnTo>
                      <a:pt x="157" y="1"/>
                    </a:lnTo>
                    <a:lnTo>
                      <a:pt x="171" y="3"/>
                    </a:lnTo>
                    <a:lnTo>
                      <a:pt x="185" y="6"/>
                    </a:lnTo>
                    <a:lnTo>
                      <a:pt x="197" y="11"/>
                    </a:lnTo>
                    <a:lnTo>
                      <a:pt x="210" y="16"/>
                    </a:lnTo>
                    <a:lnTo>
                      <a:pt x="222" y="24"/>
                    </a:lnTo>
                    <a:lnTo>
                      <a:pt x="233" y="32"/>
                    </a:lnTo>
                    <a:lnTo>
                      <a:pt x="243" y="41"/>
                    </a:lnTo>
                    <a:lnTo>
                      <a:pt x="252" y="52"/>
                    </a:lnTo>
                    <a:lnTo>
                      <a:pt x="261" y="62"/>
                    </a:lnTo>
                    <a:lnTo>
                      <a:pt x="267" y="74"/>
                    </a:lnTo>
                    <a:lnTo>
                      <a:pt x="273" y="86"/>
                    </a:lnTo>
                    <a:lnTo>
                      <a:pt x="279" y="100"/>
                    </a:lnTo>
                    <a:lnTo>
                      <a:pt x="282" y="113"/>
                    </a:lnTo>
                    <a:lnTo>
                      <a:pt x="284" y="128"/>
                    </a:lnTo>
                    <a:lnTo>
                      <a:pt x="285" y="142"/>
                    </a:lnTo>
                    <a:close/>
                  </a:path>
                </a:pathLst>
              </a:custGeom>
              <a:solidFill>
                <a:srgbClr val="DB261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94" name="Freeform 26"/>
              <p:cNvSpPr>
                <a:spLocks/>
              </p:cNvSpPr>
              <p:nvPr/>
            </p:nvSpPr>
            <p:spPr bwMode="auto">
              <a:xfrm>
                <a:off x="2461" y="691"/>
                <a:ext cx="190" cy="237"/>
              </a:xfrm>
              <a:custGeom>
                <a:avLst/>
                <a:gdLst/>
                <a:ahLst/>
                <a:cxnLst>
                  <a:cxn ang="0">
                    <a:pos x="754" y="935"/>
                  </a:cxn>
                  <a:cxn ang="0">
                    <a:pos x="732" y="901"/>
                  </a:cxn>
                  <a:cxn ang="0">
                    <a:pos x="662" y="824"/>
                  </a:cxn>
                  <a:cxn ang="0">
                    <a:pos x="585" y="737"/>
                  </a:cxn>
                  <a:cxn ang="0">
                    <a:pos x="554" y="689"/>
                  </a:cxn>
                  <a:cxn ang="0">
                    <a:pos x="532" y="639"/>
                  </a:cxn>
                  <a:cxn ang="0">
                    <a:pos x="523" y="587"/>
                  </a:cxn>
                  <a:cxn ang="0">
                    <a:pos x="534" y="532"/>
                  </a:cxn>
                  <a:cxn ang="0">
                    <a:pos x="566" y="474"/>
                  </a:cxn>
                  <a:cxn ang="0">
                    <a:pos x="623" y="400"/>
                  </a:cxn>
                  <a:cxn ang="0">
                    <a:pos x="646" y="356"/>
                  </a:cxn>
                  <a:cxn ang="0">
                    <a:pos x="658" y="306"/>
                  </a:cxn>
                  <a:cxn ang="0">
                    <a:pos x="663" y="256"/>
                  </a:cxn>
                  <a:cxn ang="0">
                    <a:pos x="662" y="210"/>
                  </a:cxn>
                  <a:cxn ang="0">
                    <a:pos x="655" y="167"/>
                  </a:cxn>
                  <a:cxn ang="0">
                    <a:pos x="641" y="128"/>
                  </a:cxn>
                  <a:cxn ang="0">
                    <a:pos x="622" y="94"/>
                  </a:cxn>
                  <a:cxn ang="0">
                    <a:pos x="597" y="64"/>
                  </a:cxn>
                  <a:cxn ang="0">
                    <a:pos x="566" y="40"/>
                  </a:cxn>
                  <a:cxn ang="0">
                    <a:pos x="530" y="21"/>
                  </a:cxn>
                  <a:cxn ang="0">
                    <a:pos x="487" y="7"/>
                  </a:cxn>
                  <a:cxn ang="0">
                    <a:pos x="439" y="0"/>
                  </a:cxn>
                  <a:cxn ang="0">
                    <a:pos x="353" y="2"/>
                  </a:cxn>
                  <a:cxn ang="0">
                    <a:pos x="301" y="8"/>
                  </a:cxn>
                  <a:cxn ang="0">
                    <a:pos x="235" y="26"/>
                  </a:cxn>
                  <a:cxn ang="0">
                    <a:pos x="181" y="53"/>
                  </a:cxn>
                  <a:cxn ang="0">
                    <a:pos x="141" y="91"/>
                  </a:cxn>
                  <a:cxn ang="0">
                    <a:pos x="111" y="141"/>
                  </a:cxn>
                  <a:cxn ang="0">
                    <a:pos x="93" y="204"/>
                  </a:cxn>
                  <a:cxn ang="0">
                    <a:pos x="88" y="243"/>
                  </a:cxn>
                  <a:cxn ang="0">
                    <a:pos x="91" y="261"/>
                  </a:cxn>
                  <a:cxn ang="0">
                    <a:pos x="92" y="278"/>
                  </a:cxn>
                  <a:cxn ang="0">
                    <a:pos x="86" y="293"/>
                  </a:cxn>
                  <a:cxn ang="0">
                    <a:pos x="54" y="330"/>
                  </a:cxn>
                  <a:cxn ang="0">
                    <a:pos x="21" y="372"/>
                  </a:cxn>
                  <a:cxn ang="0">
                    <a:pos x="17" y="395"/>
                  </a:cxn>
                  <a:cxn ang="0">
                    <a:pos x="21" y="403"/>
                  </a:cxn>
                  <a:cxn ang="0">
                    <a:pos x="41" y="414"/>
                  </a:cxn>
                  <a:cxn ang="0">
                    <a:pos x="58" y="422"/>
                  </a:cxn>
                  <a:cxn ang="0">
                    <a:pos x="65" y="439"/>
                  </a:cxn>
                  <a:cxn ang="0">
                    <a:pos x="61" y="468"/>
                  </a:cxn>
                  <a:cxn ang="0">
                    <a:pos x="75" y="488"/>
                  </a:cxn>
                  <a:cxn ang="0">
                    <a:pos x="76" y="510"/>
                  </a:cxn>
                  <a:cxn ang="0">
                    <a:pos x="93" y="525"/>
                  </a:cxn>
                  <a:cxn ang="0">
                    <a:pos x="96" y="536"/>
                  </a:cxn>
                  <a:cxn ang="0">
                    <a:pos x="91" y="556"/>
                  </a:cxn>
                  <a:cxn ang="0">
                    <a:pos x="90" y="576"/>
                  </a:cxn>
                  <a:cxn ang="0">
                    <a:pos x="95" y="594"/>
                  </a:cxn>
                  <a:cxn ang="0">
                    <a:pos x="106" y="608"/>
                  </a:cxn>
                  <a:cxn ang="0">
                    <a:pos x="125" y="617"/>
                  </a:cxn>
                  <a:cxn ang="0">
                    <a:pos x="156" y="625"/>
                  </a:cxn>
                  <a:cxn ang="0">
                    <a:pos x="197" y="644"/>
                  </a:cxn>
                  <a:cxn ang="0">
                    <a:pos x="212" y="659"/>
                  </a:cxn>
                  <a:cxn ang="0">
                    <a:pos x="221" y="678"/>
                  </a:cxn>
                  <a:cxn ang="0">
                    <a:pos x="224" y="704"/>
                  </a:cxn>
                  <a:cxn ang="0">
                    <a:pos x="221" y="734"/>
                  </a:cxn>
                  <a:cxn ang="0">
                    <a:pos x="212" y="762"/>
                  </a:cxn>
                  <a:cxn ang="0">
                    <a:pos x="196" y="789"/>
                  </a:cxn>
                  <a:cxn ang="0">
                    <a:pos x="169" y="822"/>
                  </a:cxn>
                  <a:cxn ang="0">
                    <a:pos x="117" y="868"/>
                  </a:cxn>
                  <a:cxn ang="0">
                    <a:pos x="39" y="921"/>
                  </a:cxn>
                </a:cxnLst>
                <a:rect l="0" t="0" r="r" b="b"/>
                <a:pathLst>
                  <a:path w="759" h="946">
                    <a:moveTo>
                      <a:pt x="0" y="945"/>
                    </a:moveTo>
                    <a:lnTo>
                      <a:pt x="759" y="946"/>
                    </a:lnTo>
                    <a:lnTo>
                      <a:pt x="754" y="935"/>
                    </a:lnTo>
                    <a:lnTo>
                      <a:pt x="748" y="924"/>
                    </a:lnTo>
                    <a:lnTo>
                      <a:pt x="741" y="912"/>
                    </a:lnTo>
                    <a:lnTo>
                      <a:pt x="732" y="901"/>
                    </a:lnTo>
                    <a:lnTo>
                      <a:pt x="712" y="877"/>
                    </a:lnTo>
                    <a:lnTo>
                      <a:pt x="688" y="851"/>
                    </a:lnTo>
                    <a:lnTo>
                      <a:pt x="662" y="824"/>
                    </a:lnTo>
                    <a:lnTo>
                      <a:pt x="636" y="796"/>
                    </a:lnTo>
                    <a:lnTo>
                      <a:pt x="610" y="767"/>
                    </a:lnTo>
                    <a:lnTo>
                      <a:pt x="585" y="737"/>
                    </a:lnTo>
                    <a:lnTo>
                      <a:pt x="573" y="721"/>
                    </a:lnTo>
                    <a:lnTo>
                      <a:pt x="563" y="706"/>
                    </a:lnTo>
                    <a:lnTo>
                      <a:pt x="554" y="689"/>
                    </a:lnTo>
                    <a:lnTo>
                      <a:pt x="544" y="673"/>
                    </a:lnTo>
                    <a:lnTo>
                      <a:pt x="537" y="657"/>
                    </a:lnTo>
                    <a:lnTo>
                      <a:pt x="532" y="639"/>
                    </a:lnTo>
                    <a:lnTo>
                      <a:pt x="527" y="622"/>
                    </a:lnTo>
                    <a:lnTo>
                      <a:pt x="524" y="605"/>
                    </a:lnTo>
                    <a:lnTo>
                      <a:pt x="523" y="587"/>
                    </a:lnTo>
                    <a:lnTo>
                      <a:pt x="524" y="568"/>
                    </a:lnTo>
                    <a:lnTo>
                      <a:pt x="528" y="550"/>
                    </a:lnTo>
                    <a:lnTo>
                      <a:pt x="534" y="532"/>
                    </a:lnTo>
                    <a:lnTo>
                      <a:pt x="542" y="513"/>
                    </a:lnTo>
                    <a:lnTo>
                      <a:pt x="552" y="493"/>
                    </a:lnTo>
                    <a:lnTo>
                      <a:pt x="566" y="474"/>
                    </a:lnTo>
                    <a:lnTo>
                      <a:pt x="582" y="454"/>
                    </a:lnTo>
                    <a:lnTo>
                      <a:pt x="604" y="427"/>
                    </a:lnTo>
                    <a:lnTo>
                      <a:pt x="623" y="400"/>
                    </a:lnTo>
                    <a:lnTo>
                      <a:pt x="633" y="386"/>
                    </a:lnTo>
                    <a:lnTo>
                      <a:pt x="640" y="371"/>
                    </a:lnTo>
                    <a:lnTo>
                      <a:pt x="646" y="356"/>
                    </a:lnTo>
                    <a:lnTo>
                      <a:pt x="652" y="341"/>
                    </a:lnTo>
                    <a:lnTo>
                      <a:pt x="656" y="324"/>
                    </a:lnTo>
                    <a:lnTo>
                      <a:pt x="658" y="306"/>
                    </a:lnTo>
                    <a:lnTo>
                      <a:pt x="661" y="290"/>
                    </a:lnTo>
                    <a:lnTo>
                      <a:pt x="662" y="273"/>
                    </a:lnTo>
                    <a:lnTo>
                      <a:pt x="663" y="256"/>
                    </a:lnTo>
                    <a:lnTo>
                      <a:pt x="663" y="241"/>
                    </a:lnTo>
                    <a:lnTo>
                      <a:pt x="663" y="225"/>
                    </a:lnTo>
                    <a:lnTo>
                      <a:pt x="662" y="210"/>
                    </a:lnTo>
                    <a:lnTo>
                      <a:pt x="660" y="196"/>
                    </a:lnTo>
                    <a:lnTo>
                      <a:pt x="658" y="181"/>
                    </a:lnTo>
                    <a:lnTo>
                      <a:pt x="655" y="167"/>
                    </a:lnTo>
                    <a:lnTo>
                      <a:pt x="650" y="154"/>
                    </a:lnTo>
                    <a:lnTo>
                      <a:pt x="646" y="141"/>
                    </a:lnTo>
                    <a:lnTo>
                      <a:pt x="641" y="128"/>
                    </a:lnTo>
                    <a:lnTo>
                      <a:pt x="636" y="117"/>
                    </a:lnTo>
                    <a:lnTo>
                      <a:pt x="630" y="105"/>
                    </a:lnTo>
                    <a:lnTo>
                      <a:pt x="622" y="94"/>
                    </a:lnTo>
                    <a:lnTo>
                      <a:pt x="614" y="83"/>
                    </a:lnTo>
                    <a:lnTo>
                      <a:pt x="606" y="73"/>
                    </a:lnTo>
                    <a:lnTo>
                      <a:pt x="597" y="64"/>
                    </a:lnTo>
                    <a:lnTo>
                      <a:pt x="587" y="55"/>
                    </a:lnTo>
                    <a:lnTo>
                      <a:pt x="577" y="47"/>
                    </a:lnTo>
                    <a:lnTo>
                      <a:pt x="566" y="40"/>
                    </a:lnTo>
                    <a:lnTo>
                      <a:pt x="555" y="32"/>
                    </a:lnTo>
                    <a:lnTo>
                      <a:pt x="542" y="26"/>
                    </a:lnTo>
                    <a:lnTo>
                      <a:pt x="530" y="21"/>
                    </a:lnTo>
                    <a:lnTo>
                      <a:pt x="516" y="16"/>
                    </a:lnTo>
                    <a:lnTo>
                      <a:pt x="501" y="10"/>
                    </a:lnTo>
                    <a:lnTo>
                      <a:pt x="487" y="7"/>
                    </a:lnTo>
                    <a:lnTo>
                      <a:pt x="471" y="4"/>
                    </a:lnTo>
                    <a:lnTo>
                      <a:pt x="456" y="2"/>
                    </a:lnTo>
                    <a:lnTo>
                      <a:pt x="439" y="0"/>
                    </a:lnTo>
                    <a:lnTo>
                      <a:pt x="404" y="0"/>
                    </a:lnTo>
                    <a:lnTo>
                      <a:pt x="370" y="0"/>
                    </a:lnTo>
                    <a:lnTo>
                      <a:pt x="353" y="2"/>
                    </a:lnTo>
                    <a:lnTo>
                      <a:pt x="336" y="3"/>
                    </a:lnTo>
                    <a:lnTo>
                      <a:pt x="319" y="5"/>
                    </a:lnTo>
                    <a:lnTo>
                      <a:pt x="301" y="8"/>
                    </a:lnTo>
                    <a:lnTo>
                      <a:pt x="277" y="13"/>
                    </a:lnTo>
                    <a:lnTo>
                      <a:pt x="255" y="19"/>
                    </a:lnTo>
                    <a:lnTo>
                      <a:pt x="235" y="26"/>
                    </a:lnTo>
                    <a:lnTo>
                      <a:pt x="215" y="33"/>
                    </a:lnTo>
                    <a:lnTo>
                      <a:pt x="197" y="43"/>
                    </a:lnTo>
                    <a:lnTo>
                      <a:pt x="181" y="53"/>
                    </a:lnTo>
                    <a:lnTo>
                      <a:pt x="166" y="65"/>
                    </a:lnTo>
                    <a:lnTo>
                      <a:pt x="153" y="77"/>
                    </a:lnTo>
                    <a:lnTo>
                      <a:pt x="141" y="91"/>
                    </a:lnTo>
                    <a:lnTo>
                      <a:pt x="130" y="106"/>
                    </a:lnTo>
                    <a:lnTo>
                      <a:pt x="120" y="123"/>
                    </a:lnTo>
                    <a:lnTo>
                      <a:pt x="111" y="141"/>
                    </a:lnTo>
                    <a:lnTo>
                      <a:pt x="104" y="160"/>
                    </a:lnTo>
                    <a:lnTo>
                      <a:pt x="98" y="181"/>
                    </a:lnTo>
                    <a:lnTo>
                      <a:pt x="93" y="204"/>
                    </a:lnTo>
                    <a:lnTo>
                      <a:pt x="89" y="229"/>
                    </a:lnTo>
                    <a:lnTo>
                      <a:pt x="88" y="237"/>
                    </a:lnTo>
                    <a:lnTo>
                      <a:pt x="88" y="243"/>
                    </a:lnTo>
                    <a:lnTo>
                      <a:pt x="88" y="249"/>
                    </a:lnTo>
                    <a:lnTo>
                      <a:pt x="89" y="253"/>
                    </a:lnTo>
                    <a:lnTo>
                      <a:pt x="91" y="261"/>
                    </a:lnTo>
                    <a:lnTo>
                      <a:pt x="92" y="267"/>
                    </a:lnTo>
                    <a:lnTo>
                      <a:pt x="92" y="273"/>
                    </a:lnTo>
                    <a:lnTo>
                      <a:pt x="92" y="278"/>
                    </a:lnTo>
                    <a:lnTo>
                      <a:pt x="91" y="283"/>
                    </a:lnTo>
                    <a:lnTo>
                      <a:pt x="89" y="289"/>
                    </a:lnTo>
                    <a:lnTo>
                      <a:pt x="86" y="293"/>
                    </a:lnTo>
                    <a:lnTo>
                      <a:pt x="83" y="297"/>
                    </a:lnTo>
                    <a:lnTo>
                      <a:pt x="69" y="314"/>
                    </a:lnTo>
                    <a:lnTo>
                      <a:pt x="54" y="330"/>
                    </a:lnTo>
                    <a:lnTo>
                      <a:pt x="41" y="347"/>
                    </a:lnTo>
                    <a:lnTo>
                      <a:pt x="27" y="364"/>
                    </a:lnTo>
                    <a:lnTo>
                      <a:pt x="21" y="372"/>
                    </a:lnTo>
                    <a:lnTo>
                      <a:pt x="18" y="380"/>
                    </a:lnTo>
                    <a:lnTo>
                      <a:pt x="16" y="388"/>
                    </a:lnTo>
                    <a:lnTo>
                      <a:pt x="17" y="395"/>
                    </a:lnTo>
                    <a:lnTo>
                      <a:pt x="18" y="398"/>
                    </a:lnTo>
                    <a:lnTo>
                      <a:pt x="19" y="401"/>
                    </a:lnTo>
                    <a:lnTo>
                      <a:pt x="21" y="403"/>
                    </a:lnTo>
                    <a:lnTo>
                      <a:pt x="24" y="406"/>
                    </a:lnTo>
                    <a:lnTo>
                      <a:pt x="31" y="411"/>
                    </a:lnTo>
                    <a:lnTo>
                      <a:pt x="41" y="414"/>
                    </a:lnTo>
                    <a:lnTo>
                      <a:pt x="46" y="416"/>
                    </a:lnTo>
                    <a:lnTo>
                      <a:pt x="54" y="419"/>
                    </a:lnTo>
                    <a:lnTo>
                      <a:pt x="58" y="422"/>
                    </a:lnTo>
                    <a:lnTo>
                      <a:pt x="61" y="426"/>
                    </a:lnTo>
                    <a:lnTo>
                      <a:pt x="64" y="431"/>
                    </a:lnTo>
                    <a:lnTo>
                      <a:pt x="65" y="439"/>
                    </a:lnTo>
                    <a:lnTo>
                      <a:pt x="61" y="460"/>
                    </a:lnTo>
                    <a:lnTo>
                      <a:pt x="60" y="464"/>
                    </a:lnTo>
                    <a:lnTo>
                      <a:pt x="61" y="468"/>
                    </a:lnTo>
                    <a:lnTo>
                      <a:pt x="62" y="471"/>
                    </a:lnTo>
                    <a:lnTo>
                      <a:pt x="65" y="474"/>
                    </a:lnTo>
                    <a:lnTo>
                      <a:pt x="75" y="488"/>
                    </a:lnTo>
                    <a:lnTo>
                      <a:pt x="75" y="504"/>
                    </a:lnTo>
                    <a:lnTo>
                      <a:pt x="75" y="508"/>
                    </a:lnTo>
                    <a:lnTo>
                      <a:pt x="76" y="510"/>
                    </a:lnTo>
                    <a:lnTo>
                      <a:pt x="78" y="513"/>
                    </a:lnTo>
                    <a:lnTo>
                      <a:pt x="80" y="515"/>
                    </a:lnTo>
                    <a:lnTo>
                      <a:pt x="93" y="525"/>
                    </a:lnTo>
                    <a:lnTo>
                      <a:pt x="95" y="528"/>
                    </a:lnTo>
                    <a:lnTo>
                      <a:pt x="96" y="532"/>
                    </a:lnTo>
                    <a:lnTo>
                      <a:pt x="96" y="536"/>
                    </a:lnTo>
                    <a:lnTo>
                      <a:pt x="95" y="540"/>
                    </a:lnTo>
                    <a:lnTo>
                      <a:pt x="93" y="547"/>
                    </a:lnTo>
                    <a:lnTo>
                      <a:pt x="91" y="556"/>
                    </a:lnTo>
                    <a:lnTo>
                      <a:pt x="90" y="563"/>
                    </a:lnTo>
                    <a:lnTo>
                      <a:pt x="90" y="570"/>
                    </a:lnTo>
                    <a:lnTo>
                      <a:pt x="90" y="576"/>
                    </a:lnTo>
                    <a:lnTo>
                      <a:pt x="91" y="583"/>
                    </a:lnTo>
                    <a:lnTo>
                      <a:pt x="93" y="588"/>
                    </a:lnTo>
                    <a:lnTo>
                      <a:pt x="95" y="594"/>
                    </a:lnTo>
                    <a:lnTo>
                      <a:pt x="98" y="598"/>
                    </a:lnTo>
                    <a:lnTo>
                      <a:pt x="102" y="603"/>
                    </a:lnTo>
                    <a:lnTo>
                      <a:pt x="106" y="608"/>
                    </a:lnTo>
                    <a:lnTo>
                      <a:pt x="111" y="611"/>
                    </a:lnTo>
                    <a:lnTo>
                      <a:pt x="118" y="614"/>
                    </a:lnTo>
                    <a:lnTo>
                      <a:pt x="125" y="617"/>
                    </a:lnTo>
                    <a:lnTo>
                      <a:pt x="132" y="619"/>
                    </a:lnTo>
                    <a:lnTo>
                      <a:pt x="141" y="621"/>
                    </a:lnTo>
                    <a:lnTo>
                      <a:pt x="156" y="625"/>
                    </a:lnTo>
                    <a:lnTo>
                      <a:pt x="171" y="630"/>
                    </a:lnTo>
                    <a:lnTo>
                      <a:pt x="184" y="636"/>
                    </a:lnTo>
                    <a:lnTo>
                      <a:pt x="197" y="644"/>
                    </a:lnTo>
                    <a:lnTo>
                      <a:pt x="202" y="648"/>
                    </a:lnTo>
                    <a:lnTo>
                      <a:pt x="207" y="654"/>
                    </a:lnTo>
                    <a:lnTo>
                      <a:pt x="212" y="659"/>
                    </a:lnTo>
                    <a:lnTo>
                      <a:pt x="216" y="664"/>
                    </a:lnTo>
                    <a:lnTo>
                      <a:pt x="219" y="670"/>
                    </a:lnTo>
                    <a:lnTo>
                      <a:pt x="221" y="678"/>
                    </a:lnTo>
                    <a:lnTo>
                      <a:pt x="223" y="685"/>
                    </a:lnTo>
                    <a:lnTo>
                      <a:pt x="224" y="693"/>
                    </a:lnTo>
                    <a:lnTo>
                      <a:pt x="224" y="704"/>
                    </a:lnTo>
                    <a:lnTo>
                      <a:pt x="224" y="714"/>
                    </a:lnTo>
                    <a:lnTo>
                      <a:pt x="223" y="724"/>
                    </a:lnTo>
                    <a:lnTo>
                      <a:pt x="221" y="734"/>
                    </a:lnTo>
                    <a:lnTo>
                      <a:pt x="219" y="743"/>
                    </a:lnTo>
                    <a:lnTo>
                      <a:pt x="215" y="753"/>
                    </a:lnTo>
                    <a:lnTo>
                      <a:pt x="212" y="762"/>
                    </a:lnTo>
                    <a:lnTo>
                      <a:pt x="206" y="771"/>
                    </a:lnTo>
                    <a:lnTo>
                      <a:pt x="201" y="781"/>
                    </a:lnTo>
                    <a:lnTo>
                      <a:pt x="196" y="789"/>
                    </a:lnTo>
                    <a:lnTo>
                      <a:pt x="190" y="798"/>
                    </a:lnTo>
                    <a:lnTo>
                      <a:pt x="183" y="807"/>
                    </a:lnTo>
                    <a:lnTo>
                      <a:pt x="169" y="822"/>
                    </a:lnTo>
                    <a:lnTo>
                      <a:pt x="152" y="839"/>
                    </a:lnTo>
                    <a:lnTo>
                      <a:pt x="134" y="854"/>
                    </a:lnTo>
                    <a:lnTo>
                      <a:pt x="117" y="868"/>
                    </a:lnTo>
                    <a:lnTo>
                      <a:pt x="97" y="883"/>
                    </a:lnTo>
                    <a:lnTo>
                      <a:pt x="77" y="896"/>
                    </a:lnTo>
                    <a:lnTo>
                      <a:pt x="39" y="921"/>
                    </a:lnTo>
                    <a:lnTo>
                      <a:pt x="0" y="945"/>
                    </a:lnTo>
                    <a:close/>
                  </a:path>
                </a:pathLst>
              </a:custGeom>
              <a:solidFill>
                <a:srgbClr val="58418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95" name="Freeform 27"/>
              <p:cNvSpPr>
                <a:spLocks noEditPoints="1"/>
              </p:cNvSpPr>
              <p:nvPr/>
            </p:nvSpPr>
            <p:spPr bwMode="auto">
              <a:xfrm>
                <a:off x="970" y="2164"/>
                <a:ext cx="142" cy="170"/>
              </a:xfrm>
              <a:custGeom>
                <a:avLst/>
                <a:gdLst/>
                <a:ahLst/>
                <a:cxnLst>
                  <a:cxn ang="0">
                    <a:pos x="279" y="4"/>
                  </a:cxn>
                  <a:cxn ang="0">
                    <a:pos x="231" y="16"/>
                  </a:cxn>
                  <a:cxn ang="0">
                    <a:pos x="188" y="38"/>
                  </a:cxn>
                  <a:cxn ang="0">
                    <a:pos x="150" y="67"/>
                  </a:cxn>
                  <a:cxn ang="0">
                    <a:pos x="119" y="103"/>
                  </a:cxn>
                  <a:cxn ang="0">
                    <a:pos x="95" y="145"/>
                  </a:cxn>
                  <a:cxn ang="0">
                    <a:pos x="79" y="190"/>
                  </a:cxn>
                  <a:cxn ang="0">
                    <a:pos x="72" y="239"/>
                  </a:cxn>
                  <a:cxn ang="0">
                    <a:pos x="75" y="288"/>
                  </a:cxn>
                  <a:cxn ang="0">
                    <a:pos x="87" y="334"/>
                  </a:cxn>
                  <a:cxn ang="0">
                    <a:pos x="107" y="376"/>
                  </a:cxn>
                  <a:cxn ang="0">
                    <a:pos x="134" y="412"/>
                  </a:cxn>
                  <a:cxn ang="0">
                    <a:pos x="124" y="423"/>
                  </a:cxn>
                  <a:cxn ang="0">
                    <a:pos x="103" y="436"/>
                  </a:cxn>
                  <a:cxn ang="0">
                    <a:pos x="1" y="607"/>
                  </a:cxn>
                  <a:cxn ang="0">
                    <a:pos x="8" y="640"/>
                  </a:cxn>
                  <a:cxn ang="0">
                    <a:pos x="65" y="678"/>
                  </a:cxn>
                  <a:cxn ang="0">
                    <a:pos x="99" y="677"/>
                  </a:cxn>
                  <a:cxn ang="0">
                    <a:pos x="211" y="512"/>
                  </a:cxn>
                  <a:cxn ang="0">
                    <a:pos x="218" y="493"/>
                  </a:cxn>
                  <a:cxn ang="0">
                    <a:pos x="241" y="484"/>
                  </a:cxn>
                  <a:cxn ang="0">
                    <a:pos x="296" y="496"/>
                  </a:cxn>
                  <a:cxn ang="0">
                    <a:pos x="350" y="496"/>
                  </a:cxn>
                  <a:cxn ang="0">
                    <a:pos x="398" y="484"/>
                  </a:cxn>
                  <a:cxn ang="0">
                    <a:pos x="443" y="466"/>
                  </a:cxn>
                  <a:cxn ang="0">
                    <a:pos x="481" y="438"/>
                  </a:cxn>
                  <a:cxn ang="0">
                    <a:pos x="515" y="403"/>
                  </a:cxn>
                  <a:cxn ang="0">
                    <a:pos x="541" y="363"/>
                  </a:cxn>
                  <a:cxn ang="0">
                    <a:pos x="560" y="319"/>
                  </a:cxn>
                  <a:cxn ang="0">
                    <a:pos x="568" y="270"/>
                  </a:cxn>
                  <a:cxn ang="0">
                    <a:pos x="568" y="219"/>
                  </a:cxn>
                  <a:cxn ang="0">
                    <a:pos x="556" y="171"/>
                  </a:cxn>
                  <a:cxn ang="0">
                    <a:pos x="538" y="127"/>
                  </a:cxn>
                  <a:cxn ang="0">
                    <a:pos x="510" y="87"/>
                  </a:cxn>
                  <a:cxn ang="0">
                    <a:pos x="475" y="54"/>
                  </a:cxn>
                  <a:cxn ang="0">
                    <a:pos x="436" y="28"/>
                  </a:cxn>
                  <a:cxn ang="0">
                    <a:pos x="391" y="10"/>
                  </a:cxn>
                  <a:cxn ang="0">
                    <a:pos x="342" y="1"/>
                  </a:cxn>
                  <a:cxn ang="0">
                    <a:pos x="318" y="87"/>
                  </a:cxn>
                  <a:cxn ang="0">
                    <a:pos x="381" y="99"/>
                  </a:cxn>
                  <a:cxn ang="0">
                    <a:pos x="432" y="132"/>
                  </a:cxn>
                  <a:cxn ang="0">
                    <a:pos x="468" y="183"/>
                  </a:cxn>
                  <a:cxn ang="0">
                    <a:pos x="482" y="246"/>
                  </a:cxn>
                  <a:cxn ang="0">
                    <a:pos x="470" y="309"/>
                  </a:cxn>
                  <a:cxn ang="0">
                    <a:pos x="437" y="360"/>
                  </a:cxn>
                  <a:cxn ang="0">
                    <a:pos x="386" y="396"/>
                  </a:cxn>
                  <a:cxn ang="0">
                    <a:pos x="323" y="410"/>
                  </a:cxn>
                  <a:cxn ang="0">
                    <a:pos x="260" y="398"/>
                  </a:cxn>
                  <a:cxn ang="0">
                    <a:pos x="208" y="365"/>
                  </a:cxn>
                  <a:cxn ang="0">
                    <a:pos x="173" y="313"/>
                  </a:cxn>
                  <a:cxn ang="0">
                    <a:pos x="159" y="251"/>
                  </a:cxn>
                  <a:cxn ang="0">
                    <a:pos x="171" y="188"/>
                  </a:cxn>
                  <a:cxn ang="0">
                    <a:pos x="204" y="136"/>
                  </a:cxn>
                  <a:cxn ang="0">
                    <a:pos x="255" y="101"/>
                  </a:cxn>
                  <a:cxn ang="0">
                    <a:pos x="318" y="87"/>
                  </a:cxn>
                </a:cxnLst>
                <a:rect l="0" t="0" r="r" b="b"/>
                <a:pathLst>
                  <a:path w="569" h="681">
                    <a:moveTo>
                      <a:pt x="317" y="0"/>
                    </a:moveTo>
                    <a:lnTo>
                      <a:pt x="304" y="1"/>
                    </a:lnTo>
                    <a:lnTo>
                      <a:pt x="291" y="2"/>
                    </a:lnTo>
                    <a:lnTo>
                      <a:pt x="279" y="4"/>
                    </a:lnTo>
                    <a:lnTo>
                      <a:pt x="267" y="6"/>
                    </a:lnTo>
                    <a:lnTo>
                      <a:pt x="254" y="9"/>
                    </a:lnTo>
                    <a:lnTo>
                      <a:pt x="243" y="12"/>
                    </a:lnTo>
                    <a:lnTo>
                      <a:pt x="231" y="16"/>
                    </a:lnTo>
                    <a:lnTo>
                      <a:pt x="220" y="21"/>
                    </a:lnTo>
                    <a:lnTo>
                      <a:pt x="209" y="26"/>
                    </a:lnTo>
                    <a:lnTo>
                      <a:pt x="199" y="32"/>
                    </a:lnTo>
                    <a:lnTo>
                      <a:pt x="188" y="38"/>
                    </a:lnTo>
                    <a:lnTo>
                      <a:pt x="178" y="45"/>
                    </a:lnTo>
                    <a:lnTo>
                      <a:pt x="169" y="52"/>
                    </a:lnTo>
                    <a:lnTo>
                      <a:pt x="159" y="59"/>
                    </a:lnTo>
                    <a:lnTo>
                      <a:pt x="150" y="67"/>
                    </a:lnTo>
                    <a:lnTo>
                      <a:pt x="142" y="76"/>
                    </a:lnTo>
                    <a:lnTo>
                      <a:pt x="133" y="84"/>
                    </a:lnTo>
                    <a:lnTo>
                      <a:pt x="126" y="94"/>
                    </a:lnTo>
                    <a:lnTo>
                      <a:pt x="119" y="103"/>
                    </a:lnTo>
                    <a:lnTo>
                      <a:pt x="112" y="113"/>
                    </a:lnTo>
                    <a:lnTo>
                      <a:pt x="106" y="123"/>
                    </a:lnTo>
                    <a:lnTo>
                      <a:pt x="100" y="133"/>
                    </a:lnTo>
                    <a:lnTo>
                      <a:pt x="95" y="145"/>
                    </a:lnTo>
                    <a:lnTo>
                      <a:pt x="89" y="155"/>
                    </a:lnTo>
                    <a:lnTo>
                      <a:pt x="85" y="166"/>
                    </a:lnTo>
                    <a:lnTo>
                      <a:pt x="82" y="178"/>
                    </a:lnTo>
                    <a:lnTo>
                      <a:pt x="79" y="190"/>
                    </a:lnTo>
                    <a:lnTo>
                      <a:pt x="76" y="202"/>
                    </a:lnTo>
                    <a:lnTo>
                      <a:pt x="74" y="214"/>
                    </a:lnTo>
                    <a:lnTo>
                      <a:pt x="73" y="227"/>
                    </a:lnTo>
                    <a:lnTo>
                      <a:pt x="72" y="239"/>
                    </a:lnTo>
                    <a:lnTo>
                      <a:pt x="72" y="253"/>
                    </a:lnTo>
                    <a:lnTo>
                      <a:pt x="73" y="264"/>
                    </a:lnTo>
                    <a:lnTo>
                      <a:pt x="74" y="277"/>
                    </a:lnTo>
                    <a:lnTo>
                      <a:pt x="75" y="288"/>
                    </a:lnTo>
                    <a:lnTo>
                      <a:pt x="77" y="301"/>
                    </a:lnTo>
                    <a:lnTo>
                      <a:pt x="80" y="312"/>
                    </a:lnTo>
                    <a:lnTo>
                      <a:pt x="83" y="323"/>
                    </a:lnTo>
                    <a:lnTo>
                      <a:pt x="87" y="334"/>
                    </a:lnTo>
                    <a:lnTo>
                      <a:pt x="92" y="345"/>
                    </a:lnTo>
                    <a:lnTo>
                      <a:pt x="96" y="356"/>
                    </a:lnTo>
                    <a:lnTo>
                      <a:pt x="101" y="366"/>
                    </a:lnTo>
                    <a:lnTo>
                      <a:pt x="107" y="376"/>
                    </a:lnTo>
                    <a:lnTo>
                      <a:pt x="113" y="385"/>
                    </a:lnTo>
                    <a:lnTo>
                      <a:pt x="120" y="395"/>
                    </a:lnTo>
                    <a:lnTo>
                      <a:pt x="127" y="404"/>
                    </a:lnTo>
                    <a:lnTo>
                      <a:pt x="134" y="412"/>
                    </a:lnTo>
                    <a:lnTo>
                      <a:pt x="142" y="421"/>
                    </a:lnTo>
                    <a:lnTo>
                      <a:pt x="135" y="421"/>
                    </a:lnTo>
                    <a:lnTo>
                      <a:pt x="129" y="422"/>
                    </a:lnTo>
                    <a:lnTo>
                      <a:pt x="124" y="423"/>
                    </a:lnTo>
                    <a:lnTo>
                      <a:pt x="118" y="426"/>
                    </a:lnTo>
                    <a:lnTo>
                      <a:pt x="112" y="428"/>
                    </a:lnTo>
                    <a:lnTo>
                      <a:pt x="107" y="432"/>
                    </a:lnTo>
                    <a:lnTo>
                      <a:pt x="103" y="436"/>
                    </a:lnTo>
                    <a:lnTo>
                      <a:pt x="99" y="442"/>
                    </a:lnTo>
                    <a:lnTo>
                      <a:pt x="7" y="591"/>
                    </a:lnTo>
                    <a:lnTo>
                      <a:pt x="3" y="599"/>
                    </a:lnTo>
                    <a:lnTo>
                      <a:pt x="1" y="607"/>
                    </a:lnTo>
                    <a:lnTo>
                      <a:pt x="0" y="616"/>
                    </a:lnTo>
                    <a:lnTo>
                      <a:pt x="1" y="624"/>
                    </a:lnTo>
                    <a:lnTo>
                      <a:pt x="4" y="632"/>
                    </a:lnTo>
                    <a:lnTo>
                      <a:pt x="8" y="640"/>
                    </a:lnTo>
                    <a:lnTo>
                      <a:pt x="14" y="647"/>
                    </a:lnTo>
                    <a:lnTo>
                      <a:pt x="21" y="652"/>
                    </a:lnTo>
                    <a:lnTo>
                      <a:pt x="57" y="674"/>
                    </a:lnTo>
                    <a:lnTo>
                      <a:pt x="65" y="678"/>
                    </a:lnTo>
                    <a:lnTo>
                      <a:pt x="74" y="680"/>
                    </a:lnTo>
                    <a:lnTo>
                      <a:pt x="82" y="681"/>
                    </a:lnTo>
                    <a:lnTo>
                      <a:pt x="91" y="680"/>
                    </a:lnTo>
                    <a:lnTo>
                      <a:pt x="99" y="677"/>
                    </a:lnTo>
                    <a:lnTo>
                      <a:pt x="106" y="673"/>
                    </a:lnTo>
                    <a:lnTo>
                      <a:pt x="113" y="667"/>
                    </a:lnTo>
                    <a:lnTo>
                      <a:pt x="119" y="661"/>
                    </a:lnTo>
                    <a:lnTo>
                      <a:pt x="211" y="512"/>
                    </a:lnTo>
                    <a:lnTo>
                      <a:pt x="214" y="507"/>
                    </a:lnTo>
                    <a:lnTo>
                      <a:pt x="216" y="502"/>
                    </a:lnTo>
                    <a:lnTo>
                      <a:pt x="217" y="498"/>
                    </a:lnTo>
                    <a:lnTo>
                      <a:pt x="218" y="493"/>
                    </a:lnTo>
                    <a:lnTo>
                      <a:pt x="218" y="483"/>
                    </a:lnTo>
                    <a:lnTo>
                      <a:pt x="216" y="474"/>
                    </a:lnTo>
                    <a:lnTo>
                      <a:pt x="228" y="479"/>
                    </a:lnTo>
                    <a:lnTo>
                      <a:pt x="241" y="484"/>
                    </a:lnTo>
                    <a:lnTo>
                      <a:pt x="254" y="489"/>
                    </a:lnTo>
                    <a:lnTo>
                      <a:pt x="268" y="492"/>
                    </a:lnTo>
                    <a:lnTo>
                      <a:pt x="281" y="494"/>
                    </a:lnTo>
                    <a:lnTo>
                      <a:pt x="296" y="496"/>
                    </a:lnTo>
                    <a:lnTo>
                      <a:pt x="310" y="497"/>
                    </a:lnTo>
                    <a:lnTo>
                      <a:pt x="325" y="497"/>
                    </a:lnTo>
                    <a:lnTo>
                      <a:pt x="338" y="497"/>
                    </a:lnTo>
                    <a:lnTo>
                      <a:pt x="350" y="496"/>
                    </a:lnTo>
                    <a:lnTo>
                      <a:pt x="363" y="494"/>
                    </a:lnTo>
                    <a:lnTo>
                      <a:pt x="375" y="492"/>
                    </a:lnTo>
                    <a:lnTo>
                      <a:pt x="387" y="489"/>
                    </a:lnTo>
                    <a:lnTo>
                      <a:pt x="398" y="484"/>
                    </a:lnTo>
                    <a:lnTo>
                      <a:pt x="410" y="480"/>
                    </a:lnTo>
                    <a:lnTo>
                      <a:pt x="421" y="476"/>
                    </a:lnTo>
                    <a:lnTo>
                      <a:pt x="432" y="471"/>
                    </a:lnTo>
                    <a:lnTo>
                      <a:pt x="443" y="466"/>
                    </a:lnTo>
                    <a:lnTo>
                      <a:pt x="453" y="459"/>
                    </a:lnTo>
                    <a:lnTo>
                      <a:pt x="463" y="452"/>
                    </a:lnTo>
                    <a:lnTo>
                      <a:pt x="472" y="446"/>
                    </a:lnTo>
                    <a:lnTo>
                      <a:pt x="481" y="438"/>
                    </a:lnTo>
                    <a:lnTo>
                      <a:pt x="491" y="430"/>
                    </a:lnTo>
                    <a:lnTo>
                      <a:pt x="499" y="422"/>
                    </a:lnTo>
                    <a:lnTo>
                      <a:pt x="508" y="412"/>
                    </a:lnTo>
                    <a:lnTo>
                      <a:pt x="515" y="403"/>
                    </a:lnTo>
                    <a:lnTo>
                      <a:pt x="522" y="394"/>
                    </a:lnTo>
                    <a:lnTo>
                      <a:pt x="529" y="384"/>
                    </a:lnTo>
                    <a:lnTo>
                      <a:pt x="536" y="374"/>
                    </a:lnTo>
                    <a:lnTo>
                      <a:pt x="541" y="363"/>
                    </a:lnTo>
                    <a:lnTo>
                      <a:pt x="546" y="353"/>
                    </a:lnTo>
                    <a:lnTo>
                      <a:pt x="551" y="342"/>
                    </a:lnTo>
                    <a:lnTo>
                      <a:pt x="555" y="330"/>
                    </a:lnTo>
                    <a:lnTo>
                      <a:pt x="560" y="319"/>
                    </a:lnTo>
                    <a:lnTo>
                      <a:pt x="563" y="307"/>
                    </a:lnTo>
                    <a:lnTo>
                      <a:pt x="565" y="295"/>
                    </a:lnTo>
                    <a:lnTo>
                      <a:pt x="567" y="282"/>
                    </a:lnTo>
                    <a:lnTo>
                      <a:pt x="568" y="270"/>
                    </a:lnTo>
                    <a:lnTo>
                      <a:pt x="569" y="257"/>
                    </a:lnTo>
                    <a:lnTo>
                      <a:pt x="569" y="245"/>
                    </a:lnTo>
                    <a:lnTo>
                      <a:pt x="569" y="232"/>
                    </a:lnTo>
                    <a:lnTo>
                      <a:pt x="568" y="219"/>
                    </a:lnTo>
                    <a:lnTo>
                      <a:pt x="566" y="207"/>
                    </a:lnTo>
                    <a:lnTo>
                      <a:pt x="564" y="195"/>
                    </a:lnTo>
                    <a:lnTo>
                      <a:pt x="561" y="182"/>
                    </a:lnTo>
                    <a:lnTo>
                      <a:pt x="556" y="171"/>
                    </a:lnTo>
                    <a:lnTo>
                      <a:pt x="552" y="159"/>
                    </a:lnTo>
                    <a:lnTo>
                      <a:pt x="548" y="148"/>
                    </a:lnTo>
                    <a:lnTo>
                      <a:pt x="543" y="137"/>
                    </a:lnTo>
                    <a:lnTo>
                      <a:pt x="538" y="127"/>
                    </a:lnTo>
                    <a:lnTo>
                      <a:pt x="531" y="116"/>
                    </a:lnTo>
                    <a:lnTo>
                      <a:pt x="524" y="106"/>
                    </a:lnTo>
                    <a:lnTo>
                      <a:pt x="517" y="97"/>
                    </a:lnTo>
                    <a:lnTo>
                      <a:pt x="510" y="87"/>
                    </a:lnTo>
                    <a:lnTo>
                      <a:pt x="502" y="78"/>
                    </a:lnTo>
                    <a:lnTo>
                      <a:pt x="494" y="70"/>
                    </a:lnTo>
                    <a:lnTo>
                      <a:pt x="485" y="62"/>
                    </a:lnTo>
                    <a:lnTo>
                      <a:pt x="475" y="54"/>
                    </a:lnTo>
                    <a:lnTo>
                      <a:pt x="466" y="47"/>
                    </a:lnTo>
                    <a:lnTo>
                      <a:pt x="456" y="40"/>
                    </a:lnTo>
                    <a:lnTo>
                      <a:pt x="446" y="34"/>
                    </a:lnTo>
                    <a:lnTo>
                      <a:pt x="436" y="28"/>
                    </a:lnTo>
                    <a:lnTo>
                      <a:pt x="425" y="23"/>
                    </a:lnTo>
                    <a:lnTo>
                      <a:pt x="414" y="17"/>
                    </a:lnTo>
                    <a:lnTo>
                      <a:pt x="402" y="13"/>
                    </a:lnTo>
                    <a:lnTo>
                      <a:pt x="391" y="10"/>
                    </a:lnTo>
                    <a:lnTo>
                      <a:pt x="378" y="7"/>
                    </a:lnTo>
                    <a:lnTo>
                      <a:pt x="367" y="4"/>
                    </a:lnTo>
                    <a:lnTo>
                      <a:pt x="354" y="2"/>
                    </a:lnTo>
                    <a:lnTo>
                      <a:pt x="342" y="1"/>
                    </a:lnTo>
                    <a:lnTo>
                      <a:pt x="329" y="0"/>
                    </a:lnTo>
                    <a:lnTo>
                      <a:pt x="317" y="0"/>
                    </a:lnTo>
                    <a:lnTo>
                      <a:pt x="317" y="0"/>
                    </a:lnTo>
                    <a:close/>
                    <a:moveTo>
                      <a:pt x="318" y="87"/>
                    </a:moveTo>
                    <a:lnTo>
                      <a:pt x="334" y="87"/>
                    </a:lnTo>
                    <a:lnTo>
                      <a:pt x="350" y="89"/>
                    </a:lnTo>
                    <a:lnTo>
                      <a:pt x="366" y="94"/>
                    </a:lnTo>
                    <a:lnTo>
                      <a:pt x="381" y="99"/>
                    </a:lnTo>
                    <a:lnTo>
                      <a:pt x="395" y="105"/>
                    </a:lnTo>
                    <a:lnTo>
                      <a:pt x="408" y="113"/>
                    </a:lnTo>
                    <a:lnTo>
                      <a:pt x="421" y="123"/>
                    </a:lnTo>
                    <a:lnTo>
                      <a:pt x="432" y="132"/>
                    </a:lnTo>
                    <a:lnTo>
                      <a:pt x="444" y="144"/>
                    </a:lnTo>
                    <a:lnTo>
                      <a:pt x="453" y="156"/>
                    </a:lnTo>
                    <a:lnTo>
                      <a:pt x="462" y="170"/>
                    </a:lnTo>
                    <a:lnTo>
                      <a:pt x="468" y="183"/>
                    </a:lnTo>
                    <a:lnTo>
                      <a:pt x="474" y="198"/>
                    </a:lnTo>
                    <a:lnTo>
                      <a:pt x="478" y="213"/>
                    </a:lnTo>
                    <a:lnTo>
                      <a:pt x="480" y="229"/>
                    </a:lnTo>
                    <a:lnTo>
                      <a:pt x="482" y="246"/>
                    </a:lnTo>
                    <a:lnTo>
                      <a:pt x="481" y="262"/>
                    </a:lnTo>
                    <a:lnTo>
                      <a:pt x="479" y="278"/>
                    </a:lnTo>
                    <a:lnTo>
                      <a:pt x="475" y="294"/>
                    </a:lnTo>
                    <a:lnTo>
                      <a:pt x="470" y="309"/>
                    </a:lnTo>
                    <a:lnTo>
                      <a:pt x="464" y="323"/>
                    </a:lnTo>
                    <a:lnTo>
                      <a:pt x="455" y="336"/>
                    </a:lnTo>
                    <a:lnTo>
                      <a:pt x="447" y="349"/>
                    </a:lnTo>
                    <a:lnTo>
                      <a:pt x="437" y="360"/>
                    </a:lnTo>
                    <a:lnTo>
                      <a:pt x="425" y="372"/>
                    </a:lnTo>
                    <a:lnTo>
                      <a:pt x="413" y="381"/>
                    </a:lnTo>
                    <a:lnTo>
                      <a:pt x="400" y="390"/>
                    </a:lnTo>
                    <a:lnTo>
                      <a:pt x="386" y="396"/>
                    </a:lnTo>
                    <a:lnTo>
                      <a:pt x="371" y="402"/>
                    </a:lnTo>
                    <a:lnTo>
                      <a:pt x="355" y="406"/>
                    </a:lnTo>
                    <a:lnTo>
                      <a:pt x="340" y="409"/>
                    </a:lnTo>
                    <a:lnTo>
                      <a:pt x="323" y="410"/>
                    </a:lnTo>
                    <a:lnTo>
                      <a:pt x="306" y="409"/>
                    </a:lnTo>
                    <a:lnTo>
                      <a:pt x="291" y="407"/>
                    </a:lnTo>
                    <a:lnTo>
                      <a:pt x="275" y="403"/>
                    </a:lnTo>
                    <a:lnTo>
                      <a:pt x="260" y="398"/>
                    </a:lnTo>
                    <a:lnTo>
                      <a:pt x="246" y="392"/>
                    </a:lnTo>
                    <a:lnTo>
                      <a:pt x="232" y="384"/>
                    </a:lnTo>
                    <a:lnTo>
                      <a:pt x="220" y="375"/>
                    </a:lnTo>
                    <a:lnTo>
                      <a:pt x="208" y="365"/>
                    </a:lnTo>
                    <a:lnTo>
                      <a:pt x="198" y="353"/>
                    </a:lnTo>
                    <a:lnTo>
                      <a:pt x="188" y="341"/>
                    </a:lnTo>
                    <a:lnTo>
                      <a:pt x="180" y="328"/>
                    </a:lnTo>
                    <a:lnTo>
                      <a:pt x="173" y="313"/>
                    </a:lnTo>
                    <a:lnTo>
                      <a:pt x="167" y="299"/>
                    </a:lnTo>
                    <a:lnTo>
                      <a:pt x="162" y="283"/>
                    </a:lnTo>
                    <a:lnTo>
                      <a:pt x="160" y="268"/>
                    </a:lnTo>
                    <a:lnTo>
                      <a:pt x="159" y="251"/>
                    </a:lnTo>
                    <a:lnTo>
                      <a:pt x="159" y="234"/>
                    </a:lnTo>
                    <a:lnTo>
                      <a:pt x="161" y="219"/>
                    </a:lnTo>
                    <a:lnTo>
                      <a:pt x="166" y="203"/>
                    </a:lnTo>
                    <a:lnTo>
                      <a:pt x="171" y="188"/>
                    </a:lnTo>
                    <a:lnTo>
                      <a:pt x="177" y="174"/>
                    </a:lnTo>
                    <a:lnTo>
                      <a:pt x="185" y="160"/>
                    </a:lnTo>
                    <a:lnTo>
                      <a:pt x="195" y="148"/>
                    </a:lnTo>
                    <a:lnTo>
                      <a:pt x="204" y="136"/>
                    </a:lnTo>
                    <a:lnTo>
                      <a:pt x="216" y="126"/>
                    </a:lnTo>
                    <a:lnTo>
                      <a:pt x="228" y="116"/>
                    </a:lnTo>
                    <a:lnTo>
                      <a:pt x="242" y="108"/>
                    </a:lnTo>
                    <a:lnTo>
                      <a:pt x="255" y="101"/>
                    </a:lnTo>
                    <a:lnTo>
                      <a:pt x="270" y="96"/>
                    </a:lnTo>
                    <a:lnTo>
                      <a:pt x="285" y="90"/>
                    </a:lnTo>
                    <a:lnTo>
                      <a:pt x="301" y="88"/>
                    </a:lnTo>
                    <a:lnTo>
                      <a:pt x="318" y="87"/>
                    </a:lnTo>
                    <a:close/>
                  </a:path>
                </a:pathLst>
              </a:custGeom>
              <a:solidFill>
                <a:srgbClr val="16497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96" name="Freeform 28"/>
              <p:cNvSpPr>
                <a:spLocks noEditPoints="1"/>
              </p:cNvSpPr>
              <p:nvPr/>
            </p:nvSpPr>
            <p:spPr bwMode="auto">
              <a:xfrm>
                <a:off x="3830" y="2053"/>
                <a:ext cx="151" cy="151"/>
              </a:xfrm>
              <a:custGeom>
                <a:avLst/>
                <a:gdLst/>
                <a:ahLst/>
                <a:cxnLst>
                  <a:cxn ang="0">
                    <a:pos x="502" y="555"/>
                  </a:cxn>
                  <a:cxn ang="0">
                    <a:pos x="411" y="591"/>
                  </a:cxn>
                  <a:cxn ang="0">
                    <a:pos x="316" y="602"/>
                  </a:cxn>
                  <a:cxn ang="0">
                    <a:pos x="189" y="580"/>
                  </a:cxn>
                  <a:cxn ang="0">
                    <a:pos x="88" y="518"/>
                  </a:cxn>
                  <a:cxn ang="0">
                    <a:pos x="22" y="421"/>
                  </a:cxn>
                  <a:cxn ang="0">
                    <a:pos x="0" y="307"/>
                  </a:cxn>
                  <a:cxn ang="0">
                    <a:pos x="23" y="191"/>
                  </a:cxn>
                  <a:cxn ang="0">
                    <a:pos x="92" y="90"/>
                  </a:cxn>
                  <a:cxn ang="0">
                    <a:pos x="200" y="23"/>
                  </a:cxn>
                  <a:cxn ang="0">
                    <a:pos x="328" y="0"/>
                  </a:cxn>
                  <a:cxn ang="0">
                    <a:pos x="438" y="17"/>
                  </a:cxn>
                  <a:cxn ang="0">
                    <a:pos x="529" y="69"/>
                  </a:cxn>
                  <a:cxn ang="0">
                    <a:pos x="585" y="148"/>
                  </a:cxn>
                  <a:cxn ang="0">
                    <a:pos x="605" y="241"/>
                  </a:cxn>
                  <a:cxn ang="0">
                    <a:pos x="580" y="349"/>
                  </a:cxn>
                  <a:cxn ang="0">
                    <a:pos x="523" y="420"/>
                  </a:cxn>
                  <a:cxn ang="0">
                    <a:pos x="456" y="453"/>
                  </a:cxn>
                  <a:cxn ang="0">
                    <a:pos x="399" y="449"/>
                  </a:cxn>
                  <a:cxn ang="0">
                    <a:pos x="368" y="422"/>
                  </a:cxn>
                  <a:cxn ang="0">
                    <a:pos x="349" y="403"/>
                  </a:cxn>
                  <a:cxn ang="0">
                    <a:pos x="313" y="439"/>
                  </a:cxn>
                  <a:cxn ang="0">
                    <a:pos x="267" y="454"/>
                  </a:cxn>
                  <a:cxn ang="0">
                    <a:pos x="207" y="447"/>
                  </a:cxn>
                  <a:cxn ang="0">
                    <a:pos x="158" y="403"/>
                  </a:cxn>
                  <a:cxn ang="0">
                    <a:pos x="139" y="329"/>
                  </a:cxn>
                  <a:cxn ang="0">
                    <a:pos x="153" y="254"/>
                  </a:cxn>
                  <a:cxn ang="0">
                    <a:pos x="192" y="188"/>
                  </a:cxn>
                  <a:cxn ang="0">
                    <a:pos x="245" y="148"/>
                  </a:cxn>
                  <a:cxn ang="0">
                    <a:pos x="305" y="134"/>
                  </a:cxn>
                  <a:cxn ang="0">
                    <a:pos x="348" y="144"/>
                  </a:cxn>
                  <a:cxn ang="0">
                    <a:pos x="384" y="177"/>
                  </a:cxn>
                  <a:cxn ang="0">
                    <a:pos x="434" y="326"/>
                  </a:cxn>
                  <a:cxn ang="0">
                    <a:pos x="429" y="377"/>
                  </a:cxn>
                  <a:cxn ang="0">
                    <a:pos x="456" y="394"/>
                  </a:cxn>
                  <a:cxn ang="0">
                    <a:pos x="503" y="369"/>
                  </a:cxn>
                  <a:cxn ang="0">
                    <a:pos x="543" y="279"/>
                  </a:cxn>
                  <a:cxn ang="0">
                    <a:pos x="540" y="183"/>
                  </a:cxn>
                  <a:cxn ang="0">
                    <a:pos x="504" y="116"/>
                  </a:cxn>
                  <a:cxn ang="0">
                    <a:pos x="440" y="69"/>
                  </a:cxn>
                  <a:cxn ang="0">
                    <a:pos x="358" y="49"/>
                  </a:cxn>
                  <a:cxn ang="0">
                    <a:pos x="255" y="56"/>
                  </a:cxn>
                  <a:cxn ang="0">
                    <a:pos x="159" y="101"/>
                  </a:cxn>
                  <a:cxn ang="0">
                    <a:pos x="91" y="178"/>
                  </a:cxn>
                  <a:cxn ang="0">
                    <a:pos x="60" y="276"/>
                  </a:cxn>
                  <a:cxn ang="0">
                    <a:pos x="63" y="367"/>
                  </a:cxn>
                  <a:cxn ang="0">
                    <a:pos x="91" y="436"/>
                  </a:cxn>
                  <a:cxn ang="0">
                    <a:pos x="134" y="490"/>
                  </a:cxn>
                  <a:cxn ang="0">
                    <a:pos x="230" y="543"/>
                  </a:cxn>
                  <a:cxn ang="0">
                    <a:pos x="319" y="555"/>
                  </a:cxn>
                  <a:cxn ang="0">
                    <a:pos x="406" y="544"/>
                  </a:cxn>
                  <a:cxn ang="0">
                    <a:pos x="486" y="509"/>
                  </a:cxn>
                  <a:cxn ang="0">
                    <a:pos x="280" y="394"/>
                  </a:cxn>
                  <a:cxn ang="0">
                    <a:pos x="310" y="380"/>
                  </a:cxn>
                  <a:cxn ang="0">
                    <a:pos x="336" y="336"/>
                  </a:cxn>
                  <a:cxn ang="0">
                    <a:pos x="362" y="252"/>
                  </a:cxn>
                  <a:cxn ang="0">
                    <a:pos x="354" y="206"/>
                  </a:cxn>
                  <a:cxn ang="0">
                    <a:pos x="311" y="199"/>
                  </a:cxn>
                  <a:cxn ang="0">
                    <a:pos x="266" y="245"/>
                  </a:cxn>
                  <a:cxn ang="0">
                    <a:pos x="240" y="316"/>
                  </a:cxn>
                  <a:cxn ang="0">
                    <a:pos x="245" y="373"/>
                  </a:cxn>
                  <a:cxn ang="0">
                    <a:pos x="280" y="394"/>
                  </a:cxn>
                </a:cxnLst>
                <a:rect l="0" t="0" r="r" b="b"/>
                <a:pathLst>
                  <a:path w="605" h="602">
                    <a:moveTo>
                      <a:pt x="536" y="475"/>
                    </a:moveTo>
                    <a:lnTo>
                      <a:pt x="565" y="514"/>
                    </a:lnTo>
                    <a:lnTo>
                      <a:pt x="550" y="525"/>
                    </a:lnTo>
                    <a:lnTo>
                      <a:pt x="533" y="537"/>
                    </a:lnTo>
                    <a:lnTo>
                      <a:pt x="517" y="546"/>
                    </a:lnTo>
                    <a:lnTo>
                      <a:pt x="502" y="555"/>
                    </a:lnTo>
                    <a:lnTo>
                      <a:pt x="486" y="563"/>
                    </a:lnTo>
                    <a:lnTo>
                      <a:pt x="470" y="570"/>
                    </a:lnTo>
                    <a:lnTo>
                      <a:pt x="456" y="576"/>
                    </a:lnTo>
                    <a:lnTo>
                      <a:pt x="440" y="582"/>
                    </a:lnTo>
                    <a:lnTo>
                      <a:pt x="425" y="587"/>
                    </a:lnTo>
                    <a:lnTo>
                      <a:pt x="411" y="591"/>
                    </a:lnTo>
                    <a:lnTo>
                      <a:pt x="395" y="595"/>
                    </a:lnTo>
                    <a:lnTo>
                      <a:pt x="380" y="597"/>
                    </a:lnTo>
                    <a:lnTo>
                      <a:pt x="364" y="599"/>
                    </a:lnTo>
                    <a:lnTo>
                      <a:pt x="348" y="601"/>
                    </a:lnTo>
                    <a:lnTo>
                      <a:pt x="332" y="602"/>
                    </a:lnTo>
                    <a:lnTo>
                      <a:pt x="316" y="602"/>
                    </a:lnTo>
                    <a:lnTo>
                      <a:pt x="293" y="602"/>
                    </a:lnTo>
                    <a:lnTo>
                      <a:pt x="271" y="600"/>
                    </a:lnTo>
                    <a:lnTo>
                      <a:pt x="249" y="597"/>
                    </a:lnTo>
                    <a:lnTo>
                      <a:pt x="228" y="593"/>
                    </a:lnTo>
                    <a:lnTo>
                      <a:pt x="209" y="588"/>
                    </a:lnTo>
                    <a:lnTo>
                      <a:pt x="189" y="580"/>
                    </a:lnTo>
                    <a:lnTo>
                      <a:pt x="170" y="573"/>
                    </a:lnTo>
                    <a:lnTo>
                      <a:pt x="152" y="564"/>
                    </a:lnTo>
                    <a:lnTo>
                      <a:pt x="135" y="553"/>
                    </a:lnTo>
                    <a:lnTo>
                      <a:pt x="118" y="543"/>
                    </a:lnTo>
                    <a:lnTo>
                      <a:pt x="102" y="530"/>
                    </a:lnTo>
                    <a:lnTo>
                      <a:pt x="88" y="518"/>
                    </a:lnTo>
                    <a:lnTo>
                      <a:pt x="74" y="503"/>
                    </a:lnTo>
                    <a:lnTo>
                      <a:pt x="62" y="489"/>
                    </a:lnTo>
                    <a:lnTo>
                      <a:pt x="50" y="473"/>
                    </a:lnTo>
                    <a:lnTo>
                      <a:pt x="40" y="456"/>
                    </a:lnTo>
                    <a:lnTo>
                      <a:pt x="30" y="439"/>
                    </a:lnTo>
                    <a:lnTo>
                      <a:pt x="22" y="421"/>
                    </a:lnTo>
                    <a:lnTo>
                      <a:pt x="16" y="403"/>
                    </a:lnTo>
                    <a:lnTo>
                      <a:pt x="10" y="384"/>
                    </a:lnTo>
                    <a:lnTo>
                      <a:pt x="5" y="366"/>
                    </a:lnTo>
                    <a:lnTo>
                      <a:pt x="2" y="347"/>
                    </a:lnTo>
                    <a:lnTo>
                      <a:pt x="0" y="327"/>
                    </a:lnTo>
                    <a:lnTo>
                      <a:pt x="0" y="307"/>
                    </a:lnTo>
                    <a:lnTo>
                      <a:pt x="0" y="287"/>
                    </a:lnTo>
                    <a:lnTo>
                      <a:pt x="2" y="268"/>
                    </a:lnTo>
                    <a:lnTo>
                      <a:pt x="5" y="248"/>
                    </a:lnTo>
                    <a:lnTo>
                      <a:pt x="11" y="229"/>
                    </a:lnTo>
                    <a:lnTo>
                      <a:pt x="16" y="210"/>
                    </a:lnTo>
                    <a:lnTo>
                      <a:pt x="23" y="191"/>
                    </a:lnTo>
                    <a:lnTo>
                      <a:pt x="31" y="173"/>
                    </a:lnTo>
                    <a:lnTo>
                      <a:pt x="42" y="155"/>
                    </a:lnTo>
                    <a:lnTo>
                      <a:pt x="52" y="137"/>
                    </a:lnTo>
                    <a:lnTo>
                      <a:pt x="65" y="121"/>
                    </a:lnTo>
                    <a:lnTo>
                      <a:pt x="77" y="105"/>
                    </a:lnTo>
                    <a:lnTo>
                      <a:pt x="92" y="90"/>
                    </a:lnTo>
                    <a:lnTo>
                      <a:pt x="108" y="77"/>
                    </a:lnTo>
                    <a:lnTo>
                      <a:pt x="124" y="63"/>
                    </a:lnTo>
                    <a:lnTo>
                      <a:pt x="142" y="52"/>
                    </a:lnTo>
                    <a:lnTo>
                      <a:pt x="161" y="41"/>
                    </a:lnTo>
                    <a:lnTo>
                      <a:pt x="179" y="31"/>
                    </a:lnTo>
                    <a:lnTo>
                      <a:pt x="200" y="23"/>
                    </a:lnTo>
                    <a:lnTo>
                      <a:pt x="220" y="15"/>
                    </a:lnTo>
                    <a:lnTo>
                      <a:pt x="241" y="10"/>
                    </a:lnTo>
                    <a:lnTo>
                      <a:pt x="262" y="5"/>
                    </a:lnTo>
                    <a:lnTo>
                      <a:pt x="283" y="2"/>
                    </a:lnTo>
                    <a:lnTo>
                      <a:pt x="305" y="0"/>
                    </a:lnTo>
                    <a:lnTo>
                      <a:pt x="328" y="0"/>
                    </a:lnTo>
                    <a:lnTo>
                      <a:pt x="346" y="0"/>
                    </a:lnTo>
                    <a:lnTo>
                      <a:pt x="366" y="2"/>
                    </a:lnTo>
                    <a:lnTo>
                      <a:pt x="384" y="4"/>
                    </a:lnTo>
                    <a:lnTo>
                      <a:pt x="403" y="8"/>
                    </a:lnTo>
                    <a:lnTo>
                      <a:pt x="420" y="12"/>
                    </a:lnTo>
                    <a:lnTo>
                      <a:pt x="438" y="17"/>
                    </a:lnTo>
                    <a:lnTo>
                      <a:pt x="455" y="24"/>
                    </a:lnTo>
                    <a:lnTo>
                      <a:pt x="471" y="32"/>
                    </a:lnTo>
                    <a:lnTo>
                      <a:pt x="487" y="40"/>
                    </a:lnTo>
                    <a:lnTo>
                      <a:pt x="502" y="49"/>
                    </a:lnTo>
                    <a:lnTo>
                      <a:pt x="516" y="59"/>
                    </a:lnTo>
                    <a:lnTo>
                      <a:pt x="529" y="69"/>
                    </a:lnTo>
                    <a:lnTo>
                      <a:pt x="541" y="81"/>
                    </a:lnTo>
                    <a:lnTo>
                      <a:pt x="552" y="93"/>
                    </a:lnTo>
                    <a:lnTo>
                      <a:pt x="562" y="106"/>
                    </a:lnTo>
                    <a:lnTo>
                      <a:pt x="570" y="120"/>
                    </a:lnTo>
                    <a:lnTo>
                      <a:pt x="579" y="133"/>
                    </a:lnTo>
                    <a:lnTo>
                      <a:pt x="585" y="148"/>
                    </a:lnTo>
                    <a:lnTo>
                      <a:pt x="591" y="162"/>
                    </a:lnTo>
                    <a:lnTo>
                      <a:pt x="595" y="178"/>
                    </a:lnTo>
                    <a:lnTo>
                      <a:pt x="600" y="194"/>
                    </a:lnTo>
                    <a:lnTo>
                      <a:pt x="603" y="209"/>
                    </a:lnTo>
                    <a:lnTo>
                      <a:pt x="604" y="225"/>
                    </a:lnTo>
                    <a:lnTo>
                      <a:pt x="605" y="241"/>
                    </a:lnTo>
                    <a:lnTo>
                      <a:pt x="604" y="261"/>
                    </a:lnTo>
                    <a:lnTo>
                      <a:pt x="602" y="280"/>
                    </a:lnTo>
                    <a:lnTo>
                      <a:pt x="598" y="298"/>
                    </a:lnTo>
                    <a:lnTo>
                      <a:pt x="593" y="316"/>
                    </a:lnTo>
                    <a:lnTo>
                      <a:pt x="587" y="333"/>
                    </a:lnTo>
                    <a:lnTo>
                      <a:pt x="580" y="349"/>
                    </a:lnTo>
                    <a:lnTo>
                      <a:pt x="571" y="363"/>
                    </a:lnTo>
                    <a:lnTo>
                      <a:pt x="563" y="377"/>
                    </a:lnTo>
                    <a:lnTo>
                      <a:pt x="554" y="390"/>
                    </a:lnTo>
                    <a:lnTo>
                      <a:pt x="543" y="401"/>
                    </a:lnTo>
                    <a:lnTo>
                      <a:pt x="534" y="411"/>
                    </a:lnTo>
                    <a:lnTo>
                      <a:pt x="523" y="420"/>
                    </a:lnTo>
                    <a:lnTo>
                      <a:pt x="513" y="428"/>
                    </a:lnTo>
                    <a:lnTo>
                      <a:pt x="503" y="435"/>
                    </a:lnTo>
                    <a:lnTo>
                      <a:pt x="491" y="441"/>
                    </a:lnTo>
                    <a:lnTo>
                      <a:pt x="480" y="446"/>
                    </a:lnTo>
                    <a:lnTo>
                      <a:pt x="468" y="450"/>
                    </a:lnTo>
                    <a:lnTo>
                      <a:pt x="456" y="453"/>
                    </a:lnTo>
                    <a:lnTo>
                      <a:pt x="444" y="455"/>
                    </a:lnTo>
                    <a:lnTo>
                      <a:pt x="433" y="455"/>
                    </a:lnTo>
                    <a:lnTo>
                      <a:pt x="423" y="455"/>
                    </a:lnTo>
                    <a:lnTo>
                      <a:pt x="415" y="454"/>
                    </a:lnTo>
                    <a:lnTo>
                      <a:pt x="408" y="452"/>
                    </a:lnTo>
                    <a:lnTo>
                      <a:pt x="399" y="449"/>
                    </a:lnTo>
                    <a:lnTo>
                      <a:pt x="392" y="446"/>
                    </a:lnTo>
                    <a:lnTo>
                      <a:pt x="386" y="442"/>
                    </a:lnTo>
                    <a:lnTo>
                      <a:pt x="381" y="437"/>
                    </a:lnTo>
                    <a:lnTo>
                      <a:pt x="375" y="432"/>
                    </a:lnTo>
                    <a:lnTo>
                      <a:pt x="371" y="427"/>
                    </a:lnTo>
                    <a:lnTo>
                      <a:pt x="368" y="422"/>
                    </a:lnTo>
                    <a:lnTo>
                      <a:pt x="365" y="416"/>
                    </a:lnTo>
                    <a:lnTo>
                      <a:pt x="362" y="408"/>
                    </a:lnTo>
                    <a:lnTo>
                      <a:pt x="360" y="399"/>
                    </a:lnTo>
                    <a:lnTo>
                      <a:pt x="359" y="387"/>
                    </a:lnTo>
                    <a:lnTo>
                      <a:pt x="355" y="396"/>
                    </a:lnTo>
                    <a:lnTo>
                      <a:pt x="349" y="403"/>
                    </a:lnTo>
                    <a:lnTo>
                      <a:pt x="343" y="410"/>
                    </a:lnTo>
                    <a:lnTo>
                      <a:pt x="338" y="417"/>
                    </a:lnTo>
                    <a:lnTo>
                      <a:pt x="332" y="423"/>
                    </a:lnTo>
                    <a:lnTo>
                      <a:pt x="325" y="428"/>
                    </a:lnTo>
                    <a:lnTo>
                      <a:pt x="319" y="433"/>
                    </a:lnTo>
                    <a:lnTo>
                      <a:pt x="313" y="439"/>
                    </a:lnTo>
                    <a:lnTo>
                      <a:pt x="306" y="442"/>
                    </a:lnTo>
                    <a:lnTo>
                      <a:pt x="298" y="446"/>
                    </a:lnTo>
                    <a:lnTo>
                      <a:pt x="291" y="449"/>
                    </a:lnTo>
                    <a:lnTo>
                      <a:pt x="283" y="451"/>
                    </a:lnTo>
                    <a:lnTo>
                      <a:pt x="275" y="453"/>
                    </a:lnTo>
                    <a:lnTo>
                      <a:pt x="267" y="454"/>
                    </a:lnTo>
                    <a:lnTo>
                      <a:pt x="260" y="455"/>
                    </a:lnTo>
                    <a:lnTo>
                      <a:pt x="251" y="455"/>
                    </a:lnTo>
                    <a:lnTo>
                      <a:pt x="239" y="454"/>
                    </a:lnTo>
                    <a:lnTo>
                      <a:pt x="227" y="453"/>
                    </a:lnTo>
                    <a:lnTo>
                      <a:pt x="217" y="450"/>
                    </a:lnTo>
                    <a:lnTo>
                      <a:pt x="207" y="447"/>
                    </a:lnTo>
                    <a:lnTo>
                      <a:pt x="197" y="442"/>
                    </a:lnTo>
                    <a:lnTo>
                      <a:pt x="188" y="436"/>
                    </a:lnTo>
                    <a:lnTo>
                      <a:pt x="179" y="429"/>
                    </a:lnTo>
                    <a:lnTo>
                      <a:pt x="171" y="422"/>
                    </a:lnTo>
                    <a:lnTo>
                      <a:pt x="164" y="412"/>
                    </a:lnTo>
                    <a:lnTo>
                      <a:pt x="158" y="403"/>
                    </a:lnTo>
                    <a:lnTo>
                      <a:pt x="151" y="393"/>
                    </a:lnTo>
                    <a:lnTo>
                      <a:pt x="147" y="381"/>
                    </a:lnTo>
                    <a:lnTo>
                      <a:pt x="144" y="370"/>
                    </a:lnTo>
                    <a:lnTo>
                      <a:pt x="141" y="357"/>
                    </a:lnTo>
                    <a:lnTo>
                      <a:pt x="140" y="343"/>
                    </a:lnTo>
                    <a:lnTo>
                      <a:pt x="139" y="329"/>
                    </a:lnTo>
                    <a:lnTo>
                      <a:pt x="140" y="316"/>
                    </a:lnTo>
                    <a:lnTo>
                      <a:pt x="141" y="303"/>
                    </a:lnTo>
                    <a:lnTo>
                      <a:pt x="143" y="290"/>
                    </a:lnTo>
                    <a:lnTo>
                      <a:pt x="145" y="278"/>
                    </a:lnTo>
                    <a:lnTo>
                      <a:pt x="149" y="265"/>
                    </a:lnTo>
                    <a:lnTo>
                      <a:pt x="153" y="254"/>
                    </a:lnTo>
                    <a:lnTo>
                      <a:pt x="159" y="241"/>
                    </a:lnTo>
                    <a:lnTo>
                      <a:pt x="164" y="230"/>
                    </a:lnTo>
                    <a:lnTo>
                      <a:pt x="170" y="219"/>
                    </a:lnTo>
                    <a:lnTo>
                      <a:pt x="177" y="208"/>
                    </a:lnTo>
                    <a:lnTo>
                      <a:pt x="184" y="198"/>
                    </a:lnTo>
                    <a:lnTo>
                      <a:pt x="192" y="188"/>
                    </a:lnTo>
                    <a:lnTo>
                      <a:pt x="199" y="180"/>
                    </a:lnTo>
                    <a:lnTo>
                      <a:pt x="209" y="173"/>
                    </a:lnTo>
                    <a:lnTo>
                      <a:pt x="217" y="165"/>
                    </a:lnTo>
                    <a:lnTo>
                      <a:pt x="226" y="158"/>
                    </a:lnTo>
                    <a:lnTo>
                      <a:pt x="236" y="153"/>
                    </a:lnTo>
                    <a:lnTo>
                      <a:pt x="245" y="148"/>
                    </a:lnTo>
                    <a:lnTo>
                      <a:pt x="256" y="144"/>
                    </a:lnTo>
                    <a:lnTo>
                      <a:pt x="265" y="140"/>
                    </a:lnTo>
                    <a:lnTo>
                      <a:pt x="274" y="137"/>
                    </a:lnTo>
                    <a:lnTo>
                      <a:pt x="285" y="136"/>
                    </a:lnTo>
                    <a:lnTo>
                      <a:pt x="294" y="135"/>
                    </a:lnTo>
                    <a:lnTo>
                      <a:pt x="305" y="134"/>
                    </a:lnTo>
                    <a:lnTo>
                      <a:pt x="313" y="134"/>
                    </a:lnTo>
                    <a:lnTo>
                      <a:pt x="320" y="135"/>
                    </a:lnTo>
                    <a:lnTo>
                      <a:pt x="329" y="136"/>
                    </a:lnTo>
                    <a:lnTo>
                      <a:pt x="335" y="138"/>
                    </a:lnTo>
                    <a:lnTo>
                      <a:pt x="342" y="140"/>
                    </a:lnTo>
                    <a:lnTo>
                      <a:pt x="348" y="144"/>
                    </a:lnTo>
                    <a:lnTo>
                      <a:pt x="355" y="147"/>
                    </a:lnTo>
                    <a:lnTo>
                      <a:pt x="360" y="150"/>
                    </a:lnTo>
                    <a:lnTo>
                      <a:pt x="370" y="158"/>
                    </a:lnTo>
                    <a:lnTo>
                      <a:pt x="379" y="166"/>
                    </a:lnTo>
                    <a:lnTo>
                      <a:pt x="382" y="172"/>
                    </a:lnTo>
                    <a:lnTo>
                      <a:pt x="384" y="177"/>
                    </a:lnTo>
                    <a:lnTo>
                      <a:pt x="386" y="182"/>
                    </a:lnTo>
                    <a:lnTo>
                      <a:pt x="388" y="187"/>
                    </a:lnTo>
                    <a:lnTo>
                      <a:pt x="398" y="149"/>
                    </a:lnTo>
                    <a:lnTo>
                      <a:pt x="487" y="149"/>
                    </a:lnTo>
                    <a:lnTo>
                      <a:pt x="442" y="300"/>
                    </a:lnTo>
                    <a:lnTo>
                      <a:pt x="434" y="326"/>
                    </a:lnTo>
                    <a:lnTo>
                      <a:pt x="431" y="338"/>
                    </a:lnTo>
                    <a:lnTo>
                      <a:pt x="429" y="349"/>
                    </a:lnTo>
                    <a:lnTo>
                      <a:pt x="428" y="358"/>
                    </a:lnTo>
                    <a:lnTo>
                      <a:pt x="428" y="367"/>
                    </a:lnTo>
                    <a:lnTo>
                      <a:pt x="428" y="372"/>
                    </a:lnTo>
                    <a:lnTo>
                      <a:pt x="429" y="377"/>
                    </a:lnTo>
                    <a:lnTo>
                      <a:pt x="432" y="381"/>
                    </a:lnTo>
                    <a:lnTo>
                      <a:pt x="435" y="385"/>
                    </a:lnTo>
                    <a:lnTo>
                      <a:pt x="439" y="390"/>
                    </a:lnTo>
                    <a:lnTo>
                      <a:pt x="444" y="392"/>
                    </a:lnTo>
                    <a:lnTo>
                      <a:pt x="449" y="393"/>
                    </a:lnTo>
                    <a:lnTo>
                      <a:pt x="456" y="394"/>
                    </a:lnTo>
                    <a:lnTo>
                      <a:pt x="464" y="393"/>
                    </a:lnTo>
                    <a:lnTo>
                      <a:pt x="473" y="390"/>
                    </a:lnTo>
                    <a:lnTo>
                      <a:pt x="482" y="385"/>
                    </a:lnTo>
                    <a:lnTo>
                      <a:pt x="491" y="379"/>
                    </a:lnTo>
                    <a:lnTo>
                      <a:pt x="496" y="374"/>
                    </a:lnTo>
                    <a:lnTo>
                      <a:pt x="503" y="369"/>
                    </a:lnTo>
                    <a:lnTo>
                      <a:pt x="508" y="361"/>
                    </a:lnTo>
                    <a:lnTo>
                      <a:pt x="513" y="354"/>
                    </a:lnTo>
                    <a:lnTo>
                      <a:pt x="522" y="338"/>
                    </a:lnTo>
                    <a:lnTo>
                      <a:pt x="532" y="320"/>
                    </a:lnTo>
                    <a:lnTo>
                      <a:pt x="538" y="300"/>
                    </a:lnTo>
                    <a:lnTo>
                      <a:pt x="543" y="279"/>
                    </a:lnTo>
                    <a:lnTo>
                      <a:pt x="546" y="258"/>
                    </a:lnTo>
                    <a:lnTo>
                      <a:pt x="547" y="236"/>
                    </a:lnTo>
                    <a:lnTo>
                      <a:pt x="546" y="223"/>
                    </a:lnTo>
                    <a:lnTo>
                      <a:pt x="545" y="209"/>
                    </a:lnTo>
                    <a:lnTo>
                      <a:pt x="543" y="196"/>
                    </a:lnTo>
                    <a:lnTo>
                      <a:pt x="540" y="183"/>
                    </a:lnTo>
                    <a:lnTo>
                      <a:pt x="536" y="171"/>
                    </a:lnTo>
                    <a:lnTo>
                      <a:pt x="532" y="159"/>
                    </a:lnTo>
                    <a:lnTo>
                      <a:pt x="526" y="148"/>
                    </a:lnTo>
                    <a:lnTo>
                      <a:pt x="519" y="136"/>
                    </a:lnTo>
                    <a:lnTo>
                      <a:pt x="512" y="126"/>
                    </a:lnTo>
                    <a:lnTo>
                      <a:pt x="504" y="116"/>
                    </a:lnTo>
                    <a:lnTo>
                      <a:pt x="494" y="107"/>
                    </a:lnTo>
                    <a:lnTo>
                      <a:pt x="485" y="98"/>
                    </a:lnTo>
                    <a:lnTo>
                      <a:pt x="474" y="90"/>
                    </a:lnTo>
                    <a:lnTo>
                      <a:pt x="464" y="83"/>
                    </a:lnTo>
                    <a:lnTo>
                      <a:pt x="453" y="76"/>
                    </a:lnTo>
                    <a:lnTo>
                      <a:pt x="440" y="69"/>
                    </a:lnTo>
                    <a:lnTo>
                      <a:pt x="428" y="64"/>
                    </a:lnTo>
                    <a:lnTo>
                      <a:pt x="414" y="60"/>
                    </a:lnTo>
                    <a:lnTo>
                      <a:pt x="400" y="56"/>
                    </a:lnTo>
                    <a:lnTo>
                      <a:pt x="387" y="53"/>
                    </a:lnTo>
                    <a:lnTo>
                      <a:pt x="372" y="51"/>
                    </a:lnTo>
                    <a:lnTo>
                      <a:pt x="358" y="49"/>
                    </a:lnTo>
                    <a:lnTo>
                      <a:pt x="343" y="48"/>
                    </a:lnTo>
                    <a:lnTo>
                      <a:pt x="328" y="47"/>
                    </a:lnTo>
                    <a:lnTo>
                      <a:pt x="309" y="48"/>
                    </a:lnTo>
                    <a:lnTo>
                      <a:pt x="291" y="50"/>
                    </a:lnTo>
                    <a:lnTo>
                      <a:pt x="272" y="52"/>
                    </a:lnTo>
                    <a:lnTo>
                      <a:pt x="255" y="56"/>
                    </a:lnTo>
                    <a:lnTo>
                      <a:pt x="238" y="60"/>
                    </a:lnTo>
                    <a:lnTo>
                      <a:pt x="221" y="66"/>
                    </a:lnTo>
                    <a:lnTo>
                      <a:pt x="204" y="74"/>
                    </a:lnTo>
                    <a:lnTo>
                      <a:pt x="189" y="81"/>
                    </a:lnTo>
                    <a:lnTo>
                      <a:pt x="173" y="90"/>
                    </a:lnTo>
                    <a:lnTo>
                      <a:pt x="159" y="101"/>
                    </a:lnTo>
                    <a:lnTo>
                      <a:pt x="145" y="111"/>
                    </a:lnTo>
                    <a:lnTo>
                      <a:pt x="133" y="123"/>
                    </a:lnTo>
                    <a:lnTo>
                      <a:pt x="121" y="135"/>
                    </a:lnTo>
                    <a:lnTo>
                      <a:pt x="110" y="149"/>
                    </a:lnTo>
                    <a:lnTo>
                      <a:pt x="100" y="162"/>
                    </a:lnTo>
                    <a:lnTo>
                      <a:pt x="91" y="178"/>
                    </a:lnTo>
                    <a:lnTo>
                      <a:pt x="84" y="194"/>
                    </a:lnTo>
                    <a:lnTo>
                      <a:pt x="76" y="209"/>
                    </a:lnTo>
                    <a:lnTo>
                      <a:pt x="70" y="226"/>
                    </a:lnTo>
                    <a:lnTo>
                      <a:pt x="66" y="241"/>
                    </a:lnTo>
                    <a:lnTo>
                      <a:pt x="62" y="258"/>
                    </a:lnTo>
                    <a:lnTo>
                      <a:pt x="60" y="276"/>
                    </a:lnTo>
                    <a:lnTo>
                      <a:pt x="57" y="293"/>
                    </a:lnTo>
                    <a:lnTo>
                      <a:pt x="57" y="310"/>
                    </a:lnTo>
                    <a:lnTo>
                      <a:pt x="57" y="325"/>
                    </a:lnTo>
                    <a:lnTo>
                      <a:pt x="59" y="339"/>
                    </a:lnTo>
                    <a:lnTo>
                      <a:pt x="61" y="353"/>
                    </a:lnTo>
                    <a:lnTo>
                      <a:pt x="63" y="367"/>
                    </a:lnTo>
                    <a:lnTo>
                      <a:pt x="66" y="379"/>
                    </a:lnTo>
                    <a:lnTo>
                      <a:pt x="70" y="392"/>
                    </a:lnTo>
                    <a:lnTo>
                      <a:pt x="74" y="404"/>
                    </a:lnTo>
                    <a:lnTo>
                      <a:pt x="79" y="416"/>
                    </a:lnTo>
                    <a:lnTo>
                      <a:pt x="85" y="426"/>
                    </a:lnTo>
                    <a:lnTo>
                      <a:pt x="91" y="436"/>
                    </a:lnTo>
                    <a:lnTo>
                      <a:pt x="97" y="447"/>
                    </a:lnTo>
                    <a:lnTo>
                      <a:pt x="104" y="456"/>
                    </a:lnTo>
                    <a:lnTo>
                      <a:pt x="111" y="466"/>
                    </a:lnTo>
                    <a:lnTo>
                      <a:pt x="118" y="474"/>
                    </a:lnTo>
                    <a:lnTo>
                      <a:pt x="125" y="482"/>
                    </a:lnTo>
                    <a:lnTo>
                      <a:pt x="134" y="490"/>
                    </a:lnTo>
                    <a:lnTo>
                      <a:pt x="149" y="503"/>
                    </a:lnTo>
                    <a:lnTo>
                      <a:pt x="167" y="515"/>
                    </a:lnTo>
                    <a:lnTo>
                      <a:pt x="184" y="525"/>
                    </a:lnTo>
                    <a:lnTo>
                      <a:pt x="202" y="533"/>
                    </a:lnTo>
                    <a:lnTo>
                      <a:pt x="216" y="539"/>
                    </a:lnTo>
                    <a:lnTo>
                      <a:pt x="230" y="543"/>
                    </a:lnTo>
                    <a:lnTo>
                      <a:pt x="244" y="547"/>
                    </a:lnTo>
                    <a:lnTo>
                      <a:pt x="259" y="549"/>
                    </a:lnTo>
                    <a:lnTo>
                      <a:pt x="273" y="552"/>
                    </a:lnTo>
                    <a:lnTo>
                      <a:pt x="288" y="553"/>
                    </a:lnTo>
                    <a:lnTo>
                      <a:pt x="304" y="554"/>
                    </a:lnTo>
                    <a:lnTo>
                      <a:pt x="319" y="555"/>
                    </a:lnTo>
                    <a:lnTo>
                      <a:pt x="334" y="554"/>
                    </a:lnTo>
                    <a:lnTo>
                      <a:pt x="348" y="553"/>
                    </a:lnTo>
                    <a:lnTo>
                      <a:pt x="363" y="552"/>
                    </a:lnTo>
                    <a:lnTo>
                      <a:pt x="378" y="550"/>
                    </a:lnTo>
                    <a:lnTo>
                      <a:pt x="391" y="547"/>
                    </a:lnTo>
                    <a:lnTo>
                      <a:pt x="406" y="544"/>
                    </a:lnTo>
                    <a:lnTo>
                      <a:pt x="419" y="540"/>
                    </a:lnTo>
                    <a:lnTo>
                      <a:pt x="433" y="534"/>
                    </a:lnTo>
                    <a:lnTo>
                      <a:pt x="446" y="529"/>
                    </a:lnTo>
                    <a:lnTo>
                      <a:pt x="460" y="523"/>
                    </a:lnTo>
                    <a:lnTo>
                      <a:pt x="472" y="517"/>
                    </a:lnTo>
                    <a:lnTo>
                      <a:pt x="486" y="509"/>
                    </a:lnTo>
                    <a:lnTo>
                      <a:pt x="498" y="501"/>
                    </a:lnTo>
                    <a:lnTo>
                      <a:pt x="511" y="493"/>
                    </a:lnTo>
                    <a:lnTo>
                      <a:pt x="523" y="484"/>
                    </a:lnTo>
                    <a:lnTo>
                      <a:pt x="536" y="475"/>
                    </a:lnTo>
                    <a:lnTo>
                      <a:pt x="536" y="475"/>
                    </a:lnTo>
                    <a:close/>
                    <a:moveTo>
                      <a:pt x="280" y="394"/>
                    </a:moveTo>
                    <a:lnTo>
                      <a:pt x="285" y="393"/>
                    </a:lnTo>
                    <a:lnTo>
                      <a:pt x="290" y="392"/>
                    </a:lnTo>
                    <a:lnTo>
                      <a:pt x="295" y="391"/>
                    </a:lnTo>
                    <a:lnTo>
                      <a:pt x="300" y="388"/>
                    </a:lnTo>
                    <a:lnTo>
                      <a:pt x="306" y="384"/>
                    </a:lnTo>
                    <a:lnTo>
                      <a:pt x="310" y="380"/>
                    </a:lnTo>
                    <a:lnTo>
                      <a:pt x="315" y="375"/>
                    </a:lnTo>
                    <a:lnTo>
                      <a:pt x="320" y="368"/>
                    </a:lnTo>
                    <a:lnTo>
                      <a:pt x="324" y="362"/>
                    </a:lnTo>
                    <a:lnTo>
                      <a:pt x="328" y="355"/>
                    </a:lnTo>
                    <a:lnTo>
                      <a:pt x="332" y="347"/>
                    </a:lnTo>
                    <a:lnTo>
                      <a:pt x="336" y="336"/>
                    </a:lnTo>
                    <a:lnTo>
                      <a:pt x="342" y="322"/>
                    </a:lnTo>
                    <a:lnTo>
                      <a:pt x="347" y="308"/>
                    </a:lnTo>
                    <a:lnTo>
                      <a:pt x="351" y="293"/>
                    </a:lnTo>
                    <a:lnTo>
                      <a:pt x="356" y="278"/>
                    </a:lnTo>
                    <a:lnTo>
                      <a:pt x="360" y="264"/>
                    </a:lnTo>
                    <a:lnTo>
                      <a:pt x="362" y="252"/>
                    </a:lnTo>
                    <a:lnTo>
                      <a:pt x="364" y="241"/>
                    </a:lnTo>
                    <a:lnTo>
                      <a:pt x="364" y="232"/>
                    </a:lnTo>
                    <a:lnTo>
                      <a:pt x="363" y="225"/>
                    </a:lnTo>
                    <a:lnTo>
                      <a:pt x="362" y="218"/>
                    </a:lnTo>
                    <a:lnTo>
                      <a:pt x="359" y="211"/>
                    </a:lnTo>
                    <a:lnTo>
                      <a:pt x="354" y="206"/>
                    </a:lnTo>
                    <a:lnTo>
                      <a:pt x="348" y="202"/>
                    </a:lnTo>
                    <a:lnTo>
                      <a:pt x="342" y="199"/>
                    </a:lnTo>
                    <a:lnTo>
                      <a:pt x="335" y="197"/>
                    </a:lnTo>
                    <a:lnTo>
                      <a:pt x="328" y="196"/>
                    </a:lnTo>
                    <a:lnTo>
                      <a:pt x="319" y="197"/>
                    </a:lnTo>
                    <a:lnTo>
                      <a:pt x="311" y="199"/>
                    </a:lnTo>
                    <a:lnTo>
                      <a:pt x="302" y="203"/>
                    </a:lnTo>
                    <a:lnTo>
                      <a:pt x="295" y="208"/>
                    </a:lnTo>
                    <a:lnTo>
                      <a:pt x="287" y="214"/>
                    </a:lnTo>
                    <a:lnTo>
                      <a:pt x="280" y="223"/>
                    </a:lnTo>
                    <a:lnTo>
                      <a:pt x="272" y="233"/>
                    </a:lnTo>
                    <a:lnTo>
                      <a:pt x="266" y="245"/>
                    </a:lnTo>
                    <a:lnTo>
                      <a:pt x="259" y="256"/>
                    </a:lnTo>
                    <a:lnTo>
                      <a:pt x="253" y="269"/>
                    </a:lnTo>
                    <a:lnTo>
                      <a:pt x="249" y="280"/>
                    </a:lnTo>
                    <a:lnTo>
                      <a:pt x="245" y="293"/>
                    </a:lnTo>
                    <a:lnTo>
                      <a:pt x="242" y="304"/>
                    </a:lnTo>
                    <a:lnTo>
                      <a:pt x="240" y="316"/>
                    </a:lnTo>
                    <a:lnTo>
                      <a:pt x="239" y="328"/>
                    </a:lnTo>
                    <a:lnTo>
                      <a:pt x="238" y="339"/>
                    </a:lnTo>
                    <a:lnTo>
                      <a:pt x="239" y="352"/>
                    </a:lnTo>
                    <a:lnTo>
                      <a:pt x="241" y="363"/>
                    </a:lnTo>
                    <a:lnTo>
                      <a:pt x="243" y="368"/>
                    </a:lnTo>
                    <a:lnTo>
                      <a:pt x="245" y="373"/>
                    </a:lnTo>
                    <a:lnTo>
                      <a:pt x="247" y="377"/>
                    </a:lnTo>
                    <a:lnTo>
                      <a:pt x="249" y="380"/>
                    </a:lnTo>
                    <a:lnTo>
                      <a:pt x="256" y="386"/>
                    </a:lnTo>
                    <a:lnTo>
                      <a:pt x="263" y="391"/>
                    </a:lnTo>
                    <a:lnTo>
                      <a:pt x="271" y="393"/>
                    </a:lnTo>
                    <a:lnTo>
                      <a:pt x="280" y="394"/>
                    </a:lnTo>
                    <a:close/>
                  </a:path>
                </a:pathLst>
              </a:custGeom>
              <a:solidFill>
                <a:srgbClr val="E14D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97" name="Freeform 29"/>
              <p:cNvSpPr>
                <a:spLocks noEditPoints="1"/>
              </p:cNvSpPr>
              <p:nvPr/>
            </p:nvSpPr>
            <p:spPr bwMode="auto">
              <a:xfrm>
                <a:off x="686" y="2013"/>
                <a:ext cx="88" cy="88"/>
              </a:xfrm>
              <a:custGeom>
                <a:avLst/>
                <a:gdLst/>
                <a:ahLst/>
                <a:cxnLst>
                  <a:cxn ang="0">
                    <a:pos x="230" y="7"/>
                  </a:cxn>
                  <a:cxn ang="0">
                    <a:pos x="289" y="40"/>
                  </a:cxn>
                  <a:cxn ang="0">
                    <a:pos x="333" y="92"/>
                  </a:cxn>
                  <a:cxn ang="0">
                    <a:pos x="353" y="159"/>
                  </a:cxn>
                  <a:cxn ang="0">
                    <a:pos x="346" y="229"/>
                  </a:cxn>
                  <a:cxn ang="0">
                    <a:pos x="313" y="289"/>
                  </a:cxn>
                  <a:cxn ang="0">
                    <a:pos x="261" y="332"/>
                  </a:cxn>
                  <a:cxn ang="0">
                    <a:pos x="195" y="353"/>
                  </a:cxn>
                  <a:cxn ang="0">
                    <a:pos x="125" y="345"/>
                  </a:cxn>
                  <a:cxn ang="0">
                    <a:pos x="65" y="313"/>
                  </a:cxn>
                  <a:cxn ang="0">
                    <a:pos x="22" y="261"/>
                  </a:cxn>
                  <a:cxn ang="0">
                    <a:pos x="2" y="195"/>
                  </a:cxn>
                  <a:cxn ang="0">
                    <a:pos x="9" y="124"/>
                  </a:cxn>
                  <a:cxn ang="0">
                    <a:pos x="41" y="64"/>
                  </a:cxn>
                  <a:cxn ang="0">
                    <a:pos x="93" y="21"/>
                  </a:cxn>
                  <a:cxn ang="0">
                    <a:pos x="159" y="1"/>
                  </a:cxn>
                  <a:cxn ang="0">
                    <a:pos x="283" y="192"/>
                  </a:cxn>
                  <a:cxn ang="0">
                    <a:pos x="268" y="228"/>
                  </a:cxn>
                  <a:cxn ang="0">
                    <a:pos x="242" y="257"/>
                  </a:cxn>
                  <a:cxn ang="0">
                    <a:pos x="207" y="274"/>
                  </a:cxn>
                  <a:cxn ang="0">
                    <a:pos x="167" y="277"/>
                  </a:cxn>
                  <a:cxn ang="0">
                    <a:pos x="129" y="267"/>
                  </a:cxn>
                  <a:cxn ang="0">
                    <a:pos x="98" y="244"/>
                  </a:cxn>
                  <a:cxn ang="0">
                    <a:pos x="78" y="211"/>
                  </a:cxn>
                  <a:cxn ang="0">
                    <a:pos x="70" y="188"/>
                  </a:cxn>
                  <a:cxn ang="0">
                    <a:pos x="74" y="225"/>
                  </a:cxn>
                  <a:cxn ang="0">
                    <a:pos x="94" y="262"/>
                  </a:cxn>
                  <a:cxn ang="0">
                    <a:pos x="127" y="288"/>
                  </a:cxn>
                  <a:cxn ang="0">
                    <a:pos x="166" y="300"/>
                  </a:cxn>
                  <a:cxn ang="0">
                    <a:pos x="209" y="296"/>
                  </a:cxn>
                  <a:cxn ang="0">
                    <a:pos x="245" y="276"/>
                  </a:cxn>
                  <a:cxn ang="0">
                    <a:pos x="272" y="244"/>
                  </a:cxn>
                  <a:cxn ang="0">
                    <a:pos x="284" y="204"/>
                  </a:cxn>
                  <a:cxn ang="0">
                    <a:pos x="117" y="92"/>
                  </a:cxn>
                  <a:cxn ang="0">
                    <a:pos x="94" y="101"/>
                  </a:cxn>
                  <a:cxn ang="0">
                    <a:pos x="85" y="124"/>
                  </a:cxn>
                  <a:cxn ang="0">
                    <a:pos x="94" y="147"/>
                  </a:cxn>
                  <a:cxn ang="0">
                    <a:pos x="117" y="157"/>
                  </a:cxn>
                  <a:cxn ang="0">
                    <a:pos x="140" y="147"/>
                  </a:cxn>
                  <a:cxn ang="0">
                    <a:pos x="150" y="124"/>
                  </a:cxn>
                  <a:cxn ang="0">
                    <a:pos x="140" y="101"/>
                  </a:cxn>
                  <a:cxn ang="0">
                    <a:pos x="117" y="92"/>
                  </a:cxn>
                  <a:cxn ang="0">
                    <a:pos x="219" y="97"/>
                  </a:cxn>
                  <a:cxn ang="0">
                    <a:pos x="206" y="118"/>
                  </a:cxn>
                  <a:cxn ang="0">
                    <a:pos x="210" y="143"/>
                  </a:cxn>
                  <a:cxn ang="0">
                    <a:pos x="231" y="157"/>
                  </a:cxn>
                  <a:cxn ang="0">
                    <a:pos x="256" y="151"/>
                  </a:cxn>
                  <a:cxn ang="0">
                    <a:pos x="269" y="132"/>
                  </a:cxn>
                  <a:cxn ang="0">
                    <a:pos x="264" y="106"/>
                  </a:cxn>
                  <a:cxn ang="0">
                    <a:pos x="243" y="93"/>
                  </a:cxn>
                </a:cxnLst>
                <a:rect l="0" t="0" r="r" b="b"/>
                <a:pathLst>
                  <a:path w="354" h="354">
                    <a:moveTo>
                      <a:pt x="178" y="0"/>
                    </a:moveTo>
                    <a:lnTo>
                      <a:pt x="195" y="1"/>
                    </a:lnTo>
                    <a:lnTo>
                      <a:pt x="213" y="3"/>
                    </a:lnTo>
                    <a:lnTo>
                      <a:pt x="230" y="7"/>
                    </a:lnTo>
                    <a:lnTo>
                      <a:pt x="247" y="14"/>
                    </a:lnTo>
                    <a:lnTo>
                      <a:pt x="261" y="21"/>
                    </a:lnTo>
                    <a:lnTo>
                      <a:pt x="276" y="30"/>
                    </a:lnTo>
                    <a:lnTo>
                      <a:pt x="289" y="40"/>
                    </a:lnTo>
                    <a:lnTo>
                      <a:pt x="302" y="51"/>
                    </a:lnTo>
                    <a:lnTo>
                      <a:pt x="313" y="64"/>
                    </a:lnTo>
                    <a:lnTo>
                      <a:pt x="324" y="77"/>
                    </a:lnTo>
                    <a:lnTo>
                      <a:pt x="333" y="92"/>
                    </a:lnTo>
                    <a:lnTo>
                      <a:pt x="340" y="108"/>
                    </a:lnTo>
                    <a:lnTo>
                      <a:pt x="346" y="124"/>
                    </a:lnTo>
                    <a:lnTo>
                      <a:pt x="351" y="141"/>
                    </a:lnTo>
                    <a:lnTo>
                      <a:pt x="353" y="159"/>
                    </a:lnTo>
                    <a:lnTo>
                      <a:pt x="354" y="176"/>
                    </a:lnTo>
                    <a:lnTo>
                      <a:pt x="353" y="195"/>
                    </a:lnTo>
                    <a:lnTo>
                      <a:pt x="351" y="212"/>
                    </a:lnTo>
                    <a:lnTo>
                      <a:pt x="346" y="229"/>
                    </a:lnTo>
                    <a:lnTo>
                      <a:pt x="340" y="245"/>
                    </a:lnTo>
                    <a:lnTo>
                      <a:pt x="333" y="261"/>
                    </a:lnTo>
                    <a:lnTo>
                      <a:pt x="324" y="275"/>
                    </a:lnTo>
                    <a:lnTo>
                      <a:pt x="313" y="289"/>
                    </a:lnTo>
                    <a:lnTo>
                      <a:pt x="302" y="301"/>
                    </a:lnTo>
                    <a:lnTo>
                      <a:pt x="289" y="313"/>
                    </a:lnTo>
                    <a:lnTo>
                      <a:pt x="276" y="323"/>
                    </a:lnTo>
                    <a:lnTo>
                      <a:pt x="261" y="332"/>
                    </a:lnTo>
                    <a:lnTo>
                      <a:pt x="247" y="339"/>
                    </a:lnTo>
                    <a:lnTo>
                      <a:pt x="230" y="345"/>
                    </a:lnTo>
                    <a:lnTo>
                      <a:pt x="213" y="349"/>
                    </a:lnTo>
                    <a:lnTo>
                      <a:pt x="195" y="353"/>
                    </a:lnTo>
                    <a:lnTo>
                      <a:pt x="178" y="354"/>
                    </a:lnTo>
                    <a:lnTo>
                      <a:pt x="159" y="353"/>
                    </a:lnTo>
                    <a:lnTo>
                      <a:pt x="141" y="349"/>
                    </a:lnTo>
                    <a:lnTo>
                      <a:pt x="125" y="345"/>
                    </a:lnTo>
                    <a:lnTo>
                      <a:pt x="109" y="339"/>
                    </a:lnTo>
                    <a:lnTo>
                      <a:pt x="93" y="332"/>
                    </a:lnTo>
                    <a:lnTo>
                      <a:pt x="79" y="323"/>
                    </a:lnTo>
                    <a:lnTo>
                      <a:pt x="65" y="313"/>
                    </a:lnTo>
                    <a:lnTo>
                      <a:pt x="53" y="301"/>
                    </a:lnTo>
                    <a:lnTo>
                      <a:pt x="41" y="289"/>
                    </a:lnTo>
                    <a:lnTo>
                      <a:pt x="31" y="275"/>
                    </a:lnTo>
                    <a:lnTo>
                      <a:pt x="22" y="261"/>
                    </a:lnTo>
                    <a:lnTo>
                      <a:pt x="14" y="245"/>
                    </a:lnTo>
                    <a:lnTo>
                      <a:pt x="9" y="229"/>
                    </a:lnTo>
                    <a:lnTo>
                      <a:pt x="5" y="212"/>
                    </a:lnTo>
                    <a:lnTo>
                      <a:pt x="2" y="195"/>
                    </a:lnTo>
                    <a:lnTo>
                      <a:pt x="0" y="176"/>
                    </a:lnTo>
                    <a:lnTo>
                      <a:pt x="2" y="159"/>
                    </a:lnTo>
                    <a:lnTo>
                      <a:pt x="5" y="141"/>
                    </a:lnTo>
                    <a:lnTo>
                      <a:pt x="9" y="124"/>
                    </a:lnTo>
                    <a:lnTo>
                      <a:pt x="14" y="108"/>
                    </a:lnTo>
                    <a:lnTo>
                      <a:pt x="22" y="92"/>
                    </a:lnTo>
                    <a:lnTo>
                      <a:pt x="31" y="77"/>
                    </a:lnTo>
                    <a:lnTo>
                      <a:pt x="41" y="64"/>
                    </a:lnTo>
                    <a:lnTo>
                      <a:pt x="53" y="51"/>
                    </a:lnTo>
                    <a:lnTo>
                      <a:pt x="65" y="40"/>
                    </a:lnTo>
                    <a:lnTo>
                      <a:pt x="79" y="30"/>
                    </a:lnTo>
                    <a:lnTo>
                      <a:pt x="93" y="21"/>
                    </a:lnTo>
                    <a:lnTo>
                      <a:pt x="109" y="14"/>
                    </a:lnTo>
                    <a:lnTo>
                      <a:pt x="125" y="7"/>
                    </a:lnTo>
                    <a:lnTo>
                      <a:pt x="141" y="3"/>
                    </a:lnTo>
                    <a:lnTo>
                      <a:pt x="159" y="1"/>
                    </a:lnTo>
                    <a:lnTo>
                      <a:pt x="178" y="0"/>
                    </a:lnTo>
                    <a:lnTo>
                      <a:pt x="178" y="0"/>
                    </a:lnTo>
                    <a:close/>
                    <a:moveTo>
                      <a:pt x="284" y="183"/>
                    </a:moveTo>
                    <a:lnTo>
                      <a:pt x="283" y="192"/>
                    </a:lnTo>
                    <a:lnTo>
                      <a:pt x="280" y="201"/>
                    </a:lnTo>
                    <a:lnTo>
                      <a:pt x="277" y="211"/>
                    </a:lnTo>
                    <a:lnTo>
                      <a:pt x="273" y="220"/>
                    </a:lnTo>
                    <a:lnTo>
                      <a:pt x="268" y="228"/>
                    </a:lnTo>
                    <a:lnTo>
                      <a:pt x="262" y="237"/>
                    </a:lnTo>
                    <a:lnTo>
                      <a:pt x="256" y="244"/>
                    </a:lnTo>
                    <a:lnTo>
                      <a:pt x="250" y="250"/>
                    </a:lnTo>
                    <a:lnTo>
                      <a:pt x="242" y="257"/>
                    </a:lnTo>
                    <a:lnTo>
                      <a:pt x="234" y="262"/>
                    </a:lnTo>
                    <a:lnTo>
                      <a:pt x="226" y="267"/>
                    </a:lnTo>
                    <a:lnTo>
                      <a:pt x="216" y="271"/>
                    </a:lnTo>
                    <a:lnTo>
                      <a:pt x="207" y="274"/>
                    </a:lnTo>
                    <a:lnTo>
                      <a:pt x="198" y="276"/>
                    </a:lnTo>
                    <a:lnTo>
                      <a:pt x="187" y="277"/>
                    </a:lnTo>
                    <a:lnTo>
                      <a:pt x="178" y="278"/>
                    </a:lnTo>
                    <a:lnTo>
                      <a:pt x="167" y="277"/>
                    </a:lnTo>
                    <a:lnTo>
                      <a:pt x="157" y="276"/>
                    </a:lnTo>
                    <a:lnTo>
                      <a:pt x="147" y="274"/>
                    </a:lnTo>
                    <a:lnTo>
                      <a:pt x="138" y="271"/>
                    </a:lnTo>
                    <a:lnTo>
                      <a:pt x="129" y="267"/>
                    </a:lnTo>
                    <a:lnTo>
                      <a:pt x="120" y="262"/>
                    </a:lnTo>
                    <a:lnTo>
                      <a:pt x="113" y="257"/>
                    </a:lnTo>
                    <a:lnTo>
                      <a:pt x="106" y="250"/>
                    </a:lnTo>
                    <a:lnTo>
                      <a:pt x="98" y="244"/>
                    </a:lnTo>
                    <a:lnTo>
                      <a:pt x="92" y="237"/>
                    </a:lnTo>
                    <a:lnTo>
                      <a:pt x="87" y="228"/>
                    </a:lnTo>
                    <a:lnTo>
                      <a:pt x="82" y="220"/>
                    </a:lnTo>
                    <a:lnTo>
                      <a:pt x="78" y="211"/>
                    </a:lnTo>
                    <a:lnTo>
                      <a:pt x="74" y="201"/>
                    </a:lnTo>
                    <a:lnTo>
                      <a:pt x="72" y="192"/>
                    </a:lnTo>
                    <a:lnTo>
                      <a:pt x="70" y="183"/>
                    </a:lnTo>
                    <a:lnTo>
                      <a:pt x="70" y="188"/>
                    </a:lnTo>
                    <a:lnTo>
                      <a:pt x="70" y="193"/>
                    </a:lnTo>
                    <a:lnTo>
                      <a:pt x="70" y="204"/>
                    </a:lnTo>
                    <a:lnTo>
                      <a:pt x="72" y="215"/>
                    </a:lnTo>
                    <a:lnTo>
                      <a:pt x="74" y="225"/>
                    </a:lnTo>
                    <a:lnTo>
                      <a:pt x="79" y="235"/>
                    </a:lnTo>
                    <a:lnTo>
                      <a:pt x="83" y="244"/>
                    </a:lnTo>
                    <a:lnTo>
                      <a:pt x="88" y="253"/>
                    </a:lnTo>
                    <a:lnTo>
                      <a:pt x="94" y="262"/>
                    </a:lnTo>
                    <a:lnTo>
                      <a:pt x="102" y="269"/>
                    </a:lnTo>
                    <a:lnTo>
                      <a:pt x="109" y="276"/>
                    </a:lnTo>
                    <a:lnTo>
                      <a:pt x="117" y="283"/>
                    </a:lnTo>
                    <a:lnTo>
                      <a:pt x="127" y="288"/>
                    </a:lnTo>
                    <a:lnTo>
                      <a:pt x="136" y="292"/>
                    </a:lnTo>
                    <a:lnTo>
                      <a:pt x="145" y="296"/>
                    </a:lnTo>
                    <a:lnTo>
                      <a:pt x="156" y="298"/>
                    </a:lnTo>
                    <a:lnTo>
                      <a:pt x="166" y="300"/>
                    </a:lnTo>
                    <a:lnTo>
                      <a:pt x="178" y="300"/>
                    </a:lnTo>
                    <a:lnTo>
                      <a:pt x="188" y="300"/>
                    </a:lnTo>
                    <a:lnTo>
                      <a:pt x="199" y="298"/>
                    </a:lnTo>
                    <a:lnTo>
                      <a:pt x="209" y="296"/>
                    </a:lnTo>
                    <a:lnTo>
                      <a:pt x="219" y="292"/>
                    </a:lnTo>
                    <a:lnTo>
                      <a:pt x="229" y="288"/>
                    </a:lnTo>
                    <a:lnTo>
                      <a:pt x="237" y="283"/>
                    </a:lnTo>
                    <a:lnTo>
                      <a:pt x="245" y="276"/>
                    </a:lnTo>
                    <a:lnTo>
                      <a:pt x="253" y="269"/>
                    </a:lnTo>
                    <a:lnTo>
                      <a:pt x="260" y="262"/>
                    </a:lnTo>
                    <a:lnTo>
                      <a:pt x="266" y="253"/>
                    </a:lnTo>
                    <a:lnTo>
                      <a:pt x="272" y="244"/>
                    </a:lnTo>
                    <a:lnTo>
                      <a:pt x="276" y="235"/>
                    </a:lnTo>
                    <a:lnTo>
                      <a:pt x="280" y="225"/>
                    </a:lnTo>
                    <a:lnTo>
                      <a:pt x="282" y="215"/>
                    </a:lnTo>
                    <a:lnTo>
                      <a:pt x="284" y="204"/>
                    </a:lnTo>
                    <a:lnTo>
                      <a:pt x="285" y="193"/>
                    </a:lnTo>
                    <a:lnTo>
                      <a:pt x="284" y="188"/>
                    </a:lnTo>
                    <a:lnTo>
                      <a:pt x="284" y="183"/>
                    </a:lnTo>
                    <a:close/>
                    <a:moveTo>
                      <a:pt x="117" y="92"/>
                    </a:moveTo>
                    <a:lnTo>
                      <a:pt x="111" y="93"/>
                    </a:lnTo>
                    <a:lnTo>
                      <a:pt x="105" y="95"/>
                    </a:lnTo>
                    <a:lnTo>
                      <a:pt x="100" y="97"/>
                    </a:lnTo>
                    <a:lnTo>
                      <a:pt x="94" y="101"/>
                    </a:lnTo>
                    <a:lnTo>
                      <a:pt x="90" y="106"/>
                    </a:lnTo>
                    <a:lnTo>
                      <a:pt x="87" y="112"/>
                    </a:lnTo>
                    <a:lnTo>
                      <a:pt x="86" y="118"/>
                    </a:lnTo>
                    <a:lnTo>
                      <a:pt x="85" y="124"/>
                    </a:lnTo>
                    <a:lnTo>
                      <a:pt x="86" y="132"/>
                    </a:lnTo>
                    <a:lnTo>
                      <a:pt x="87" y="137"/>
                    </a:lnTo>
                    <a:lnTo>
                      <a:pt x="90" y="143"/>
                    </a:lnTo>
                    <a:lnTo>
                      <a:pt x="94" y="147"/>
                    </a:lnTo>
                    <a:lnTo>
                      <a:pt x="100" y="151"/>
                    </a:lnTo>
                    <a:lnTo>
                      <a:pt x="105" y="154"/>
                    </a:lnTo>
                    <a:lnTo>
                      <a:pt x="111" y="157"/>
                    </a:lnTo>
                    <a:lnTo>
                      <a:pt x="117" y="157"/>
                    </a:lnTo>
                    <a:lnTo>
                      <a:pt x="123" y="157"/>
                    </a:lnTo>
                    <a:lnTo>
                      <a:pt x="130" y="154"/>
                    </a:lnTo>
                    <a:lnTo>
                      <a:pt x="136" y="151"/>
                    </a:lnTo>
                    <a:lnTo>
                      <a:pt x="140" y="147"/>
                    </a:lnTo>
                    <a:lnTo>
                      <a:pt x="144" y="143"/>
                    </a:lnTo>
                    <a:lnTo>
                      <a:pt x="147" y="137"/>
                    </a:lnTo>
                    <a:lnTo>
                      <a:pt x="150" y="132"/>
                    </a:lnTo>
                    <a:lnTo>
                      <a:pt x="150" y="124"/>
                    </a:lnTo>
                    <a:lnTo>
                      <a:pt x="150" y="118"/>
                    </a:lnTo>
                    <a:lnTo>
                      <a:pt x="147" y="112"/>
                    </a:lnTo>
                    <a:lnTo>
                      <a:pt x="144" y="106"/>
                    </a:lnTo>
                    <a:lnTo>
                      <a:pt x="140" y="101"/>
                    </a:lnTo>
                    <a:lnTo>
                      <a:pt x="136" y="97"/>
                    </a:lnTo>
                    <a:lnTo>
                      <a:pt x="130" y="95"/>
                    </a:lnTo>
                    <a:lnTo>
                      <a:pt x="123" y="93"/>
                    </a:lnTo>
                    <a:lnTo>
                      <a:pt x="117" y="92"/>
                    </a:lnTo>
                    <a:close/>
                    <a:moveTo>
                      <a:pt x="237" y="92"/>
                    </a:moveTo>
                    <a:lnTo>
                      <a:pt x="231" y="93"/>
                    </a:lnTo>
                    <a:lnTo>
                      <a:pt x="225" y="95"/>
                    </a:lnTo>
                    <a:lnTo>
                      <a:pt x="219" y="97"/>
                    </a:lnTo>
                    <a:lnTo>
                      <a:pt x="214" y="101"/>
                    </a:lnTo>
                    <a:lnTo>
                      <a:pt x="210" y="106"/>
                    </a:lnTo>
                    <a:lnTo>
                      <a:pt x="207" y="112"/>
                    </a:lnTo>
                    <a:lnTo>
                      <a:pt x="206" y="118"/>
                    </a:lnTo>
                    <a:lnTo>
                      <a:pt x="205" y="124"/>
                    </a:lnTo>
                    <a:lnTo>
                      <a:pt x="206" y="132"/>
                    </a:lnTo>
                    <a:lnTo>
                      <a:pt x="207" y="137"/>
                    </a:lnTo>
                    <a:lnTo>
                      <a:pt x="210" y="143"/>
                    </a:lnTo>
                    <a:lnTo>
                      <a:pt x="214" y="147"/>
                    </a:lnTo>
                    <a:lnTo>
                      <a:pt x="219" y="151"/>
                    </a:lnTo>
                    <a:lnTo>
                      <a:pt x="225" y="154"/>
                    </a:lnTo>
                    <a:lnTo>
                      <a:pt x="231" y="157"/>
                    </a:lnTo>
                    <a:lnTo>
                      <a:pt x="237" y="157"/>
                    </a:lnTo>
                    <a:lnTo>
                      <a:pt x="243" y="157"/>
                    </a:lnTo>
                    <a:lnTo>
                      <a:pt x="250" y="154"/>
                    </a:lnTo>
                    <a:lnTo>
                      <a:pt x="256" y="151"/>
                    </a:lnTo>
                    <a:lnTo>
                      <a:pt x="260" y="147"/>
                    </a:lnTo>
                    <a:lnTo>
                      <a:pt x="264" y="143"/>
                    </a:lnTo>
                    <a:lnTo>
                      <a:pt x="267" y="137"/>
                    </a:lnTo>
                    <a:lnTo>
                      <a:pt x="269" y="132"/>
                    </a:lnTo>
                    <a:lnTo>
                      <a:pt x="269" y="124"/>
                    </a:lnTo>
                    <a:lnTo>
                      <a:pt x="269" y="118"/>
                    </a:lnTo>
                    <a:lnTo>
                      <a:pt x="267" y="112"/>
                    </a:lnTo>
                    <a:lnTo>
                      <a:pt x="264" y="106"/>
                    </a:lnTo>
                    <a:lnTo>
                      <a:pt x="260" y="101"/>
                    </a:lnTo>
                    <a:lnTo>
                      <a:pt x="256" y="97"/>
                    </a:lnTo>
                    <a:lnTo>
                      <a:pt x="250" y="95"/>
                    </a:lnTo>
                    <a:lnTo>
                      <a:pt x="243" y="93"/>
                    </a:lnTo>
                    <a:lnTo>
                      <a:pt x="237" y="92"/>
                    </a:lnTo>
                    <a:close/>
                  </a:path>
                </a:pathLst>
              </a:custGeom>
              <a:solidFill>
                <a:srgbClr val="0C9CD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98" name="Freeform 30"/>
              <p:cNvSpPr>
                <a:spLocks/>
              </p:cNvSpPr>
              <p:nvPr/>
            </p:nvSpPr>
            <p:spPr bwMode="auto">
              <a:xfrm>
                <a:off x="1929" y="3384"/>
                <a:ext cx="138" cy="127"/>
              </a:xfrm>
              <a:custGeom>
                <a:avLst/>
                <a:gdLst/>
                <a:ahLst/>
                <a:cxnLst>
                  <a:cxn ang="0">
                    <a:pos x="554" y="197"/>
                  </a:cxn>
                  <a:cxn ang="0">
                    <a:pos x="369" y="171"/>
                  </a:cxn>
                  <a:cxn ang="0">
                    <a:pos x="283" y="0"/>
                  </a:cxn>
                  <a:cxn ang="0">
                    <a:pos x="185" y="171"/>
                  </a:cxn>
                  <a:cxn ang="0">
                    <a:pos x="0" y="197"/>
                  </a:cxn>
                  <a:cxn ang="0">
                    <a:pos x="134" y="328"/>
                  </a:cxn>
                  <a:cxn ang="0">
                    <a:pos x="102" y="511"/>
                  </a:cxn>
                  <a:cxn ang="0">
                    <a:pos x="282" y="427"/>
                  </a:cxn>
                  <a:cxn ang="0">
                    <a:pos x="452" y="511"/>
                  </a:cxn>
                  <a:cxn ang="0">
                    <a:pos x="420" y="328"/>
                  </a:cxn>
                  <a:cxn ang="0">
                    <a:pos x="554" y="197"/>
                  </a:cxn>
                </a:cxnLst>
                <a:rect l="0" t="0" r="r" b="b"/>
                <a:pathLst>
                  <a:path w="554" h="511">
                    <a:moveTo>
                      <a:pt x="554" y="197"/>
                    </a:moveTo>
                    <a:lnTo>
                      <a:pt x="369" y="171"/>
                    </a:lnTo>
                    <a:lnTo>
                      <a:pt x="283" y="0"/>
                    </a:lnTo>
                    <a:lnTo>
                      <a:pt x="185" y="171"/>
                    </a:lnTo>
                    <a:lnTo>
                      <a:pt x="0" y="197"/>
                    </a:lnTo>
                    <a:lnTo>
                      <a:pt x="134" y="328"/>
                    </a:lnTo>
                    <a:lnTo>
                      <a:pt x="102" y="511"/>
                    </a:lnTo>
                    <a:lnTo>
                      <a:pt x="282" y="427"/>
                    </a:lnTo>
                    <a:lnTo>
                      <a:pt x="452" y="511"/>
                    </a:lnTo>
                    <a:lnTo>
                      <a:pt x="420" y="328"/>
                    </a:lnTo>
                    <a:lnTo>
                      <a:pt x="554" y="197"/>
                    </a:lnTo>
                    <a:close/>
                  </a:path>
                </a:pathLst>
              </a:custGeom>
              <a:solidFill>
                <a:srgbClr val="DB261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199" name="Freeform 31"/>
              <p:cNvSpPr>
                <a:spLocks/>
              </p:cNvSpPr>
              <p:nvPr/>
            </p:nvSpPr>
            <p:spPr bwMode="auto">
              <a:xfrm>
                <a:off x="1030" y="2302"/>
                <a:ext cx="121" cy="115"/>
              </a:xfrm>
              <a:custGeom>
                <a:avLst/>
                <a:gdLst/>
                <a:ahLst/>
                <a:cxnLst>
                  <a:cxn ang="0">
                    <a:pos x="484" y="293"/>
                  </a:cxn>
                  <a:cxn ang="0">
                    <a:pos x="369" y="176"/>
                  </a:cxn>
                  <a:cxn ang="0">
                    <a:pos x="398" y="10"/>
                  </a:cxn>
                  <a:cxn ang="0">
                    <a:pos x="238" y="78"/>
                  </a:cxn>
                  <a:cxn ang="0">
                    <a:pos x="93" y="0"/>
                  </a:cxn>
                  <a:cxn ang="0">
                    <a:pos x="118" y="163"/>
                  </a:cxn>
                  <a:cxn ang="0">
                    <a:pos x="0" y="275"/>
                  </a:cxn>
                  <a:cxn ang="0">
                    <a:pos x="172" y="311"/>
                  </a:cxn>
                  <a:cxn ang="0">
                    <a:pos x="247" y="460"/>
                  </a:cxn>
                  <a:cxn ang="0">
                    <a:pos x="322" y="314"/>
                  </a:cxn>
                  <a:cxn ang="0">
                    <a:pos x="484" y="293"/>
                  </a:cxn>
                </a:cxnLst>
                <a:rect l="0" t="0" r="r" b="b"/>
                <a:pathLst>
                  <a:path w="484" h="460">
                    <a:moveTo>
                      <a:pt x="484" y="293"/>
                    </a:moveTo>
                    <a:lnTo>
                      <a:pt x="369" y="176"/>
                    </a:lnTo>
                    <a:lnTo>
                      <a:pt x="398" y="10"/>
                    </a:lnTo>
                    <a:lnTo>
                      <a:pt x="238" y="78"/>
                    </a:lnTo>
                    <a:lnTo>
                      <a:pt x="93" y="0"/>
                    </a:lnTo>
                    <a:lnTo>
                      <a:pt x="118" y="163"/>
                    </a:lnTo>
                    <a:lnTo>
                      <a:pt x="0" y="275"/>
                    </a:lnTo>
                    <a:lnTo>
                      <a:pt x="172" y="311"/>
                    </a:lnTo>
                    <a:lnTo>
                      <a:pt x="247" y="460"/>
                    </a:lnTo>
                    <a:lnTo>
                      <a:pt x="322" y="314"/>
                    </a:lnTo>
                    <a:lnTo>
                      <a:pt x="484" y="293"/>
                    </a:lnTo>
                    <a:close/>
                  </a:path>
                </a:pathLst>
              </a:custGeom>
              <a:solidFill>
                <a:srgbClr val="16497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00" name="Freeform 32"/>
              <p:cNvSpPr>
                <a:spLocks/>
              </p:cNvSpPr>
              <p:nvPr/>
            </p:nvSpPr>
            <p:spPr bwMode="auto">
              <a:xfrm>
                <a:off x="2660" y="1911"/>
                <a:ext cx="138" cy="128"/>
              </a:xfrm>
              <a:custGeom>
                <a:avLst/>
                <a:gdLst/>
                <a:ahLst/>
                <a:cxnLst>
                  <a:cxn ang="0">
                    <a:pos x="554" y="198"/>
                  </a:cxn>
                  <a:cxn ang="0">
                    <a:pos x="369" y="171"/>
                  </a:cxn>
                  <a:cxn ang="0">
                    <a:pos x="283" y="0"/>
                  </a:cxn>
                  <a:cxn ang="0">
                    <a:pos x="185" y="171"/>
                  </a:cxn>
                  <a:cxn ang="0">
                    <a:pos x="0" y="198"/>
                  </a:cxn>
                  <a:cxn ang="0">
                    <a:pos x="134" y="328"/>
                  </a:cxn>
                  <a:cxn ang="0">
                    <a:pos x="103" y="511"/>
                  </a:cxn>
                  <a:cxn ang="0">
                    <a:pos x="282" y="427"/>
                  </a:cxn>
                  <a:cxn ang="0">
                    <a:pos x="452" y="511"/>
                  </a:cxn>
                  <a:cxn ang="0">
                    <a:pos x="421" y="328"/>
                  </a:cxn>
                  <a:cxn ang="0">
                    <a:pos x="554" y="198"/>
                  </a:cxn>
                </a:cxnLst>
                <a:rect l="0" t="0" r="r" b="b"/>
                <a:pathLst>
                  <a:path w="554" h="511">
                    <a:moveTo>
                      <a:pt x="554" y="198"/>
                    </a:moveTo>
                    <a:lnTo>
                      <a:pt x="369" y="171"/>
                    </a:lnTo>
                    <a:lnTo>
                      <a:pt x="283" y="0"/>
                    </a:lnTo>
                    <a:lnTo>
                      <a:pt x="185" y="171"/>
                    </a:lnTo>
                    <a:lnTo>
                      <a:pt x="0" y="198"/>
                    </a:lnTo>
                    <a:lnTo>
                      <a:pt x="134" y="328"/>
                    </a:lnTo>
                    <a:lnTo>
                      <a:pt x="103" y="511"/>
                    </a:lnTo>
                    <a:lnTo>
                      <a:pt x="282" y="427"/>
                    </a:lnTo>
                    <a:lnTo>
                      <a:pt x="452" y="511"/>
                    </a:lnTo>
                    <a:lnTo>
                      <a:pt x="421" y="328"/>
                    </a:lnTo>
                    <a:lnTo>
                      <a:pt x="554" y="198"/>
                    </a:lnTo>
                    <a:close/>
                  </a:path>
                </a:pathLst>
              </a:custGeom>
              <a:solidFill>
                <a:srgbClr val="DB261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01" name="Freeform 33"/>
              <p:cNvSpPr>
                <a:spLocks/>
              </p:cNvSpPr>
              <p:nvPr/>
            </p:nvSpPr>
            <p:spPr bwMode="auto">
              <a:xfrm>
                <a:off x="3984" y="2032"/>
                <a:ext cx="97" cy="89"/>
              </a:xfrm>
              <a:custGeom>
                <a:avLst/>
                <a:gdLst/>
                <a:ahLst/>
                <a:cxnLst>
                  <a:cxn ang="0">
                    <a:pos x="386" y="138"/>
                  </a:cxn>
                  <a:cxn ang="0">
                    <a:pos x="258" y="119"/>
                  </a:cxn>
                  <a:cxn ang="0">
                    <a:pos x="197" y="0"/>
                  </a:cxn>
                  <a:cxn ang="0">
                    <a:pos x="129" y="119"/>
                  </a:cxn>
                  <a:cxn ang="0">
                    <a:pos x="0" y="138"/>
                  </a:cxn>
                  <a:cxn ang="0">
                    <a:pos x="93" y="229"/>
                  </a:cxn>
                  <a:cxn ang="0">
                    <a:pos x="71" y="356"/>
                  </a:cxn>
                  <a:cxn ang="0">
                    <a:pos x="196" y="297"/>
                  </a:cxn>
                  <a:cxn ang="0">
                    <a:pos x="315" y="356"/>
                  </a:cxn>
                  <a:cxn ang="0">
                    <a:pos x="293" y="229"/>
                  </a:cxn>
                  <a:cxn ang="0">
                    <a:pos x="386" y="138"/>
                  </a:cxn>
                </a:cxnLst>
                <a:rect l="0" t="0" r="r" b="b"/>
                <a:pathLst>
                  <a:path w="386" h="356">
                    <a:moveTo>
                      <a:pt x="386" y="138"/>
                    </a:moveTo>
                    <a:lnTo>
                      <a:pt x="258" y="119"/>
                    </a:lnTo>
                    <a:lnTo>
                      <a:pt x="197" y="0"/>
                    </a:lnTo>
                    <a:lnTo>
                      <a:pt x="129" y="119"/>
                    </a:lnTo>
                    <a:lnTo>
                      <a:pt x="0" y="138"/>
                    </a:lnTo>
                    <a:lnTo>
                      <a:pt x="93" y="229"/>
                    </a:lnTo>
                    <a:lnTo>
                      <a:pt x="71" y="356"/>
                    </a:lnTo>
                    <a:lnTo>
                      <a:pt x="196" y="297"/>
                    </a:lnTo>
                    <a:lnTo>
                      <a:pt x="315" y="356"/>
                    </a:lnTo>
                    <a:lnTo>
                      <a:pt x="293" y="229"/>
                    </a:lnTo>
                    <a:lnTo>
                      <a:pt x="386" y="138"/>
                    </a:lnTo>
                    <a:close/>
                  </a:path>
                </a:pathLst>
              </a:custGeom>
              <a:solidFill>
                <a:srgbClr val="E4EB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02" name="Freeform 34"/>
              <p:cNvSpPr>
                <a:spLocks/>
              </p:cNvSpPr>
              <p:nvPr/>
            </p:nvSpPr>
            <p:spPr bwMode="auto">
              <a:xfrm>
                <a:off x="1585" y="1624"/>
                <a:ext cx="124" cy="115"/>
              </a:xfrm>
              <a:custGeom>
                <a:avLst/>
                <a:gdLst/>
                <a:ahLst/>
                <a:cxnLst>
                  <a:cxn ang="0">
                    <a:pos x="494" y="177"/>
                  </a:cxn>
                  <a:cxn ang="0">
                    <a:pos x="330" y="153"/>
                  </a:cxn>
                  <a:cxn ang="0">
                    <a:pos x="252" y="0"/>
                  </a:cxn>
                  <a:cxn ang="0">
                    <a:pos x="165" y="153"/>
                  </a:cxn>
                  <a:cxn ang="0">
                    <a:pos x="0" y="177"/>
                  </a:cxn>
                  <a:cxn ang="0">
                    <a:pos x="119" y="293"/>
                  </a:cxn>
                  <a:cxn ang="0">
                    <a:pos x="91" y="458"/>
                  </a:cxn>
                  <a:cxn ang="0">
                    <a:pos x="251" y="381"/>
                  </a:cxn>
                  <a:cxn ang="0">
                    <a:pos x="404" y="458"/>
                  </a:cxn>
                  <a:cxn ang="0">
                    <a:pos x="375" y="293"/>
                  </a:cxn>
                  <a:cxn ang="0">
                    <a:pos x="494" y="177"/>
                  </a:cxn>
                </a:cxnLst>
                <a:rect l="0" t="0" r="r" b="b"/>
                <a:pathLst>
                  <a:path w="494" h="458">
                    <a:moveTo>
                      <a:pt x="494" y="177"/>
                    </a:moveTo>
                    <a:lnTo>
                      <a:pt x="330" y="153"/>
                    </a:lnTo>
                    <a:lnTo>
                      <a:pt x="252" y="0"/>
                    </a:lnTo>
                    <a:lnTo>
                      <a:pt x="165" y="153"/>
                    </a:lnTo>
                    <a:lnTo>
                      <a:pt x="0" y="177"/>
                    </a:lnTo>
                    <a:lnTo>
                      <a:pt x="119" y="293"/>
                    </a:lnTo>
                    <a:lnTo>
                      <a:pt x="91" y="458"/>
                    </a:lnTo>
                    <a:lnTo>
                      <a:pt x="251" y="381"/>
                    </a:lnTo>
                    <a:lnTo>
                      <a:pt x="404" y="458"/>
                    </a:lnTo>
                    <a:lnTo>
                      <a:pt x="375" y="293"/>
                    </a:lnTo>
                    <a:lnTo>
                      <a:pt x="494" y="177"/>
                    </a:lnTo>
                    <a:close/>
                  </a:path>
                </a:pathLst>
              </a:custGeom>
              <a:solidFill>
                <a:srgbClr val="E4EB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03" name="Freeform 35"/>
              <p:cNvSpPr>
                <a:spLocks/>
              </p:cNvSpPr>
              <p:nvPr/>
            </p:nvSpPr>
            <p:spPr bwMode="auto">
              <a:xfrm>
                <a:off x="2574" y="2456"/>
                <a:ext cx="103" cy="95"/>
              </a:xfrm>
              <a:custGeom>
                <a:avLst/>
                <a:gdLst/>
                <a:ahLst/>
                <a:cxnLst>
                  <a:cxn ang="0">
                    <a:pos x="412" y="147"/>
                  </a:cxn>
                  <a:cxn ang="0">
                    <a:pos x="275" y="127"/>
                  </a:cxn>
                  <a:cxn ang="0">
                    <a:pos x="211" y="0"/>
                  </a:cxn>
                  <a:cxn ang="0">
                    <a:pos x="138" y="127"/>
                  </a:cxn>
                  <a:cxn ang="0">
                    <a:pos x="0" y="147"/>
                  </a:cxn>
                  <a:cxn ang="0">
                    <a:pos x="99" y="244"/>
                  </a:cxn>
                  <a:cxn ang="0">
                    <a:pos x="76" y="380"/>
                  </a:cxn>
                  <a:cxn ang="0">
                    <a:pos x="210" y="317"/>
                  </a:cxn>
                  <a:cxn ang="0">
                    <a:pos x="336" y="380"/>
                  </a:cxn>
                  <a:cxn ang="0">
                    <a:pos x="313" y="244"/>
                  </a:cxn>
                  <a:cxn ang="0">
                    <a:pos x="412" y="147"/>
                  </a:cxn>
                </a:cxnLst>
                <a:rect l="0" t="0" r="r" b="b"/>
                <a:pathLst>
                  <a:path w="412" h="380">
                    <a:moveTo>
                      <a:pt x="412" y="147"/>
                    </a:moveTo>
                    <a:lnTo>
                      <a:pt x="275" y="127"/>
                    </a:lnTo>
                    <a:lnTo>
                      <a:pt x="211" y="0"/>
                    </a:lnTo>
                    <a:lnTo>
                      <a:pt x="138" y="127"/>
                    </a:lnTo>
                    <a:lnTo>
                      <a:pt x="0" y="147"/>
                    </a:lnTo>
                    <a:lnTo>
                      <a:pt x="99" y="244"/>
                    </a:lnTo>
                    <a:lnTo>
                      <a:pt x="76" y="380"/>
                    </a:lnTo>
                    <a:lnTo>
                      <a:pt x="210" y="317"/>
                    </a:lnTo>
                    <a:lnTo>
                      <a:pt x="336" y="380"/>
                    </a:lnTo>
                    <a:lnTo>
                      <a:pt x="313" y="244"/>
                    </a:lnTo>
                    <a:lnTo>
                      <a:pt x="412" y="147"/>
                    </a:lnTo>
                    <a:close/>
                  </a:path>
                </a:pathLst>
              </a:custGeom>
              <a:solidFill>
                <a:srgbClr val="0C9CD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04" name="Freeform 36"/>
              <p:cNvSpPr>
                <a:spLocks/>
              </p:cNvSpPr>
              <p:nvPr/>
            </p:nvSpPr>
            <p:spPr bwMode="auto">
              <a:xfrm>
                <a:off x="3508" y="4035"/>
                <a:ext cx="74" cy="68"/>
              </a:xfrm>
              <a:custGeom>
                <a:avLst/>
                <a:gdLst/>
                <a:ahLst/>
                <a:cxnLst>
                  <a:cxn ang="0">
                    <a:pos x="295" y="106"/>
                  </a:cxn>
                  <a:cxn ang="0">
                    <a:pos x="196" y="91"/>
                  </a:cxn>
                  <a:cxn ang="0">
                    <a:pos x="150" y="0"/>
                  </a:cxn>
                  <a:cxn ang="0">
                    <a:pos x="98" y="91"/>
                  </a:cxn>
                  <a:cxn ang="0">
                    <a:pos x="0" y="106"/>
                  </a:cxn>
                  <a:cxn ang="0">
                    <a:pos x="71" y="175"/>
                  </a:cxn>
                  <a:cxn ang="0">
                    <a:pos x="54" y="273"/>
                  </a:cxn>
                  <a:cxn ang="0">
                    <a:pos x="150" y="228"/>
                  </a:cxn>
                  <a:cxn ang="0">
                    <a:pos x="241" y="273"/>
                  </a:cxn>
                  <a:cxn ang="0">
                    <a:pos x="223" y="175"/>
                  </a:cxn>
                  <a:cxn ang="0">
                    <a:pos x="295" y="106"/>
                  </a:cxn>
                </a:cxnLst>
                <a:rect l="0" t="0" r="r" b="b"/>
                <a:pathLst>
                  <a:path w="295" h="273">
                    <a:moveTo>
                      <a:pt x="295" y="106"/>
                    </a:moveTo>
                    <a:lnTo>
                      <a:pt x="196" y="91"/>
                    </a:lnTo>
                    <a:lnTo>
                      <a:pt x="150" y="0"/>
                    </a:lnTo>
                    <a:lnTo>
                      <a:pt x="98" y="91"/>
                    </a:lnTo>
                    <a:lnTo>
                      <a:pt x="0" y="106"/>
                    </a:lnTo>
                    <a:lnTo>
                      <a:pt x="71" y="175"/>
                    </a:lnTo>
                    <a:lnTo>
                      <a:pt x="54" y="273"/>
                    </a:lnTo>
                    <a:lnTo>
                      <a:pt x="150" y="228"/>
                    </a:lnTo>
                    <a:lnTo>
                      <a:pt x="241" y="273"/>
                    </a:lnTo>
                    <a:lnTo>
                      <a:pt x="223" y="175"/>
                    </a:lnTo>
                    <a:lnTo>
                      <a:pt x="295" y="106"/>
                    </a:lnTo>
                    <a:close/>
                  </a:path>
                </a:pathLst>
              </a:custGeom>
              <a:solidFill>
                <a:srgbClr val="B4292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05" name="Freeform 37"/>
              <p:cNvSpPr>
                <a:spLocks noEditPoints="1"/>
              </p:cNvSpPr>
              <p:nvPr/>
            </p:nvSpPr>
            <p:spPr bwMode="auto">
              <a:xfrm>
                <a:off x="2516" y="1771"/>
                <a:ext cx="180" cy="181"/>
              </a:xfrm>
              <a:custGeom>
                <a:avLst/>
                <a:gdLst/>
                <a:ahLst/>
                <a:cxnLst>
                  <a:cxn ang="0">
                    <a:pos x="324" y="0"/>
                  </a:cxn>
                  <a:cxn ang="0">
                    <a:pos x="471" y="95"/>
                  </a:cxn>
                  <a:cxn ang="0">
                    <a:pos x="622" y="113"/>
                  </a:cxn>
                  <a:cxn ang="0">
                    <a:pos x="638" y="287"/>
                  </a:cxn>
                  <a:cxn ang="0">
                    <a:pos x="717" y="417"/>
                  </a:cxn>
                  <a:cxn ang="0">
                    <a:pos x="590" y="538"/>
                  </a:cxn>
                  <a:cxn ang="0">
                    <a:pos x="537" y="681"/>
                  </a:cxn>
                  <a:cxn ang="0">
                    <a:pos x="363" y="659"/>
                  </a:cxn>
                  <a:cxn ang="0">
                    <a:pos x="218" y="708"/>
                  </a:cxn>
                  <a:cxn ang="0">
                    <a:pos x="128" y="558"/>
                  </a:cxn>
                  <a:cxn ang="0">
                    <a:pos x="0" y="476"/>
                  </a:cxn>
                  <a:cxn ang="0">
                    <a:pos x="62" y="312"/>
                  </a:cxn>
                  <a:cxn ang="0">
                    <a:pos x="47" y="161"/>
                  </a:cxn>
                  <a:cxn ang="0">
                    <a:pos x="214" y="106"/>
                  </a:cxn>
                  <a:cxn ang="0">
                    <a:pos x="295" y="229"/>
                  </a:cxn>
                  <a:cxn ang="0">
                    <a:pos x="324" y="220"/>
                  </a:cxn>
                  <a:cxn ang="0">
                    <a:pos x="353" y="218"/>
                  </a:cxn>
                  <a:cxn ang="0">
                    <a:pos x="383" y="220"/>
                  </a:cxn>
                  <a:cxn ang="0">
                    <a:pos x="410" y="228"/>
                  </a:cxn>
                  <a:cxn ang="0">
                    <a:pos x="435" y="242"/>
                  </a:cxn>
                  <a:cxn ang="0">
                    <a:pos x="457" y="259"/>
                  </a:cxn>
                  <a:cxn ang="0">
                    <a:pos x="475" y="281"/>
                  </a:cxn>
                  <a:cxn ang="0">
                    <a:pos x="490" y="307"/>
                  </a:cxn>
                  <a:cxn ang="0">
                    <a:pos x="498" y="336"/>
                  </a:cxn>
                  <a:cxn ang="0">
                    <a:pos x="501" y="366"/>
                  </a:cxn>
                  <a:cxn ang="0">
                    <a:pos x="498" y="394"/>
                  </a:cxn>
                  <a:cxn ang="0">
                    <a:pos x="490" y="421"/>
                  </a:cxn>
                  <a:cxn ang="0">
                    <a:pos x="476" y="446"/>
                  </a:cxn>
                  <a:cxn ang="0">
                    <a:pos x="458" y="469"/>
                  </a:cxn>
                  <a:cxn ang="0">
                    <a:pos x="436" y="488"/>
                  </a:cxn>
                  <a:cxn ang="0">
                    <a:pos x="409" y="501"/>
                  </a:cxn>
                  <a:cxn ang="0">
                    <a:pos x="381" y="511"/>
                  </a:cxn>
                  <a:cxn ang="0">
                    <a:pos x="351" y="513"/>
                  </a:cxn>
                  <a:cxn ang="0">
                    <a:pos x="322" y="511"/>
                  </a:cxn>
                  <a:cxn ang="0">
                    <a:pos x="295" y="502"/>
                  </a:cxn>
                  <a:cxn ang="0">
                    <a:pos x="270" y="489"/>
                  </a:cxn>
                  <a:cxn ang="0">
                    <a:pos x="247" y="471"/>
                  </a:cxn>
                  <a:cxn ang="0">
                    <a:pos x="228" y="449"/>
                  </a:cxn>
                  <a:cxn ang="0">
                    <a:pos x="215" y="422"/>
                  </a:cxn>
                  <a:cxn ang="0">
                    <a:pos x="205" y="394"/>
                  </a:cxn>
                  <a:cxn ang="0">
                    <a:pos x="203" y="365"/>
                  </a:cxn>
                  <a:cxn ang="0">
                    <a:pos x="206" y="336"/>
                  </a:cxn>
                  <a:cxn ang="0">
                    <a:pos x="215" y="309"/>
                  </a:cxn>
                  <a:cxn ang="0">
                    <a:pos x="228" y="284"/>
                  </a:cxn>
                  <a:cxn ang="0">
                    <a:pos x="246" y="261"/>
                  </a:cxn>
                  <a:cxn ang="0">
                    <a:pos x="269" y="244"/>
                  </a:cxn>
                  <a:cxn ang="0">
                    <a:pos x="295" y="229"/>
                  </a:cxn>
                </a:cxnLst>
                <a:rect l="0" t="0" r="r" b="b"/>
                <a:pathLst>
                  <a:path w="717" h="724">
                    <a:moveTo>
                      <a:pt x="219" y="32"/>
                    </a:moveTo>
                    <a:lnTo>
                      <a:pt x="324" y="0"/>
                    </a:lnTo>
                    <a:lnTo>
                      <a:pt x="360" y="73"/>
                    </a:lnTo>
                    <a:lnTo>
                      <a:pt x="471" y="95"/>
                    </a:lnTo>
                    <a:lnTo>
                      <a:pt x="533" y="52"/>
                    </a:lnTo>
                    <a:lnTo>
                      <a:pt x="622" y="113"/>
                    </a:lnTo>
                    <a:lnTo>
                      <a:pt x="587" y="187"/>
                    </a:lnTo>
                    <a:lnTo>
                      <a:pt x="638" y="287"/>
                    </a:lnTo>
                    <a:lnTo>
                      <a:pt x="710" y="308"/>
                    </a:lnTo>
                    <a:lnTo>
                      <a:pt x="717" y="417"/>
                    </a:lnTo>
                    <a:lnTo>
                      <a:pt x="637" y="435"/>
                    </a:lnTo>
                    <a:lnTo>
                      <a:pt x="590" y="538"/>
                    </a:lnTo>
                    <a:lnTo>
                      <a:pt x="618" y="607"/>
                    </a:lnTo>
                    <a:lnTo>
                      <a:pt x="537" y="681"/>
                    </a:lnTo>
                    <a:lnTo>
                      <a:pt x="473" y="630"/>
                    </a:lnTo>
                    <a:lnTo>
                      <a:pt x="363" y="659"/>
                    </a:lnTo>
                    <a:lnTo>
                      <a:pt x="326" y="724"/>
                    </a:lnTo>
                    <a:lnTo>
                      <a:pt x="218" y="708"/>
                    </a:lnTo>
                    <a:lnTo>
                      <a:pt x="218" y="626"/>
                    </a:lnTo>
                    <a:lnTo>
                      <a:pt x="128" y="558"/>
                    </a:lnTo>
                    <a:lnTo>
                      <a:pt x="53" y="570"/>
                    </a:lnTo>
                    <a:lnTo>
                      <a:pt x="0" y="476"/>
                    </a:lnTo>
                    <a:lnTo>
                      <a:pt x="64" y="425"/>
                    </a:lnTo>
                    <a:lnTo>
                      <a:pt x="62" y="312"/>
                    </a:lnTo>
                    <a:lnTo>
                      <a:pt x="6" y="262"/>
                    </a:lnTo>
                    <a:lnTo>
                      <a:pt x="47" y="161"/>
                    </a:lnTo>
                    <a:lnTo>
                      <a:pt x="127" y="179"/>
                    </a:lnTo>
                    <a:lnTo>
                      <a:pt x="214" y="106"/>
                    </a:lnTo>
                    <a:lnTo>
                      <a:pt x="219" y="32"/>
                    </a:lnTo>
                    <a:close/>
                    <a:moveTo>
                      <a:pt x="295" y="229"/>
                    </a:moveTo>
                    <a:lnTo>
                      <a:pt x="310" y="224"/>
                    </a:lnTo>
                    <a:lnTo>
                      <a:pt x="324" y="220"/>
                    </a:lnTo>
                    <a:lnTo>
                      <a:pt x="339" y="218"/>
                    </a:lnTo>
                    <a:lnTo>
                      <a:pt x="353" y="218"/>
                    </a:lnTo>
                    <a:lnTo>
                      <a:pt x="368" y="218"/>
                    </a:lnTo>
                    <a:lnTo>
                      <a:pt x="383" y="220"/>
                    </a:lnTo>
                    <a:lnTo>
                      <a:pt x="396" y="224"/>
                    </a:lnTo>
                    <a:lnTo>
                      <a:pt x="410" y="228"/>
                    </a:lnTo>
                    <a:lnTo>
                      <a:pt x="422" y="234"/>
                    </a:lnTo>
                    <a:lnTo>
                      <a:pt x="435" y="242"/>
                    </a:lnTo>
                    <a:lnTo>
                      <a:pt x="446" y="250"/>
                    </a:lnTo>
                    <a:lnTo>
                      <a:pt x="457" y="259"/>
                    </a:lnTo>
                    <a:lnTo>
                      <a:pt x="467" y="270"/>
                    </a:lnTo>
                    <a:lnTo>
                      <a:pt x="475" y="281"/>
                    </a:lnTo>
                    <a:lnTo>
                      <a:pt x="484" y="294"/>
                    </a:lnTo>
                    <a:lnTo>
                      <a:pt x="490" y="307"/>
                    </a:lnTo>
                    <a:lnTo>
                      <a:pt x="495" y="322"/>
                    </a:lnTo>
                    <a:lnTo>
                      <a:pt x="498" y="336"/>
                    </a:lnTo>
                    <a:lnTo>
                      <a:pt x="500" y="351"/>
                    </a:lnTo>
                    <a:lnTo>
                      <a:pt x="501" y="366"/>
                    </a:lnTo>
                    <a:lnTo>
                      <a:pt x="500" y="379"/>
                    </a:lnTo>
                    <a:lnTo>
                      <a:pt x="498" y="394"/>
                    </a:lnTo>
                    <a:lnTo>
                      <a:pt x="494" y="407"/>
                    </a:lnTo>
                    <a:lnTo>
                      <a:pt x="490" y="421"/>
                    </a:lnTo>
                    <a:lnTo>
                      <a:pt x="484" y="433"/>
                    </a:lnTo>
                    <a:lnTo>
                      <a:pt x="476" y="446"/>
                    </a:lnTo>
                    <a:lnTo>
                      <a:pt x="468" y="457"/>
                    </a:lnTo>
                    <a:lnTo>
                      <a:pt x="458" y="469"/>
                    </a:lnTo>
                    <a:lnTo>
                      <a:pt x="447" y="478"/>
                    </a:lnTo>
                    <a:lnTo>
                      <a:pt x="436" y="488"/>
                    </a:lnTo>
                    <a:lnTo>
                      <a:pt x="423" y="495"/>
                    </a:lnTo>
                    <a:lnTo>
                      <a:pt x="409" y="501"/>
                    </a:lnTo>
                    <a:lnTo>
                      <a:pt x="395" y="506"/>
                    </a:lnTo>
                    <a:lnTo>
                      <a:pt x="381" y="511"/>
                    </a:lnTo>
                    <a:lnTo>
                      <a:pt x="366" y="513"/>
                    </a:lnTo>
                    <a:lnTo>
                      <a:pt x="351" y="513"/>
                    </a:lnTo>
                    <a:lnTo>
                      <a:pt x="337" y="513"/>
                    </a:lnTo>
                    <a:lnTo>
                      <a:pt x="322" y="511"/>
                    </a:lnTo>
                    <a:lnTo>
                      <a:pt x="309" y="506"/>
                    </a:lnTo>
                    <a:lnTo>
                      <a:pt x="295" y="502"/>
                    </a:lnTo>
                    <a:lnTo>
                      <a:pt x="283" y="496"/>
                    </a:lnTo>
                    <a:lnTo>
                      <a:pt x="270" y="489"/>
                    </a:lnTo>
                    <a:lnTo>
                      <a:pt x="259" y="480"/>
                    </a:lnTo>
                    <a:lnTo>
                      <a:pt x="247" y="471"/>
                    </a:lnTo>
                    <a:lnTo>
                      <a:pt x="238" y="460"/>
                    </a:lnTo>
                    <a:lnTo>
                      <a:pt x="228" y="449"/>
                    </a:lnTo>
                    <a:lnTo>
                      <a:pt x="221" y="437"/>
                    </a:lnTo>
                    <a:lnTo>
                      <a:pt x="215" y="422"/>
                    </a:lnTo>
                    <a:lnTo>
                      <a:pt x="210" y="408"/>
                    </a:lnTo>
                    <a:lnTo>
                      <a:pt x="205" y="394"/>
                    </a:lnTo>
                    <a:lnTo>
                      <a:pt x="203" y="379"/>
                    </a:lnTo>
                    <a:lnTo>
                      <a:pt x="203" y="365"/>
                    </a:lnTo>
                    <a:lnTo>
                      <a:pt x="204" y="351"/>
                    </a:lnTo>
                    <a:lnTo>
                      <a:pt x="206" y="336"/>
                    </a:lnTo>
                    <a:lnTo>
                      <a:pt x="210" y="323"/>
                    </a:lnTo>
                    <a:lnTo>
                      <a:pt x="215" y="309"/>
                    </a:lnTo>
                    <a:lnTo>
                      <a:pt x="221" y="297"/>
                    </a:lnTo>
                    <a:lnTo>
                      <a:pt x="228" y="284"/>
                    </a:lnTo>
                    <a:lnTo>
                      <a:pt x="237" y="273"/>
                    </a:lnTo>
                    <a:lnTo>
                      <a:pt x="246" y="261"/>
                    </a:lnTo>
                    <a:lnTo>
                      <a:pt x="257" y="252"/>
                    </a:lnTo>
                    <a:lnTo>
                      <a:pt x="269" y="244"/>
                    </a:lnTo>
                    <a:lnTo>
                      <a:pt x="281" y="235"/>
                    </a:lnTo>
                    <a:lnTo>
                      <a:pt x="295" y="229"/>
                    </a:lnTo>
                    <a:close/>
                  </a:path>
                </a:pathLst>
              </a:custGeom>
              <a:solidFill>
                <a:srgbClr val="E14D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06" name="Freeform 38"/>
              <p:cNvSpPr>
                <a:spLocks/>
              </p:cNvSpPr>
              <p:nvPr/>
            </p:nvSpPr>
            <p:spPr bwMode="auto">
              <a:xfrm>
                <a:off x="2716" y="3453"/>
                <a:ext cx="72" cy="71"/>
              </a:xfrm>
              <a:custGeom>
                <a:avLst/>
                <a:gdLst/>
                <a:ahLst/>
                <a:cxnLst>
                  <a:cxn ang="0">
                    <a:pos x="284" y="156"/>
                  </a:cxn>
                  <a:cxn ang="0">
                    <a:pos x="279" y="184"/>
                  </a:cxn>
                  <a:cxn ang="0">
                    <a:pos x="268" y="210"/>
                  </a:cxn>
                  <a:cxn ang="0">
                    <a:pos x="252" y="232"/>
                  </a:cxn>
                  <a:cxn ang="0">
                    <a:pos x="233" y="252"/>
                  </a:cxn>
                  <a:cxn ang="0">
                    <a:pos x="210" y="267"/>
                  </a:cxn>
                  <a:cxn ang="0">
                    <a:pos x="185" y="278"/>
                  </a:cxn>
                  <a:cxn ang="0">
                    <a:pos x="157" y="283"/>
                  </a:cxn>
                  <a:cxn ang="0">
                    <a:pos x="128" y="283"/>
                  </a:cxn>
                  <a:cxn ang="0">
                    <a:pos x="100" y="278"/>
                  </a:cxn>
                  <a:cxn ang="0">
                    <a:pos x="75" y="267"/>
                  </a:cxn>
                  <a:cxn ang="0">
                    <a:pos x="52" y="252"/>
                  </a:cxn>
                  <a:cxn ang="0">
                    <a:pos x="33" y="232"/>
                  </a:cxn>
                  <a:cxn ang="0">
                    <a:pos x="17" y="210"/>
                  </a:cxn>
                  <a:cxn ang="0">
                    <a:pos x="6" y="184"/>
                  </a:cxn>
                  <a:cxn ang="0">
                    <a:pos x="1" y="156"/>
                  </a:cxn>
                  <a:cxn ang="0">
                    <a:pos x="1" y="128"/>
                  </a:cxn>
                  <a:cxn ang="0">
                    <a:pos x="6" y="100"/>
                  </a:cxn>
                  <a:cxn ang="0">
                    <a:pos x="17" y="74"/>
                  </a:cxn>
                  <a:cxn ang="0">
                    <a:pos x="33" y="52"/>
                  </a:cxn>
                  <a:cxn ang="0">
                    <a:pos x="52" y="32"/>
                  </a:cxn>
                  <a:cxn ang="0">
                    <a:pos x="75" y="16"/>
                  </a:cxn>
                  <a:cxn ang="0">
                    <a:pos x="100" y="6"/>
                  </a:cxn>
                  <a:cxn ang="0">
                    <a:pos x="128" y="1"/>
                  </a:cxn>
                  <a:cxn ang="0">
                    <a:pos x="157" y="1"/>
                  </a:cxn>
                  <a:cxn ang="0">
                    <a:pos x="185" y="6"/>
                  </a:cxn>
                  <a:cxn ang="0">
                    <a:pos x="210" y="16"/>
                  </a:cxn>
                  <a:cxn ang="0">
                    <a:pos x="233" y="32"/>
                  </a:cxn>
                  <a:cxn ang="0">
                    <a:pos x="252" y="52"/>
                  </a:cxn>
                  <a:cxn ang="0">
                    <a:pos x="268" y="74"/>
                  </a:cxn>
                  <a:cxn ang="0">
                    <a:pos x="279" y="100"/>
                  </a:cxn>
                  <a:cxn ang="0">
                    <a:pos x="284" y="128"/>
                  </a:cxn>
                </a:cxnLst>
                <a:rect l="0" t="0" r="r" b="b"/>
                <a:pathLst>
                  <a:path w="285" h="284">
                    <a:moveTo>
                      <a:pt x="285" y="141"/>
                    </a:moveTo>
                    <a:lnTo>
                      <a:pt x="284" y="156"/>
                    </a:lnTo>
                    <a:lnTo>
                      <a:pt x="282" y="171"/>
                    </a:lnTo>
                    <a:lnTo>
                      <a:pt x="279" y="184"/>
                    </a:lnTo>
                    <a:lnTo>
                      <a:pt x="274" y="198"/>
                    </a:lnTo>
                    <a:lnTo>
                      <a:pt x="268" y="210"/>
                    </a:lnTo>
                    <a:lnTo>
                      <a:pt x="260" y="222"/>
                    </a:lnTo>
                    <a:lnTo>
                      <a:pt x="252" y="232"/>
                    </a:lnTo>
                    <a:lnTo>
                      <a:pt x="244" y="242"/>
                    </a:lnTo>
                    <a:lnTo>
                      <a:pt x="233" y="252"/>
                    </a:lnTo>
                    <a:lnTo>
                      <a:pt x="222" y="260"/>
                    </a:lnTo>
                    <a:lnTo>
                      <a:pt x="210" y="267"/>
                    </a:lnTo>
                    <a:lnTo>
                      <a:pt x="198" y="273"/>
                    </a:lnTo>
                    <a:lnTo>
                      <a:pt x="185" y="278"/>
                    </a:lnTo>
                    <a:lnTo>
                      <a:pt x="172" y="281"/>
                    </a:lnTo>
                    <a:lnTo>
                      <a:pt x="157" y="283"/>
                    </a:lnTo>
                    <a:lnTo>
                      <a:pt x="142" y="284"/>
                    </a:lnTo>
                    <a:lnTo>
                      <a:pt x="128" y="283"/>
                    </a:lnTo>
                    <a:lnTo>
                      <a:pt x="113" y="281"/>
                    </a:lnTo>
                    <a:lnTo>
                      <a:pt x="100" y="278"/>
                    </a:lnTo>
                    <a:lnTo>
                      <a:pt x="87" y="273"/>
                    </a:lnTo>
                    <a:lnTo>
                      <a:pt x="75" y="267"/>
                    </a:lnTo>
                    <a:lnTo>
                      <a:pt x="63" y="260"/>
                    </a:lnTo>
                    <a:lnTo>
                      <a:pt x="52" y="252"/>
                    </a:lnTo>
                    <a:lnTo>
                      <a:pt x="41" y="242"/>
                    </a:lnTo>
                    <a:lnTo>
                      <a:pt x="33" y="232"/>
                    </a:lnTo>
                    <a:lnTo>
                      <a:pt x="25" y="222"/>
                    </a:lnTo>
                    <a:lnTo>
                      <a:pt x="17" y="210"/>
                    </a:lnTo>
                    <a:lnTo>
                      <a:pt x="11" y="198"/>
                    </a:lnTo>
                    <a:lnTo>
                      <a:pt x="6" y="184"/>
                    </a:lnTo>
                    <a:lnTo>
                      <a:pt x="3" y="171"/>
                    </a:lnTo>
                    <a:lnTo>
                      <a:pt x="1" y="156"/>
                    </a:lnTo>
                    <a:lnTo>
                      <a:pt x="0" y="141"/>
                    </a:lnTo>
                    <a:lnTo>
                      <a:pt x="1" y="128"/>
                    </a:lnTo>
                    <a:lnTo>
                      <a:pt x="3" y="113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74"/>
                    </a:lnTo>
                    <a:lnTo>
                      <a:pt x="25" y="62"/>
                    </a:lnTo>
                    <a:lnTo>
                      <a:pt x="33" y="52"/>
                    </a:lnTo>
                    <a:lnTo>
                      <a:pt x="41" y="41"/>
                    </a:lnTo>
                    <a:lnTo>
                      <a:pt x="52" y="32"/>
                    </a:lnTo>
                    <a:lnTo>
                      <a:pt x="63" y="24"/>
                    </a:lnTo>
                    <a:lnTo>
                      <a:pt x="75" y="16"/>
                    </a:lnTo>
                    <a:lnTo>
                      <a:pt x="87" y="11"/>
                    </a:lnTo>
                    <a:lnTo>
                      <a:pt x="100" y="6"/>
                    </a:lnTo>
                    <a:lnTo>
                      <a:pt x="113" y="3"/>
                    </a:lnTo>
                    <a:lnTo>
                      <a:pt x="128" y="1"/>
                    </a:lnTo>
                    <a:lnTo>
                      <a:pt x="142" y="0"/>
                    </a:lnTo>
                    <a:lnTo>
                      <a:pt x="157" y="1"/>
                    </a:lnTo>
                    <a:lnTo>
                      <a:pt x="172" y="3"/>
                    </a:lnTo>
                    <a:lnTo>
                      <a:pt x="185" y="6"/>
                    </a:lnTo>
                    <a:lnTo>
                      <a:pt x="198" y="11"/>
                    </a:lnTo>
                    <a:lnTo>
                      <a:pt x="210" y="16"/>
                    </a:lnTo>
                    <a:lnTo>
                      <a:pt x="222" y="24"/>
                    </a:lnTo>
                    <a:lnTo>
                      <a:pt x="233" y="32"/>
                    </a:lnTo>
                    <a:lnTo>
                      <a:pt x="244" y="41"/>
                    </a:lnTo>
                    <a:lnTo>
                      <a:pt x="252" y="52"/>
                    </a:lnTo>
                    <a:lnTo>
                      <a:pt x="260" y="62"/>
                    </a:lnTo>
                    <a:lnTo>
                      <a:pt x="268" y="74"/>
                    </a:lnTo>
                    <a:lnTo>
                      <a:pt x="274" y="86"/>
                    </a:lnTo>
                    <a:lnTo>
                      <a:pt x="279" y="100"/>
                    </a:lnTo>
                    <a:lnTo>
                      <a:pt x="282" y="113"/>
                    </a:lnTo>
                    <a:lnTo>
                      <a:pt x="284" y="128"/>
                    </a:lnTo>
                    <a:lnTo>
                      <a:pt x="285" y="141"/>
                    </a:lnTo>
                    <a:close/>
                  </a:path>
                </a:pathLst>
              </a:custGeom>
              <a:solidFill>
                <a:srgbClr val="E14D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07" name="Freeform 39"/>
              <p:cNvSpPr>
                <a:spLocks/>
              </p:cNvSpPr>
              <p:nvPr/>
            </p:nvSpPr>
            <p:spPr bwMode="auto">
              <a:xfrm>
                <a:off x="2342" y="337"/>
                <a:ext cx="83" cy="83"/>
              </a:xfrm>
              <a:custGeom>
                <a:avLst/>
                <a:gdLst/>
                <a:ahLst/>
                <a:cxnLst>
                  <a:cxn ang="0">
                    <a:pos x="331" y="184"/>
                  </a:cxn>
                  <a:cxn ang="0">
                    <a:pos x="325" y="216"/>
                  </a:cxn>
                  <a:cxn ang="0">
                    <a:pos x="312" y="246"/>
                  </a:cxn>
                  <a:cxn ang="0">
                    <a:pos x="295" y="272"/>
                  </a:cxn>
                  <a:cxn ang="0">
                    <a:pos x="272" y="295"/>
                  </a:cxn>
                  <a:cxn ang="0">
                    <a:pos x="246" y="313"/>
                  </a:cxn>
                  <a:cxn ang="0">
                    <a:pos x="215" y="325"/>
                  </a:cxn>
                  <a:cxn ang="0">
                    <a:pos x="183" y="332"/>
                  </a:cxn>
                  <a:cxn ang="0">
                    <a:pos x="149" y="332"/>
                  </a:cxn>
                  <a:cxn ang="0">
                    <a:pos x="116" y="325"/>
                  </a:cxn>
                  <a:cxn ang="0">
                    <a:pos x="87" y="313"/>
                  </a:cxn>
                  <a:cxn ang="0">
                    <a:pos x="60" y="295"/>
                  </a:cxn>
                  <a:cxn ang="0">
                    <a:pos x="38" y="272"/>
                  </a:cxn>
                  <a:cxn ang="0">
                    <a:pos x="20" y="246"/>
                  </a:cxn>
                  <a:cxn ang="0">
                    <a:pos x="7" y="216"/>
                  </a:cxn>
                  <a:cxn ang="0">
                    <a:pos x="1" y="184"/>
                  </a:cxn>
                  <a:cxn ang="0">
                    <a:pos x="1" y="149"/>
                  </a:cxn>
                  <a:cxn ang="0">
                    <a:pos x="7" y="117"/>
                  </a:cxn>
                  <a:cxn ang="0">
                    <a:pos x="20" y="88"/>
                  </a:cxn>
                  <a:cxn ang="0">
                    <a:pos x="38" y="61"/>
                  </a:cxn>
                  <a:cxn ang="0">
                    <a:pos x="60" y="39"/>
                  </a:cxn>
                  <a:cxn ang="0">
                    <a:pos x="87" y="21"/>
                  </a:cxn>
                  <a:cxn ang="0">
                    <a:pos x="116" y="9"/>
                  </a:cxn>
                  <a:cxn ang="0">
                    <a:pos x="149" y="1"/>
                  </a:cxn>
                  <a:cxn ang="0">
                    <a:pos x="183" y="1"/>
                  </a:cxn>
                  <a:cxn ang="0">
                    <a:pos x="215" y="9"/>
                  </a:cxn>
                  <a:cxn ang="0">
                    <a:pos x="246" y="21"/>
                  </a:cxn>
                  <a:cxn ang="0">
                    <a:pos x="272" y="39"/>
                  </a:cxn>
                  <a:cxn ang="0">
                    <a:pos x="295" y="61"/>
                  </a:cxn>
                  <a:cxn ang="0">
                    <a:pos x="312" y="88"/>
                  </a:cxn>
                  <a:cxn ang="0">
                    <a:pos x="325" y="117"/>
                  </a:cxn>
                  <a:cxn ang="0">
                    <a:pos x="331" y="149"/>
                  </a:cxn>
                </a:cxnLst>
                <a:rect l="0" t="0" r="r" b="b"/>
                <a:pathLst>
                  <a:path w="332" h="333">
                    <a:moveTo>
                      <a:pt x="332" y="167"/>
                    </a:moveTo>
                    <a:lnTo>
                      <a:pt x="331" y="184"/>
                    </a:lnTo>
                    <a:lnTo>
                      <a:pt x="329" y="200"/>
                    </a:lnTo>
                    <a:lnTo>
                      <a:pt x="325" y="216"/>
                    </a:lnTo>
                    <a:lnTo>
                      <a:pt x="319" y="232"/>
                    </a:lnTo>
                    <a:lnTo>
                      <a:pt x="312" y="246"/>
                    </a:lnTo>
                    <a:lnTo>
                      <a:pt x="304" y="260"/>
                    </a:lnTo>
                    <a:lnTo>
                      <a:pt x="295" y="272"/>
                    </a:lnTo>
                    <a:lnTo>
                      <a:pt x="283" y="284"/>
                    </a:lnTo>
                    <a:lnTo>
                      <a:pt x="272" y="295"/>
                    </a:lnTo>
                    <a:lnTo>
                      <a:pt x="259" y="305"/>
                    </a:lnTo>
                    <a:lnTo>
                      <a:pt x="246" y="313"/>
                    </a:lnTo>
                    <a:lnTo>
                      <a:pt x="231" y="319"/>
                    </a:lnTo>
                    <a:lnTo>
                      <a:pt x="215" y="325"/>
                    </a:lnTo>
                    <a:lnTo>
                      <a:pt x="200" y="330"/>
                    </a:lnTo>
                    <a:lnTo>
                      <a:pt x="183" y="332"/>
                    </a:lnTo>
                    <a:lnTo>
                      <a:pt x="166" y="333"/>
                    </a:lnTo>
                    <a:lnTo>
                      <a:pt x="149" y="332"/>
                    </a:lnTo>
                    <a:lnTo>
                      <a:pt x="133" y="330"/>
                    </a:lnTo>
                    <a:lnTo>
                      <a:pt x="116" y="325"/>
                    </a:lnTo>
                    <a:lnTo>
                      <a:pt x="102" y="319"/>
                    </a:lnTo>
                    <a:lnTo>
                      <a:pt x="87" y="313"/>
                    </a:lnTo>
                    <a:lnTo>
                      <a:pt x="74" y="305"/>
                    </a:lnTo>
                    <a:lnTo>
                      <a:pt x="60" y="295"/>
                    </a:lnTo>
                    <a:lnTo>
                      <a:pt x="49" y="284"/>
                    </a:lnTo>
                    <a:lnTo>
                      <a:pt x="38" y="272"/>
                    </a:lnTo>
                    <a:lnTo>
                      <a:pt x="29" y="260"/>
                    </a:lnTo>
                    <a:lnTo>
                      <a:pt x="20" y="246"/>
                    </a:lnTo>
                    <a:lnTo>
                      <a:pt x="13" y="232"/>
                    </a:lnTo>
                    <a:lnTo>
                      <a:pt x="7" y="216"/>
                    </a:lnTo>
                    <a:lnTo>
                      <a:pt x="4" y="200"/>
                    </a:lnTo>
                    <a:lnTo>
                      <a:pt x="1" y="184"/>
                    </a:lnTo>
                    <a:lnTo>
                      <a:pt x="0" y="167"/>
                    </a:lnTo>
                    <a:lnTo>
                      <a:pt x="1" y="149"/>
                    </a:lnTo>
                    <a:lnTo>
                      <a:pt x="4" y="134"/>
                    </a:lnTo>
                    <a:lnTo>
                      <a:pt x="7" y="117"/>
                    </a:lnTo>
                    <a:lnTo>
                      <a:pt x="13" y="102"/>
                    </a:lnTo>
                    <a:lnTo>
                      <a:pt x="20" y="88"/>
                    </a:lnTo>
                    <a:lnTo>
                      <a:pt x="29" y="74"/>
                    </a:lnTo>
                    <a:lnTo>
                      <a:pt x="38" y="61"/>
                    </a:lnTo>
                    <a:lnTo>
                      <a:pt x="49" y="49"/>
                    </a:lnTo>
                    <a:lnTo>
                      <a:pt x="60" y="39"/>
                    </a:lnTo>
                    <a:lnTo>
                      <a:pt x="74" y="29"/>
                    </a:lnTo>
                    <a:lnTo>
                      <a:pt x="87" y="21"/>
                    </a:lnTo>
                    <a:lnTo>
                      <a:pt x="102" y="14"/>
                    </a:lnTo>
                    <a:lnTo>
                      <a:pt x="116" y="9"/>
                    </a:lnTo>
                    <a:lnTo>
                      <a:pt x="133" y="4"/>
                    </a:lnTo>
                    <a:lnTo>
                      <a:pt x="149" y="1"/>
                    </a:lnTo>
                    <a:lnTo>
                      <a:pt x="166" y="0"/>
                    </a:lnTo>
                    <a:lnTo>
                      <a:pt x="183" y="1"/>
                    </a:lnTo>
                    <a:lnTo>
                      <a:pt x="200" y="4"/>
                    </a:lnTo>
                    <a:lnTo>
                      <a:pt x="215" y="9"/>
                    </a:lnTo>
                    <a:lnTo>
                      <a:pt x="231" y="14"/>
                    </a:lnTo>
                    <a:lnTo>
                      <a:pt x="246" y="21"/>
                    </a:lnTo>
                    <a:lnTo>
                      <a:pt x="259" y="29"/>
                    </a:lnTo>
                    <a:lnTo>
                      <a:pt x="272" y="39"/>
                    </a:lnTo>
                    <a:lnTo>
                      <a:pt x="283" y="49"/>
                    </a:lnTo>
                    <a:lnTo>
                      <a:pt x="295" y="61"/>
                    </a:lnTo>
                    <a:lnTo>
                      <a:pt x="304" y="74"/>
                    </a:lnTo>
                    <a:lnTo>
                      <a:pt x="312" y="88"/>
                    </a:lnTo>
                    <a:lnTo>
                      <a:pt x="319" y="102"/>
                    </a:lnTo>
                    <a:lnTo>
                      <a:pt x="325" y="117"/>
                    </a:lnTo>
                    <a:lnTo>
                      <a:pt x="329" y="134"/>
                    </a:lnTo>
                    <a:lnTo>
                      <a:pt x="331" y="149"/>
                    </a:lnTo>
                    <a:lnTo>
                      <a:pt x="332" y="167"/>
                    </a:lnTo>
                    <a:close/>
                  </a:path>
                </a:pathLst>
              </a:custGeom>
              <a:solidFill>
                <a:srgbClr val="3A227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08" name="Freeform 40"/>
              <p:cNvSpPr>
                <a:spLocks/>
              </p:cNvSpPr>
              <p:nvPr/>
            </p:nvSpPr>
            <p:spPr bwMode="auto">
              <a:xfrm>
                <a:off x="357" y="1723"/>
                <a:ext cx="98" cy="98"/>
              </a:xfrm>
              <a:custGeom>
                <a:avLst/>
                <a:gdLst/>
                <a:ahLst/>
                <a:cxnLst>
                  <a:cxn ang="0">
                    <a:pos x="390" y="216"/>
                  </a:cxn>
                  <a:cxn ang="0">
                    <a:pos x="381" y="253"/>
                  </a:cxn>
                  <a:cxn ang="0">
                    <a:pos x="367" y="289"/>
                  </a:cxn>
                  <a:cxn ang="0">
                    <a:pos x="346" y="320"/>
                  </a:cxn>
                  <a:cxn ang="0">
                    <a:pos x="320" y="346"/>
                  </a:cxn>
                  <a:cxn ang="0">
                    <a:pos x="289" y="367"/>
                  </a:cxn>
                  <a:cxn ang="0">
                    <a:pos x="253" y="383"/>
                  </a:cxn>
                  <a:cxn ang="0">
                    <a:pos x="216" y="390"/>
                  </a:cxn>
                  <a:cxn ang="0">
                    <a:pos x="175" y="390"/>
                  </a:cxn>
                  <a:cxn ang="0">
                    <a:pos x="137" y="383"/>
                  </a:cxn>
                  <a:cxn ang="0">
                    <a:pos x="102" y="367"/>
                  </a:cxn>
                  <a:cxn ang="0">
                    <a:pos x="71" y="346"/>
                  </a:cxn>
                  <a:cxn ang="0">
                    <a:pos x="45" y="320"/>
                  </a:cxn>
                  <a:cxn ang="0">
                    <a:pos x="24" y="289"/>
                  </a:cxn>
                  <a:cxn ang="0">
                    <a:pos x="9" y="253"/>
                  </a:cxn>
                  <a:cxn ang="0">
                    <a:pos x="1" y="216"/>
                  </a:cxn>
                  <a:cxn ang="0">
                    <a:pos x="1" y="175"/>
                  </a:cxn>
                  <a:cxn ang="0">
                    <a:pos x="9" y="138"/>
                  </a:cxn>
                  <a:cxn ang="0">
                    <a:pos x="24" y="102"/>
                  </a:cxn>
                  <a:cxn ang="0">
                    <a:pos x="45" y="71"/>
                  </a:cxn>
                  <a:cxn ang="0">
                    <a:pos x="71" y="45"/>
                  </a:cxn>
                  <a:cxn ang="0">
                    <a:pos x="102" y="24"/>
                  </a:cxn>
                  <a:cxn ang="0">
                    <a:pos x="137" y="9"/>
                  </a:cxn>
                  <a:cxn ang="0">
                    <a:pos x="175" y="1"/>
                  </a:cxn>
                  <a:cxn ang="0">
                    <a:pos x="216" y="1"/>
                  </a:cxn>
                  <a:cxn ang="0">
                    <a:pos x="253" y="9"/>
                  </a:cxn>
                  <a:cxn ang="0">
                    <a:pos x="289" y="24"/>
                  </a:cxn>
                  <a:cxn ang="0">
                    <a:pos x="320" y="45"/>
                  </a:cxn>
                  <a:cxn ang="0">
                    <a:pos x="346" y="71"/>
                  </a:cxn>
                  <a:cxn ang="0">
                    <a:pos x="367" y="102"/>
                  </a:cxn>
                  <a:cxn ang="0">
                    <a:pos x="381" y="138"/>
                  </a:cxn>
                  <a:cxn ang="0">
                    <a:pos x="390" y="175"/>
                  </a:cxn>
                </a:cxnLst>
                <a:rect l="0" t="0" r="r" b="b"/>
                <a:pathLst>
                  <a:path w="391" h="391">
                    <a:moveTo>
                      <a:pt x="391" y="196"/>
                    </a:moveTo>
                    <a:lnTo>
                      <a:pt x="390" y="216"/>
                    </a:lnTo>
                    <a:lnTo>
                      <a:pt x="387" y="235"/>
                    </a:lnTo>
                    <a:lnTo>
                      <a:pt x="381" y="253"/>
                    </a:lnTo>
                    <a:lnTo>
                      <a:pt x="375" y="272"/>
                    </a:lnTo>
                    <a:lnTo>
                      <a:pt x="367" y="289"/>
                    </a:lnTo>
                    <a:lnTo>
                      <a:pt x="357" y="304"/>
                    </a:lnTo>
                    <a:lnTo>
                      <a:pt x="346" y="320"/>
                    </a:lnTo>
                    <a:lnTo>
                      <a:pt x="333" y="334"/>
                    </a:lnTo>
                    <a:lnTo>
                      <a:pt x="320" y="346"/>
                    </a:lnTo>
                    <a:lnTo>
                      <a:pt x="304" y="358"/>
                    </a:lnTo>
                    <a:lnTo>
                      <a:pt x="289" y="367"/>
                    </a:lnTo>
                    <a:lnTo>
                      <a:pt x="271" y="375"/>
                    </a:lnTo>
                    <a:lnTo>
                      <a:pt x="253" y="383"/>
                    </a:lnTo>
                    <a:lnTo>
                      <a:pt x="234" y="387"/>
                    </a:lnTo>
                    <a:lnTo>
                      <a:pt x="216" y="390"/>
                    </a:lnTo>
                    <a:lnTo>
                      <a:pt x="195" y="391"/>
                    </a:lnTo>
                    <a:lnTo>
                      <a:pt x="175" y="390"/>
                    </a:lnTo>
                    <a:lnTo>
                      <a:pt x="156" y="387"/>
                    </a:lnTo>
                    <a:lnTo>
                      <a:pt x="137" y="383"/>
                    </a:lnTo>
                    <a:lnTo>
                      <a:pt x="120" y="375"/>
                    </a:lnTo>
                    <a:lnTo>
                      <a:pt x="102" y="367"/>
                    </a:lnTo>
                    <a:lnTo>
                      <a:pt x="86" y="358"/>
                    </a:lnTo>
                    <a:lnTo>
                      <a:pt x="71" y="346"/>
                    </a:lnTo>
                    <a:lnTo>
                      <a:pt x="57" y="334"/>
                    </a:lnTo>
                    <a:lnTo>
                      <a:pt x="45" y="320"/>
                    </a:lnTo>
                    <a:lnTo>
                      <a:pt x="33" y="304"/>
                    </a:lnTo>
                    <a:lnTo>
                      <a:pt x="24" y="289"/>
                    </a:lnTo>
                    <a:lnTo>
                      <a:pt x="16" y="272"/>
                    </a:lnTo>
                    <a:lnTo>
                      <a:pt x="9" y="253"/>
                    </a:lnTo>
                    <a:lnTo>
                      <a:pt x="4" y="235"/>
                    </a:lnTo>
                    <a:lnTo>
                      <a:pt x="1" y="216"/>
                    </a:lnTo>
                    <a:lnTo>
                      <a:pt x="0" y="196"/>
                    </a:lnTo>
                    <a:lnTo>
                      <a:pt x="1" y="175"/>
                    </a:lnTo>
                    <a:lnTo>
                      <a:pt x="4" y="156"/>
                    </a:lnTo>
                    <a:lnTo>
                      <a:pt x="9" y="138"/>
                    </a:lnTo>
                    <a:lnTo>
                      <a:pt x="16" y="120"/>
                    </a:lnTo>
                    <a:lnTo>
                      <a:pt x="24" y="102"/>
                    </a:lnTo>
                    <a:lnTo>
                      <a:pt x="33" y="86"/>
                    </a:lnTo>
                    <a:lnTo>
                      <a:pt x="45" y="71"/>
                    </a:lnTo>
                    <a:lnTo>
                      <a:pt x="57" y="57"/>
                    </a:lnTo>
                    <a:lnTo>
                      <a:pt x="71" y="45"/>
                    </a:lnTo>
                    <a:lnTo>
                      <a:pt x="86" y="33"/>
                    </a:lnTo>
                    <a:lnTo>
                      <a:pt x="102" y="24"/>
                    </a:lnTo>
                    <a:lnTo>
                      <a:pt x="120" y="16"/>
                    </a:lnTo>
                    <a:lnTo>
                      <a:pt x="137" y="9"/>
                    </a:lnTo>
                    <a:lnTo>
                      <a:pt x="156" y="4"/>
                    </a:lnTo>
                    <a:lnTo>
                      <a:pt x="175" y="1"/>
                    </a:lnTo>
                    <a:lnTo>
                      <a:pt x="195" y="0"/>
                    </a:lnTo>
                    <a:lnTo>
                      <a:pt x="216" y="1"/>
                    </a:lnTo>
                    <a:lnTo>
                      <a:pt x="234" y="4"/>
                    </a:lnTo>
                    <a:lnTo>
                      <a:pt x="253" y="9"/>
                    </a:lnTo>
                    <a:lnTo>
                      <a:pt x="271" y="16"/>
                    </a:lnTo>
                    <a:lnTo>
                      <a:pt x="289" y="24"/>
                    </a:lnTo>
                    <a:lnTo>
                      <a:pt x="304" y="33"/>
                    </a:lnTo>
                    <a:lnTo>
                      <a:pt x="320" y="45"/>
                    </a:lnTo>
                    <a:lnTo>
                      <a:pt x="333" y="57"/>
                    </a:lnTo>
                    <a:lnTo>
                      <a:pt x="346" y="71"/>
                    </a:lnTo>
                    <a:lnTo>
                      <a:pt x="357" y="86"/>
                    </a:lnTo>
                    <a:lnTo>
                      <a:pt x="367" y="102"/>
                    </a:lnTo>
                    <a:lnTo>
                      <a:pt x="375" y="120"/>
                    </a:lnTo>
                    <a:lnTo>
                      <a:pt x="381" y="138"/>
                    </a:lnTo>
                    <a:lnTo>
                      <a:pt x="387" y="156"/>
                    </a:lnTo>
                    <a:lnTo>
                      <a:pt x="390" y="175"/>
                    </a:lnTo>
                    <a:lnTo>
                      <a:pt x="391" y="196"/>
                    </a:lnTo>
                    <a:close/>
                  </a:path>
                </a:pathLst>
              </a:custGeom>
              <a:solidFill>
                <a:srgbClr val="0C9CD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09" name="Freeform 41"/>
              <p:cNvSpPr>
                <a:spLocks/>
              </p:cNvSpPr>
              <p:nvPr/>
            </p:nvSpPr>
            <p:spPr bwMode="auto">
              <a:xfrm>
                <a:off x="775" y="2081"/>
                <a:ext cx="72" cy="73"/>
              </a:xfrm>
              <a:custGeom>
                <a:avLst/>
                <a:gdLst/>
                <a:ahLst/>
                <a:cxnLst>
                  <a:cxn ang="0">
                    <a:pos x="289" y="160"/>
                  </a:cxn>
                  <a:cxn ang="0">
                    <a:pos x="283" y="188"/>
                  </a:cxn>
                  <a:cxn ang="0">
                    <a:pos x="272" y="214"/>
                  </a:cxn>
                  <a:cxn ang="0">
                    <a:pos x="256" y="237"/>
                  </a:cxn>
                  <a:cxn ang="0">
                    <a:pos x="237" y="257"/>
                  </a:cxn>
                  <a:cxn ang="0">
                    <a:pos x="214" y="272"/>
                  </a:cxn>
                  <a:cxn ang="0">
                    <a:pos x="188" y="284"/>
                  </a:cxn>
                  <a:cxn ang="0">
                    <a:pos x="160" y="289"/>
                  </a:cxn>
                  <a:cxn ang="0">
                    <a:pos x="129" y="289"/>
                  </a:cxn>
                  <a:cxn ang="0">
                    <a:pos x="101" y="284"/>
                  </a:cxn>
                  <a:cxn ang="0">
                    <a:pos x="75" y="272"/>
                  </a:cxn>
                  <a:cxn ang="0">
                    <a:pos x="52" y="257"/>
                  </a:cxn>
                  <a:cxn ang="0">
                    <a:pos x="32" y="237"/>
                  </a:cxn>
                  <a:cxn ang="0">
                    <a:pos x="17" y="214"/>
                  </a:cxn>
                  <a:cxn ang="0">
                    <a:pos x="6" y="188"/>
                  </a:cxn>
                  <a:cxn ang="0">
                    <a:pos x="0" y="160"/>
                  </a:cxn>
                  <a:cxn ang="0">
                    <a:pos x="0" y="131"/>
                  </a:cxn>
                  <a:cxn ang="0">
                    <a:pos x="6" y="102"/>
                  </a:cxn>
                  <a:cxn ang="0">
                    <a:pos x="17" y="76"/>
                  </a:cxn>
                  <a:cxn ang="0">
                    <a:pos x="32" y="53"/>
                  </a:cxn>
                  <a:cxn ang="0">
                    <a:pos x="52" y="34"/>
                  </a:cxn>
                  <a:cxn ang="0">
                    <a:pos x="75" y="18"/>
                  </a:cxn>
                  <a:cxn ang="0">
                    <a:pos x="101" y="8"/>
                  </a:cxn>
                  <a:cxn ang="0">
                    <a:pos x="129" y="1"/>
                  </a:cxn>
                  <a:cxn ang="0">
                    <a:pos x="160" y="1"/>
                  </a:cxn>
                  <a:cxn ang="0">
                    <a:pos x="188" y="8"/>
                  </a:cxn>
                  <a:cxn ang="0">
                    <a:pos x="214" y="18"/>
                  </a:cxn>
                  <a:cxn ang="0">
                    <a:pos x="237" y="34"/>
                  </a:cxn>
                  <a:cxn ang="0">
                    <a:pos x="256" y="53"/>
                  </a:cxn>
                  <a:cxn ang="0">
                    <a:pos x="272" y="76"/>
                  </a:cxn>
                  <a:cxn ang="0">
                    <a:pos x="283" y="102"/>
                  </a:cxn>
                  <a:cxn ang="0">
                    <a:pos x="289" y="131"/>
                  </a:cxn>
                </a:cxnLst>
                <a:rect l="0" t="0" r="r" b="b"/>
                <a:pathLst>
                  <a:path w="289" h="290">
                    <a:moveTo>
                      <a:pt x="289" y="145"/>
                    </a:moveTo>
                    <a:lnTo>
                      <a:pt x="289" y="160"/>
                    </a:lnTo>
                    <a:lnTo>
                      <a:pt x="287" y="174"/>
                    </a:lnTo>
                    <a:lnTo>
                      <a:pt x="283" y="188"/>
                    </a:lnTo>
                    <a:lnTo>
                      <a:pt x="277" y="201"/>
                    </a:lnTo>
                    <a:lnTo>
                      <a:pt x="272" y="214"/>
                    </a:lnTo>
                    <a:lnTo>
                      <a:pt x="265" y="226"/>
                    </a:lnTo>
                    <a:lnTo>
                      <a:pt x="256" y="237"/>
                    </a:lnTo>
                    <a:lnTo>
                      <a:pt x="247" y="247"/>
                    </a:lnTo>
                    <a:lnTo>
                      <a:pt x="237" y="257"/>
                    </a:lnTo>
                    <a:lnTo>
                      <a:pt x="225" y="265"/>
                    </a:lnTo>
                    <a:lnTo>
                      <a:pt x="214" y="272"/>
                    </a:lnTo>
                    <a:lnTo>
                      <a:pt x="201" y="279"/>
                    </a:lnTo>
                    <a:lnTo>
                      <a:pt x="188" y="284"/>
                    </a:lnTo>
                    <a:lnTo>
                      <a:pt x="174" y="287"/>
                    </a:lnTo>
                    <a:lnTo>
                      <a:pt x="160" y="289"/>
                    </a:lnTo>
                    <a:lnTo>
                      <a:pt x="145" y="290"/>
                    </a:lnTo>
                    <a:lnTo>
                      <a:pt x="129" y="289"/>
                    </a:lnTo>
                    <a:lnTo>
                      <a:pt x="116" y="287"/>
                    </a:lnTo>
                    <a:lnTo>
                      <a:pt x="101" y="284"/>
                    </a:lnTo>
                    <a:lnTo>
                      <a:pt x="88" y="279"/>
                    </a:lnTo>
                    <a:lnTo>
                      <a:pt x="75" y="272"/>
                    </a:lnTo>
                    <a:lnTo>
                      <a:pt x="64" y="265"/>
                    </a:lnTo>
                    <a:lnTo>
                      <a:pt x="52" y="257"/>
                    </a:lnTo>
                    <a:lnTo>
                      <a:pt x="42" y="247"/>
                    </a:lnTo>
                    <a:lnTo>
                      <a:pt x="32" y="237"/>
                    </a:lnTo>
                    <a:lnTo>
                      <a:pt x="24" y="226"/>
                    </a:lnTo>
                    <a:lnTo>
                      <a:pt x="17" y="214"/>
                    </a:lnTo>
                    <a:lnTo>
                      <a:pt x="11" y="201"/>
                    </a:lnTo>
                    <a:lnTo>
                      <a:pt x="6" y="188"/>
                    </a:lnTo>
                    <a:lnTo>
                      <a:pt x="2" y="174"/>
                    </a:lnTo>
                    <a:lnTo>
                      <a:pt x="0" y="160"/>
                    </a:lnTo>
                    <a:lnTo>
                      <a:pt x="0" y="145"/>
                    </a:lnTo>
                    <a:lnTo>
                      <a:pt x="0" y="131"/>
                    </a:lnTo>
                    <a:lnTo>
                      <a:pt x="2" y="116"/>
                    </a:lnTo>
                    <a:lnTo>
                      <a:pt x="6" y="102"/>
                    </a:lnTo>
                    <a:lnTo>
                      <a:pt x="11" y="89"/>
                    </a:lnTo>
                    <a:lnTo>
                      <a:pt x="17" y="76"/>
                    </a:lnTo>
                    <a:lnTo>
                      <a:pt x="24" y="64"/>
                    </a:lnTo>
                    <a:lnTo>
                      <a:pt x="32" y="53"/>
                    </a:lnTo>
                    <a:lnTo>
                      <a:pt x="42" y="43"/>
                    </a:lnTo>
                    <a:lnTo>
                      <a:pt x="52" y="34"/>
                    </a:lnTo>
                    <a:lnTo>
                      <a:pt x="64" y="25"/>
                    </a:lnTo>
                    <a:lnTo>
                      <a:pt x="75" y="18"/>
                    </a:lnTo>
                    <a:lnTo>
                      <a:pt x="88" y="12"/>
                    </a:lnTo>
                    <a:lnTo>
                      <a:pt x="101" y="8"/>
                    </a:lnTo>
                    <a:lnTo>
                      <a:pt x="116" y="3"/>
                    </a:lnTo>
                    <a:lnTo>
                      <a:pt x="129" y="1"/>
                    </a:lnTo>
                    <a:lnTo>
                      <a:pt x="145" y="0"/>
                    </a:lnTo>
                    <a:lnTo>
                      <a:pt x="160" y="1"/>
                    </a:lnTo>
                    <a:lnTo>
                      <a:pt x="174" y="3"/>
                    </a:lnTo>
                    <a:lnTo>
                      <a:pt x="188" y="8"/>
                    </a:lnTo>
                    <a:lnTo>
                      <a:pt x="201" y="12"/>
                    </a:lnTo>
                    <a:lnTo>
                      <a:pt x="214" y="18"/>
                    </a:lnTo>
                    <a:lnTo>
                      <a:pt x="225" y="25"/>
                    </a:lnTo>
                    <a:lnTo>
                      <a:pt x="237" y="34"/>
                    </a:lnTo>
                    <a:lnTo>
                      <a:pt x="247" y="43"/>
                    </a:lnTo>
                    <a:lnTo>
                      <a:pt x="256" y="53"/>
                    </a:lnTo>
                    <a:lnTo>
                      <a:pt x="265" y="64"/>
                    </a:lnTo>
                    <a:lnTo>
                      <a:pt x="272" y="76"/>
                    </a:lnTo>
                    <a:lnTo>
                      <a:pt x="277" y="89"/>
                    </a:lnTo>
                    <a:lnTo>
                      <a:pt x="283" y="102"/>
                    </a:lnTo>
                    <a:lnTo>
                      <a:pt x="287" y="116"/>
                    </a:lnTo>
                    <a:lnTo>
                      <a:pt x="289" y="131"/>
                    </a:lnTo>
                    <a:lnTo>
                      <a:pt x="289" y="145"/>
                    </a:lnTo>
                    <a:close/>
                  </a:path>
                </a:pathLst>
              </a:custGeom>
              <a:solidFill>
                <a:srgbClr val="16497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10" name="Freeform 42"/>
              <p:cNvSpPr>
                <a:spLocks/>
              </p:cNvSpPr>
              <p:nvPr/>
            </p:nvSpPr>
            <p:spPr bwMode="auto">
              <a:xfrm>
                <a:off x="3796" y="1692"/>
                <a:ext cx="73" cy="72"/>
              </a:xfrm>
              <a:custGeom>
                <a:avLst/>
                <a:gdLst/>
                <a:ahLst/>
                <a:cxnLst>
                  <a:cxn ang="0">
                    <a:pos x="288" y="159"/>
                  </a:cxn>
                  <a:cxn ang="0">
                    <a:pos x="283" y="187"/>
                  </a:cxn>
                  <a:cxn ang="0">
                    <a:pos x="272" y="214"/>
                  </a:cxn>
                  <a:cxn ang="0">
                    <a:pos x="256" y="238"/>
                  </a:cxn>
                  <a:cxn ang="0">
                    <a:pos x="236" y="256"/>
                  </a:cxn>
                  <a:cxn ang="0">
                    <a:pos x="213" y="272"/>
                  </a:cxn>
                  <a:cxn ang="0">
                    <a:pos x="187" y="283"/>
                  </a:cxn>
                  <a:cxn ang="0">
                    <a:pos x="159" y="289"/>
                  </a:cxn>
                  <a:cxn ang="0">
                    <a:pos x="130" y="289"/>
                  </a:cxn>
                  <a:cxn ang="0">
                    <a:pos x="102" y="283"/>
                  </a:cxn>
                  <a:cxn ang="0">
                    <a:pos x="76" y="272"/>
                  </a:cxn>
                  <a:cxn ang="0">
                    <a:pos x="53" y="256"/>
                  </a:cxn>
                  <a:cxn ang="0">
                    <a:pos x="33" y="238"/>
                  </a:cxn>
                  <a:cxn ang="0">
                    <a:pos x="17" y="214"/>
                  </a:cxn>
                  <a:cxn ang="0">
                    <a:pos x="6" y="187"/>
                  </a:cxn>
                  <a:cxn ang="0">
                    <a:pos x="1" y="159"/>
                  </a:cxn>
                  <a:cxn ang="0">
                    <a:pos x="1" y="130"/>
                  </a:cxn>
                  <a:cxn ang="0">
                    <a:pos x="6" y="102"/>
                  </a:cxn>
                  <a:cxn ang="0">
                    <a:pos x="17" y="76"/>
                  </a:cxn>
                  <a:cxn ang="0">
                    <a:pos x="33" y="53"/>
                  </a:cxn>
                  <a:cxn ang="0">
                    <a:pos x="53" y="33"/>
                  </a:cxn>
                  <a:cxn ang="0">
                    <a:pos x="76" y="18"/>
                  </a:cxn>
                  <a:cxn ang="0">
                    <a:pos x="102" y="7"/>
                  </a:cxn>
                  <a:cxn ang="0">
                    <a:pos x="130" y="1"/>
                  </a:cxn>
                  <a:cxn ang="0">
                    <a:pos x="159" y="1"/>
                  </a:cxn>
                  <a:cxn ang="0">
                    <a:pos x="187" y="7"/>
                  </a:cxn>
                  <a:cxn ang="0">
                    <a:pos x="213" y="18"/>
                  </a:cxn>
                  <a:cxn ang="0">
                    <a:pos x="236" y="33"/>
                  </a:cxn>
                  <a:cxn ang="0">
                    <a:pos x="256" y="53"/>
                  </a:cxn>
                  <a:cxn ang="0">
                    <a:pos x="272" y="76"/>
                  </a:cxn>
                  <a:cxn ang="0">
                    <a:pos x="283" y="102"/>
                  </a:cxn>
                  <a:cxn ang="0">
                    <a:pos x="288" y="130"/>
                  </a:cxn>
                </a:cxnLst>
                <a:rect l="0" t="0" r="r" b="b"/>
                <a:pathLst>
                  <a:path w="289" h="290">
                    <a:moveTo>
                      <a:pt x="289" y="145"/>
                    </a:moveTo>
                    <a:lnTo>
                      <a:pt x="288" y="159"/>
                    </a:lnTo>
                    <a:lnTo>
                      <a:pt x="286" y="174"/>
                    </a:lnTo>
                    <a:lnTo>
                      <a:pt x="283" y="187"/>
                    </a:lnTo>
                    <a:lnTo>
                      <a:pt x="278" y="201"/>
                    </a:lnTo>
                    <a:lnTo>
                      <a:pt x="272" y="214"/>
                    </a:lnTo>
                    <a:lnTo>
                      <a:pt x="264" y="226"/>
                    </a:lnTo>
                    <a:lnTo>
                      <a:pt x="256" y="238"/>
                    </a:lnTo>
                    <a:lnTo>
                      <a:pt x="247" y="247"/>
                    </a:lnTo>
                    <a:lnTo>
                      <a:pt x="236" y="256"/>
                    </a:lnTo>
                    <a:lnTo>
                      <a:pt x="226" y="265"/>
                    </a:lnTo>
                    <a:lnTo>
                      <a:pt x="213" y="272"/>
                    </a:lnTo>
                    <a:lnTo>
                      <a:pt x="201" y="278"/>
                    </a:lnTo>
                    <a:lnTo>
                      <a:pt x="187" y="283"/>
                    </a:lnTo>
                    <a:lnTo>
                      <a:pt x="174" y="287"/>
                    </a:lnTo>
                    <a:lnTo>
                      <a:pt x="159" y="289"/>
                    </a:lnTo>
                    <a:lnTo>
                      <a:pt x="145" y="290"/>
                    </a:lnTo>
                    <a:lnTo>
                      <a:pt x="130" y="289"/>
                    </a:lnTo>
                    <a:lnTo>
                      <a:pt x="115" y="287"/>
                    </a:lnTo>
                    <a:lnTo>
                      <a:pt x="102" y="283"/>
                    </a:lnTo>
                    <a:lnTo>
                      <a:pt x="88" y="278"/>
                    </a:lnTo>
                    <a:lnTo>
                      <a:pt x="76" y="272"/>
                    </a:lnTo>
                    <a:lnTo>
                      <a:pt x="63" y="265"/>
                    </a:lnTo>
                    <a:lnTo>
                      <a:pt x="53" y="256"/>
                    </a:lnTo>
                    <a:lnTo>
                      <a:pt x="42" y="247"/>
                    </a:lnTo>
                    <a:lnTo>
                      <a:pt x="33" y="238"/>
                    </a:lnTo>
                    <a:lnTo>
                      <a:pt x="25" y="226"/>
                    </a:lnTo>
                    <a:lnTo>
                      <a:pt x="17" y="214"/>
                    </a:lnTo>
                    <a:lnTo>
                      <a:pt x="11" y="201"/>
                    </a:lnTo>
                    <a:lnTo>
                      <a:pt x="6" y="187"/>
                    </a:lnTo>
                    <a:lnTo>
                      <a:pt x="3" y="174"/>
                    </a:lnTo>
                    <a:lnTo>
                      <a:pt x="1" y="159"/>
                    </a:lnTo>
                    <a:lnTo>
                      <a:pt x="0" y="145"/>
                    </a:lnTo>
                    <a:lnTo>
                      <a:pt x="1" y="130"/>
                    </a:lnTo>
                    <a:lnTo>
                      <a:pt x="3" y="116"/>
                    </a:lnTo>
                    <a:lnTo>
                      <a:pt x="6" y="102"/>
                    </a:lnTo>
                    <a:lnTo>
                      <a:pt x="11" y="88"/>
                    </a:lnTo>
                    <a:lnTo>
                      <a:pt x="17" y="76"/>
                    </a:lnTo>
                    <a:lnTo>
                      <a:pt x="25" y="64"/>
                    </a:lnTo>
                    <a:lnTo>
                      <a:pt x="33" y="53"/>
                    </a:lnTo>
                    <a:lnTo>
                      <a:pt x="42" y="43"/>
                    </a:lnTo>
                    <a:lnTo>
                      <a:pt x="53" y="33"/>
                    </a:lnTo>
                    <a:lnTo>
                      <a:pt x="63" y="25"/>
                    </a:lnTo>
                    <a:lnTo>
                      <a:pt x="76" y="18"/>
                    </a:lnTo>
                    <a:lnTo>
                      <a:pt x="88" y="11"/>
                    </a:lnTo>
                    <a:lnTo>
                      <a:pt x="102" y="7"/>
                    </a:lnTo>
                    <a:lnTo>
                      <a:pt x="115" y="3"/>
                    </a:lnTo>
                    <a:lnTo>
                      <a:pt x="130" y="1"/>
                    </a:lnTo>
                    <a:lnTo>
                      <a:pt x="145" y="0"/>
                    </a:lnTo>
                    <a:lnTo>
                      <a:pt x="159" y="1"/>
                    </a:lnTo>
                    <a:lnTo>
                      <a:pt x="174" y="3"/>
                    </a:lnTo>
                    <a:lnTo>
                      <a:pt x="187" y="7"/>
                    </a:lnTo>
                    <a:lnTo>
                      <a:pt x="201" y="11"/>
                    </a:lnTo>
                    <a:lnTo>
                      <a:pt x="213" y="18"/>
                    </a:lnTo>
                    <a:lnTo>
                      <a:pt x="226" y="25"/>
                    </a:lnTo>
                    <a:lnTo>
                      <a:pt x="236" y="33"/>
                    </a:lnTo>
                    <a:lnTo>
                      <a:pt x="247" y="43"/>
                    </a:lnTo>
                    <a:lnTo>
                      <a:pt x="256" y="53"/>
                    </a:lnTo>
                    <a:lnTo>
                      <a:pt x="264" y="64"/>
                    </a:lnTo>
                    <a:lnTo>
                      <a:pt x="272" y="76"/>
                    </a:lnTo>
                    <a:lnTo>
                      <a:pt x="278" y="88"/>
                    </a:lnTo>
                    <a:lnTo>
                      <a:pt x="283" y="102"/>
                    </a:lnTo>
                    <a:lnTo>
                      <a:pt x="286" y="116"/>
                    </a:lnTo>
                    <a:lnTo>
                      <a:pt x="288" y="130"/>
                    </a:lnTo>
                    <a:lnTo>
                      <a:pt x="289" y="145"/>
                    </a:lnTo>
                    <a:close/>
                  </a:path>
                </a:pathLst>
              </a:custGeom>
              <a:solidFill>
                <a:srgbClr val="83C4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11" name="Freeform 43"/>
              <p:cNvSpPr>
                <a:spLocks/>
              </p:cNvSpPr>
              <p:nvPr/>
            </p:nvSpPr>
            <p:spPr bwMode="auto">
              <a:xfrm>
                <a:off x="821" y="1692"/>
                <a:ext cx="72" cy="72"/>
              </a:xfrm>
              <a:custGeom>
                <a:avLst/>
                <a:gdLst/>
                <a:ahLst/>
                <a:cxnLst>
                  <a:cxn ang="0">
                    <a:pos x="289" y="159"/>
                  </a:cxn>
                  <a:cxn ang="0">
                    <a:pos x="284" y="187"/>
                  </a:cxn>
                  <a:cxn ang="0">
                    <a:pos x="273" y="214"/>
                  </a:cxn>
                  <a:cxn ang="0">
                    <a:pos x="257" y="238"/>
                  </a:cxn>
                  <a:cxn ang="0">
                    <a:pos x="238" y="256"/>
                  </a:cxn>
                  <a:cxn ang="0">
                    <a:pos x="214" y="272"/>
                  </a:cxn>
                  <a:cxn ang="0">
                    <a:pos x="189" y="283"/>
                  </a:cxn>
                  <a:cxn ang="0">
                    <a:pos x="160" y="289"/>
                  </a:cxn>
                  <a:cxn ang="0">
                    <a:pos x="131" y="289"/>
                  </a:cxn>
                  <a:cxn ang="0">
                    <a:pos x="103" y="283"/>
                  </a:cxn>
                  <a:cxn ang="0">
                    <a:pos x="77" y="272"/>
                  </a:cxn>
                  <a:cxn ang="0">
                    <a:pos x="54" y="256"/>
                  </a:cxn>
                  <a:cxn ang="0">
                    <a:pos x="34" y="238"/>
                  </a:cxn>
                  <a:cxn ang="0">
                    <a:pos x="18" y="214"/>
                  </a:cxn>
                  <a:cxn ang="0">
                    <a:pos x="8" y="187"/>
                  </a:cxn>
                  <a:cxn ang="0">
                    <a:pos x="2" y="159"/>
                  </a:cxn>
                  <a:cxn ang="0">
                    <a:pos x="2" y="130"/>
                  </a:cxn>
                  <a:cxn ang="0">
                    <a:pos x="8" y="102"/>
                  </a:cxn>
                  <a:cxn ang="0">
                    <a:pos x="18" y="76"/>
                  </a:cxn>
                  <a:cxn ang="0">
                    <a:pos x="34" y="53"/>
                  </a:cxn>
                  <a:cxn ang="0">
                    <a:pos x="54" y="33"/>
                  </a:cxn>
                  <a:cxn ang="0">
                    <a:pos x="77" y="18"/>
                  </a:cxn>
                  <a:cxn ang="0">
                    <a:pos x="103" y="7"/>
                  </a:cxn>
                  <a:cxn ang="0">
                    <a:pos x="131" y="1"/>
                  </a:cxn>
                  <a:cxn ang="0">
                    <a:pos x="160" y="1"/>
                  </a:cxn>
                  <a:cxn ang="0">
                    <a:pos x="189" y="7"/>
                  </a:cxn>
                  <a:cxn ang="0">
                    <a:pos x="214" y="18"/>
                  </a:cxn>
                  <a:cxn ang="0">
                    <a:pos x="238" y="33"/>
                  </a:cxn>
                  <a:cxn ang="0">
                    <a:pos x="257" y="53"/>
                  </a:cxn>
                  <a:cxn ang="0">
                    <a:pos x="273" y="76"/>
                  </a:cxn>
                  <a:cxn ang="0">
                    <a:pos x="284" y="102"/>
                  </a:cxn>
                  <a:cxn ang="0">
                    <a:pos x="289" y="130"/>
                  </a:cxn>
                </a:cxnLst>
                <a:rect l="0" t="0" r="r" b="b"/>
                <a:pathLst>
                  <a:path w="290" h="290">
                    <a:moveTo>
                      <a:pt x="290" y="145"/>
                    </a:moveTo>
                    <a:lnTo>
                      <a:pt x="289" y="159"/>
                    </a:lnTo>
                    <a:lnTo>
                      <a:pt x="287" y="174"/>
                    </a:lnTo>
                    <a:lnTo>
                      <a:pt x="284" y="187"/>
                    </a:lnTo>
                    <a:lnTo>
                      <a:pt x="279" y="201"/>
                    </a:lnTo>
                    <a:lnTo>
                      <a:pt x="273" y="214"/>
                    </a:lnTo>
                    <a:lnTo>
                      <a:pt x="265" y="226"/>
                    </a:lnTo>
                    <a:lnTo>
                      <a:pt x="257" y="238"/>
                    </a:lnTo>
                    <a:lnTo>
                      <a:pt x="248" y="247"/>
                    </a:lnTo>
                    <a:lnTo>
                      <a:pt x="238" y="256"/>
                    </a:lnTo>
                    <a:lnTo>
                      <a:pt x="227" y="265"/>
                    </a:lnTo>
                    <a:lnTo>
                      <a:pt x="214" y="272"/>
                    </a:lnTo>
                    <a:lnTo>
                      <a:pt x="202" y="278"/>
                    </a:lnTo>
                    <a:lnTo>
                      <a:pt x="189" y="283"/>
                    </a:lnTo>
                    <a:lnTo>
                      <a:pt x="175" y="287"/>
                    </a:lnTo>
                    <a:lnTo>
                      <a:pt x="160" y="289"/>
                    </a:lnTo>
                    <a:lnTo>
                      <a:pt x="145" y="290"/>
                    </a:lnTo>
                    <a:lnTo>
                      <a:pt x="131" y="289"/>
                    </a:lnTo>
                    <a:lnTo>
                      <a:pt x="116" y="287"/>
                    </a:lnTo>
                    <a:lnTo>
                      <a:pt x="103" y="283"/>
                    </a:lnTo>
                    <a:lnTo>
                      <a:pt x="89" y="278"/>
                    </a:lnTo>
                    <a:lnTo>
                      <a:pt x="77" y="272"/>
                    </a:lnTo>
                    <a:lnTo>
                      <a:pt x="65" y="265"/>
                    </a:lnTo>
                    <a:lnTo>
                      <a:pt x="54" y="256"/>
                    </a:lnTo>
                    <a:lnTo>
                      <a:pt x="43" y="247"/>
                    </a:lnTo>
                    <a:lnTo>
                      <a:pt x="34" y="238"/>
                    </a:lnTo>
                    <a:lnTo>
                      <a:pt x="26" y="226"/>
                    </a:lnTo>
                    <a:lnTo>
                      <a:pt x="18" y="214"/>
                    </a:lnTo>
                    <a:lnTo>
                      <a:pt x="12" y="201"/>
                    </a:lnTo>
                    <a:lnTo>
                      <a:pt x="8" y="187"/>
                    </a:lnTo>
                    <a:lnTo>
                      <a:pt x="4" y="174"/>
                    </a:lnTo>
                    <a:lnTo>
                      <a:pt x="2" y="159"/>
                    </a:lnTo>
                    <a:lnTo>
                      <a:pt x="0" y="145"/>
                    </a:lnTo>
                    <a:lnTo>
                      <a:pt x="2" y="130"/>
                    </a:lnTo>
                    <a:lnTo>
                      <a:pt x="4" y="116"/>
                    </a:lnTo>
                    <a:lnTo>
                      <a:pt x="8" y="102"/>
                    </a:lnTo>
                    <a:lnTo>
                      <a:pt x="12" y="88"/>
                    </a:lnTo>
                    <a:lnTo>
                      <a:pt x="18" y="76"/>
                    </a:lnTo>
                    <a:lnTo>
                      <a:pt x="26" y="64"/>
                    </a:lnTo>
                    <a:lnTo>
                      <a:pt x="34" y="53"/>
                    </a:lnTo>
                    <a:lnTo>
                      <a:pt x="43" y="43"/>
                    </a:lnTo>
                    <a:lnTo>
                      <a:pt x="54" y="33"/>
                    </a:lnTo>
                    <a:lnTo>
                      <a:pt x="65" y="25"/>
                    </a:lnTo>
                    <a:lnTo>
                      <a:pt x="77" y="18"/>
                    </a:lnTo>
                    <a:lnTo>
                      <a:pt x="89" y="11"/>
                    </a:lnTo>
                    <a:lnTo>
                      <a:pt x="103" y="7"/>
                    </a:lnTo>
                    <a:lnTo>
                      <a:pt x="116" y="3"/>
                    </a:lnTo>
                    <a:lnTo>
                      <a:pt x="131" y="1"/>
                    </a:lnTo>
                    <a:lnTo>
                      <a:pt x="145" y="0"/>
                    </a:lnTo>
                    <a:lnTo>
                      <a:pt x="160" y="1"/>
                    </a:lnTo>
                    <a:lnTo>
                      <a:pt x="175" y="3"/>
                    </a:lnTo>
                    <a:lnTo>
                      <a:pt x="189" y="7"/>
                    </a:lnTo>
                    <a:lnTo>
                      <a:pt x="202" y="11"/>
                    </a:lnTo>
                    <a:lnTo>
                      <a:pt x="214" y="18"/>
                    </a:lnTo>
                    <a:lnTo>
                      <a:pt x="227" y="25"/>
                    </a:lnTo>
                    <a:lnTo>
                      <a:pt x="238" y="33"/>
                    </a:lnTo>
                    <a:lnTo>
                      <a:pt x="248" y="43"/>
                    </a:lnTo>
                    <a:lnTo>
                      <a:pt x="257" y="53"/>
                    </a:lnTo>
                    <a:lnTo>
                      <a:pt x="265" y="64"/>
                    </a:lnTo>
                    <a:lnTo>
                      <a:pt x="273" y="76"/>
                    </a:lnTo>
                    <a:lnTo>
                      <a:pt x="279" y="88"/>
                    </a:lnTo>
                    <a:lnTo>
                      <a:pt x="284" y="102"/>
                    </a:lnTo>
                    <a:lnTo>
                      <a:pt x="287" y="116"/>
                    </a:lnTo>
                    <a:lnTo>
                      <a:pt x="289" y="130"/>
                    </a:lnTo>
                    <a:lnTo>
                      <a:pt x="290" y="145"/>
                    </a:lnTo>
                    <a:close/>
                  </a:path>
                </a:pathLst>
              </a:custGeom>
              <a:solidFill>
                <a:srgbClr val="55B3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12" name="Freeform 44"/>
              <p:cNvSpPr>
                <a:spLocks/>
              </p:cNvSpPr>
              <p:nvPr/>
            </p:nvSpPr>
            <p:spPr bwMode="auto">
              <a:xfrm>
                <a:off x="2730" y="3536"/>
                <a:ext cx="102" cy="101"/>
              </a:xfrm>
              <a:custGeom>
                <a:avLst/>
                <a:gdLst/>
                <a:ahLst/>
                <a:cxnLst>
                  <a:cxn ang="0">
                    <a:pos x="406" y="224"/>
                  </a:cxn>
                  <a:cxn ang="0">
                    <a:pos x="398" y="264"/>
                  </a:cxn>
                  <a:cxn ang="0">
                    <a:pos x="382" y="300"/>
                  </a:cxn>
                  <a:cxn ang="0">
                    <a:pos x="361" y="333"/>
                  </a:cxn>
                  <a:cxn ang="0">
                    <a:pos x="333" y="361"/>
                  </a:cxn>
                  <a:cxn ang="0">
                    <a:pos x="301" y="383"/>
                  </a:cxn>
                  <a:cxn ang="0">
                    <a:pos x="265" y="398"/>
                  </a:cxn>
                  <a:cxn ang="0">
                    <a:pos x="225" y="406"/>
                  </a:cxn>
                  <a:cxn ang="0">
                    <a:pos x="183" y="406"/>
                  </a:cxn>
                  <a:cxn ang="0">
                    <a:pos x="144" y="398"/>
                  </a:cxn>
                  <a:cxn ang="0">
                    <a:pos x="107" y="383"/>
                  </a:cxn>
                  <a:cxn ang="0">
                    <a:pos x="74" y="361"/>
                  </a:cxn>
                  <a:cxn ang="0">
                    <a:pos x="47" y="333"/>
                  </a:cxn>
                  <a:cxn ang="0">
                    <a:pos x="25" y="300"/>
                  </a:cxn>
                  <a:cxn ang="0">
                    <a:pos x="9" y="264"/>
                  </a:cxn>
                  <a:cxn ang="0">
                    <a:pos x="1" y="224"/>
                  </a:cxn>
                  <a:cxn ang="0">
                    <a:pos x="1" y="183"/>
                  </a:cxn>
                  <a:cxn ang="0">
                    <a:pos x="9" y="143"/>
                  </a:cxn>
                  <a:cxn ang="0">
                    <a:pos x="25" y="106"/>
                  </a:cxn>
                  <a:cxn ang="0">
                    <a:pos x="47" y="74"/>
                  </a:cxn>
                  <a:cxn ang="0">
                    <a:pos x="74" y="47"/>
                  </a:cxn>
                  <a:cxn ang="0">
                    <a:pos x="107" y="25"/>
                  </a:cxn>
                  <a:cxn ang="0">
                    <a:pos x="144" y="9"/>
                  </a:cxn>
                  <a:cxn ang="0">
                    <a:pos x="183" y="1"/>
                  </a:cxn>
                  <a:cxn ang="0">
                    <a:pos x="225" y="1"/>
                  </a:cxn>
                  <a:cxn ang="0">
                    <a:pos x="265" y="9"/>
                  </a:cxn>
                  <a:cxn ang="0">
                    <a:pos x="301" y="25"/>
                  </a:cxn>
                  <a:cxn ang="0">
                    <a:pos x="333" y="47"/>
                  </a:cxn>
                  <a:cxn ang="0">
                    <a:pos x="361" y="74"/>
                  </a:cxn>
                  <a:cxn ang="0">
                    <a:pos x="382" y="106"/>
                  </a:cxn>
                  <a:cxn ang="0">
                    <a:pos x="398" y="143"/>
                  </a:cxn>
                  <a:cxn ang="0">
                    <a:pos x="406" y="183"/>
                  </a:cxn>
                </a:cxnLst>
                <a:rect l="0" t="0" r="r" b="b"/>
                <a:pathLst>
                  <a:path w="408" h="407">
                    <a:moveTo>
                      <a:pt x="408" y="203"/>
                    </a:moveTo>
                    <a:lnTo>
                      <a:pt x="406" y="224"/>
                    </a:lnTo>
                    <a:lnTo>
                      <a:pt x="403" y="244"/>
                    </a:lnTo>
                    <a:lnTo>
                      <a:pt x="398" y="264"/>
                    </a:lnTo>
                    <a:lnTo>
                      <a:pt x="391" y="283"/>
                    </a:lnTo>
                    <a:lnTo>
                      <a:pt x="382" y="300"/>
                    </a:lnTo>
                    <a:lnTo>
                      <a:pt x="372" y="317"/>
                    </a:lnTo>
                    <a:lnTo>
                      <a:pt x="361" y="333"/>
                    </a:lnTo>
                    <a:lnTo>
                      <a:pt x="348" y="347"/>
                    </a:lnTo>
                    <a:lnTo>
                      <a:pt x="333" y="361"/>
                    </a:lnTo>
                    <a:lnTo>
                      <a:pt x="318" y="372"/>
                    </a:lnTo>
                    <a:lnTo>
                      <a:pt x="301" y="383"/>
                    </a:lnTo>
                    <a:lnTo>
                      <a:pt x="283" y="391"/>
                    </a:lnTo>
                    <a:lnTo>
                      <a:pt x="265" y="398"/>
                    </a:lnTo>
                    <a:lnTo>
                      <a:pt x="245" y="402"/>
                    </a:lnTo>
                    <a:lnTo>
                      <a:pt x="225" y="406"/>
                    </a:lnTo>
                    <a:lnTo>
                      <a:pt x="204" y="407"/>
                    </a:lnTo>
                    <a:lnTo>
                      <a:pt x="183" y="406"/>
                    </a:lnTo>
                    <a:lnTo>
                      <a:pt x="163" y="402"/>
                    </a:lnTo>
                    <a:lnTo>
                      <a:pt x="144" y="398"/>
                    </a:lnTo>
                    <a:lnTo>
                      <a:pt x="125" y="391"/>
                    </a:lnTo>
                    <a:lnTo>
                      <a:pt x="107" y="383"/>
                    </a:lnTo>
                    <a:lnTo>
                      <a:pt x="90" y="372"/>
                    </a:lnTo>
                    <a:lnTo>
                      <a:pt x="74" y="361"/>
                    </a:lnTo>
                    <a:lnTo>
                      <a:pt x="60" y="347"/>
                    </a:lnTo>
                    <a:lnTo>
                      <a:pt x="47" y="333"/>
                    </a:lnTo>
                    <a:lnTo>
                      <a:pt x="35" y="317"/>
                    </a:lnTo>
                    <a:lnTo>
                      <a:pt x="25" y="300"/>
                    </a:lnTo>
                    <a:lnTo>
                      <a:pt x="17" y="283"/>
                    </a:lnTo>
                    <a:lnTo>
                      <a:pt x="9" y="264"/>
                    </a:lnTo>
                    <a:lnTo>
                      <a:pt x="4" y="244"/>
                    </a:lnTo>
                    <a:lnTo>
                      <a:pt x="1" y="224"/>
                    </a:lnTo>
                    <a:lnTo>
                      <a:pt x="0" y="203"/>
                    </a:lnTo>
                    <a:lnTo>
                      <a:pt x="1" y="183"/>
                    </a:lnTo>
                    <a:lnTo>
                      <a:pt x="4" y="163"/>
                    </a:lnTo>
                    <a:lnTo>
                      <a:pt x="9" y="143"/>
                    </a:lnTo>
                    <a:lnTo>
                      <a:pt x="17" y="124"/>
                    </a:lnTo>
                    <a:lnTo>
                      <a:pt x="25" y="106"/>
                    </a:lnTo>
                    <a:lnTo>
                      <a:pt x="35" y="90"/>
                    </a:lnTo>
                    <a:lnTo>
                      <a:pt x="47" y="74"/>
                    </a:lnTo>
                    <a:lnTo>
                      <a:pt x="60" y="59"/>
                    </a:lnTo>
                    <a:lnTo>
                      <a:pt x="74" y="47"/>
                    </a:lnTo>
                    <a:lnTo>
                      <a:pt x="90" y="34"/>
                    </a:lnTo>
                    <a:lnTo>
                      <a:pt x="107" y="25"/>
                    </a:lnTo>
                    <a:lnTo>
                      <a:pt x="125" y="16"/>
                    </a:lnTo>
                    <a:lnTo>
                      <a:pt x="144" y="9"/>
                    </a:lnTo>
                    <a:lnTo>
                      <a:pt x="163" y="4"/>
                    </a:lnTo>
                    <a:lnTo>
                      <a:pt x="183" y="1"/>
                    </a:lnTo>
                    <a:lnTo>
                      <a:pt x="204" y="0"/>
                    </a:lnTo>
                    <a:lnTo>
                      <a:pt x="225" y="1"/>
                    </a:lnTo>
                    <a:lnTo>
                      <a:pt x="245" y="4"/>
                    </a:lnTo>
                    <a:lnTo>
                      <a:pt x="265" y="9"/>
                    </a:lnTo>
                    <a:lnTo>
                      <a:pt x="283" y="16"/>
                    </a:lnTo>
                    <a:lnTo>
                      <a:pt x="301" y="25"/>
                    </a:lnTo>
                    <a:lnTo>
                      <a:pt x="318" y="34"/>
                    </a:lnTo>
                    <a:lnTo>
                      <a:pt x="333" y="47"/>
                    </a:lnTo>
                    <a:lnTo>
                      <a:pt x="348" y="59"/>
                    </a:lnTo>
                    <a:lnTo>
                      <a:pt x="361" y="74"/>
                    </a:lnTo>
                    <a:lnTo>
                      <a:pt x="372" y="90"/>
                    </a:lnTo>
                    <a:lnTo>
                      <a:pt x="382" y="106"/>
                    </a:lnTo>
                    <a:lnTo>
                      <a:pt x="391" y="124"/>
                    </a:lnTo>
                    <a:lnTo>
                      <a:pt x="398" y="143"/>
                    </a:lnTo>
                    <a:lnTo>
                      <a:pt x="403" y="163"/>
                    </a:lnTo>
                    <a:lnTo>
                      <a:pt x="406" y="183"/>
                    </a:lnTo>
                    <a:lnTo>
                      <a:pt x="408" y="203"/>
                    </a:lnTo>
                    <a:close/>
                  </a:path>
                </a:pathLst>
              </a:custGeom>
              <a:solidFill>
                <a:srgbClr val="398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13" name="Freeform 45"/>
              <p:cNvSpPr>
                <a:spLocks/>
              </p:cNvSpPr>
              <p:nvPr/>
            </p:nvSpPr>
            <p:spPr bwMode="auto">
              <a:xfrm>
                <a:off x="3533" y="3724"/>
                <a:ext cx="60" cy="60"/>
              </a:xfrm>
              <a:custGeom>
                <a:avLst/>
                <a:gdLst/>
                <a:ahLst/>
                <a:cxnLst>
                  <a:cxn ang="0">
                    <a:pos x="239" y="131"/>
                  </a:cxn>
                  <a:cxn ang="0">
                    <a:pos x="234" y="155"/>
                  </a:cxn>
                  <a:cxn ang="0">
                    <a:pos x="225" y="176"/>
                  </a:cxn>
                  <a:cxn ang="0">
                    <a:pos x="212" y="196"/>
                  </a:cxn>
                  <a:cxn ang="0">
                    <a:pos x="196" y="211"/>
                  </a:cxn>
                  <a:cxn ang="0">
                    <a:pos x="177" y="225"/>
                  </a:cxn>
                  <a:cxn ang="0">
                    <a:pos x="155" y="233"/>
                  </a:cxn>
                  <a:cxn ang="0">
                    <a:pos x="132" y="238"/>
                  </a:cxn>
                  <a:cxn ang="0">
                    <a:pos x="107" y="238"/>
                  </a:cxn>
                  <a:cxn ang="0">
                    <a:pos x="84" y="233"/>
                  </a:cxn>
                  <a:cxn ang="0">
                    <a:pos x="62" y="225"/>
                  </a:cxn>
                  <a:cxn ang="0">
                    <a:pos x="44" y="211"/>
                  </a:cxn>
                  <a:cxn ang="0">
                    <a:pos x="28" y="196"/>
                  </a:cxn>
                  <a:cxn ang="0">
                    <a:pos x="14" y="176"/>
                  </a:cxn>
                  <a:cxn ang="0">
                    <a:pos x="6" y="155"/>
                  </a:cxn>
                  <a:cxn ang="0">
                    <a:pos x="1" y="131"/>
                  </a:cxn>
                  <a:cxn ang="0">
                    <a:pos x="1" y="107"/>
                  </a:cxn>
                  <a:cxn ang="0">
                    <a:pos x="6" y="84"/>
                  </a:cxn>
                  <a:cxn ang="0">
                    <a:pos x="14" y="62"/>
                  </a:cxn>
                  <a:cxn ang="0">
                    <a:pos x="28" y="44"/>
                  </a:cxn>
                  <a:cxn ang="0">
                    <a:pos x="44" y="27"/>
                  </a:cxn>
                  <a:cxn ang="0">
                    <a:pos x="62" y="14"/>
                  </a:cxn>
                  <a:cxn ang="0">
                    <a:pos x="84" y="5"/>
                  </a:cxn>
                  <a:cxn ang="0">
                    <a:pos x="107" y="1"/>
                  </a:cxn>
                  <a:cxn ang="0">
                    <a:pos x="132" y="1"/>
                  </a:cxn>
                  <a:cxn ang="0">
                    <a:pos x="155" y="5"/>
                  </a:cxn>
                  <a:cxn ang="0">
                    <a:pos x="177" y="14"/>
                  </a:cxn>
                  <a:cxn ang="0">
                    <a:pos x="196" y="27"/>
                  </a:cxn>
                  <a:cxn ang="0">
                    <a:pos x="212" y="44"/>
                  </a:cxn>
                  <a:cxn ang="0">
                    <a:pos x="225" y="62"/>
                  </a:cxn>
                  <a:cxn ang="0">
                    <a:pos x="234" y="84"/>
                  </a:cxn>
                  <a:cxn ang="0">
                    <a:pos x="239" y="107"/>
                  </a:cxn>
                </a:cxnLst>
                <a:rect l="0" t="0" r="r" b="b"/>
                <a:pathLst>
                  <a:path w="240" h="238">
                    <a:moveTo>
                      <a:pt x="240" y="120"/>
                    </a:moveTo>
                    <a:lnTo>
                      <a:pt x="239" y="131"/>
                    </a:lnTo>
                    <a:lnTo>
                      <a:pt x="237" y="144"/>
                    </a:lnTo>
                    <a:lnTo>
                      <a:pt x="234" y="155"/>
                    </a:lnTo>
                    <a:lnTo>
                      <a:pt x="230" y="166"/>
                    </a:lnTo>
                    <a:lnTo>
                      <a:pt x="225" y="176"/>
                    </a:lnTo>
                    <a:lnTo>
                      <a:pt x="219" y="186"/>
                    </a:lnTo>
                    <a:lnTo>
                      <a:pt x="212" y="196"/>
                    </a:lnTo>
                    <a:lnTo>
                      <a:pt x="204" y="204"/>
                    </a:lnTo>
                    <a:lnTo>
                      <a:pt x="196" y="211"/>
                    </a:lnTo>
                    <a:lnTo>
                      <a:pt x="186" y="219"/>
                    </a:lnTo>
                    <a:lnTo>
                      <a:pt x="177" y="225"/>
                    </a:lnTo>
                    <a:lnTo>
                      <a:pt x="167" y="229"/>
                    </a:lnTo>
                    <a:lnTo>
                      <a:pt x="155" y="233"/>
                    </a:lnTo>
                    <a:lnTo>
                      <a:pt x="144" y="236"/>
                    </a:lnTo>
                    <a:lnTo>
                      <a:pt x="132" y="238"/>
                    </a:lnTo>
                    <a:lnTo>
                      <a:pt x="120" y="238"/>
                    </a:lnTo>
                    <a:lnTo>
                      <a:pt x="107" y="238"/>
                    </a:lnTo>
                    <a:lnTo>
                      <a:pt x="96" y="236"/>
                    </a:lnTo>
                    <a:lnTo>
                      <a:pt x="84" y="233"/>
                    </a:lnTo>
                    <a:lnTo>
                      <a:pt x="74" y="229"/>
                    </a:lnTo>
                    <a:lnTo>
                      <a:pt x="62" y="225"/>
                    </a:lnTo>
                    <a:lnTo>
                      <a:pt x="53" y="219"/>
                    </a:lnTo>
                    <a:lnTo>
                      <a:pt x="44" y="211"/>
                    </a:lnTo>
                    <a:lnTo>
                      <a:pt x="35" y="204"/>
                    </a:lnTo>
                    <a:lnTo>
                      <a:pt x="28" y="196"/>
                    </a:lnTo>
                    <a:lnTo>
                      <a:pt x="21" y="186"/>
                    </a:lnTo>
                    <a:lnTo>
                      <a:pt x="14" y="176"/>
                    </a:lnTo>
                    <a:lnTo>
                      <a:pt x="9" y="166"/>
                    </a:lnTo>
                    <a:lnTo>
                      <a:pt x="6" y="155"/>
                    </a:lnTo>
                    <a:lnTo>
                      <a:pt x="3" y="144"/>
                    </a:lnTo>
                    <a:lnTo>
                      <a:pt x="1" y="131"/>
                    </a:lnTo>
                    <a:lnTo>
                      <a:pt x="0" y="120"/>
                    </a:lnTo>
                    <a:lnTo>
                      <a:pt x="1" y="107"/>
                    </a:lnTo>
                    <a:lnTo>
                      <a:pt x="3" y="96"/>
                    </a:lnTo>
                    <a:lnTo>
                      <a:pt x="6" y="84"/>
                    </a:lnTo>
                    <a:lnTo>
                      <a:pt x="9" y="73"/>
                    </a:lnTo>
                    <a:lnTo>
                      <a:pt x="14" y="62"/>
                    </a:lnTo>
                    <a:lnTo>
                      <a:pt x="21" y="53"/>
                    </a:lnTo>
                    <a:lnTo>
                      <a:pt x="28" y="44"/>
                    </a:lnTo>
                    <a:lnTo>
                      <a:pt x="35" y="35"/>
                    </a:lnTo>
                    <a:lnTo>
                      <a:pt x="44" y="27"/>
                    </a:lnTo>
                    <a:lnTo>
                      <a:pt x="53" y="21"/>
                    </a:lnTo>
                    <a:lnTo>
                      <a:pt x="62" y="14"/>
                    </a:lnTo>
                    <a:lnTo>
                      <a:pt x="74" y="9"/>
                    </a:lnTo>
                    <a:lnTo>
                      <a:pt x="84" y="5"/>
                    </a:lnTo>
                    <a:lnTo>
                      <a:pt x="96" y="2"/>
                    </a:lnTo>
                    <a:lnTo>
                      <a:pt x="107" y="1"/>
                    </a:lnTo>
                    <a:lnTo>
                      <a:pt x="120" y="0"/>
                    </a:lnTo>
                    <a:lnTo>
                      <a:pt x="132" y="1"/>
                    </a:lnTo>
                    <a:lnTo>
                      <a:pt x="144" y="2"/>
                    </a:lnTo>
                    <a:lnTo>
                      <a:pt x="155" y="5"/>
                    </a:lnTo>
                    <a:lnTo>
                      <a:pt x="167" y="9"/>
                    </a:lnTo>
                    <a:lnTo>
                      <a:pt x="177" y="14"/>
                    </a:lnTo>
                    <a:lnTo>
                      <a:pt x="186" y="21"/>
                    </a:lnTo>
                    <a:lnTo>
                      <a:pt x="196" y="27"/>
                    </a:lnTo>
                    <a:lnTo>
                      <a:pt x="204" y="35"/>
                    </a:lnTo>
                    <a:lnTo>
                      <a:pt x="212" y="44"/>
                    </a:lnTo>
                    <a:lnTo>
                      <a:pt x="219" y="53"/>
                    </a:lnTo>
                    <a:lnTo>
                      <a:pt x="225" y="62"/>
                    </a:lnTo>
                    <a:lnTo>
                      <a:pt x="230" y="73"/>
                    </a:lnTo>
                    <a:lnTo>
                      <a:pt x="234" y="84"/>
                    </a:lnTo>
                    <a:lnTo>
                      <a:pt x="237" y="96"/>
                    </a:lnTo>
                    <a:lnTo>
                      <a:pt x="239" y="107"/>
                    </a:lnTo>
                    <a:lnTo>
                      <a:pt x="240" y="120"/>
                    </a:lnTo>
                    <a:close/>
                  </a:path>
                </a:pathLst>
              </a:custGeom>
              <a:solidFill>
                <a:srgbClr val="55B3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14" name="Freeform 46"/>
              <p:cNvSpPr>
                <a:spLocks/>
              </p:cNvSpPr>
              <p:nvPr/>
            </p:nvSpPr>
            <p:spPr bwMode="auto">
              <a:xfrm>
                <a:off x="1512" y="3070"/>
                <a:ext cx="72" cy="72"/>
              </a:xfrm>
              <a:custGeom>
                <a:avLst/>
                <a:gdLst/>
                <a:ahLst/>
                <a:cxnLst>
                  <a:cxn ang="0">
                    <a:pos x="289" y="160"/>
                  </a:cxn>
                  <a:cxn ang="0">
                    <a:pos x="284" y="188"/>
                  </a:cxn>
                  <a:cxn ang="0">
                    <a:pos x="272" y="214"/>
                  </a:cxn>
                  <a:cxn ang="0">
                    <a:pos x="257" y="237"/>
                  </a:cxn>
                  <a:cxn ang="0">
                    <a:pos x="238" y="257"/>
                  </a:cxn>
                  <a:cxn ang="0">
                    <a:pos x="215" y="272"/>
                  </a:cxn>
                  <a:cxn ang="0">
                    <a:pos x="189" y="283"/>
                  </a:cxn>
                  <a:cxn ang="0">
                    <a:pos x="161" y="289"/>
                  </a:cxn>
                  <a:cxn ang="0">
                    <a:pos x="130" y="289"/>
                  </a:cxn>
                  <a:cxn ang="0">
                    <a:pos x="102" y="283"/>
                  </a:cxn>
                  <a:cxn ang="0">
                    <a:pos x="76" y="272"/>
                  </a:cxn>
                  <a:cxn ang="0">
                    <a:pos x="53" y="257"/>
                  </a:cxn>
                  <a:cxn ang="0">
                    <a:pos x="33" y="237"/>
                  </a:cxn>
                  <a:cxn ang="0">
                    <a:pos x="18" y="214"/>
                  </a:cxn>
                  <a:cxn ang="0">
                    <a:pos x="7" y="188"/>
                  </a:cxn>
                  <a:cxn ang="0">
                    <a:pos x="1" y="160"/>
                  </a:cxn>
                  <a:cxn ang="0">
                    <a:pos x="1" y="131"/>
                  </a:cxn>
                  <a:cxn ang="0">
                    <a:pos x="7" y="101"/>
                  </a:cxn>
                  <a:cxn ang="0">
                    <a:pos x="18" y="76"/>
                  </a:cxn>
                  <a:cxn ang="0">
                    <a:pos x="33" y="52"/>
                  </a:cxn>
                  <a:cxn ang="0">
                    <a:pos x="53" y="34"/>
                  </a:cxn>
                  <a:cxn ang="0">
                    <a:pos x="76" y="18"/>
                  </a:cxn>
                  <a:cxn ang="0">
                    <a:pos x="102" y="6"/>
                  </a:cxn>
                  <a:cxn ang="0">
                    <a:pos x="130" y="1"/>
                  </a:cxn>
                  <a:cxn ang="0">
                    <a:pos x="161" y="1"/>
                  </a:cxn>
                  <a:cxn ang="0">
                    <a:pos x="189" y="6"/>
                  </a:cxn>
                  <a:cxn ang="0">
                    <a:pos x="215" y="18"/>
                  </a:cxn>
                  <a:cxn ang="0">
                    <a:pos x="238" y="34"/>
                  </a:cxn>
                  <a:cxn ang="0">
                    <a:pos x="257" y="52"/>
                  </a:cxn>
                  <a:cxn ang="0">
                    <a:pos x="272" y="76"/>
                  </a:cxn>
                  <a:cxn ang="0">
                    <a:pos x="284" y="101"/>
                  </a:cxn>
                  <a:cxn ang="0">
                    <a:pos x="289" y="131"/>
                  </a:cxn>
                </a:cxnLst>
                <a:rect l="0" t="0" r="r" b="b"/>
                <a:pathLst>
                  <a:path w="290" h="290">
                    <a:moveTo>
                      <a:pt x="290" y="145"/>
                    </a:moveTo>
                    <a:lnTo>
                      <a:pt x="289" y="160"/>
                    </a:lnTo>
                    <a:lnTo>
                      <a:pt x="287" y="174"/>
                    </a:lnTo>
                    <a:lnTo>
                      <a:pt x="284" y="188"/>
                    </a:lnTo>
                    <a:lnTo>
                      <a:pt x="278" y="201"/>
                    </a:lnTo>
                    <a:lnTo>
                      <a:pt x="272" y="214"/>
                    </a:lnTo>
                    <a:lnTo>
                      <a:pt x="265" y="225"/>
                    </a:lnTo>
                    <a:lnTo>
                      <a:pt x="257" y="237"/>
                    </a:lnTo>
                    <a:lnTo>
                      <a:pt x="248" y="247"/>
                    </a:lnTo>
                    <a:lnTo>
                      <a:pt x="238" y="257"/>
                    </a:lnTo>
                    <a:lnTo>
                      <a:pt x="226" y="265"/>
                    </a:lnTo>
                    <a:lnTo>
                      <a:pt x="215" y="272"/>
                    </a:lnTo>
                    <a:lnTo>
                      <a:pt x="201" y="279"/>
                    </a:lnTo>
                    <a:lnTo>
                      <a:pt x="189" y="283"/>
                    </a:lnTo>
                    <a:lnTo>
                      <a:pt x="174" y="287"/>
                    </a:lnTo>
                    <a:lnTo>
                      <a:pt x="161" y="289"/>
                    </a:lnTo>
                    <a:lnTo>
                      <a:pt x="145" y="290"/>
                    </a:lnTo>
                    <a:lnTo>
                      <a:pt x="130" y="289"/>
                    </a:lnTo>
                    <a:lnTo>
                      <a:pt x="116" y="287"/>
                    </a:lnTo>
                    <a:lnTo>
                      <a:pt x="102" y="283"/>
                    </a:lnTo>
                    <a:lnTo>
                      <a:pt x="89" y="279"/>
                    </a:lnTo>
                    <a:lnTo>
                      <a:pt x="76" y="272"/>
                    </a:lnTo>
                    <a:lnTo>
                      <a:pt x="65" y="265"/>
                    </a:lnTo>
                    <a:lnTo>
                      <a:pt x="53" y="257"/>
                    </a:lnTo>
                    <a:lnTo>
                      <a:pt x="43" y="247"/>
                    </a:lnTo>
                    <a:lnTo>
                      <a:pt x="33" y="237"/>
                    </a:lnTo>
                    <a:lnTo>
                      <a:pt x="25" y="225"/>
                    </a:lnTo>
                    <a:lnTo>
                      <a:pt x="18" y="214"/>
                    </a:lnTo>
                    <a:lnTo>
                      <a:pt x="12" y="201"/>
                    </a:lnTo>
                    <a:lnTo>
                      <a:pt x="7" y="188"/>
                    </a:lnTo>
                    <a:lnTo>
                      <a:pt x="3" y="174"/>
                    </a:lnTo>
                    <a:lnTo>
                      <a:pt x="1" y="160"/>
                    </a:lnTo>
                    <a:lnTo>
                      <a:pt x="0" y="145"/>
                    </a:lnTo>
                    <a:lnTo>
                      <a:pt x="1" y="131"/>
                    </a:lnTo>
                    <a:lnTo>
                      <a:pt x="3" y="116"/>
                    </a:lnTo>
                    <a:lnTo>
                      <a:pt x="7" y="101"/>
                    </a:lnTo>
                    <a:lnTo>
                      <a:pt x="12" y="89"/>
                    </a:lnTo>
                    <a:lnTo>
                      <a:pt x="18" y="76"/>
                    </a:lnTo>
                    <a:lnTo>
                      <a:pt x="25" y="64"/>
                    </a:lnTo>
                    <a:lnTo>
                      <a:pt x="33" y="52"/>
                    </a:lnTo>
                    <a:lnTo>
                      <a:pt x="43" y="43"/>
                    </a:lnTo>
                    <a:lnTo>
                      <a:pt x="53" y="34"/>
                    </a:lnTo>
                    <a:lnTo>
                      <a:pt x="65" y="25"/>
                    </a:lnTo>
                    <a:lnTo>
                      <a:pt x="76" y="18"/>
                    </a:lnTo>
                    <a:lnTo>
                      <a:pt x="89" y="12"/>
                    </a:lnTo>
                    <a:lnTo>
                      <a:pt x="102" y="6"/>
                    </a:lnTo>
                    <a:lnTo>
                      <a:pt x="116" y="3"/>
                    </a:lnTo>
                    <a:lnTo>
                      <a:pt x="130" y="1"/>
                    </a:lnTo>
                    <a:lnTo>
                      <a:pt x="145" y="0"/>
                    </a:lnTo>
                    <a:lnTo>
                      <a:pt x="161" y="1"/>
                    </a:lnTo>
                    <a:lnTo>
                      <a:pt x="174" y="3"/>
                    </a:lnTo>
                    <a:lnTo>
                      <a:pt x="189" y="6"/>
                    </a:lnTo>
                    <a:lnTo>
                      <a:pt x="201" y="12"/>
                    </a:lnTo>
                    <a:lnTo>
                      <a:pt x="215" y="18"/>
                    </a:lnTo>
                    <a:lnTo>
                      <a:pt x="226" y="25"/>
                    </a:lnTo>
                    <a:lnTo>
                      <a:pt x="238" y="34"/>
                    </a:lnTo>
                    <a:lnTo>
                      <a:pt x="248" y="43"/>
                    </a:lnTo>
                    <a:lnTo>
                      <a:pt x="257" y="52"/>
                    </a:lnTo>
                    <a:lnTo>
                      <a:pt x="265" y="64"/>
                    </a:lnTo>
                    <a:lnTo>
                      <a:pt x="272" y="76"/>
                    </a:lnTo>
                    <a:lnTo>
                      <a:pt x="278" y="89"/>
                    </a:lnTo>
                    <a:lnTo>
                      <a:pt x="284" y="101"/>
                    </a:lnTo>
                    <a:lnTo>
                      <a:pt x="287" y="116"/>
                    </a:lnTo>
                    <a:lnTo>
                      <a:pt x="289" y="131"/>
                    </a:lnTo>
                    <a:lnTo>
                      <a:pt x="290" y="145"/>
                    </a:lnTo>
                    <a:close/>
                  </a:path>
                </a:pathLst>
              </a:custGeom>
              <a:solidFill>
                <a:srgbClr val="398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15" name="Freeform 47"/>
              <p:cNvSpPr>
                <a:spLocks/>
              </p:cNvSpPr>
              <p:nvPr/>
            </p:nvSpPr>
            <p:spPr bwMode="auto">
              <a:xfrm>
                <a:off x="1944" y="3523"/>
                <a:ext cx="126" cy="126"/>
              </a:xfrm>
              <a:custGeom>
                <a:avLst/>
                <a:gdLst/>
                <a:ahLst/>
                <a:cxnLst>
                  <a:cxn ang="0">
                    <a:pos x="505" y="279"/>
                  </a:cxn>
                  <a:cxn ang="0">
                    <a:pos x="498" y="317"/>
                  </a:cxn>
                  <a:cxn ang="0">
                    <a:pos x="486" y="352"/>
                  </a:cxn>
                  <a:cxn ang="0">
                    <a:pos x="470" y="385"/>
                  </a:cxn>
                  <a:cxn ang="0">
                    <a:pos x="448" y="415"/>
                  </a:cxn>
                  <a:cxn ang="0">
                    <a:pos x="423" y="441"/>
                  </a:cxn>
                  <a:cxn ang="0">
                    <a:pos x="395" y="463"/>
                  </a:cxn>
                  <a:cxn ang="0">
                    <a:pos x="362" y="482"/>
                  </a:cxn>
                  <a:cxn ang="0">
                    <a:pos x="328" y="495"/>
                  </a:cxn>
                  <a:cxn ang="0">
                    <a:pos x="291" y="503"/>
                  </a:cxn>
                  <a:cxn ang="0">
                    <a:pos x="253" y="507"/>
                  </a:cxn>
                  <a:cxn ang="0">
                    <a:pos x="214" y="503"/>
                  </a:cxn>
                  <a:cxn ang="0">
                    <a:pos x="178" y="495"/>
                  </a:cxn>
                  <a:cxn ang="0">
                    <a:pos x="143" y="482"/>
                  </a:cxn>
                  <a:cxn ang="0">
                    <a:pos x="111" y="463"/>
                  </a:cxn>
                  <a:cxn ang="0">
                    <a:pos x="83" y="441"/>
                  </a:cxn>
                  <a:cxn ang="0">
                    <a:pos x="58" y="415"/>
                  </a:cxn>
                  <a:cxn ang="0">
                    <a:pos x="37" y="385"/>
                  </a:cxn>
                  <a:cxn ang="0">
                    <a:pos x="20" y="352"/>
                  </a:cxn>
                  <a:cxn ang="0">
                    <a:pos x="8" y="317"/>
                  </a:cxn>
                  <a:cxn ang="0">
                    <a:pos x="2" y="279"/>
                  </a:cxn>
                  <a:cxn ang="0">
                    <a:pos x="1" y="241"/>
                  </a:cxn>
                  <a:cxn ang="0">
                    <a:pos x="5" y="202"/>
                  </a:cxn>
                  <a:cxn ang="0">
                    <a:pos x="15" y="167"/>
                  </a:cxn>
                  <a:cxn ang="0">
                    <a:pos x="31" y="132"/>
                  </a:cxn>
                  <a:cxn ang="0">
                    <a:pos x="51" y="102"/>
                  </a:cxn>
                  <a:cxn ang="0">
                    <a:pos x="75" y="75"/>
                  </a:cxn>
                  <a:cxn ang="0">
                    <a:pos x="102" y="51"/>
                  </a:cxn>
                  <a:cxn ang="0">
                    <a:pos x="132" y="31"/>
                  </a:cxn>
                  <a:cxn ang="0">
                    <a:pos x="166" y="16"/>
                  </a:cxn>
                  <a:cxn ang="0">
                    <a:pos x="202" y="5"/>
                  </a:cxn>
                  <a:cxn ang="0">
                    <a:pos x="240" y="1"/>
                  </a:cxn>
                  <a:cxn ang="0">
                    <a:pos x="279" y="2"/>
                  </a:cxn>
                  <a:cxn ang="0">
                    <a:pos x="317" y="8"/>
                  </a:cxn>
                  <a:cxn ang="0">
                    <a:pos x="352" y="20"/>
                  </a:cxn>
                  <a:cxn ang="0">
                    <a:pos x="384" y="38"/>
                  </a:cxn>
                  <a:cxn ang="0">
                    <a:pos x="414" y="58"/>
                  </a:cxn>
                  <a:cxn ang="0">
                    <a:pos x="441" y="83"/>
                  </a:cxn>
                  <a:cxn ang="0">
                    <a:pos x="462" y="112"/>
                  </a:cxn>
                  <a:cxn ang="0">
                    <a:pos x="481" y="144"/>
                  </a:cxn>
                  <a:cxn ang="0">
                    <a:pos x="495" y="178"/>
                  </a:cxn>
                  <a:cxn ang="0">
                    <a:pos x="503" y="215"/>
                  </a:cxn>
                  <a:cxn ang="0">
                    <a:pos x="506" y="253"/>
                  </a:cxn>
                </a:cxnLst>
                <a:rect l="0" t="0" r="r" b="b"/>
                <a:pathLst>
                  <a:path w="506" h="507">
                    <a:moveTo>
                      <a:pt x="506" y="253"/>
                    </a:moveTo>
                    <a:lnTo>
                      <a:pt x="506" y="267"/>
                    </a:lnTo>
                    <a:lnTo>
                      <a:pt x="505" y="279"/>
                    </a:lnTo>
                    <a:lnTo>
                      <a:pt x="503" y="292"/>
                    </a:lnTo>
                    <a:lnTo>
                      <a:pt x="501" y="304"/>
                    </a:lnTo>
                    <a:lnTo>
                      <a:pt x="498" y="317"/>
                    </a:lnTo>
                    <a:lnTo>
                      <a:pt x="495" y="328"/>
                    </a:lnTo>
                    <a:lnTo>
                      <a:pt x="491" y="341"/>
                    </a:lnTo>
                    <a:lnTo>
                      <a:pt x="486" y="352"/>
                    </a:lnTo>
                    <a:lnTo>
                      <a:pt x="481" y="363"/>
                    </a:lnTo>
                    <a:lnTo>
                      <a:pt x="476" y="374"/>
                    </a:lnTo>
                    <a:lnTo>
                      <a:pt x="470" y="385"/>
                    </a:lnTo>
                    <a:lnTo>
                      <a:pt x="462" y="395"/>
                    </a:lnTo>
                    <a:lnTo>
                      <a:pt x="456" y="404"/>
                    </a:lnTo>
                    <a:lnTo>
                      <a:pt x="448" y="415"/>
                    </a:lnTo>
                    <a:lnTo>
                      <a:pt x="441" y="423"/>
                    </a:lnTo>
                    <a:lnTo>
                      <a:pt x="432" y="433"/>
                    </a:lnTo>
                    <a:lnTo>
                      <a:pt x="423" y="441"/>
                    </a:lnTo>
                    <a:lnTo>
                      <a:pt x="414" y="448"/>
                    </a:lnTo>
                    <a:lnTo>
                      <a:pt x="404" y="457"/>
                    </a:lnTo>
                    <a:lnTo>
                      <a:pt x="395" y="463"/>
                    </a:lnTo>
                    <a:lnTo>
                      <a:pt x="384" y="470"/>
                    </a:lnTo>
                    <a:lnTo>
                      <a:pt x="374" y="476"/>
                    </a:lnTo>
                    <a:lnTo>
                      <a:pt x="362" y="482"/>
                    </a:lnTo>
                    <a:lnTo>
                      <a:pt x="352" y="487"/>
                    </a:lnTo>
                    <a:lnTo>
                      <a:pt x="340" y="491"/>
                    </a:lnTo>
                    <a:lnTo>
                      <a:pt x="328" y="495"/>
                    </a:lnTo>
                    <a:lnTo>
                      <a:pt x="317" y="498"/>
                    </a:lnTo>
                    <a:lnTo>
                      <a:pt x="304" y="501"/>
                    </a:lnTo>
                    <a:lnTo>
                      <a:pt x="291" y="503"/>
                    </a:lnTo>
                    <a:lnTo>
                      <a:pt x="279" y="506"/>
                    </a:lnTo>
                    <a:lnTo>
                      <a:pt x="266" y="507"/>
                    </a:lnTo>
                    <a:lnTo>
                      <a:pt x="253" y="507"/>
                    </a:lnTo>
                    <a:lnTo>
                      <a:pt x="240" y="507"/>
                    </a:lnTo>
                    <a:lnTo>
                      <a:pt x="227" y="506"/>
                    </a:lnTo>
                    <a:lnTo>
                      <a:pt x="214" y="503"/>
                    </a:lnTo>
                    <a:lnTo>
                      <a:pt x="202" y="501"/>
                    </a:lnTo>
                    <a:lnTo>
                      <a:pt x="190" y="498"/>
                    </a:lnTo>
                    <a:lnTo>
                      <a:pt x="178" y="495"/>
                    </a:lnTo>
                    <a:lnTo>
                      <a:pt x="166" y="491"/>
                    </a:lnTo>
                    <a:lnTo>
                      <a:pt x="155" y="487"/>
                    </a:lnTo>
                    <a:lnTo>
                      <a:pt x="143" y="482"/>
                    </a:lnTo>
                    <a:lnTo>
                      <a:pt x="132" y="476"/>
                    </a:lnTo>
                    <a:lnTo>
                      <a:pt x="122" y="470"/>
                    </a:lnTo>
                    <a:lnTo>
                      <a:pt x="111" y="463"/>
                    </a:lnTo>
                    <a:lnTo>
                      <a:pt x="102" y="457"/>
                    </a:lnTo>
                    <a:lnTo>
                      <a:pt x="92" y="448"/>
                    </a:lnTo>
                    <a:lnTo>
                      <a:pt x="83" y="441"/>
                    </a:lnTo>
                    <a:lnTo>
                      <a:pt x="75" y="433"/>
                    </a:lnTo>
                    <a:lnTo>
                      <a:pt x="66" y="423"/>
                    </a:lnTo>
                    <a:lnTo>
                      <a:pt x="58" y="415"/>
                    </a:lnTo>
                    <a:lnTo>
                      <a:pt x="51" y="404"/>
                    </a:lnTo>
                    <a:lnTo>
                      <a:pt x="43" y="395"/>
                    </a:lnTo>
                    <a:lnTo>
                      <a:pt x="37" y="385"/>
                    </a:lnTo>
                    <a:lnTo>
                      <a:pt x="31" y="374"/>
                    </a:lnTo>
                    <a:lnTo>
                      <a:pt x="25" y="363"/>
                    </a:lnTo>
                    <a:lnTo>
                      <a:pt x="20" y="352"/>
                    </a:lnTo>
                    <a:lnTo>
                      <a:pt x="15" y="341"/>
                    </a:lnTo>
                    <a:lnTo>
                      <a:pt x="11" y="328"/>
                    </a:lnTo>
                    <a:lnTo>
                      <a:pt x="8" y="317"/>
                    </a:lnTo>
                    <a:lnTo>
                      <a:pt x="5" y="304"/>
                    </a:lnTo>
                    <a:lnTo>
                      <a:pt x="3" y="292"/>
                    </a:lnTo>
                    <a:lnTo>
                      <a:pt x="2" y="279"/>
                    </a:lnTo>
                    <a:lnTo>
                      <a:pt x="1" y="267"/>
                    </a:lnTo>
                    <a:lnTo>
                      <a:pt x="0" y="253"/>
                    </a:lnTo>
                    <a:lnTo>
                      <a:pt x="1" y="241"/>
                    </a:lnTo>
                    <a:lnTo>
                      <a:pt x="2" y="227"/>
                    </a:lnTo>
                    <a:lnTo>
                      <a:pt x="3" y="215"/>
                    </a:lnTo>
                    <a:lnTo>
                      <a:pt x="5" y="202"/>
                    </a:lnTo>
                    <a:lnTo>
                      <a:pt x="8" y="190"/>
                    </a:lnTo>
                    <a:lnTo>
                      <a:pt x="11" y="178"/>
                    </a:lnTo>
                    <a:lnTo>
                      <a:pt x="15" y="167"/>
                    </a:lnTo>
                    <a:lnTo>
                      <a:pt x="20" y="155"/>
                    </a:lnTo>
                    <a:lnTo>
                      <a:pt x="25" y="144"/>
                    </a:lnTo>
                    <a:lnTo>
                      <a:pt x="31" y="132"/>
                    </a:lnTo>
                    <a:lnTo>
                      <a:pt x="37" y="122"/>
                    </a:lnTo>
                    <a:lnTo>
                      <a:pt x="43" y="112"/>
                    </a:lnTo>
                    <a:lnTo>
                      <a:pt x="51" y="102"/>
                    </a:lnTo>
                    <a:lnTo>
                      <a:pt x="58" y="93"/>
                    </a:lnTo>
                    <a:lnTo>
                      <a:pt x="66" y="83"/>
                    </a:lnTo>
                    <a:lnTo>
                      <a:pt x="75" y="75"/>
                    </a:lnTo>
                    <a:lnTo>
                      <a:pt x="83" y="66"/>
                    </a:lnTo>
                    <a:lnTo>
                      <a:pt x="92" y="58"/>
                    </a:lnTo>
                    <a:lnTo>
                      <a:pt x="102" y="51"/>
                    </a:lnTo>
                    <a:lnTo>
                      <a:pt x="111" y="44"/>
                    </a:lnTo>
                    <a:lnTo>
                      <a:pt x="122" y="38"/>
                    </a:lnTo>
                    <a:lnTo>
                      <a:pt x="132" y="31"/>
                    </a:lnTo>
                    <a:lnTo>
                      <a:pt x="143" y="25"/>
                    </a:lnTo>
                    <a:lnTo>
                      <a:pt x="155" y="20"/>
                    </a:lnTo>
                    <a:lnTo>
                      <a:pt x="166" y="16"/>
                    </a:lnTo>
                    <a:lnTo>
                      <a:pt x="178" y="11"/>
                    </a:lnTo>
                    <a:lnTo>
                      <a:pt x="190" y="8"/>
                    </a:lnTo>
                    <a:lnTo>
                      <a:pt x="202" y="5"/>
                    </a:lnTo>
                    <a:lnTo>
                      <a:pt x="214" y="3"/>
                    </a:lnTo>
                    <a:lnTo>
                      <a:pt x="227" y="2"/>
                    </a:lnTo>
                    <a:lnTo>
                      <a:pt x="240" y="1"/>
                    </a:lnTo>
                    <a:lnTo>
                      <a:pt x="253" y="0"/>
                    </a:lnTo>
                    <a:lnTo>
                      <a:pt x="266" y="1"/>
                    </a:lnTo>
                    <a:lnTo>
                      <a:pt x="279" y="2"/>
                    </a:lnTo>
                    <a:lnTo>
                      <a:pt x="291" y="3"/>
                    </a:lnTo>
                    <a:lnTo>
                      <a:pt x="304" y="5"/>
                    </a:lnTo>
                    <a:lnTo>
                      <a:pt x="317" y="8"/>
                    </a:lnTo>
                    <a:lnTo>
                      <a:pt x="328" y="11"/>
                    </a:lnTo>
                    <a:lnTo>
                      <a:pt x="340" y="16"/>
                    </a:lnTo>
                    <a:lnTo>
                      <a:pt x="352" y="20"/>
                    </a:lnTo>
                    <a:lnTo>
                      <a:pt x="362" y="25"/>
                    </a:lnTo>
                    <a:lnTo>
                      <a:pt x="374" y="31"/>
                    </a:lnTo>
                    <a:lnTo>
                      <a:pt x="384" y="38"/>
                    </a:lnTo>
                    <a:lnTo>
                      <a:pt x="395" y="44"/>
                    </a:lnTo>
                    <a:lnTo>
                      <a:pt x="404" y="51"/>
                    </a:lnTo>
                    <a:lnTo>
                      <a:pt x="414" y="58"/>
                    </a:lnTo>
                    <a:lnTo>
                      <a:pt x="423" y="66"/>
                    </a:lnTo>
                    <a:lnTo>
                      <a:pt x="432" y="75"/>
                    </a:lnTo>
                    <a:lnTo>
                      <a:pt x="441" y="83"/>
                    </a:lnTo>
                    <a:lnTo>
                      <a:pt x="448" y="93"/>
                    </a:lnTo>
                    <a:lnTo>
                      <a:pt x="456" y="102"/>
                    </a:lnTo>
                    <a:lnTo>
                      <a:pt x="462" y="112"/>
                    </a:lnTo>
                    <a:lnTo>
                      <a:pt x="470" y="122"/>
                    </a:lnTo>
                    <a:lnTo>
                      <a:pt x="476" y="132"/>
                    </a:lnTo>
                    <a:lnTo>
                      <a:pt x="481" y="144"/>
                    </a:lnTo>
                    <a:lnTo>
                      <a:pt x="486" y="155"/>
                    </a:lnTo>
                    <a:lnTo>
                      <a:pt x="491" y="167"/>
                    </a:lnTo>
                    <a:lnTo>
                      <a:pt x="495" y="178"/>
                    </a:lnTo>
                    <a:lnTo>
                      <a:pt x="498" y="190"/>
                    </a:lnTo>
                    <a:lnTo>
                      <a:pt x="501" y="202"/>
                    </a:lnTo>
                    <a:lnTo>
                      <a:pt x="503" y="215"/>
                    </a:lnTo>
                    <a:lnTo>
                      <a:pt x="505" y="227"/>
                    </a:lnTo>
                    <a:lnTo>
                      <a:pt x="506" y="241"/>
                    </a:lnTo>
                    <a:lnTo>
                      <a:pt x="506" y="253"/>
                    </a:lnTo>
                    <a:close/>
                  </a:path>
                </a:pathLst>
              </a:custGeom>
              <a:solidFill>
                <a:srgbClr val="398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16" name="Freeform 48"/>
              <p:cNvSpPr>
                <a:spLocks/>
              </p:cNvSpPr>
              <p:nvPr/>
            </p:nvSpPr>
            <p:spPr bwMode="auto">
              <a:xfrm>
                <a:off x="2628" y="2341"/>
                <a:ext cx="108" cy="108"/>
              </a:xfrm>
              <a:custGeom>
                <a:avLst/>
                <a:gdLst/>
                <a:ahLst/>
                <a:cxnLst>
                  <a:cxn ang="0">
                    <a:pos x="433" y="227"/>
                  </a:cxn>
                  <a:cxn ang="0">
                    <a:pos x="431" y="249"/>
                  </a:cxn>
                  <a:cxn ang="0">
                    <a:pos x="426" y="269"/>
                  </a:cxn>
                  <a:cxn ang="0">
                    <a:pos x="419" y="290"/>
                  </a:cxn>
                  <a:cxn ang="0">
                    <a:pos x="407" y="318"/>
                  </a:cxn>
                  <a:cxn ang="0">
                    <a:pos x="384" y="353"/>
                  </a:cxn>
                  <a:cxn ang="0">
                    <a:pos x="354" y="382"/>
                  </a:cxn>
                  <a:cxn ang="0">
                    <a:pos x="319" y="406"/>
                  </a:cxn>
                  <a:cxn ang="0">
                    <a:pos x="291" y="419"/>
                  </a:cxn>
                  <a:cxn ang="0">
                    <a:pos x="270" y="425"/>
                  </a:cxn>
                  <a:cxn ang="0">
                    <a:pos x="249" y="429"/>
                  </a:cxn>
                  <a:cxn ang="0">
                    <a:pos x="227" y="432"/>
                  </a:cxn>
                  <a:cxn ang="0">
                    <a:pos x="206" y="432"/>
                  </a:cxn>
                  <a:cxn ang="0">
                    <a:pos x="184" y="429"/>
                  </a:cxn>
                  <a:cxn ang="0">
                    <a:pos x="162" y="425"/>
                  </a:cxn>
                  <a:cxn ang="0">
                    <a:pos x="142" y="419"/>
                  </a:cxn>
                  <a:cxn ang="0">
                    <a:pos x="113" y="406"/>
                  </a:cxn>
                  <a:cxn ang="0">
                    <a:pos x="78" y="382"/>
                  </a:cxn>
                  <a:cxn ang="0">
                    <a:pos x="49" y="353"/>
                  </a:cxn>
                  <a:cxn ang="0">
                    <a:pos x="26" y="318"/>
                  </a:cxn>
                  <a:cxn ang="0">
                    <a:pos x="13" y="290"/>
                  </a:cxn>
                  <a:cxn ang="0">
                    <a:pos x="6" y="269"/>
                  </a:cxn>
                  <a:cxn ang="0">
                    <a:pos x="2" y="249"/>
                  </a:cxn>
                  <a:cxn ang="0">
                    <a:pos x="0" y="227"/>
                  </a:cxn>
                  <a:cxn ang="0">
                    <a:pos x="0" y="205"/>
                  </a:cxn>
                  <a:cxn ang="0">
                    <a:pos x="2" y="183"/>
                  </a:cxn>
                  <a:cxn ang="0">
                    <a:pos x="6" y="161"/>
                  </a:cxn>
                  <a:cxn ang="0">
                    <a:pos x="13" y="141"/>
                  </a:cxn>
                  <a:cxn ang="0">
                    <a:pos x="26" y="112"/>
                  </a:cxn>
                  <a:cxn ang="0">
                    <a:pos x="49" y="78"/>
                  </a:cxn>
                  <a:cxn ang="0">
                    <a:pos x="78" y="48"/>
                  </a:cxn>
                  <a:cxn ang="0">
                    <a:pos x="113" y="26"/>
                  </a:cxn>
                  <a:cxn ang="0">
                    <a:pos x="142" y="12"/>
                  </a:cxn>
                  <a:cxn ang="0">
                    <a:pos x="162" y="6"/>
                  </a:cxn>
                  <a:cxn ang="0">
                    <a:pos x="184" y="2"/>
                  </a:cxn>
                  <a:cxn ang="0">
                    <a:pos x="206" y="0"/>
                  </a:cxn>
                  <a:cxn ang="0">
                    <a:pos x="227" y="0"/>
                  </a:cxn>
                  <a:cxn ang="0">
                    <a:pos x="249" y="2"/>
                  </a:cxn>
                  <a:cxn ang="0">
                    <a:pos x="270" y="6"/>
                  </a:cxn>
                  <a:cxn ang="0">
                    <a:pos x="291" y="12"/>
                  </a:cxn>
                  <a:cxn ang="0">
                    <a:pos x="319" y="26"/>
                  </a:cxn>
                  <a:cxn ang="0">
                    <a:pos x="354" y="48"/>
                  </a:cxn>
                  <a:cxn ang="0">
                    <a:pos x="384" y="78"/>
                  </a:cxn>
                  <a:cxn ang="0">
                    <a:pos x="407" y="112"/>
                  </a:cxn>
                  <a:cxn ang="0">
                    <a:pos x="419" y="141"/>
                  </a:cxn>
                  <a:cxn ang="0">
                    <a:pos x="426" y="161"/>
                  </a:cxn>
                  <a:cxn ang="0">
                    <a:pos x="431" y="183"/>
                  </a:cxn>
                  <a:cxn ang="0">
                    <a:pos x="433" y="205"/>
                  </a:cxn>
                </a:cxnLst>
                <a:rect l="0" t="0" r="r" b="b"/>
                <a:pathLst>
                  <a:path w="433" h="432">
                    <a:moveTo>
                      <a:pt x="433" y="215"/>
                    </a:moveTo>
                    <a:lnTo>
                      <a:pt x="433" y="227"/>
                    </a:lnTo>
                    <a:lnTo>
                      <a:pt x="432" y="237"/>
                    </a:lnTo>
                    <a:lnTo>
                      <a:pt x="431" y="249"/>
                    </a:lnTo>
                    <a:lnTo>
                      <a:pt x="429" y="259"/>
                    </a:lnTo>
                    <a:lnTo>
                      <a:pt x="426" y="269"/>
                    </a:lnTo>
                    <a:lnTo>
                      <a:pt x="423" y="280"/>
                    </a:lnTo>
                    <a:lnTo>
                      <a:pt x="419" y="290"/>
                    </a:lnTo>
                    <a:lnTo>
                      <a:pt x="416" y="300"/>
                    </a:lnTo>
                    <a:lnTo>
                      <a:pt x="407" y="318"/>
                    </a:lnTo>
                    <a:lnTo>
                      <a:pt x="395" y="336"/>
                    </a:lnTo>
                    <a:lnTo>
                      <a:pt x="384" y="353"/>
                    </a:lnTo>
                    <a:lnTo>
                      <a:pt x="369" y="369"/>
                    </a:lnTo>
                    <a:lnTo>
                      <a:pt x="354" y="382"/>
                    </a:lnTo>
                    <a:lnTo>
                      <a:pt x="337" y="395"/>
                    </a:lnTo>
                    <a:lnTo>
                      <a:pt x="319" y="406"/>
                    </a:lnTo>
                    <a:lnTo>
                      <a:pt x="300" y="414"/>
                    </a:lnTo>
                    <a:lnTo>
                      <a:pt x="291" y="419"/>
                    </a:lnTo>
                    <a:lnTo>
                      <a:pt x="281" y="422"/>
                    </a:lnTo>
                    <a:lnTo>
                      <a:pt x="270" y="425"/>
                    </a:lnTo>
                    <a:lnTo>
                      <a:pt x="260" y="428"/>
                    </a:lnTo>
                    <a:lnTo>
                      <a:pt x="249" y="429"/>
                    </a:lnTo>
                    <a:lnTo>
                      <a:pt x="239" y="431"/>
                    </a:lnTo>
                    <a:lnTo>
                      <a:pt x="227" y="432"/>
                    </a:lnTo>
                    <a:lnTo>
                      <a:pt x="216" y="432"/>
                    </a:lnTo>
                    <a:lnTo>
                      <a:pt x="206" y="432"/>
                    </a:lnTo>
                    <a:lnTo>
                      <a:pt x="194" y="431"/>
                    </a:lnTo>
                    <a:lnTo>
                      <a:pt x="184" y="429"/>
                    </a:lnTo>
                    <a:lnTo>
                      <a:pt x="173" y="428"/>
                    </a:lnTo>
                    <a:lnTo>
                      <a:pt x="162" y="425"/>
                    </a:lnTo>
                    <a:lnTo>
                      <a:pt x="152" y="422"/>
                    </a:lnTo>
                    <a:lnTo>
                      <a:pt x="142" y="419"/>
                    </a:lnTo>
                    <a:lnTo>
                      <a:pt x="133" y="414"/>
                    </a:lnTo>
                    <a:lnTo>
                      <a:pt x="113" y="406"/>
                    </a:lnTo>
                    <a:lnTo>
                      <a:pt x="95" y="395"/>
                    </a:lnTo>
                    <a:lnTo>
                      <a:pt x="78" y="382"/>
                    </a:lnTo>
                    <a:lnTo>
                      <a:pt x="64" y="369"/>
                    </a:lnTo>
                    <a:lnTo>
                      <a:pt x="49" y="353"/>
                    </a:lnTo>
                    <a:lnTo>
                      <a:pt x="37" y="336"/>
                    </a:lnTo>
                    <a:lnTo>
                      <a:pt x="26" y="318"/>
                    </a:lnTo>
                    <a:lnTo>
                      <a:pt x="17" y="300"/>
                    </a:lnTo>
                    <a:lnTo>
                      <a:pt x="13" y="290"/>
                    </a:lnTo>
                    <a:lnTo>
                      <a:pt x="10" y="280"/>
                    </a:lnTo>
                    <a:lnTo>
                      <a:pt x="6" y="269"/>
                    </a:lnTo>
                    <a:lnTo>
                      <a:pt x="4" y="259"/>
                    </a:lnTo>
                    <a:lnTo>
                      <a:pt x="2" y="249"/>
                    </a:lnTo>
                    <a:lnTo>
                      <a:pt x="1" y="237"/>
                    </a:lnTo>
                    <a:lnTo>
                      <a:pt x="0" y="227"/>
                    </a:lnTo>
                    <a:lnTo>
                      <a:pt x="0" y="215"/>
                    </a:lnTo>
                    <a:lnTo>
                      <a:pt x="0" y="205"/>
                    </a:lnTo>
                    <a:lnTo>
                      <a:pt x="1" y="193"/>
                    </a:lnTo>
                    <a:lnTo>
                      <a:pt x="2" y="183"/>
                    </a:lnTo>
                    <a:lnTo>
                      <a:pt x="4" y="172"/>
                    </a:lnTo>
                    <a:lnTo>
                      <a:pt x="6" y="161"/>
                    </a:lnTo>
                    <a:lnTo>
                      <a:pt x="10" y="151"/>
                    </a:lnTo>
                    <a:lnTo>
                      <a:pt x="13" y="141"/>
                    </a:lnTo>
                    <a:lnTo>
                      <a:pt x="17" y="131"/>
                    </a:lnTo>
                    <a:lnTo>
                      <a:pt x="26" y="112"/>
                    </a:lnTo>
                    <a:lnTo>
                      <a:pt x="37" y="94"/>
                    </a:lnTo>
                    <a:lnTo>
                      <a:pt x="49" y="78"/>
                    </a:lnTo>
                    <a:lnTo>
                      <a:pt x="64" y="62"/>
                    </a:lnTo>
                    <a:lnTo>
                      <a:pt x="78" y="48"/>
                    </a:lnTo>
                    <a:lnTo>
                      <a:pt x="95" y="36"/>
                    </a:lnTo>
                    <a:lnTo>
                      <a:pt x="113" y="26"/>
                    </a:lnTo>
                    <a:lnTo>
                      <a:pt x="133" y="16"/>
                    </a:lnTo>
                    <a:lnTo>
                      <a:pt x="142" y="12"/>
                    </a:lnTo>
                    <a:lnTo>
                      <a:pt x="152" y="9"/>
                    </a:lnTo>
                    <a:lnTo>
                      <a:pt x="162" y="6"/>
                    </a:lnTo>
                    <a:lnTo>
                      <a:pt x="172" y="4"/>
                    </a:lnTo>
                    <a:lnTo>
                      <a:pt x="184" y="2"/>
                    </a:lnTo>
                    <a:lnTo>
                      <a:pt x="194" y="1"/>
                    </a:lnTo>
                    <a:lnTo>
                      <a:pt x="206" y="0"/>
                    </a:lnTo>
                    <a:lnTo>
                      <a:pt x="216" y="0"/>
                    </a:lnTo>
                    <a:lnTo>
                      <a:pt x="227" y="0"/>
                    </a:lnTo>
                    <a:lnTo>
                      <a:pt x="239" y="1"/>
                    </a:lnTo>
                    <a:lnTo>
                      <a:pt x="249" y="2"/>
                    </a:lnTo>
                    <a:lnTo>
                      <a:pt x="260" y="4"/>
                    </a:lnTo>
                    <a:lnTo>
                      <a:pt x="270" y="6"/>
                    </a:lnTo>
                    <a:lnTo>
                      <a:pt x="281" y="9"/>
                    </a:lnTo>
                    <a:lnTo>
                      <a:pt x="291" y="12"/>
                    </a:lnTo>
                    <a:lnTo>
                      <a:pt x="300" y="16"/>
                    </a:lnTo>
                    <a:lnTo>
                      <a:pt x="319" y="26"/>
                    </a:lnTo>
                    <a:lnTo>
                      <a:pt x="337" y="36"/>
                    </a:lnTo>
                    <a:lnTo>
                      <a:pt x="354" y="48"/>
                    </a:lnTo>
                    <a:lnTo>
                      <a:pt x="369" y="62"/>
                    </a:lnTo>
                    <a:lnTo>
                      <a:pt x="384" y="78"/>
                    </a:lnTo>
                    <a:lnTo>
                      <a:pt x="395" y="94"/>
                    </a:lnTo>
                    <a:lnTo>
                      <a:pt x="407" y="112"/>
                    </a:lnTo>
                    <a:lnTo>
                      <a:pt x="416" y="131"/>
                    </a:lnTo>
                    <a:lnTo>
                      <a:pt x="419" y="141"/>
                    </a:lnTo>
                    <a:lnTo>
                      <a:pt x="423" y="151"/>
                    </a:lnTo>
                    <a:lnTo>
                      <a:pt x="426" y="161"/>
                    </a:lnTo>
                    <a:lnTo>
                      <a:pt x="429" y="172"/>
                    </a:lnTo>
                    <a:lnTo>
                      <a:pt x="431" y="183"/>
                    </a:lnTo>
                    <a:lnTo>
                      <a:pt x="432" y="193"/>
                    </a:lnTo>
                    <a:lnTo>
                      <a:pt x="433" y="205"/>
                    </a:lnTo>
                    <a:lnTo>
                      <a:pt x="433" y="215"/>
                    </a:lnTo>
                    <a:close/>
                  </a:path>
                </a:pathLst>
              </a:custGeom>
              <a:solidFill>
                <a:srgbClr val="F3C4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17" name="Freeform 49"/>
              <p:cNvSpPr>
                <a:spLocks/>
              </p:cNvSpPr>
              <p:nvPr/>
            </p:nvSpPr>
            <p:spPr bwMode="auto">
              <a:xfrm>
                <a:off x="2573" y="2662"/>
                <a:ext cx="72" cy="73"/>
              </a:xfrm>
              <a:custGeom>
                <a:avLst/>
                <a:gdLst/>
                <a:ahLst/>
                <a:cxnLst>
                  <a:cxn ang="0">
                    <a:pos x="289" y="159"/>
                  </a:cxn>
                  <a:cxn ang="0">
                    <a:pos x="283" y="188"/>
                  </a:cxn>
                  <a:cxn ang="0">
                    <a:pos x="272" y="214"/>
                  </a:cxn>
                  <a:cxn ang="0">
                    <a:pos x="257" y="237"/>
                  </a:cxn>
                  <a:cxn ang="0">
                    <a:pos x="237" y="256"/>
                  </a:cxn>
                  <a:cxn ang="0">
                    <a:pos x="214" y="272"/>
                  </a:cxn>
                  <a:cxn ang="0">
                    <a:pos x="188" y="283"/>
                  </a:cxn>
                  <a:cxn ang="0">
                    <a:pos x="160" y="289"/>
                  </a:cxn>
                  <a:cxn ang="0">
                    <a:pos x="129" y="289"/>
                  </a:cxn>
                  <a:cxn ang="0">
                    <a:pos x="101" y="283"/>
                  </a:cxn>
                  <a:cxn ang="0">
                    <a:pos x="75" y="272"/>
                  </a:cxn>
                  <a:cxn ang="0">
                    <a:pos x="52" y="256"/>
                  </a:cxn>
                  <a:cxn ang="0">
                    <a:pos x="32" y="237"/>
                  </a:cxn>
                  <a:cxn ang="0">
                    <a:pos x="17" y="214"/>
                  </a:cxn>
                  <a:cxn ang="0">
                    <a:pos x="6" y="188"/>
                  </a:cxn>
                  <a:cxn ang="0">
                    <a:pos x="0" y="159"/>
                  </a:cxn>
                  <a:cxn ang="0">
                    <a:pos x="0" y="130"/>
                  </a:cxn>
                  <a:cxn ang="0">
                    <a:pos x="6" y="102"/>
                  </a:cxn>
                  <a:cxn ang="0">
                    <a:pos x="17" y="76"/>
                  </a:cxn>
                  <a:cxn ang="0">
                    <a:pos x="32" y="53"/>
                  </a:cxn>
                  <a:cxn ang="0">
                    <a:pos x="52" y="33"/>
                  </a:cxn>
                  <a:cxn ang="0">
                    <a:pos x="75" y="18"/>
                  </a:cxn>
                  <a:cxn ang="0">
                    <a:pos x="101" y="6"/>
                  </a:cxn>
                  <a:cxn ang="0">
                    <a:pos x="129" y="1"/>
                  </a:cxn>
                  <a:cxn ang="0">
                    <a:pos x="160" y="1"/>
                  </a:cxn>
                  <a:cxn ang="0">
                    <a:pos x="188" y="6"/>
                  </a:cxn>
                  <a:cxn ang="0">
                    <a:pos x="214" y="18"/>
                  </a:cxn>
                  <a:cxn ang="0">
                    <a:pos x="237" y="33"/>
                  </a:cxn>
                  <a:cxn ang="0">
                    <a:pos x="257" y="53"/>
                  </a:cxn>
                  <a:cxn ang="0">
                    <a:pos x="272" y="76"/>
                  </a:cxn>
                  <a:cxn ang="0">
                    <a:pos x="283" y="102"/>
                  </a:cxn>
                  <a:cxn ang="0">
                    <a:pos x="289" y="130"/>
                  </a:cxn>
                </a:cxnLst>
                <a:rect l="0" t="0" r="r" b="b"/>
                <a:pathLst>
                  <a:path w="289" h="290">
                    <a:moveTo>
                      <a:pt x="289" y="145"/>
                    </a:moveTo>
                    <a:lnTo>
                      <a:pt x="289" y="159"/>
                    </a:lnTo>
                    <a:lnTo>
                      <a:pt x="287" y="174"/>
                    </a:lnTo>
                    <a:lnTo>
                      <a:pt x="283" y="188"/>
                    </a:lnTo>
                    <a:lnTo>
                      <a:pt x="278" y="201"/>
                    </a:lnTo>
                    <a:lnTo>
                      <a:pt x="272" y="214"/>
                    </a:lnTo>
                    <a:lnTo>
                      <a:pt x="265" y="226"/>
                    </a:lnTo>
                    <a:lnTo>
                      <a:pt x="257" y="237"/>
                    </a:lnTo>
                    <a:lnTo>
                      <a:pt x="247" y="247"/>
                    </a:lnTo>
                    <a:lnTo>
                      <a:pt x="237" y="256"/>
                    </a:lnTo>
                    <a:lnTo>
                      <a:pt x="225" y="265"/>
                    </a:lnTo>
                    <a:lnTo>
                      <a:pt x="214" y="272"/>
                    </a:lnTo>
                    <a:lnTo>
                      <a:pt x="201" y="278"/>
                    </a:lnTo>
                    <a:lnTo>
                      <a:pt x="188" y="283"/>
                    </a:lnTo>
                    <a:lnTo>
                      <a:pt x="174" y="287"/>
                    </a:lnTo>
                    <a:lnTo>
                      <a:pt x="160" y="289"/>
                    </a:lnTo>
                    <a:lnTo>
                      <a:pt x="145" y="290"/>
                    </a:lnTo>
                    <a:lnTo>
                      <a:pt x="129" y="289"/>
                    </a:lnTo>
                    <a:lnTo>
                      <a:pt x="116" y="287"/>
                    </a:lnTo>
                    <a:lnTo>
                      <a:pt x="101" y="283"/>
                    </a:lnTo>
                    <a:lnTo>
                      <a:pt x="89" y="278"/>
                    </a:lnTo>
                    <a:lnTo>
                      <a:pt x="75" y="272"/>
                    </a:lnTo>
                    <a:lnTo>
                      <a:pt x="64" y="265"/>
                    </a:lnTo>
                    <a:lnTo>
                      <a:pt x="52" y="256"/>
                    </a:lnTo>
                    <a:lnTo>
                      <a:pt x="42" y="247"/>
                    </a:lnTo>
                    <a:lnTo>
                      <a:pt x="32" y="237"/>
                    </a:lnTo>
                    <a:lnTo>
                      <a:pt x="24" y="226"/>
                    </a:lnTo>
                    <a:lnTo>
                      <a:pt x="17" y="214"/>
                    </a:lnTo>
                    <a:lnTo>
                      <a:pt x="12" y="201"/>
                    </a:lnTo>
                    <a:lnTo>
                      <a:pt x="6" y="188"/>
                    </a:lnTo>
                    <a:lnTo>
                      <a:pt x="3" y="174"/>
                    </a:lnTo>
                    <a:lnTo>
                      <a:pt x="0" y="159"/>
                    </a:lnTo>
                    <a:lnTo>
                      <a:pt x="0" y="145"/>
                    </a:lnTo>
                    <a:lnTo>
                      <a:pt x="0" y="130"/>
                    </a:lnTo>
                    <a:lnTo>
                      <a:pt x="3" y="116"/>
                    </a:lnTo>
                    <a:lnTo>
                      <a:pt x="6" y="102"/>
                    </a:lnTo>
                    <a:lnTo>
                      <a:pt x="12" y="88"/>
                    </a:lnTo>
                    <a:lnTo>
                      <a:pt x="17" y="76"/>
                    </a:lnTo>
                    <a:lnTo>
                      <a:pt x="24" y="63"/>
                    </a:lnTo>
                    <a:lnTo>
                      <a:pt x="32" y="53"/>
                    </a:lnTo>
                    <a:lnTo>
                      <a:pt x="42" y="43"/>
                    </a:lnTo>
                    <a:lnTo>
                      <a:pt x="52" y="33"/>
                    </a:lnTo>
                    <a:lnTo>
                      <a:pt x="64" y="25"/>
                    </a:lnTo>
                    <a:lnTo>
                      <a:pt x="75" y="18"/>
                    </a:lnTo>
                    <a:lnTo>
                      <a:pt x="89" y="11"/>
                    </a:lnTo>
                    <a:lnTo>
                      <a:pt x="101" y="6"/>
                    </a:lnTo>
                    <a:lnTo>
                      <a:pt x="116" y="3"/>
                    </a:lnTo>
                    <a:lnTo>
                      <a:pt x="129" y="1"/>
                    </a:lnTo>
                    <a:lnTo>
                      <a:pt x="145" y="0"/>
                    </a:lnTo>
                    <a:lnTo>
                      <a:pt x="160" y="1"/>
                    </a:lnTo>
                    <a:lnTo>
                      <a:pt x="174" y="3"/>
                    </a:lnTo>
                    <a:lnTo>
                      <a:pt x="188" y="6"/>
                    </a:lnTo>
                    <a:lnTo>
                      <a:pt x="201" y="11"/>
                    </a:lnTo>
                    <a:lnTo>
                      <a:pt x="214" y="18"/>
                    </a:lnTo>
                    <a:lnTo>
                      <a:pt x="225" y="25"/>
                    </a:lnTo>
                    <a:lnTo>
                      <a:pt x="237" y="33"/>
                    </a:lnTo>
                    <a:lnTo>
                      <a:pt x="247" y="43"/>
                    </a:lnTo>
                    <a:lnTo>
                      <a:pt x="257" y="53"/>
                    </a:lnTo>
                    <a:lnTo>
                      <a:pt x="265" y="63"/>
                    </a:lnTo>
                    <a:lnTo>
                      <a:pt x="272" y="76"/>
                    </a:lnTo>
                    <a:lnTo>
                      <a:pt x="278" y="88"/>
                    </a:lnTo>
                    <a:lnTo>
                      <a:pt x="283" y="102"/>
                    </a:lnTo>
                    <a:lnTo>
                      <a:pt x="287" y="116"/>
                    </a:lnTo>
                    <a:lnTo>
                      <a:pt x="289" y="130"/>
                    </a:lnTo>
                    <a:lnTo>
                      <a:pt x="289" y="145"/>
                    </a:lnTo>
                    <a:close/>
                  </a:path>
                </a:pathLst>
              </a:custGeom>
              <a:solidFill>
                <a:srgbClr val="0C9CD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18" name="Freeform 50"/>
              <p:cNvSpPr>
                <a:spLocks/>
              </p:cNvSpPr>
              <p:nvPr/>
            </p:nvSpPr>
            <p:spPr bwMode="auto">
              <a:xfrm>
                <a:off x="3336" y="3019"/>
                <a:ext cx="96" cy="96"/>
              </a:xfrm>
              <a:custGeom>
                <a:avLst/>
                <a:gdLst/>
                <a:ahLst/>
                <a:cxnLst>
                  <a:cxn ang="0">
                    <a:pos x="381" y="211"/>
                  </a:cxn>
                  <a:cxn ang="0">
                    <a:pos x="374" y="248"/>
                  </a:cxn>
                  <a:cxn ang="0">
                    <a:pos x="359" y="282"/>
                  </a:cxn>
                  <a:cxn ang="0">
                    <a:pos x="339" y="313"/>
                  </a:cxn>
                  <a:cxn ang="0">
                    <a:pos x="313" y="339"/>
                  </a:cxn>
                  <a:cxn ang="0">
                    <a:pos x="282" y="360"/>
                  </a:cxn>
                  <a:cxn ang="0">
                    <a:pos x="248" y="373"/>
                  </a:cxn>
                  <a:cxn ang="0">
                    <a:pos x="211" y="381"/>
                  </a:cxn>
                  <a:cxn ang="0">
                    <a:pos x="172" y="381"/>
                  </a:cxn>
                  <a:cxn ang="0">
                    <a:pos x="134" y="373"/>
                  </a:cxn>
                  <a:cxn ang="0">
                    <a:pos x="100" y="360"/>
                  </a:cxn>
                  <a:cxn ang="0">
                    <a:pos x="70" y="339"/>
                  </a:cxn>
                  <a:cxn ang="0">
                    <a:pos x="43" y="313"/>
                  </a:cxn>
                  <a:cxn ang="0">
                    <a:pos x="24" y="282"/>
                  </a:cxn>
                  <a:cxn ang="0">
                    <a:pos x="9" y="248"/>
                  </a:cxn>
                  <a:cxn ang="0">
                    <a:pos x="1" y="211"/>
                  </a:cxn>
                  <a:cxn ang="0">
                    <a:pos x="1" y="171"/>
                  </a:cxn>
                  <a:cxn ang="0">
                    <a:pos x="9" y="134"/>
                  </a:cxn>
                  <a:cxn ang="0">
                    <a:pos x="24" y="100"/>
                  </a:cxn>
                  <a:cxn ang="0">
                    <a:pos x="43" y="70"/>
                  </a:cxn>
                  <a:cxn ang="0">
                    <a:pos x="70" y="44"/>
                  </a:cxn>
                  <a:cxn ang="0">
                    <a:pos x="100" y="23"/>
                  </a:cxn>
                  <a:cxn ang="0">
                    <a:pos x="134" y="8"/>
                  </a:cxn>
                  <a:cxn ang="0">
                    <a:pos x="172" y="1"/>
                  </a:cxn>
                  <a:cxn ang="0">
                    <a:pos x="211" y="1"/>
                  </a:cxn>
                  <a:cxn ang="0">
                    <a:pos x="248" y="8"/>
                  </a:cxn>
                  <a:cxn ang="0">
                    <a:pos x="282" y="23"/>
                  </a:cxn>
                  <a:cxn ang="0">
                    <a:pos x="313" y="44"/>
                  </a:cxn>
                  <a:cxn ang="0">
                    <a:pos x="339" y="70"/>
                  </a:cxn>
                  <a:cxn ang="0">
                    <a:pos x="359" y="100"/>
                  </a:cxn>
                  <a:cxn ang="0">
                    <a:pos x="374" y="134"/>
                  </a:cxn>
                  <a:cxn ang="0">
                    <a:pos x="381" y="171"/>
                  </a:cxn>
                </a:cxnLst>
                <a:rect l="0" t="0" r="r" b="b"/>
                <a:pathLst>
                  <a:path w="382" h="383">
                    <a:moveTo>
                      <a:pt x="382" y="191"/>
                    </a:moveTo>
                    <a:lnTo>
                      <a:pt x="381" y="211"/>
                    </a:lnTo>
                    <a:lnTo>
                      <a:pt x="379" y="229"/>
                    </a:lnTo>
                    <a:lnTo>
                      <a:pt x="374" y="248"/>
                    </a:lnTo>
                    <a:lnTo>
                      <a:pt x="368" y="266"/>
                    </a:lnTo>
                    <a:lnTo>
                      <a:pt x="359" y="282"/>
                    </a:lnTo>
                    <a:lnTo>
                      <a:pt x="350" y="298"/>
                    </a:lnTo>
                    <a:lnTo>
                      <a:pt x="339" y="313"/>
                    </a:lnTo>
                    <a:lnTo>
                      <a:pt x="327" y="326"/>
                    </a:lnTo>
                    <a:lnTo>
                      <a:pt x="313" y="339"/>
                    </a:lnTo>
                    <a:lnTo>
                      <a:pt x="298" y="349"/>
                    </a:lnTo>
                    <a:lnTo>
                      <a:pt x="282" y="360"/>
                    </a:lnTo>
                    <a:lnTo>
                      <a:pt x="266" y="367"/>
                    </a:lnTo>
                    <a:lnTo>
                      <a:pt x="248" y="373"/>
                    </a:lnTo>
                    <a:lnTo>
                      <a:pt x="230" y="378"/>
                    </a:lnTo>
                    <a:lnTo>
                      <a:pt x="211" y="381"/>
                    </a:lnTo>
                    <a:lnTo>
                      <a:pt x="192" y="383"/>
                    </a:lnTo>
                    <a:lnTo>
                      <a:pt x="172" y="381"/>
                    </a:lnTo>
                    <a:lnTo>
                      <a:pt x="153" y="378"/>
                    </a:lnTo>
                    <a:lnTo>
                      <a:pt x="134" y="373"/>
                    </a:lnTo>
                    <a:lnTo>
                      <a:pt x="116" y="367"/>
                    </a:lnTo>
                    <a:lnTo>
                      <a:pt x="100" y="360"/>
                    </a:lnTo>
                    <a:lnTo>
                      <a:pt x="84" y="349"/>
                    </a:lnTo>
                    <a:lnTo>
                      <a:pt x="70" y="339"/>
                    </a:lnTo>
                    <a:lnTo>
                      <a:pt x="56" y="326"/>
                    </a:lnTo>
                    <a:lnTo>
                      <a:pt x="43" y="313"/>
                    </a:lnTo>
                    <a:lnTo>
                      <a:pt x="33" y="298"/>
                    </a:lnTo>
                    <a:lnTo>
                      <a:pt x="24" y="282"/>
                    </a:lnTo>
                    <a:lnTo>
                      <a:pt x="15" y="266"/>
                    </a:lnTo>
                    <a:lnTo>
                      <a:pt x="9" y="248"/>
                    </a:lnTo>
                    <a:lnTo>
                      <a:pt x="4" y="229"/>
                    </a:lnTo>
                    <a:lnTo>
                      <a:pt x="1" y="211"/>
                    </a:lnTo>
                    <a:lnTo>
                      <a:pt x="0" y="191"/>
                    </a:lnTo>
                    <a:lnTo>
                      <a:pt x="1" y="171"/>
                    </a:lnTo>
                    <a:lnTo>
                      <a:pt x="4" y="152"/>
                    </a:lnTo>
                    <a:lnTo>
                      <a:pt x="9" y="134"/>
                    </a:lnTo>
                    <a:lnTo>
                      <a:pt x="15" y="117"/>
                    </a:lnTo>
                    <a:lnTo>
                      <a:pt x="24" y="100"/>
                    </a:lnTo>
                    <a:lnTo>
                      <a:pt x="33" y="84"/>
                    </a:lnTo>
                    <a:lnTo>
                      <a:pt x="43" y="70"/>
                    </a:lnTo>
                    <a:lnTo>
                      <a:pt x="56" y="56"/>
                    </a:lnTo>
                    <a:lnTo>
                      <a:pt x="70" y="44"/>
                    </a:lnTo>
                    <a:lnTo>
                      <a:pt x="84" y="32"/>
                    </a:lnTo>
                    <a:lnTo>
                      <a:pt x="100" y="23"/>
                    </a:lnTo>
                    <a:lnTo>
                      <a:pt x="116" y="15"/>
                    </a:lnTo>
                    <a:lnTo>
                      <a:pt x="134" y="8"/>
                    </a:lnTo>
                    <a:lnTo>
                      <a:pt x="153" y="4"/>
                    </a:lnTo>
                    <a:lnTo>
                      <a:pt x="172" y="1"/>
                    </a:lnTo>
                    <a:lnTo>
                      <a:pt x="192" y="0"/>
                    </a:lnTo>
                    <a:lnTo>
                      <a:pt x="211" y="1"/>
                    </a:lnTo>
                    <a:lnTo>
                      <a:pt x="230" y="4"/>
                    </a:lnTo>
                    <a:lnTo>
                      <a:pt x="248" y="8"/>
                    </a:lnTo>
                    <a:lnTo>
                      <a:pt x="266" y="15"/>
                    </a:lnTo>
                    <a:lnTo>
                      <a:pt x="282" y="23"/>
                    </a:lnTo>
                    <a:lnTo>
                      <a:pt x="298" y="32"/>
                    </a:lnTo>
                    <a:lnTo>
                      <a:pt x="313" y="44"/>
                    </a:lnTo>
                    <a:lnTo>
                      <a:pt x="327" y="56"/>
                    </a:lnTo>
                    <a:lnTo>
                      <a:pt x="339" y="70"/>
                    </a:lnTo>
                    <a:lnTo>
                      <a:pt x="350" y="84"/>
                    </a:lnTo>
                    <a:lnTo>
                      <a:pt x="359" y="100"/>
                    </a:lnTo>
                    <a:lnTo>
                      <a:pt x="368" y="117"/>
                    </a:lnTo>
                    <a:lnTo>
                      <a:pt x="374" y="134"/>
                    </a:lnTo>
                    <a:lnTo>
                      <a:pt x="379" y="152"/>
                    </a:lnTo>
                    <a:lnTo>
                      <a:pt x="381" y="171"/>
                    </a:lnTo>
                    <a:lnTo>
                      <a:pt x="382" y="191"/>
                    </a:lnTo>
                    <a:close/>
                  </a:path>
                </a:pathLst>
              </a:custGeom>
              <a:solidFill>
                <a:srgbClr val="E4EB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19" name="Freeform 51"/>
              <p:cNvSpPr>
                <a:spLocks/>
              </p:cNvSpPr>
              <p:nvPr/>
            </p:nvSpPr>
            <p:spPr bwMode="auto">
              <a:xfrm>
                <a:off x="3409" y="2397"/>
                <a:ext cx="60" cy="61"/>
              </a:xfrm>
              <a:custGeom>
                <a:avLst/>
                <a:gdLst/>
                <a:ahLst/>
                <a:cxnLst>
                  <a:cxn ang="0">
                    <a:pos x="239" y="132"/>
                  </a:cxn>
                  <a:cxn ang="0">
                    <a:pos x="235" y="156"/>
                  </a:cxn>
                  <a:cxn ang="0">
                    <a:pos x="226" y="177"/>
                  </a:cxn>
                  <a:cxn ang="0">
                    <a:pos x="213" y="197"/>
                  </a:cxn>
                  <a:cxn ang="0">
                    <a:pos x="197" y="212"/>
                  </a:cxn>
                  <a:cxn ang="0">
                    <a:pos x="178" y="226"/>
                  </a:cxn>
                  <a:cxn ang="0">
                    <a:pos x="156" y="235"/>
                  </a:cxn>
                  <a:cxn ang="0">
                    <a:pos x="132" y="240"/>
                  </a:cxn>
                  <a:cxn ang="0">
                    <a:pos x="108" y="240"/>
                  </a:cxn>
                  <a:cxn ang="0">
                    <a:pos x="84" y="235"/>
                  </a:cxn>
                  <a:cxn ang="0">
                    <a:pos x="62" y="226"/>
                  </a:cxn>
                  <a:cxn ang="0">
                    <a:pos x="43" y="212"/>
                  </a:cxn>
                  <a:cxn ang="0">
                    <a:pos x="27" y="197"/>
                  </a:cxn>
                  <a:cxn ang="0">
                    <a:pos x="14" y="177"/>
                  </a:cxn>
                  <a:cxn ang="0">
                    <a:pos x="5" y="156"/>
                  </a:cxn>
                  <a:cxn ang="0">
                    <a:pos x="1" y="132"/>
                  </a:cxn>
                  <a:cxn ang="0">
                    <a:pos x="1" y="107"/>
                  </a:cxn>
                  <a:cxn ang="0">
                    <a:pos x="5" y="84"/>
                  </a:cxn>
                  <a:cxn ang="0">
                    <a:pos x="14" y="62"/>
                  </a:cxn>
                  <a:cxn ang="0">
                    <a:pos x="27" y="44"/>
                  </a:cxn>
                  <a:cxn ang="0">
                    <a:pos x="43" y="27"/>
                  </a:cxn>
                  <a:cxn ang="0">
                    <a:pos x="62" y="14"/>
                  </a:cxn>
                  <a:cxn ang="0">
                    <a:pos x="84" y="5"/>
                  </a:cxn>
                  <a:cxn ang="0">
                    <a:pos x="108" y="0"/>
                  </a:cxn>
                  <a:cxn ang="0">
                    <a:pos x="132" y="0"/>
                  </a:cxn>
                  <a:cxn ang="0">
                    <a:pos x="156" y="5"/>
                  </a:cxn>
                  <a:cxn ang="0">
                    <a:pos x="178" y="14"/>
                  </a:cxn>
                  <a:cxn ang="0">
                    <a:pos x="197" y="27"/>
                  </a:cxn>
                  <a:cxn ang="0">
                    <a:pos x="213" y="44"/>
                  </a:cxn>
                  <a:cxn ang="0">
                    <a:pos x="226" y="62"/>
                  </a:cxn>
                  <a:cxn ang="0">
                    <a:pos x="235" y="84"/>
                  </a:cxn>
                  <a:cxn ang="0">
                    <a:pos x="239" y="107"/>
                  </a:cxn>
                </a:cxnLst>
                <a:rect l="0" t="0" r="r" b="b"/>
                <a:pathLst>
                  <a:path w="240" h="241">
                    <a:moveTo>
                      <a:pt x="240" y="120"/>
                    </a:moveTo>
                    <a:lnTo>
                      <a:pt x="239" y="132"/>
                    </a:lnTo>
                    <a:lnTo>
                      <a:pt x="238" y="145"/>
                    </a:lnTo>
                    <a:lnTo>
                      <a:pt x="235" y="156"/>
                    </a:lnTo>
                    <a:lnTo>
                      <a:pt x="231" y="167"/>
                    </a:lnTo>
                    <a:lnTo>
                      <a:pt x="226" y="177"/>
                    </a:lnTo>
                    <a:lnTo>
                      <a:pt x="220" y="187"/>
                    </a:lnTo>
                    <a:lnTo>
                      <a:pt x="213" y="197"/>
                    </a:lnTo>
                    <a:lnTo>
                      <a:pt x="205" y="205"/>
                    </a:lnTo>
                    <a:lnTo>
                      <a:pt x="197" y="212"/>
                    </a:lnTo>
                    <a:lnTo>
                      <a:pt x="187" y="220"/>
                    </a:lnTo>
                    <a:lnTo>
                      <a:pt x="178" y="226"/>
                    </a:lnTo>
                    <a:lnTo>
                      <a:pt x="166" y="231"/>
                    </a:lnTo>
                    <a:lnTo>
                      <a:pt x="156" y="235"/>
                    </a:lnTo>
                    <a:lnTo>
                      <a:pt x="144" y="237"/>
                    </a:lnTo>
                    <a:lnTo>
                      <a:pt x="132" y="240"/>
                    </a:lnTo>
                    <a:lnTo>
                      <a:pt x="119" y="241"/>
                    </a:lnTo>
                    <a:lnTo>
                      <a:pt x="108" y="240"/>
                    </a:lnTo>
                    <a:lnTo>
                      <a:pt x="95" y="237"/>
                    </a:lnTo>
                    <a:lnTo>
                      <a:pt x="84" y="235"/>
                    </a:lnTo>
                    <a:lnTo>
                      <a:pt x="74" y="231"/>
                    </a:lnTo>
                    <a:lnTo>
                      <a:pt x="62" y="226"/>
                    </a:lnTo>
                    <a:lnTo>
                      <a:pt x="53" y="220"/>
                    </a:lnTo>
                    <a:lnTo>
                      <a:pt x="43" y="212"/>
                    </a:lnTo>
                    <a:lnTo>
                      <a:pt x="35" y="205"/>
                    </a:lnTo>
                    <a:lnTo>
                      <a:pt x="27" y="197"/>
                    </a:lnTo>
                    <a:lnTo>
                      <a:pt x="20" y="187"/>
                    </a:lnTo>
                    <a:lnTo>
                      <a:pt x="14" y="177"/>
                    </a:lnTo>
                    <a:lnTo>
                      <a:pt x="9" y="167"/>
                    </a:lnTo>
                    <a:lnTo>
                      <a:pt x="5" y="156"/>
                    </a:lnTo>
                    <a:lnTo>
                      <a:pt x="2" y="145"/>
                    </a:lnTo>
                    <a:lnTo>
                      <a:pt x="1" y="132"/>
                    </a:lnTo>
                    <a:lnTo>
                      <a:pt x="0" y="120"/>
                    </a:lnTo>
                    <a:lnTo>
                      <a:pt x="1" y="107"/>
                    </a:lnTo>
                    <a:lnTo>
                      <a:pt x="2" y="96"/>
                    </a:lnTo>
                    <a:lnTo>
                      <a:pt x="5" y="84"/>
                    </a:lnTo>
                    <a:lnTo>
                      <a:pt x="9" y="73"/>
                    </a:lnTo>
                    <a:lnTo>
                      <a:pt x="14" y="62"/>
                    </a:lnTo>
                    <a:lnTo>
                      <a:pt x="20" y="53"/>
                    </a:lnTo>
                    <a:lnTo>
                      <a:pt x="27" y="44"/>
                    </a:lnTo>
                    <a:lnTo>
                      <a:pt x="35" y="35"/>
                    </a:lnTo>
                    <a:lnTo>
                      <a:pt x="43" y="27"/>
                    </a:lnTo>
                    <a:lnTo>
                      <a:pt x="53" y="20"/>
                    </a:lnTo>
                    <a:lnTo>
                      <a:pt x="62" y="14"/>
                    </a:lnTo>
                    <a:lnTo>
                      <a:pt x="74" y="9"/>
                    </a:lnTo>
                    <a:lnTo>
                      <a:pt x="84" y="5"/>
                    </a:lnTo>
                    <a:lnTo>
                      <a:pt x="95" y="2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32" y="0"/>
                    </a:lnTo>
                    <a:lnTo>
                      <a:pt x="144" y="2"/>
                    </a:lnTo>
                    <a:lnTo>
                      <a:pt x="156" y="5"/>
                    </a:lnTo>
                    <a:lnTo>
                      <a:pt x="166" y="9"/>
                    </a:lnTo>
                    <a:lnTo>
                      <a:pt x="178" y="14"/>
                    </a:lnTo>
                    <a:lnTo>
                      <a:pt x="187" y="20"/>
                    </a:lnTo>
                    <a:lnTo>
                      <a:pt x="197" y="27"/>
                    </a:lnTo>
                    <a:lnTo>
                      <a:pt x="205" y="35"/>
                    </a:lnTo>
                    <a:lnTo>
                      <a:pt x="213" y="44"/>
                    </a:lnTo>
                    <a:lnTo>
                      <a:pt x="220" y="53"/>
                    </a:lnTo>
                    <a:lnTo>
                      <a:pt x="226" y="62"/>
                    </a:lnTo>
                    <a:lnTo>
                      <a:pt x="231" y="73"/>
                    </a:lnTo>
                    <a:lnTo>
                      <a:pt x="235" y="84"/>
                    </a:lnTo>
                    <a:lnTo>
                      <a:pt x="238" y="96"/>
                    </a:lnTo>
                    <a:lnTo>
                      <a:pt x="239" y="107"/>
                    </a:lnTo>
                    <a:lnTo>
                      <a:pt x="240" y="120"/>
                    </a:lnTo>
                    <a:close/>
                  </a:path>
                </a:pathLst>
              </a:custGeom>
              <a:solidFill>
                <a:srgbClr val="F3C4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20" name="Freeform 52"/>
              <p:cNvSpPr>
                <a:spLocks/>
              </p:cNvSpPr>
              <p:nvPr/>
            </p:nvSpPr>
            <p:spPr bwMode="auto">
              <a:xfrm>
                <a:off x="3657" y="2346"/>
                <a:ext cx="78" cy="78"/>
              </a:xfrm>
              <a:custGeom>
                <a:avLst/>
                <a:gdLst/>
                <a:ahLst/>
                <a:cxnLst>
                  <a:cxn ang="0">
                    <a:pos x="312" y="171"/>
                  </a:cxn>
                  <a:cxn ang="0">
                    <a:pos x="305" y="203"/>
                  </a:cxn>
                  <a:cxn ang="0">
                    <a:pos x="293" y="230"/>
                  </a:cxn>
                  <a:cxn ang="0">
                    <a:pos x="276" y="255"/>
                  </a:cxn>
                  <a:cxn ang="0">
                    <a:pos x="255" y="277"/>
                  </a:cxn>
                  <a:cxn ang="0">
                    <a:pos x="230" y="293"/>
                  </a:cxn>
                  <a:cxn ang="0">
                    <a:pos x="202" y="305"/>
                  </a:cxn>
                  <a:cxn ang="0">
                    <a:pos x="172" y="311"/>
                  </a:cxn>
                  <a:cxn ang="0">
                    <a:pos x="141" y="311"/>
                  </a:cxn>
                  <a:cxn ang="0">
                    <a:pos x="109" y="305"/>
                  </a:cxn>
                  <a:cxn ang="0">
                    <a:pos x="82" y="293"/>
                  </a:cxn>
                  <a:cxn ang="0">
                    <a:pos x="57" y="277"/>
                  </a:cxn>
                  <a:cxn ang="0">
                    <a:pos x="35" y="255"/>
                  </a:cxn>
                  <a:cxn ang="0">
                    <a:pos x="19" y="230"/>
                  </a:cxn>
                  <a:cxn ang="0">
                    <a:pos x="7" y="203"/>
                  </a:cxn>
                  <a:cxn ang="0">
                    <a:pos x="1" y="171"/>
                  </a:cxn>
                  <a:cxn ang="0">
                    <a:pos x="1" y="140"/>
                  </a:cxn>
                  <a:cxn ang="0">
                    <a:pos x="7" y="110"/>
                  </a:cxn>
                  <a:cxn ang="0">
                    <a:pos x="19" y="82"/>
                  </a:cxn>
                  <a:cxn ang="0">
                    <a:pos x="35" y="57"/>
                  </a:cxn>
                  <a:cxn ang="0">
                    <a:pos x="57" y="36"/>
                  </a:cxn>
                  <a:cxn ang="0">
                    <a:pos x="82" y="19"/>
                  </a:cxn>
                  <a:cxn ang="0">
                    <a:pos x="109" y="7"/>
                  </a:cxn>
                  <a:cxn ang="0">
                    <a:pos x="141" y="0"/>
                  </a:cxn>
                  <a:cxn ang="0">
                    <a:pos x="172" y="0"/>
                  </a:cxn>
                  <a:cxn ang="0">
                    <a:pos x="202" y="7"/>
                  </a:cxn>
                  <a:cxn ang="0">
                    <a:pos x="230" y="19"/>
                  </a:cxn>
                  <a:cxn ang="0">
                    <a:pos x="255" y="36"/>
                  </a:cxn>
                  <a:cxn ang="0">
                    <a:pos x="276" y="57"/>
                  </a:cxn>
                  <a:cxn ang="0">
                    <a:pos x="293" y="82"/>
                  </a:cxn>
                  <a:cxn ang="0">
                    <a:pos x="305" y="110"/>
                  </a:cxn>
                  <a:cxn ang="0">
                    <a:pos x="312" y="140"/>
                  </a:cxn>
                </a:cxnLst>
                <a:rect l="0" t="0" r="r" b="b"/>
                <a:pathLst>
                  <a:path w="312" h="312">
                    <a:moveTo>
                      <a:pt x="312" y="156"/>
                    </a:moveTo>
                    <a:lnTo>
                      <a:pt x="312" y="171"/>
                    </a:lnTo>
                    <a:lnTo>
                      <a:pt x="309" y="187"/>
                    </a:lnTo>
                    <a:lnTo>
                      <a:pt x="305" y="203"/>
                    </a:lnTo>
                    <a:lnTo>
                      <a:pt x="300" y="216"/>
                    </a:lnTo>
                    <a:lnTo>
                      <a:pt x="293" y="230"/>
                    </a:lnTo>
                    <a:lnTo>
                      <a:pt x="286" y="243"/>
                    </a:lnTo>
                    <a:lnTo>
                      <a:pt x="276" y="255"/>
                    </a:lnTo>
                    <a:lnTo>
                      <a:pt x="267" y="266"/>
                    </a:lnTo>
                    <a:lnTo>
                      <a:pt x="255" y="277"/>
                    </a:lnTo>
                    <a:lnTo>
                      <a:pt x="243" y="285"/>
                    </a:lnTo>
                    <a:lnTo>
                      <a:pt x="230" y="293"/>
                    </a:lnTo>
                    <a:lnTo>
                      <a:pt x="217" y="300"/>
                    </a:lnTo>
                    <a:lnTo>
                      <a:pt x="202" y="305"/>
                    </a:lnTo>
                    <a:lnTo>
                      <a:pt x="188" y="309"/>
                    </a:lnTo>
                    <a:lnTo>
                      <a:pt x="172" y="311"/>
                    </a:lnTo>
                    <a:lnTo>
                      <a:pt x="156" y="312"/>
                    </a:lnTo>
                    <a:lnTo>
                      <a:pt x="141" y="311"/>
                    </a:lnTo>
                    <a:lnTo>
                      <a:pt x="125" y="309"/>
                    </a:lnTo>
                    <a:lnTo>
                      <a:pt x="109" y="305"/>
                    </a:lnTo>
                    <a:lnTo>
                      <a:pt x="96" y="300"/>
                    </a:lnTo>
                    <a:lnTo>
                      <a:pt x="82" y="293"/>
                    </a:lnTo>
                    <a:lnTo>
                      <a:pt x="69" y="285"/>
                    </a:lnTo>
                    <a:lnTo>
                      <a:pt x="57" y="277"/>
                    </a:lnTo>
                    <a:lnTo>
                      <a:pt x="46" y="266"/>
                    </a:lnTo>
                    <a:lnTo>
                      <a:pt x="35" y="255"/>
                    </a:lnTo>
                    <a:lnTo>
                      <a:pt x="27" y="243"/>
                    </a:lnTo>
                    <a:lnTo>
                      <a:pt x="19" y="230"/>
                    </a:lnTo>
                    <a:lnTo>
                      <a:pt x="12" y="216"/>
                    </a:lnTo>
                    <a:lnTo>
                      <a:pt x="7" y="203"/>
                    </a:lnTo>
                    <a:lnTo>
                      <a:pt x="3" y="187"/>
                    </a:lnTo>
                    <a:lnTo>
                      <a:pt x="1" y="171"/>
                    </a:lnTo>
                    <a:lnTo>
                      <a:pt x="0" y="156"/>
                    </a:lnTo>
                    <a:lnTo>
                      <a:pt x="1" y="140"/>
                    </a:lnTo>
                    <a:lnTo>
                      <a:pt x="3" y="124"/>
                    </a:lnTo>
                    <a:lnTo>
                      <a:pt x="7" y="110"/>
                    </a:lnTo>
                    <a:lnTo>
                      <a:pt x="12" y="95"/>
                    </a:lnTo>
                    <a:lnTo>
                      <a:pt x="19" y="82"/>
                    </a:lnTo>
                    <a:lnTo>
                      <a:pt x="27" y="69"/>
                    </a:lnTo>
                    <a:lnTo>
                      <a:pt x="35" y="57"/>
                    </a:lnTo>
                    <a:lnTo>
                      <a:pt x="46" y="45"/>
                    </a:lnTo>
                    <a:lnTo>
                      <a:pt x="57" y="36"/>
                    </a:lnTo>
                    <a:lnTo>
                      <a:pt x="69" y="26"/>
                    </a:lnTo>
                    <a:lnTo>
                      <a:pt x="82" y="19"/>
                    </a:lnTo>
                    <a:lnTo>
                      <a:pt x="96" y="12"/>
                    </a:lnTo>
                    <a:lnTo>
                      <a:pt x="109" y="7"/>
                    </a:lnTo>
                    <a:lnTo>
                      <a:pt x="125" y="4"/>
                    </a:lnTo>
                    <a:lnTo>
                      <a:pt x="141" y="0"/>
                    </a:lnTo>
                    <a:lnTo>
                      <a:pt x="156" y="0"/>
                    </a:lnTo>
                    <a:lnTo>
                      <a:pt x="172" y="0"/>
                    </a:lnTo>
                    <a:lnTo>
                      <a:pt x="188" y="4"/>
                    </a:lnTo>
                    <a:lnTo>
                      <a:pt x="202" y="7"/>
                    </a:lnTo>
                    <a:lnTo>
                      <a:pt x="217" y="12"/>
                    </a:lnTo>
                    <a:lnTo>
                      <a:pt x="230" y="19"/>
                    </a:lnTo>
                    <a:lnTo>
                      <a:pt x="243" y="26"/>
                    </a:lnTo>
                    <a:lnTo>
                      <a:pt x="255" y="36"/>
                    </a:lnTo>
                    <a:lnTo>
                      <a:pt x="267" y="45"/>
                    </a:lnTo>
                    <a:lnTo>
                      <a:pt x="276" y="57"/>
                    </a:lnTo>
                    <a:lnTo>
                      <a:pt x="286" y="69"/>
                    </a:lnTo>
                    <a:lnTo>
                      <a:pt x="293" y="82"/>
                    </a:lnTo>
                    <a:lnTo>
                      <a:pt x="300" y="95"/>
                    </a:lnTo>
                    <a:lnTo>
                      <a:pt x="305" y="110"/>
                    </a:lnTo>
                    <a:lnTo>
                      <a:pt x="309" y="124"/>
                    </a:lnTo>
                    <a:lnTo>
                      <a:pt x="312" y="140"/>
                    </a:lnTo>
                    <a:lnTo>
                      <a:pt x="312" y="156"/>
                    </a:lnTo>
                    <a:close/>
                  </a:path>
                </a:pathLst>
              </a:custGeom>
              <a:solidFill>
                <a:srgbClr val="DB671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21" name="Freeform 53"/>
              <p:cNvSpPr>
                <a:spLocks/>
              </p:cNvSpPr>
              <p:nvPr/>
            </p:nvSpPr>
            <p:spPr bwMode="auto">
              <a:xfrm>
                <a:off x="3295" y="2756"/>
                <a:ext cx="76" cy="76"/>
              </a:xfrm>
              <a:custGeom>
                <a:avLst/>
                <a:gdLst/>
                <a:ahLst/>
                <a:cxnLst>
                  <a:cxn ang="0">
                    <a:pos x="303" y="168"/>
                  </a:cxn>
                  <a:cxn ang="0">
                    <a:pos x="297" y="197"/>
                  </a:cxn>
                  <a:cxn ang="0">
                    <a:pos x="286" y="224"/>
                  </a:cxn>
                  <a:cxn ang="0">
                    <a:pos x="269" y="249"/>
                  </a:cxn>
                  <a:cxn ang="0">
                    <a:pos x="249" y="269"/>
                  </a:cxn>
                  <a:cxn ang="0">
                    <a:pos x="224" y="286"/>
                  </a:cxn>
                  <a:cxn ang="0">
                    <a:pos x="197" y="297"/>
                  </a:cxn>
                  <a:cxn ang="0">
                    <a:pos x="168" y="303"/>
                  </a:cxn>
                  <a:cxn ang="0">
                    <a:pos x="137" y="303"/>
                  </a:cxn>
                  <a:cxn ang="0">
                    <a:pos x="106" y="297"/>
                  </a:cxn>
                  <a:cxn ang="0">
                    <a:pos x="79" y="286"/>
                  </a:cxn>
                  <a:cxn ang="0">
                    <a:pos x="55" y="269"/>
                  </a:cxn>
                  <a:cxn ang="0">
                    <a:pos x="34" y="249"/>
                  </a:cxn>
                  <a:cxn ang="0">
                    <a:pos x="18" y="224"/>
                  </a:cxn>
                  <a:cxn ang="0">
                    <a:pos x="6" y="197"/>
                  </a:cxn>
                  <a:cxn ang="0">
                    <a:pos x="1" y="168"/>
                  </a:cxn>
                  <a:cxn ang="0">
                    <a:pos x="1" y="137"/>
                  </a:cxn>
                  <a:cxn ang="0">
                    <a:pos x="6" y="106"/>
                  </a:cxn>
                  <a:cxn ang="0">
                    <a:pos x="18" y="79"/>
                  </a:cxn>
                  <a:cxn ang="0">
                    <a:pos x="34" y="55"/>
                  </a:cxn>
                  <a:cxn ang="0">
                    <a:pos x="55" y="35"/>
                  </a:cxn>
                  <a:cxn ang="0">
                    <a:pos x="79" y="18"/>
                  </a:cxn>
                  <a:cxn ang="0">
                    <a:pos x="106" y="6"/>
                  </a:cxn>
                  <a:cxn ang="0">
                    <a:pos x="137" y="1"/>
                  </a:cxn>
                  <a:cxn ang="0">
                    <a:pos x="168" y="1"/>
                  </a:cxn>
                  <a:cxn ang="0">
                    <a:pos x="197" y="6"/>
                  </a:cxn>
                  <a:cxn ang="0">
                    <a:pos x="224" y="18"/>
                  </a:cxn>
                  <a:cxn ang="0">
                    <a:pos x="249" y="35"/>
                  </a:cxn>
                  <a:cxn ang="0">
                    <a:pos x="269" y="55"/>
                  </a:cxn>
                  <a:cxn ang="0">
                    <a:pos x="286" y="79"/>
                  </a:cxn>
                  <a:cxn ang="0">
                    <a:pos x="297" y="106"/>
                  </a:cxn>
                  <a:cxn ang="0">
                    <a:pos x="303" y="137"/>
                  </a:cxn>
                </a:cxnLst>
                <a:rect l="0" t="0" r="r" b="b"/>
                <a:pathLst>
                  <a:path w="304" h="305">
                    <a:moveTo>
                      <a:pt x="304" y="152"/>
                    </a:moveTo>
                    <a:lnTo>
                      <a:pt x="303" y="168"/>
                    </a:lnTo>
                    <a:lnTo>
                      <a:pt x="301" y="183"/>
                    </a:lnTo>
                    <a:lnTo>
                      <a:pt x="297" y="197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7"/>
                    </a:lnTo>
                    <a:lnTo>
                      <a:pt x="269" y="249"/>
                    </a:lnTo>
                    <a:lnTo>
                      <a:pt x="260" y="260"/>
                    </a:lnTo>
                    <a:lnTo>
                      <a:pt x="249" y="269"/>
                    </a:lnTo>
                    <a:lnTo>
                      <a:pt x="237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7" y="297"/>
                    </a:lnTo>
                    <a:lnTo>
                      <a:pt x="182" y="301"/>
                    </a:lnTo>
                    <a:lnTo>
                      <a:pt x="168" y="303"/>
                    </a:lnTo>
                    <a:lnTo>
                      <a:pt x="152" y="305"/>
                    </a:lnTo>
                    <a:lnTo>
                      <a:pt x="137" y="303"/>
                    </a:lnTo>
                    <a:lnTo>
                      <a:pt x="121" y="301"/>
                    </a:lnTo>
                    <a:lnTo>
                      <a:pt x="106" y="297"/>
                    </a:lnTo>
                    <a:lnTo>
                      <a:pt x="93" y="292"/>
                    </a:lnTo>
                    <a:lnTo>
                      <a:pt x="79" y="286"/>
                    </a:lnTo>
                    <a:lnTo>
                      <a:pt x="67" y="278"/>
                    </a:lnTo>
                    <a:lnTo>
                      <a:pt x="55" y="269"/>
                    </a:lnTo>
                    <a:lnTo>
                      <a:pt x="45" y="260"/>
                    </a:lnTo>
                    <a:lnTo>
                      <a:pt x="34" y="249"/>
                    </a:lnTo>
                    <a:lnTo>
                      <a:pt x="26" y="237"/>
                    </a:lnTo>
                    <a:lnTo>
                      <a:pt x="18" y="224"/>
                    </a:lnTo>
                    <a:lnTo>
                      <a:pt x="11" y="212"/>
                    </a:lnTo>
                    <a:lnTo>
                      <a:pt x="6" y="197"/>
                    </a:lnTo>
                    <a:lnTo>
                      <a:pt x="3" y="183"/>
                    </a:lnTo>
                    <a:lnTo>
                      <a:pt x="1" y="168"/>
                    </a:lnTo>
                    <a:lnTo>
                      <a:pt x="0" y="152"/>
                    </a:lnTo>
                    <a:lnTo>
                      <a:pt x="1" y="137"/>
                    </a:lnTo>
                    <a:lnTo>
                      <a:pt x="3" y="121"/>
                    </a:lnTo>
                    <a:lnTo>
                      <a:pt x="6" y="106"/>
                    </a:lnTo>
                    <a:lnTo>
                      <a:pt x="11" y="93"/>
                    </a:lnTo>
                    <a:lnTo>
                      <a:pt x="18" y="79"/>
                    </a:lnTo>
                    <a:lnTo>
                      <a:pt x="26" y="67"/>
                    </a:lnTo>
                    <a:lnTo>
                      <a:pt x="34" y="55"/>
                    </a:lnTo>
                    <a:lnTo>
                      <a:pt x="45" y="45"/>
                    </a:lnTo>
                    <a:lnTo>
                      <a:pt x="55" y="35"/>
                    </a:lnTo>
                    <a:lnTo>
                      <a:pt x="67" y="26"/>
                    </a:lnTo>
                    <a:lnTo>
                      <a:pt x="79" y="18"/>
                    </a:lnTo>
                    <a:lnTo>
                      <a:pt x="93" y="12"/>
                    </a:lnTo>
                    <a:lnTo>
                      <a:pt x="106" y="6"/>
                    </a:lnTo>
                    <a:lnTo>
                      <a:pt x="121" y="3"/>
                    </a:lnTo>
                    <a:lnTo>
                      <a:pt x="137" y="1"/>
                    </a:lnTo>
                    <a:lnTo>
                      <a:pt x="152" y="0"/>
                    </a:lnTo>
                    <a:lnTo>
                      <a:pt x="168" y="1"/>
                    </a:lnTo>
                    <a:lnTo>
                      <a:pt x="182" y="3"/>
                    </a:lnTo>
                    <a:lnTo>
                      <a:pt x="197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7" y="26"/>
                    </a:lnTo>
                    <a:lnTo>
                      <a:pt x="249" y="35"/>
                    </a:lnTo>
                    <a:lnTo>
                      <a:pt x="260" y="45"/>
                    </a:lnTo>
                    <a:lnTo>
                      <a:pt x="269" y="55"/>
                    </a:lnTo>
                    <a:lnTo>
                      <a:pt x="278" y="67"/>
                    </a:lnTo>
                    <a:lnTo>
                      <a:pt x="286" y="79"/>
                    </a:lnTo>
                    <a:lnTo>
                      <a:pt x="292" y="93"/>
                    </a:lnTo>
                    <a:lnTo>
                      <a:pt x="297" y="106"/>
                    </a:lnTo>
                    <a:lnTo>
                      <a:pt x="301" y="121"/>
                    </a:lnTo>
                    <a:lnTo>
                      <a:pt x="303" y="137"/>
                    </a:lnTo>
                    <a:lnTo>
                      <a:pt x="304" y="152"/>
                    </a:lnTo>
                    <a:close/>
                  </a:path>
                </a:pathLst>
              </a:custGeom>
              <a:solidFill>
                <a:srgbClr val="F3C4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22" name="Freeform 54"/>
              <p:cNvSpPr>
                <a:spLocks/>
              </p:cNvSpPr>
              <p:nvPr/>
            </p:nvSpPr>
            <p:spPr bwMode="auto">
              <a:xfrm>
                <a:off x="1814" y="3489"/>
                <a:ext cx="105" cy="105"/>
              </a:xfrm>
              <a:custGeom>
                <a:avLst/>
                <a:gdLst/>
                <a:ahLst/>
                <a:cxnLst>
                  <a:cxn ang="0">
                    <a:pos x="417" y="219"/>
                  </a:cxn>
                  <a:cxn ang="0">
                    <a:pos x="414" y="240"/>
                  </a:cxn>
                  <a:cxn ang="0">
                    <a:pos x="408" y="271"/>
                  </a:cxn>
                  <a:cxn ang="0">
                    <a:pos x="391" y="308"/>
                  </a:cxn>
                  <a:cxn ang="0">
                    <a:pos x="370" y="341"/>
                  </a:cxn>
                  <a:cxn ang="0">
                    <a:pos x="341" y="370"/>
                  </a:cxn>
                  <a:cxn ang="0">
                    <a:pos x="308" y="391"/>
                  </a:cxn>
                  <a:cxn ang="0">
                    <a:pos x="271" y="408"/>
                  </a:cxn>
                  <a:cxn ang="0">
                    <a:pos x="240" y="414"/>
                  </a:cxn>
                  <a:cxn ang="0">
                    <a:pos x="219" y="416"/>
                  </a:cxn>
                  <a:cxn ang="0">
                    <a:pos x="198" y="416"/>
                  </a:cxn>
                  <a:cxn ang="0">
                    <a:pos x="177" y="414"/>
                  </a:cxn>
                  <a:cxn ang="0">
                    <a:pos x="146" y="408"/>
                  </a:cxn>
                  <a:cxn ang="0">
                    <a:pos x="109" y="391"/>
                  </a:cxn>
                  <a:cxn ang="0">
                    <a:pos x="76" y="370"/>
                  </a:cxn>
                  <a:cxn ang="0">
                    <a:pos x="47" y="341"/>
                  </a:cxn>
                  <a:cxn ang="0">
                    <a:pos x="25" y="308"/>
                  </a:cxn>
                  <a:cxn ang="0">
                    <a:pos x="9" y="271"/>
                  </a:cxn>
                  <a:cxn ang="0">
                    <a:pos x="3" y="240"/>
                  </a:cxn>
                  <a:cxn ang="0">
                    <a:pos x="0" y="219"/>
                  </a:cxn>
                  <a:cxn ang="0">
                    <a:pos x="0" y="198"/>
                  </a:cxn>
                  <a:cxn ang="0">
                    <a:pos x="3" y="177"/>
                  </a:cxn>
                  <a:cxn ang="0">
                    <a:pos x="9" y="147"/>
                  </a:cxn>
                  <a:cxn ang="0">
                    <a:pos x="25" y="109"/>
                  </a:cxn>
                  <a:cxn ang="0">
                    <a:pos x="47" y="76"/>
                  </a:cxn>
                  <a:cxn ang="0">
                    <a:pos x="76" y="47"/>
                  </a:cxn>
                  <a:cxn ang="0">
                    <a:pos x="109" y="25"/>
                  </a:cxn>
                  <a:cxn ang="0">
                    <a:pos x="146" y="9"/>
                  </a:cxn>
                  <a:cxn ang="0">
                    <a:pos x="177" y="2"/>
                  </a:cxn>
                  <a:cxn ang="0">
                    <a:pos x="198" y="0"/>
                  </a:cxn>
                  <a:cxn ang="0">
                    <a:pos x="219" y="0"/>
                  </a:cxn>
                  <a:cxn ang="0">
                    <a:pos x="240" y="2"/>
                  </a:cxn>
                  <a:cxn ang="0">
                    <a:pos x="271" y="9"/>
                  </a:cxn>
                  <a:cxn ang="0">
                    <a:pos x="308" y="25"/>
                  </a:cxn>
                  <a:cxn ang="0">
                    <a:pos x="341" y="47"/>
                  </a:cxn>
                  <a:cxn ang="0">
                    <a:pos x="370" y="76"/>
                  </a:cxn>
                  <a:cxn ang="0">
                    <a:pos x="391" y="109"/>
                  </a:cxn>
                  <a:cxn ang="0">
                    <a:pos x="408" y="147"/>
                  </a:cxn>
                  <a:cxn ang="0">
                    <a:pos x="414" y="177"/>
                  </a:cxn>
                  <a:cxn ang="0">
                    <a:pos x="417" y="198"/>
                  </a:cxn>
                </a:cxnLst>
                <a:rect l="0" t="0" r="r" b="b"/>
                <a:pathLst>
                  <a:path w="418" h="418">
                    <a:moveTo>
                      <a:pt x="418" y="208"/>
                    </a:moveTo>
                    <a:lnTo>
                      <a:pt x="417" y="219"/>
                    </a:lnTo>
                    <a:lnTo>
                      <a:pt x="417" y="230"/>
                    </a:lnTo>
                    <a:lnTo>
                      <a:pt x="414" y="240"/>
                    </a:lnTo>
                    <a:lnTo>
                      <a:pt x="413" y="251"/>
                    </a:lnTo>
                    <a:lnTo>
                      <a:pt x="408" y="271"/>
                    </a:lnTo>
                    <a:lnTo>
                      <a:pt x="401" y="289"/>
                    </a:lnTo>
                    <a:lnTo>
                      <a:pt x="391" y="308"/>
                    </a:lnTo>
                    <a:lnTo>
                      <a:pt x="381" y="325"/>
                    </a:lnTo>
                    <a:lnTo>
                      <a:pt x="370" y="341"/>
                    </a:lnTo>
                    <a:lnTo>
                      <a:pt x="356" y="356"/>
                    </a:lnTo>
                    <a:lnTo>
                      <a:pt x="341" y="370"/>
                    </a:lnTo>
                    <a:lnTo>
                      <a:pt x="325" y="381"/>
                    </a:lnTo>
                    <a:lnTo>
                      <a:pt x="308" y="391"/>
                    </a:lnTo>
                    <a:lnTo>
                      <a:pt x="289" y="401"/>
                    </a:lnTo>
                    <a:lnTo>
                      <a:pt x="271" y="408"/>
                    </a:lnTo>
                    <a:lnTo>
                      <a:pt x="251" y="412"/>
                    </a:lnTo>
                    <a:lnTo>
                      <a:pt x="240" y="414"/>
                    </a:lnTo>
                    <a:lnTo>
                      <a:pt x="230" y="416"/>
                    </a:lnTo>
                    <a:lnTo>
                      <a:pt x="219" y="416"/>
                    </a:lnTo>
                    <a:lnTo>
                      <a:pt x="208" y="418"/>
                    </a:lnTo>
                    <a:lnTo>
                      <a:pt x="198" y="416"/>
                    </a:lnTo>
                    <a:lnTo>
                      <a:pt x="187" y="416"/>
                    </a:lnTo>
                    <a:lnTo>
                      <a:pt x="177" y="414"/>
                    </a:lnTo>
                    <a:lnTo>
                      <a:pt x="166" y="412"/>
                    </a:lnTo>
                    <a:lnTo>
                      <a:pt x="146" y="408"/>
                    </a:lnTo>
                    <a:lnTo>
                      <a:pt x="128" y="401"/>
                    </a:lnTo>
                    <a:lnTo>
                      <a:pt x="109" y="391"/>
                    </a:lnTo>
                    <a:lnTo>
                      <a:pt x="91" y="381"/>
                    </a:lnTo>
                    <a:lnTo>
                      <a:pt x="76" y="370"/>
                    </a:lnTo>
                    <a:lnTo>
                      <a:pt x="61" y="356"/>
                    </a:lnTo>
                    <a:lnTo>
                      <a:pt x="47" y="341"/>
                    </a:lnTo>
                    <a:lnTo>
                      <a:pt x="35" y="325"/>
                    </a:lnTo>
                    <a:lnTo>
                      <a:pt x="25" y="308"/>
                    </a:lnTo>
                    <a:lnTo>
                      <a:pt x="16" y="289"/>
                    </a:lnTo>
                    <a:lnTo>
                      <a:pt x="9" y="271"/>
                    </a:lnTo>
                    <a:lnTo>
                      <a:pt x="4" y="251"/>
                    </a:lnTo>
                    <a:lnTo>
                      <a:pt x="3" y="240"/>
                    </a:lnTo>
                    <a:lnTo>
                      <a:pt x="1" y="230"/>
                    </a:lnTo>
                    <a:lnTo>
                      <a:pt x="0" y="219"/>
                    </a:lnTo>
                    <a:lnTo>
                      <a:pt x="0" y="208"/>
                    </a:lnTo>
                    <a:lnTo>
                      <a:pt x="0" y="198"/>
                    </a:lnTo>
                    <a:lnTo>
                      <a:pt x="1" y="187"/>
                    </a:lnTo>
                    <a:lnTo>
                      <a:pt x="3" y="177"/>
                    </a:lnTo>
                    <a:lnTo>
                      <a:pt x="4" y="166"/>
                    </a:lnTo>
                    <a:lnTo>
                      <a:pt x="9" y="147"/>
                    </a:lnTo>
                    <a:lnTo>
                      <a:pt x="16" y="127"/>
                    </a:lnTo>
                    <a:lnTo>
                      <a:pt x="25" y="109"/>
                    </a:lnTo>
                    <a:lnTo>
                      <a:pt x="35" y="91"/>
                    </a:lnTo>
                    <a:lnTo>
                      <a:pt x="47" y="76"/>
                    </a:lnTo>
                    <a:lnTo>
                      <a:pt x="61" y="61"/>
                    </a:lnTo>
                    <a:lnTo>
                      <a:pt x="76" y="47"/>
                    </a:lnTo>
                    <a:lnTo>
                      <a:pt x="91" y="35"/>
                    </a:lnTo>
                    <a:lnTo>
                      <a:pt x="109" y="25"/>
                    </a:lnTo>
                    <a:lnTo>
                      <a:pt x="128" y="16"/>
                    </a:lnTo>
                    <a:lnTo>
                      <a:pt x="146" y="9"/>
                    </a:lnTo>
                    <a:lnTo>
                      <a:pt x="166" y="4"/>
                    </a:lnTo>
                    <a:lnTo>
                      <a:pt x="177" y="2"/>
                    </a:lnTo>
                    <a:lnTo>
                      <a:pt x="187" y="1"/>
                    </a:lnTo>
                    <a:lnTo>
                      <a:pt x="198" y="0"/>
                    </a:lnTo>
                    <a:lnTo>
                      <a:pt x="208" y="0"/>
                    </a:lnTo>
                    <a:lnTo>
                      <a:pt x="219" y="0"/>
                    </a:lnTo>
                    <a:lnTo>
                      <a:pt x="230" y="1"/>
                    </a:lnTo>
                    <a:lnTo>
                      <a:pt x="240" y="2"/>
                    </a:lnTo>
                    <a:lnTo>
                      <a:pt x="251" y="4"/>
                    </a:lnTo>
                    <a:lnTo>
                      <a:pt x="271" y="9"/>
                    </a:lnTo>
                    <a:lnTo>
                      <a:pt x="289" y="16"/>
                    </a:lnTo>
                    <a:lnTo>
                      <a:pt x="308" y="25"/>
                    </a:lnTo>
                    <a:lnTo>
                      <a:pt x="325" y="35"/>
                    </a:lnTo>
                    <a:lnTo>
                      <a:pt x="341" y="47"/>
                    </a:lnTo>
                    <a:lnTo>
                      <a:pt x="356" y="61"/>
                    </a:lnTo>
                    <a:lnTo>
                      <a:pt x="370" y="76"/>
                    </a:lnTo>
                    <a:lnTo>
                      <a:pt x="381" y="91"/>
                    </a:lnTo>
                    <a:lnTo>
                      <a:pt x="391" y="109"/>
                    </a:lnTo>
                    <a:lnTo>
                      <a:pt x="401" y="127"/>
                    </a:lnTo>
                    <a:lnTo>
                      <a:pt x="408" y="147"/>
                    </a:lnTo>
                    <a:lnTo>
                      <a:pt x="413" y="166"/>
                    </a:lnTo>
                    <a:lnTo>
                      <a:pt x="414" y="177"/>
                    </a:lnTo>
                    <a:lnTo>
                      <a:pt x="417" y="187"/>
                    </a:lnTo>
                    <a:lnTo>
                      <a:pt x="417" y="198"/>
                    </a:lnTo>
                    <a:lnTo>
                      <a:pt x="418" y="208"/>
                    </a:lnTo>
                    <a:close/>
                  </a:path>
                </a:pathLst>
              </a:custGeom>
              <a:solidFill>
                <a:srgbClr val="F3C4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23" name="Freeform 55"/>
              <p:cNvSpPr>
                <a:spLocks/>
              </p:cNvSpPr>
              <p:nvPr/>
            </p:nvSpPr>
            <p:spPr bwMode="auto">
              <a:xfrm>
                <a:off x="2839" y="1372"/>
                <a:ext cx="53" cy="53"/>
              </a:xfrm>
              <a:custGeom>
                <a:avLst/>
                <a:gdLst/>
                <a:ahLst/>
                <a:cxnLst>
                  <a:cxn ang="0">
                    <a:pos x="211" y="118"/>
                  </a:cxn>
                  <a:cxn ang="0">
                    <a:pos x="207" y="138"/>
                  </a:cxn>
                  <a:cxn ang="0">
                    <a:pos x="200" y="157"/>
                  </a:cxn>
                  <a:cxn ang="0">
                    <a:pos x="188" y="174"/>
                  </a:cxn>
                  <a:cxn ang="0">
                    <a:pos x="174" y="188"/>
                  </a:cxn>
                  <a:cxn ang="0">
                    <a:pos x="157" y="200"/>
                  </a:cxn>
                  <a:cxn ang="0">
                    <a:pos x="137" y="208"/>
                  </a:cxn>
                  <a:cxn ang="0">
                    <a:pos x="116" y="212"/>
                  </a:cxn>
                  <a:cxn ang="0">
                    <a:pos x="94" y="212"/>
                  </a:cxn>
                  <a:cxn ang="0">
                    <a:pos x="75" y="208"/>
                  </a:cxn>
                  <a:cxn ang="0">
                    <a:pos x="55" y="200"/>
                  </a:cxn>
                  <a:cxn ang="0">
                    <a:pos x="38" y="188"/>
                  </a:cxn>
                  <a:cxn ang="0">
                    <a:pos x="24" y="174"/>
                  </a:cxn>
                  <a:cxn ang="0">
                    <a:pos x="12" y="157"/>
                  </a:cxn>
                  <a:cxn ang="0">
                    <a:pos x="4" y="138"/>
                  </a:cxn>
                  <a:cxn ang="0">
                    <a:pos x="0" y="118"/>
                  </a:cxn>
                  <a:cxn ang="0">
                    <a:pos x="0" y="96"/>
                  </a:cxn>
                  <a:cxn ang="0">
                    <a:pos x="4" y="75"/>
                  </a:cxn>
                  <a:cxn ang="0">
                    <a:pos x="12" y="56"/>
                  </a:cxn>
                  <a:cxn ang="0">
                    <a:pos x="24" y="38"/>
                  </a:cxn>
                  <a:cxn ang="0">
                    <a:pos x="38" y="25"/>
                  </a:cxn>
                  <a:cxn ang="0">
                    <a:pos x="55" y="13"/>
                  </a:cxn>
                  <a:cxn ang="0">
                    <a:pos x="75" y="5"/>
                  </a:cxn>
                  <a:cxn ang="0">
                    <a:pos x="94" y="1"/>
                  </a:cxn>
                  <a:cxn ang="0">
                    <a:pos x="116" y="1"/>
                  </a:cxn>
                  <a:cxn ang="0">
                    <a:pos x="137" y="5"/>
                  </a:cxn>
                  <a:cxn ang="0">
                    <a:pos x="157" y="13"/>
                  </a:cxn>
                  <a:cxn ang="0">
                    <a:pos x="174" y="25"/>
                  </a:cxn>
                  <a:cxn ang="0">
                    <a:pos x="188" y="38"/>
                  </a:cxn>
                  <a:cxn ang="0">
                    <a:pos x="200" y="56"/>
                  </a:cxn>
                  <a:cxn ang="0">
                    <a:pos x="207" y="75"/>
                  </a:cxn>
                  <a:cxn ang="0">
                    <a:pos x="211" y="96"/>
                  </a:cxn>
                </a:cxnLst>
                <a:rect l="0" t="0" r="r" b="b"/>
                <a:pathLst>
                  <a:path w="212" h="212">
                    <a:moveTo>
                      <a:pt x="212" y="106"/>
                    </a:moveTo>
                    <a:lnTo>
                      <a:pt x="211" y="118"/>
                    </a:lnTo>
                    <a:lnTo>
                      <a:pt x="210" y="128"/>
                    </a:lnTo>
                    <a:lnTo>
                      <a:pt x="207" y="138"/>
                    </a:lnTo>
                    <a:lnTo>
                      <a:pt x="204" y="148"/>
                    </a:lnTo>
                    <a:lnTo>
                      <a:pt x="200" y="157"/>
                    </a:lnTo>
                    <a:lnTo>
                      <a:pt x="195" y="166"/>
                    </a:lnTo>
                    <a:lnTo>
                      <a:pt x="188" y="174"/>
                    </a:lnTo>
                    <a:lnTo>
                      <a:pt x="181" y="182"/>
                    </a:lnTo>
                    <a:lnTo>
                      <a:pt x="174" y="188"/>
                    </a:lnTo>
                    <a:lnTo>
                      <a:pt x="165" y="195"/>
                    </a:lnTo>
                    <a:lnTo>
                      <a:pt x="157" y="200"/>
                    </a:lnTo>
                    <a:lnTo>
                      <a:pt x="148" y="204"/>
                    </a:lnTo>
                    <a:lnTo>
                      <a:pt x="137" y="208"/>
                    </a:lnTo>
                    <a:lnTo>
                      <a:pt x="127" y="210"/>
                    </a:lnTo>
                    <a:lnTo>
                      <a:pt x="116" y="212"/>
                    </a:lnTo>
                    <a:lnTo>
                      <a:pt x="106" y="212"/>
                    </a:lnTo>
                    <a:lnTo>
                      <a:pt x="94" y="212"/>
                    </a:lnTo>
                    <a:lnTo>
                      <a:pt x="84" y="210"/>
                    </a:lnTo>
                    <a:lnTo>
                      <a:pt x="75" y="208"/>
                    </a:lnTo>
                    <a:lnTo>
                      <a:pt x="64" y="204"/>
                    </a:lnTo>
                    <a:lnTo>
                      <a:pt x="55" y="200"/>
                    </a:lnTo>
                    <a:lnTo>
                      <a:pt x="46" y="195"/>
                    </a:lnTo>
                    <a:lnTo>
                      <a:pt x="38" y="188"/>
                    </a:lnTo>
                    <a:lnTo>
                      <a:pt x="31" y="182"/>
                    </a:lnTo>
                    <a:lnTo>
                      <a:pt x="24" y="174"/>
                    </a:lnTo>
                    <a:lnTo>
                      <a:pt x="17" y="166"/>
                    </a:lnTo>
                    <a:lnTo>
                      <a:pt x="12" y="157"/>
                    </a:lnTo>
                    <a:lnTo>
                      <a:pt x="8" y="148"/>
                    </a:lnTo>
                    <a:lnTo>
                      <a:pt x="4" y="138"/>
                    </a:lnTo>
                    <a:lnTo>
                      <a:pt x="2" y="128"/>
                    </a:lnTo>
                    <a:lnTo>
                      <a:pt x="0" y="118"/>
                    </a:lnTo>
                    <a:lnTo>
                      <a:pt x="0" y="106"/>
                    </a:lnTo>
                    <a:lnTo>
                      <a:pt x="0" y="96"/>
                    </a:lnTo>
                    <a:lnTo>
                      <a:pt x="2" y="85"/>
                    </a:lnTo>
                    <a:lnTo>
                      <a:pt x="4" y="75"/>
                    </a:lnTo>
                    <a:lnTo>
                      <a:pt x="8" y="65"/>
                    </a:lnTo>
                    <a:lnTo>
                      <a:pt x="12" y="56"/>
                    </a:lnTo>
                    <a:lnTo>
                      <a:pt x="17" y="47"/>
                    </a:lnTo>
                    <a:lnTo>
                      <a:pt x="24" y="38"/>
                    </a:lnTo>
                    <a:lnTo>
                      <a:pt x="31" y="31"/>
                    </a:lnTo>
                    <a:lnTo>
                      <a:pt x="38" y="25"/>
                    </a:lnTo>
                    <a:lnTo>
                      <a:pt x="46" y="19"/>
                    </a:lnTo>
                    <a:lnTo>
                      <a:pt x="55" y="13"/>
                    </a:lnTo>
                    <a:lnTo>
                      <a:pt x="64" y="8"/>
                    </a:lnTo>
                    <a:lnTo>
                      <a:pt x="75" y="5"/>
                    </a:lnTo>
                    <a:lnTo>
                      <a:pt x="84" y="2"/>
                    </a:lnTo>
                    <a:lnTo>
                      <a:pt x="94" y="1"/>
                    </a:lnTo>
                    <a:lnTo>
                      <a:pt x="106" y="0"/>
                    </a:lnTo>
                    <a:lnTo>
                      <a:pt x="116" y="1"/>
                    </a:lnTo>
                    <a:lnTo>
                      <a:pt x="127" y="2"/>
                    </a:lnTo>
                    <a:lnTo>
                      <a:pt x="137" y="5"/>
                    </a:lnTo>
                    <a:lnTo>
                      <a:pt x="148" y="8"/>
                    </a:lnTo>
                    <a:lnTo>
                      <a:pt x="157" y="13"/>
                    </a:lnTo>
                    <a:lnTo>
                      <a:pt x="165" y="19"/>
                    </a:lnTo>
                    <a:lnTo>
                      <a:pt x="174" y="25"/>
                    </a:lnTo>
                    <a:lnTo>
                      <a:pt x="181" y="31"/>
                    </a:lnTo>
                    <a:lnTo>
                      <a:pt x="188" y="38"/>
                    </a:lnTo>
                    <a:lnTo>
                      <a:pt x="195" y="47"/>
                    </a:lnTo>
                    <a:lnTo>
                      <a:pt x="200" y="56"/>
                    </a:lnTo>
                    <a:lnTo>
                      <a:pt x="204" y="65"/>
                    </a:lnTo>
                    <a:lnTo>
                      <a:pt x="207" y="75"/>
                    </a:lnTo>
                    <a:lnTo>
                      <a:pt x="210" y="85"/>
                    </a:lnTo>
                    <a:lnTo>
                      <a:pt x="211" y="96"/>
                    </a:lnTo>
                    <a:lnTo>
                      <a:pt x="212" y="106"/>
                    </a:lnTo>
                    <a:close/>
                  </a:path>
                </a:pathLst>
              </a:custGeom>
              <a:solidFill>
                <a:srgbClr val="E4EB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24" name="Freeform 56"/>
              <p:cNvSpPr>
                <a:spLocks/>
              </p:cNvSpPr>
              <p:nvPr/>
            </p:nvSpPr>
            <p:spPr bwMode="auto">
              <a:xfrm>
                <a:off x="315" y="1729"/>
                <a:ext cx="36" cy="36"/>
              </a:xfrm>
              <a:custGeom>
                <a:avLst/>
                <a:gdLst/>
                <a:ahLst/>
                <a:cxnLst>
                  <a:cxn ang="0">
                    <a:pos x="144" y="79"/>
                  </a:cxn>
                  <a:cxn ang="0">
                    <a:pos x="141" y="93"/>
                  </a:cxn>
                  <a:cxn ang="0">
                    <a:pos x="136" y="105"/>
                  </a:cxn>
                  <a:cxn ang="0">
                    <a:pos x="127" y="117"/>
                  </a:cxn>
                  <a:cxn ang="0">
                    <a:pos x="118" y="127"/>
                  </a:cxn>
                  <a:cxn ang="0">
                    <a:pos x="106" y="134"/>
                  </a:cxn>
                  <a:cxn ang="0">
                    <a:pos x="94" y="140"/>
                  </a:cxn>
                  <a:cxn ang="0">
                    <a:pos x="79" y="143"/>
                  </a:cxn>
                  <a:cxn ang="0">
                    <a:pos x="65" y="143"/>
                  </a:cxn>
                  <a:cxn ang="0">
                    <a:pos x="50" y="140"/>
                  </a:cxn>
                  <a:cxn ang="0">
                    <a:pos x="38" y="134"/>
                  </a:cxn>
                  <a:cxn ang="0">
                    <a:pos x="26" y="127"/>
                  </a:cxn>
                  <a:cxn ang="0">
                    <a:pos x="17" y="117"/>
                  </a:cxn>
                  <a:cxn ang="0">
                    <a:pos x="8" y="105"/>
                  </a:cxn>
                  <a:cxn ang="0">
                    <a:pos x="3" y="93"/>
                  </a:cxn>
                  <a:cxn ang="0">
                    <a:pos x="0" y="79"/>
                  </a:cxn>
                  <a:cxn ang="0">
                    <a:pos x="0" y="64"/>
                  </a:cxn>
                  <a:cxn ang="0">
                    <a:pos x="3" y="50"/>
                  </a:cxn>
                  <a:cxn ang="0">
                    <a:pos x="8" y="37"/>
                  </a:cxn>
                  <a:cxn ang="0">
                    <a:pos x="17" y="26"/>
                  </a:cxn>
                  <a:cxn ang="0">
                    <a:pos x="26" y="15"/>
                  </a:cxn>
                  <a:cxn ang="0">
                    <a:pos x="38" y="8"/>
                  </a:cxn>
                  <a:cxn ang="0">
                    <a:pos x="50" y="3"/>
                  </a:cxn>
                  <a:cxn ang="0">
                    <a:pos x="65" y="0"/>
                  </a:cxn>
                  <a:cxn ang="0">
                    <a:pos x="79" y="0"/>
                  </a:cxn>
                  <a:cxn ang="0">
                    <a:pos x="94" y="3"/>
                  </a:cxn>
                  <a:cxn ang="0">
                    <a:pos x="106" y="8"/>
                  </a:cxn>
                  <a:cxn ang="0">
                    <a:pos x="118" y="15"/>
                  </a:cxn>
                  <a:cxn ang="0">
                    <a:pos x="127" y="26"/>
                  </a:cxn>
                  <a:cxn ang="0">
                    <a:pos x="136" y="37"/>
                  </a:cxn>
                  <a:cxn ang="0">
                    <a:pos x="141" y="50"/>
                  </a:cxn>
                  <a:cxn ang="0">
                    <a:pos x="144" y="64"/>
                  </a:cxn>
                </a:cxnLst>
                <a:rect l="0" t="0" r="r" b="b"/>
                <a:pathLst>
                  <a:path w="144" h="144">
                    <a:moveTo>
                      <a:pt x="144" y="72"/>
                    </a:moveTo>
                    <a:lnTo>
                      <a:pt x="144" y="79"/>
                    </a:lnTo>
                    <a:lnTo>
                      <a:pt x="143" y="85"/>
                    </a:lnTo>
                    <a:lnTo>
                      <a:pt x="141" y="93"/>
                    </a:lnTo>
                    <a:lnTo>
                      <a:pt x="139" y="99"/>
                    </a:lnTo>
                    <a:lnTo>
                      <a:pt x="136" y="105"/>
                    </a:lnTo>
                    <a:lnTo>
                      <a:pt x="131" y="111"/>
                    </a:lnTo>
                    <a:lnTo>
                      <a:pt x="127" y="117"/>
                    </a:lnTo>
                    <a:lnTo>
                      <a:pt x="123" y="122"/>
                    </a:lnTo>
                    <a:lnTo>
                      <a:pt x="118" y="127"/>
                    </a:lnTo>
                    <a:lnTo>
                      <a:pt x="113" y="131"/>
                    </a:lnTo>
                    <a:lnTo>
                      <a:pt x="106" y="134"/>
                    </a:lnTo>
                    <a:lnTo>
                      <a:pt x="100" y="137"/>
                    </a:lnTo>
                    <a:lnTo>
                      <a:pt x="94" y="140"/>
                    </a:lnTo>
                    <a:lnTo>
                      <a:pt x="87" y="142"/>
                    </a:lnTo>
                    <a:lnTo>
                      <a:pt x="79" y="143"/>
                    </a:lnTo>
                    <a:lnTo>
                      <a:pt x="72" y="144"/>
                    </a:lnTo>
                    <a:lnTo>
                      <a:pt x="65" y="143"/>
                    </a:lnTo>
                    <a:lnTo>
                      <a:pt x="57" y="142"/>
                    </a:lnTo>
                    <a:lnTo>
                      <a:pt x="50" y="140"/>
                    </a:lnTo>
                    <a:lnTo>
                      <a:pt x="44" y="137"/>
                    </a:lnTo>
                    <a:lnTo>
                      <a:pt x="38" y="134"/>
                    </a:lnTo>
                    <a:lnTo>
                      <a:pt x="31" y="131"/>
                    </a:lnTo>
                    <a:lnTo>
                      <a:pt x="26" y="127"/>
                    </a:lnTo>
                    <a:lnTo>
                      <a:pt x="21" y="122"/>
                    </a:lnTo>
                    <a:lnTo>
                      <a:pt x="17" y="117"/>
                    </a:lnTo>
                    <a:lnTo>
                      <a:pt x="13" y="111"/>
                    </a:lnTo>
                    <a:lnTo>
                      <a:pt x="8" y="105"/>
                    </a:lnTo>
                    <a:lnTo>
                      <a:pt x="5" y="99"/>
                    </a:lnTo>
                    <a:lnTo>
                      <a:pt x="3" y="93"/>
                    </a:lnTo>
                    <a:lnTo>
                      <a:pt x="1" y="85"/>
                    </a:lnTo>
                    <a:lnTo>
                      <a:pt x="0" y="79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57"/>
                    </a:lnTo>
                    <a:lnTo>
                      <a:pt x="3" y="50"/>
                    </a:lnTo>
                    <a:lnTo>
                      <a:pt x="5" y="44"/>
                    </a:lnTo>
                    <a:lnTo>
                      <a:pt x="8" y="37"/>
                    </a:lnTo>
                    <a:lnTo>
                      <a:pt x="13" y="31"/>
                    </a:lnTo>
                    <a:lnTo>
                      <a:pt x="17" y="26"/>
                    </a:lnTo>
                    <a:lnTo>
                      <a:pt x="21" y="21"/>
                    </a:lnTo>
                    <a:lnTo>
                      <a:pt x="26" y="15"/>
                    </a:lnTo>
                    <a:lnTo>
                      <a:pt x="31" y="11"/>
                    </a:lnTo>
                    <a:lnTo>
                      <a:pt x="38" y="8"/>
                    </a:lnTo>
                    <a:lnTo>
                      <a:pt x="44" y="5"/>
                    </a:lnTo>
                    <a:lnTo>
                      <a:pt x="50" y="3"/>
                    </a:lnTo>
                    <a:lnTo>
                      <a:pt x="57" y="1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9" y="0"/>
                    </a:lnTo>
                    <a:lnTo>
                      <a:pt x="87" y="1"/>
                    </a:lnTo>
                    <a:lnTo>
                      <a:pt x="94" y="3"/>
                    </a:lnTo>
                    <a:lnTo>
                      <a:pt x="100" y="5"/>
                    </a:lnTo>
                    <a:lnTo>
                      <a:pt x="106" y="8"/>
                    </a:lnTo>
                    <a:lnTo>
                      <a:pt x="113" y="11"/>
                    </a:lnTo>
                    <a:lnTo>
                      <a:pt x="118" y="15"/>
                    </a:lnTo>
                    <a:lnTo>
                      <a:pt x="123" y="21"/>
                    </a:lnTo>
                    <a:lnTo>
                      <a:pt x="127" y="26"/>
                    </a:lnTo>
                    <a:lnTo>
                      <a:pt x="131" y="31"/>
                    </a:lnTo>
                    <a:lnTo>
                      <a:pt x="136" y="37"/>
                    </a:lnTo>
                    <a:lnTo>
                      <a:pt x="139" y="44"/>
                    </a:lnTo>
                    <a:lnTo>
                      <a:pt x="141" y="50"/>
                    </a:lnTo>
                    <a:lnTo>
                      <a:pt x="143" y="57"/>
                    </a:lnTo>
                    <a:lnTo>
                      <a:pt x="144" y="64"/>
                    </a:lnTo>
                    <a:lnTo>
                      <a:pt x="144" y="72"/>
                    </a:lnTo>
                    <a:close/>
                  </a:path>
                </a:pathLst>
              </a:custGeom>
              <a:solidFill>
                <a:srgbClr val="DB671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25" name="Freeform 57"/>
              <p:cNvSpPr>
                <a:spLocks/>
              </p:cNvSpPr>
              <p:nvPr/>
            </p:nvSpPr>
            <p:spPr bwMode="auto">
              <a:xfrm>
                <a:off x="3183" y="2402"/>
                <a:ext cx="77" cy="76"/>
              </a:xfrm>
              <a:custGeom>
                <a:avLst/>
                <a:gdLst/>
                <a:ahLst/>
                <a:cxnLst>
                  <a:cxn ang="0">
                    <a:pos x="303" y="168"/>
                  </a:cxn>
                  <a:cxn ang="0">
                    <a:pos x="297" y="197"/>
                  </a:cxn>
                  <a:cxn ang="0">
                    <a:pos x="285" y="225"/>
                  </a:cxn>
                  <a:cxn ang="0">
                    <a:pos x="269" y="250"/>
                  </a:cxn>
                  <a:cxn ang="0">
                    <a:pos x="249" y="269"/>
                  </a:cxn>
                  <a:cxn ang="0">
                    <a:pos x="224" y="286"/>
                  </a:cxn>
                  <a:cxn ang="0">
                    <a:pos x="197" y="298"/>
                  </a:cxn>
                  <a:cxn ang="0">
                    <a:pos x="168" y="304"/>
                  </a:cxn>
                  <a:cxn ang="0">
                    <a:pos x="136" y="304"/>
                  </a:cxn>
                  <a:cxn ang="0">
                    <a:pos x="106" y="298"/>
                  </a:cxn>
                  <a:cxn ang="0">
                    <a:pos x="79" y="286"/>
                  </a:cxn>
                  <a:cxn ang="0">
                    <a:pos x="55" y="269"/>
                  </a:cxn>
                  <a:cxn ang="0">
                    <a:pos x="34" y="250"/>
                  </a:cxn>
                  <a:cxn ang="0">
                    <a:pos x="17" y="225"/>
                  </a:cxn>
                  <a:cxn ang="0">
                    <a:pos x="6" y="197"/>
                  </a:cxn>
                  <a:cxn ang="0">
                    <a:pos x="0" y="168"/>
                  </a:cxn>
                  <a:cxn ang="0">
                    <a:pos x="0" y="137"/>
                  </a:cxn>
                  <a:cxn ang="0">
                    <a:pos x="6" y="107"/>
                  </a:cxn>
                  <a:cxn ang="0">
                    <a:pos x="17" y="80"/>
                  </a:cxn>
                  <a:cxn ang="0">
                    <a:pos x="34" y="56"/>
                  </a:cxn>
                  <a:cxn ang="0">
                    <a:pos x="55" y="35"/>
                  </a:cxn>
                  <a:cxn ang="0">
                    <a:pos x="79" y="18"/>
                  </a:cxn>
                  <a:cxn ang="0">
                    <a:pos x="106" y="7"/>
                  </a:cxn>
                  <a:cxn ang="0">
                    <a:pos x="136" y="2"/>
                  </a:cxn>
                  <a:cxn ang="0">
                    <a:pos x="168" y="2"/>
                  </a:cxn>
                  <a:cxn ang="0">
                    <a:pos x="197" y="7"/>
                  </a:cxn>
                  <a:cxn ang="0">
                    <a:pos x="224" y="18"/>
                  </a:cxn>
                  <a:cxn ang="0">
                    <a:pos x="249" y="35"/>
                  </a:cxn>
                  <a:cxn ang="0">
                    <a:pos x="269" y="56"/>
                  </a:cxn>
                  <a:cxn ang="0">
                    <a:pos x="285" y="80"/>
                  </a:cxn>
                  <a:cxn ang="0">
                    <a:pos x="297" y="107"/>
                  </a:cxn>
                  <a:cxn ang="0">
                    <a:pos x="303" y="137"/>
                  </a:cxn>
                </a:cxnLst>
                <a:rect l="0" t="0" r="r" b="b"/>
                <a:pathLst>
                  <a:path w="304" h="305">
                    <a:moveTo>
                      <a:pt x="304" y="153"/>
                    </a:moveTo>
                    <a:lnTo>
                      <a:pt x="303" y="168"/>
                    </a:lnTo>
                    <a:lnTo>
                      <a:pt x="301" y="183"/>
                    </a:lnTo>
                    <a:lnTo>
                      <a:pt x="297" y="197"/>
                    </a:lnTo>
                    <a:lnTo>
                      <a:pt x="292" y="212"/>
                    </a:lnTo>
                    <a:lnTo>
                      <a:pt x="285" y="225"/>
                    </a:lnTo>
                    <a:lnTo>
                      <a:pt x="278" y="237"/>
                    </a:lnTo>
                    <a:lnTo>
                      <a:pt x="269" y="250"/>
                    </a:lnTo>
                    <a:lnTo>
                      <a:pt x="259" y="260"/>
                    </a:lnTo>
                    <a:lnTo>
                      <a:pt x="249" y="269"/>
                    </a:lnTo>
                    <a:lnTo>
                      <a:pt x="236" y="279"/>
                    </a:lnTo>
                    <a:lnTo>
                      <a:pt x="224" y="286"/>
                    </a:lnTo>
                    <a:lnTo>
                      <a:pt x="211" y="292"/>
                    </a:lnTo>
                    <a:lnTo>
                      <a:pt x="197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5"/>
                    </a:lnTo>
                    <a:lnTo>
                      <a:pt x="136" y="304"/>
                    </a:lnTo>
                    <a:lnTo>
                      <a:pt x="121" y="302"/>
                    </a:lnTo>
                    <a:lnTo>
                      <a:pt x="106" y="298"/>
                    </a:lnTo>
                    <a:lnTo>
                      <a:pt x="93" y="292"/>
                    </a:lnTo>
                    <a:lnTo>
                      <a:pt x="79" y="286"/>
                    </a:lnTo>
                    <a:lnTo>
                      <a:pt x="66" y="279"/>
                    </a:lnTo>
                    <a:lnTo>
                      <a:pt x="55" y="269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7"/>
                    </a:lnTo>
                    <a:lnTo>
                      <a:pt x="17" y="225"/>
                    </a:lnTo>
                    <a:lnTo>
                      <a:pt x="11" y="212"/>
                    </a:lnTo>
                    <a:lnTo>
                      <a:pt x="6" y="197"/>
                    </a:lnTo>
                    <a:lnTo>
                      <a:pt x="3" y="183"/>
                    </a:lnTo>
                    <a:lnTo>
                      <a:pt x="0" y="168"/>
                    </a:lnTo>
                    <a:lnTo>
                      <a:pt x="0" y="153"/>
                    </a:lnTo>
                    <a:lnTo>
                      <a:pt x="0" y="137"/>
                    </a:lnTo>
                    <a:lnTo>
                      <a:pt x="3" y="121"/>
                    </a:lnTo>
                    <a:lnTo>
                      <a:pt x="6" y="107"/>
                    </a:lnTo>
                    <a:lnTo>
                      <a:pt x="11" y="93"/>
                    </a:lnTo>
                    <a:lnTo>
                      <a:pt x="17" y="80"/>
                    </a:lnTo>
                    <a:lnTo>
                      <a:pt x="26" y="67"/>
                    </a:lnTo>
                    <a:lnTo>
                      <a:pt x="34" y="56"/>
                    </a:lnTo>
                    <a:lnTo>
                      <a:pt x="44" y="45"/>
                    </a:lnTo>
                    <a:lnTo>
                      <a:pt x="55" y="35"/>
                    </a:lnTo>
                    <a:lnTo>
                      <a:pt x="66" y="27"/>
                    </a:lnTo>
                    <a:lnTo>
                      <a:pt x="79" y="18"/>
                    </a:lnTo>
                    <a:lnTo>
                      <a:pt x="93" y="12"/>
                    </a:lnTo>
                    <a:lnTo>
                      <a:pt x="106" y="7"/>
                    </a:lnTo>
                    <a:lnTo>
                      <a:pt x="121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7" y="7"/>
                    </a:lnTo>
                    <a:lnTo>
                      <a:pt x="211" y="12"/>
                    </a:lnTo>
                    <a:lnTo>
                      <a:pt x="224" y="18"/>
                    </a:lnTo>
                    <a:lnTo>
                      <a:pt x="236" y="27"/>
                    </a:lnTo>
                    <a:lnTo>
                      <a:pt x="249" y="35"/>
                    </a:lnTo>
                    <a:lnTo>
                      <a:pt x="259" y="45"/>
                    </a:lnTo>
                    <a:lnTo>
                      <a:pt x="269" y="56"/>
                    </a:lnTo>
                    <a:lnTo>
                      <a:pt x="278" y="67"/>
                    </a:lnTo>
                    <a:lnTo>
                      <a:pt x="285" y="80"/>
                    </a:lnTo>
                    <a:lnTo>
                      <a:pt x="292" y="93"/>
                    </a:lnTo>
                    <a:lnTo>
                      <a:pt x="297" y="107"/>
                    </a:lnTo>
                    <a:lnTo>
                      <a:pt x="301" y="121"/>
                    </a:lnTo>
                    <a:lnTo>
                      <a:pt x="303" y="137"/>
                    </a:lnTo>
                    <a:lnTo>
                      <a:pt x="304" y="153"/>
                    </a:lnTo>
                    <a:close/>
                  </a:path>
                </a:pathLst>
              </a:custGeom>
              <a:solidFill>
                <a:srgbClr val="E4EB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26" name="Freeform 58"/>
              <p:cNvSpPr>
                <a:spLocks/>
              </p:cNvSpPr>
              <p:nvPr/>
            </p:nvSpPr>
            <p:spPr bwMode="auto">
              <a:xfrm>
                <a:off x="2800" y="1993"/>
                <a:ext cx="59" cy="60"/>
              </a:xfrm>
              <a:custGeom>
                <a:avLst/>
                <a:gdLst/>
                <a:ahLst/>
                <a:cxnLst>
                  <a:cxn ang="0">
                    <a:pos x="240" y="131"/>
                  </a:cxn>
                  <a:cxn ang="0">
                    <a:pos x="235" y="155"/>
                  </a:cxn>
                  <a:cxn ang="0">
                    <a:pos x="225" y="176"/>
                  </a:cxn>
                  <a:cxn ang="0">
                    <a:pos x="213" y="196"/>
                  </a:cxn>
                  <a:cxn ang="0">
                    <a:pos x="196" y="212"/>
                  </a:cxn>
                  <a:cxn ang="0">
                    <a:pos x="177" y="225"/>
                  </a:cxn>
                  <a:cxn ang="0">
                    <a:pos x="155" y="233"/>
                  </a:cxn>
                  <a:cxn ang="0">
                    <a:pos x="133" y="239"/>
                  </a:cxn>
                  <a:cxn ang="0">
                    <a:pos x="108" y="239"/>
                  </a:cxn>
                  <a:cxn ang="0">
                    <a:pos x="85" y="233"/>
                  </a:cxn>
                  <a:cxn ang="0">
                    <a:pos x="63" y="225"/>
                  </a:cxn>
                  <a:cxn ang="0">
                    <a:pos x="44" y="212"/>
                  </a:cxn>
                  <a:cxn ang="0">
                    <a:pos x="28" y="196"/>
                  </a:cxn>
                  <a:cxn ang="0">
                    <a:pos x="15" y="176"/>
                  </a:cxn>
                  <a:cxn ang="0">
                    <a:pos x="5" y="155"/>
                  </a:cxn>
                  <a:cxn ang="0">
                    <a:pos x="1" y="131"/>
                  </a:cxn>
                  <a:cxn ang="0">
                    <a:pos x="1" y="107"/>
                  </a:cxn>
                  <a:cxn ang="0">
                    <a:pos x="5" y="83"/>
                  </a:cxn>
                  <a:cxn ang="0">
                    <a:pos x="15" y="62"/>
                  </a:cxn>
                  <a:cxn ang="0">
                    <a:pos x="28" y="43"/>
                  </a:cxn>
                  <a:cxn ang="0">
                    <a:pos x="44" y="27"/>
                  </a:cxn>
                  <a:cxn ang="0">
                    <a:pos x="63" y="13"/>
                  </a:cxn>
                  <a:cxn ang="0">
                    <a:pos x="85" y="5"/>
                  </a:cxn>
                  <a:cxn ang="0">
                    <a:pos x="108" y="0"/>
                  </a:cxn>
                  <a:cxn ang="0">
                    <a:pos x="133" y="0"/>
                  </a:cxn>
                  <a:cxn ang="0">
                    <a:pos x="155" y="5"/>
                  </a:cxn>
                  <a:cxn ang="0">
                    <a:pos x="177" y="13"/>
                  </a:cxn>
                  <a:cxn ang="0">
                    <a:pos x="196" y="27"/>
                  </a:cxn>
                  <a:cxn ang="0">
                    <a:pos x="213" y="43"/>
                  </a:cxn>
                  <a:cxn ang="0">
                    <a:pos x="225" y="62"/>
                  </a:cxn>
                  <a:cxn ang="0">
                    <a:pos x="235" y="83"/>
                  </a:cxn>
                  <a:cxn ang="0">
                    <a:pos x="240" y="107"/>
                  </a:cxn>
                </a:cxnLst>
                <a:rect l="0" t="0" r="r" b="b"/>
                <a:pathLst>
                  <a:path w="240" h="239">
                    <a:moveTo>
                      <a:pt x="240" y="119"/>
                    </a:moveTo>
                    <a:lnTo>
                      <a:pt x="240" y="131"/>
                    </a:lnTo>
                    <a:lnTo>
                      <a:pt x="238" y="144"/>
                    </a:lnTo>
                    <a:lnTo>
                      <a:pt x="235" y="155"/>
                    </a:lnTo>
                    <a:lnTo>
                      <a:pt x="231" y="166"/>
                    </a:lnTo>
                    <a:lnTo>
                      <a:pt x="225" y="176"/>
                    </a:lnTo>
                    <a:lnTo>
                      <a:pt x="220" y="187"/>
                    </a:lnTo>
                    <a:lnTo>
                      <a:pt x="213" y="196"/>
                    </a:lnTo>
                    <a:lnTo>
                      <a:pt x="204" y="204"/>
                    </a:lnTo>
                    <a:lnTo>
                      <a:pt x="196" y="212"/>
                    </a:lnTo>
                    <a:lnTo>
                      <a:pt x="187" y="219"/>
                    </a:lnTo>
                    <a:lnTo>
                      <a:pt x="177" y="225"/>
                    </a:lnTo>
                    <a:lnTo>
                      <a:pt x="167" y="229"/>
                    </a:lnTo>
                    <a:lnTo>
                      <a:pt x="155" y="233"/>
                    </a:lnTo>
                    <a:lnTo>
                      <a:pt x="144" y="237"/>
                    </a:lnTo>
                    <a:lnTo>
                      <a:pt x="133" y="239"/>
                    </a:lnTo>
                    <a:lnTo>
                      <a:pt x="120" y="239"/>
                    </a:lnTo>
                    <a:lnTo>
                      <a:pt x="108" y="239"/>
                    </a:lnTo>
                    <a:lnTo>
                      <a:pt x="96" y="237"/>
                    </a:lnTo>
                    <a:lnTo>
                      <a:pt x="85" y="233"/>
                    </a:lnTo>
                    <a:lnTo>
                      <a:pt x="73" y="229"/>
                    </a:lnTo>
                    <a:lnTo>
                      <a:pt x="63" y="225"/>
                    </a:lnTo>
                    <a:lnTo>
                      <a:pt x="53" y="219"/>
                    </a:lnTo>
                    <a:lnTo>
                      <a:pt x="44" y="212"/>
                    </a:lnTo>
                    <a:lnTo>
                      <a:pt x="36" y="204"/>
                    </a:lnTo>
                    <a:lnTo>
                      <a:pt x="28" y="196"/>
                    </a:lnTo>
                    <a:lnTo>
                      <a:pt x="21" y="187"/>
                    </a:lnTo>
                    <a:lnTo>
                      <a:pt x="15" y="176"/>
                    </a:lnTo>
                    <a:lnTo>
                      <a:pt x="10" y="166"/>
                    </a:lnTo>
                    <a:lnTo>
                      <a:pt x="5" y="155"/>
                    </a:lnTo>
                    <a:lnTo>
                      <a:pt x="3" y="144"/>
                    </a:lnTo>
                    <a:lnTo>
                      <a:pt x="1" y="131"/>
                    </a:lnTo>
                    <a:lnTo>
                      <a:pt x="0" y="119"/>
                    </a:lnTo>
                    <a:lnTo>
                      <a:pt x="1" y="107"/>
                    </a:lnTo>
                    <a:lnTo>
                      <a:pt x="3" y="95"/>
                    </a:lnTo>
                    <a:lnTo>
                      <a:pt x="5" y="83"/>
                    </a:lnTo>
                    <a:lnTo>
                      <a:pt x="10" y="73"/>
                    </a:lnTo>
                    <a:lnTo>
                      <a:pt x="15" y="62"/>
                    </a:lnTo>
                    <a:lnTo>
                      <a:pt x="21" y="52"/>
                    </a:lnTo>
                    <a:lnTo>
                      <a:pt x="28" y="43"/>
                    </a:lnTo>
                    <a:lnTo>
                      <a:pt x="36" y="34"/>
                    </a:lnTo>
                    <a:lnTo>
                      <a:pt x="44" y="27"/>
                    </a:lnTo>
                    <a:lnTo>
                      <a:pt x="53" y="20"/>
                    </a:lnTo>
                    <a:lnTo>
                      <a:pt x="63" y="13"/>
                    </a:lnTo>
                    <a:lnTo>
                      <a:pt x="73" y="9"/>
                    </a:lnTo>
                    <a:lnTo>
                      <a:pt x="85" y="5"/>
                    </a:lnTo>
                    <a:lnTo>
                      <a:pt x="96" y="2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3" y="0"/>
                    </a:lnTo>
                    <a:lnTo>
                      <a:pt x="144" y="2"/>
                    </a:lnTo>
                    <a:lnTo>
                      <a:pt x="155" y="5"/>
                    </a:lnTo>
                    <a:lnTo>
                      <a:pt x="167" y="9"/>
                    </a:lnTo>
                    <a:lnTo>
                      <a:pt x="177" y="13"/>
                    </a:lnTo>
                    <a:lnTo>
                      <a:pt x="187" y="20"/>
                    </a:lnTo>
                    <a:lnTo>
                      <a:pt x="196" y="27"/>
                    </a:lnTo>
                    <a:lnTo>
                      <a:pt x="204" y="34"/>
                    </a:lnTo>
                    <a:lnTo>
                      <a:pt x="213" y="43"/>
                    </a:lnTo>
                    <a:lnTo>
                      <a:pt x="220" y="52"/>
                    </a:lnTo>
                    <a:lnTo>
                      <a:pt x="225" y="62"/>
                    </a:lnTo>
                    <a:lnTo>
                      <a:pt x="231" y="73"/>
                    </a:lnTo>
                    <a:lnTo>
                      <a:pt x="235" y="83"/>
                    </a:lnTo>
                    <a:lnTo>
                      <a:pt x="238" y="95"/>
                    </a:lnTo>
                    <a:lnTo>
                      <a:pt x="240" y="107"/>
                    </a:lnTo>
                    <a:lnTo>
                      <a:pt x="240" y="119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27" name="Freeform 59"/>
              <p:cNvSpPr>
                <a:spLocks/>
              </p:cNvSpPr>
              <p:nvPr/>
            </p:nvSpPr>
            <p:spPr bwMode="auto">
              <a:xfrm>
                <a:off x="2794" y="2071"/>
                <a:ext cx="76" cy="76"/>
              </a:xfrm>
              <a:custGeom>
                <a:avLst/>
                <a:gdLst/>
                <a:ahLst/>
                <a:cxnLst>
                  <a:cxn ang="0">
                    <a:pos x="304" y="167"/>
                  </a:cxn>
                  <a:cxn ang="0">
                    <a:pos x="297" y="198"/>
                  </a:cxn>
                  <a:cxn ang="0">
                    <a:pos x="286" y="225"/>
                  </a:cxn>
                  <a:cxn ang="0">
                    <a:pos x="269" y="249"/>
                  </a:cxn>
                  <a:cxn ang="0">
                    <a:pos x="249" y="270"/>
                  </a:cxn>
                  <a:cxn ang="0">
                    <a:pos x="224" y="285"/>
                  </a:cxn>
                  <a:cxn ang="0">
                    <a:pos x="197" y="298"/>
                  </a:cxn>
                  <a:cxn ang="0">
                    <a:pos x="168" y="303"/>
                  </a:cxn>
                  <a:cxn ang="0">
                    <a:pos x="137" y="303"/>
                  </a:cxn>
                  <a:cxn ang="0">
                    <a:pos x="107" y="298"/>
                  </a:cxn>
                  <a:cxn ang="0">
                    <a:pos x="79" y="285"/>
                  </a:cxn>
                  <a:cxn ang="0">
                    <a:pos x="55" y="270"/>
                  </a:cxn>
                  <a:cxn ang="0">
                    <a:pos x="35" y="249"/>
                  </a:cxn>
                  <a:cxn ang="0">
                    <a:pos x="18" y="225"/>
                  </a:cxn>
                  <a:cxn ang="0">
                    <a:pos x="6" y="198"/>
                  </a:cxn>
                  <a:cxn ang="0">
                    <a:pos x="1" y="167"/>
                  </a:cxn>
                  <a:cxn ang="0">
                    <a:pos x="1" y="136"/>
                  </a:cxn>
                  <a:cxn ang="0">
                    <a:pos x="6" y="107"/>
                  </a:cxn>
                  <a:cxn ang="0">
                    <a:pos x="18" y="80"/>
                  </a:cxn>
                  <a:cxn ang="0">
                    <a:pos x="35" y="55"/>
                  </a:cxn>
                  <a:cxn ang="0">
                    <a:pos x="55" y="35"/>
                  </a:cxn>
                  <a:cxn ang="0">
                    <a:pos x="79" y="18"/>
                  </a:cxn>
                  <a:cxn ang="0">
                    <a:pos x="107" y="7"/>
                  </a:cxn>
                  <a:cxn ang="0">
                    <a:pos x="137" y="1"/>
                  </a:cxn>
                  <a:cxn ang="0">
                    <a:pos x="168" y="1"/>
                  </a:cxn>
                  <a:cxn ang="0">
                    <a:pos x="197" y="7"/>
                  </a:cxn>
                  <a:cxn ang="0">
                    <a:pos x="224" y="18"/>
                  </a:cxn>
                  <a:cxn ang="0">
                    <a:pos x="249" y="35"/>
                  </a:cxn>
                  <a:cxn ang="0">
                    <a:pos x="269" y="55"/>
                  </a:cxn>
                  <a:cxn ang="0">
                    <a:pos x="286" y="80"/>
                  </a:cxn>
                  <a:cxn ang="0">
                    <a:pos x="297" y="107"/>
                  </a:cxn>
                  <a:cxn ang="0">
                    <a:pos x="304" y="136"/>
                  </a:cxn>
                </a:cxnLst>
                <a:rect l="0" t="0" r="r" b="b"/>
                <a:pathLst>
                  <a:path w="305" h="304">
                    <a:moveTo>
                      <a:pt x="305" y="152"/>
                    </a:moveTo>
                    <a:lnTo>
                      <a:pt x="304" y="167"/>
                    </a:lnTo>
                    <a:lnTo>
                      <a:pt x="302" y="183"/>
                    </a:lnTo>
                    <a:lnTo>
                      <a:pt x="297" y="198"/>
                    </a:lnTo>
                    <a:lnTo>
                      <a:pt x="292" y="211"/>
                    </a:lnTo>
                    <a:lnTo>
                      <a:pt x="286" y="225"/>
                    </a:lnTo>
                    <a:lnTo>
                      <a:pt x="279" y="237"/>
                    </a:lnTo>
                    <a:lnTo>
                      <a:pt x="269" y="249"/>
                    </a:lnTo>
                    <a:lnTo>
                      <a:pt x="260" y="259"/>
                    </a:lnTo>
                    <a:lnTo>
                      <a:pt x="249" y="270"/>
                    </a:lnTo>
                    <a:lnTo>
                      <a:pt x="237" y="278"/>
                    </a:lnTo>
                    <a:lnTo>
                      <a:pt x="224" y="285"/>
                    </a:lnTo>
                    <a:lnTo>
                      <a:pt x="212" y="292"/>
                    </a:lnTo>
                    <a:lnTo>
                      <a:pt x="197" y="298"/>
                    </a:lnTo>
                    <a:lnTo>
                      <a:pt x="183" y="301"/>
                    </a:lnTo>
                    <a:lnTo>
                      <a:pt x="168" y="303"/>
                    </a:lnTo>
                    <a:lnTo>
                      <a:pt x="152" y="304"/>
                    </a:lnTo>
                    <a:lnTo>
                      <a:pt x="137" y="303"/>
                    </a:lnTo>
                    <a:lnTo>
                      <a:pt x="121" y="301"/>
                    </a:lnTo>
                    <a:lnTo>
                      <a:pt x="107" y="298"/>
                    </a:lnTo>
                    <a:lnTo>
                      <a:pt x="93" y="292"/>
                    </a:lnTo>
                    <a:lnTo>
                      <a:pt x="79" y="285"/>
                    </a:lnTo>
                    <a:lnTo>
                      <a:pt x="67" y="278"/>
                    </a:lnTo>
                    <a:lnTo>
                      <a:pt x="55" y="270"/>
                    </a:lnTo>
                    <a:lnTo>
                      <a:pt x="45" y="259"/>
                    </a:lnTo>
                    <a:lnTo>
                      <a:pt x="35" y="249"/>
                    </a:lnTo>
                    <a:lnTo>
                      <a:pt x="26" y="237"/>
                    </a:lnTo>
                    <a:lnTo>
                      <a:pt x="18" y="225"/>
                    </a:lnTo>
                    <a:lnTo>
                      <a:pt x="12" y="211"/>
                    </a:lnTo>
                    <a:lnTo>
                      <a:pt x="6" y="198"/>
                    </a:lnTo>
                    <a:lnTo>
                      <a:pt x="3" y="183"/>
                    </a:lnTo>
                    <a:lnTo>
                      <a:pt x="1" y="167"/>
                    </a:lnTo>
                    <a:lnTo>
                      <a:pt x="0" y="152"/>
                    </a:lnTo>
                    <a:lnTo>
                      <a:pt x="1" y="136"/>
                    </a:lnTo>
                    <a:lnTo>
                      <a:pt x="3" y="122"/>
                    </a:lnTo>
                    <a:lnTo>
                      <a:pt x="6" y="107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7"/>
                    </a:lnTo>
                    <a:lnTo>
                      <a:pt x="35" y="55"/>
                    </a:lnTo>
                    <a:lnTo>
                      <a:pt x="45" y="44"/>
                    </a:lnTo>
                    <a:lnTo>
                      <a:pt x="55" y="35"/>
                    </a:lnTo>
                    <a:lnTo>
                      <a:pt x="67" y="26"/>
                    </a:lnTo>
                    <a:lnTo>
                      <a:pt x="79" y="18"/>
                    </a:lnTo>
                    <a:lnTo>
                      <a:pt x="93" y="12"/>
                    </a:lnTo>
                    <a:lnTo>
                      <a:pt x="107" y="7"/>
                    </a:lnTo>
                    <a:lnTo>
                      <a:pt x="121" y="3"/>
                    </a:lnTo>
                    <a:lnTo>
                      <a:pt x="137" y="1"/>
                    </a:lnTo>
                    <a:lnTo>
                      <a:pt x="152" y="0"/>
                    </a:lnTo>
                    <a:lnTo>
                      <a:pt x="168" y="1"/>
                    </a:lnTo>
                    <a:lnTo>
                      <a:pt x="183" y="3"/>
                    </a:lnTo>
                    <a:lnTo>
                      <a:pt x="197" y="7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7" y="26"/>
                    </a:lnTo>
                    <a:lnTo>
                      <a:pt x="249" y="35"/>
                    </a:lnTo>
                    <a:lnTo>
                      <a:pt x="260" y="44"/>
                    </a:lnTo>
                    <a:lnTo>
                      <a:pt x="269" y="55"/>
                    </a:lnTo>
                    <a:lnTo>
                      <a:pt x="279" y="67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7" y="107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5" y="152"/>
                    </a:lnTo>
                    <a:close/>
                  </a:path>
                </a:pathLst>
              </a:custGeom>
              <a:solidFill>
                <a:srgbClr val="DB671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28" name="Freeform 60"/>
              <p:cNvSpPr>
                <a:spLocks/>
              </p:cNvSpPr>
              <p:nvPr/>
            </p:nvSpPr>
            <p:spPr bwMode="auto">
              <a:xfrm>
                <a:off x="2588" y="1989"/>
                <a:ext cx="60" cy="60"/>
              </a:xfrm>
              <a:custGeom>
                <a:avLst/>
                <a:gdLst/>
                <a:ahLst/>
                <a:cxnLst>
                  <a:cxn ang="0">
                    <a:pos x="238" y="133"/>
                  </a:cxn>
                  <a:cxn ang="0">
                    <a:pos x="234" y="157"/>
                  </a:cxn>
                  <a:cxn ang="0">
                    <a:pos x="225" y="177"/>
                  </a:cxn>
                  <a:cxn ang="0">
                    <a:pos x="211" y="197"/>
                  </a:cxn>
                  <a:cxn ang="0">
                    <a:pos x="196" y="213"/>
                  </a:cxn>
                  <a:cxn ang="0">
                    <a:pos x="177" y="225"/>
                  </a:cxn>
                  <a:cxn ang="0">
                    <a:pos x="155" y="235"/>
                  </a:cxn>
                  <a:cxn ang="0">
                    <a:pos x="132" y="240"/>
                  </a:cxn>
                  <a:cxn ang="0">
                    <a:pos x="107" y="240"/>
                  </a:cxn>
                  <a:cxn ang="0">
                    <a:pos x="84" y="235"/>
                  </a:cxn>
                  <a:cxn ang="0">
                    <a:pos x="62" y="225"/>
                  </a:cxn>
                  <a:cxn ang="0">
                    <a:pos x="43" y="213"/>
                  </a:cxn>
                  <a:cxn ang="0">
                    <a:pos x="27" y="197"/>
                  </a:cxn>
                  <a:cxn ang="0">
                    <a:pos x="14" y="177"/>
                  </a:cxn>
                  <a:cxn ang="0">
                    <a:pos x="5" y="157"/>
                  </a:cxn>
                  <a:cxn ang="0">
                    <a:pos x="0" y="133"/>
                  </a:cxn>
                  <a:cxn ang="0">
                    <a:pos x="0" y="109"/>
                  </a:cxn>
                  <a:cxn ang="0">
                    <a:pos x="5" y="85"/>
                  </a:cxn>
                  <a:cxn ang="0">
                    <a:pos x="14" y="64"/>
                  </a:cxn>
                  <a:cxn ang="0">
                    <a:pos x="27" y="44"/>
                  </a:cxn>
                  <a:cxn ang="0">
                    <a:pos x="43" y="28"/>
                  </a:cxn>
                  <a:cxn ang="0">
                    <a:pos x="62" y="15"/>
                  </a:cxn>
                  <a:cxn ang="0">
                    <a:pos x="84" y="6"/>
                  </a:cxn>
                  <a:cxn ang="0">
                    <a:pos x="107" y="1"/>
                  </a:cxn>
                  <a:cxn ang="0">
                    <a:pos x="132" y="1"/>
                  </a:cxn>
                  <a:cxn ang="0">
                    <a:pos x="155" y="6"/>
                  </a:cxn>
                  <a:cxn ang="0">
                    <a:pos x="177" y="15"/>
                  </a:cxn>
                  <a:cxn ang="0">
                    <a:pos x="196" y="28"/>
                  </a:cxn>
                  <a:cxn ang="0">
                    <a:pos x="211" y="44"/>
                  </a:cxn>
                  <a:cxn ang="0">
                    <a:pos x="225" y="64"/>
                  </a:cxn>
                  <a:cxn ang="0">
                    <a:pos x="234" y="85"/>
                  </a:cxn>
                  <a:cxn ang="0">
                    <a:pos x="238" y="109"/>
                  </a:cxn>
                </a:cxnLst>
                <a:rect l="0" t="0" r="r" b="b"/>
                <a:pathLst>
                  <a:path w="239" h="240">
                    <a:moveTo>
                      <a:pt x="239" y="120"/>
                    </a:moveTo>
                    <a:lnTo>
                      <a:pt x="238" y="133"/>
                    </a:lnTo>
                    <a:lnTo>
                      <a:pt x="236" y="145"/>
                    </a:lnTo>
                    <a:lnTo>
                      <a:pt x="234" y="157"/>
                    </a:lnTo>
                    <a:lnTo>
                      <a:pt x="230" y="167"/>
                    </a:lnTo>
                    <a:lnTo>
                      <a:pt x="225" y="177"/>
                    </a:lnTo>
                    <a:lnTo>
                      <a:pt x="219" y="188"/>
                    </a:lnTo>
                    <a:lnTo>
                      <a:pt x="211" y="197"/>
                    </a:lnTo>
                    <a:lnTo>
                      <a:pt x="204" y="206"/>
                    </a:lnTo>
                    <a:lnTo>
                      <a:pt x="196" y="213"/>
                    </a:lnTo>
                    <a:lnTo>
                      <a:pt x="186" y="220"/>
                    </a:lnTo>
                    <a:lnTo>
                      <a:pt x="177" y="225"/>
                    </a:lnTo>
                    <a:lnTo>
                      <a:pt x="166" y="231"/>
                    </a:lnTo>
                    <a:lnTo>
                      <a:pt x="155" y="235"/>
                    </a:lnTo>
                    <a:lnTo>
                      <a:pt x="143" y="238"/>
                    </a:lnTo>
                    <a:lnTo>
                      <a:pt x="132" y="240"/>
                    </a:lnTo>
                    <a:lnTo>
                      <a:pt x="119" y="240"/>
                    </a:lnTo>
                    <a:lnTo>
                      <a:pt x="107" y="240"/>
                    </a:lnTo>
                    <a:lnTo>
                      <a:pt x="96" y="238"/>
                    </a:lnTo>
                    <a:lnTo>
                      <a:pt x="84" y="235"/>
                    </a:lnTo>
                    <a:lnTo>
                      <a:pt x="73" y="231"/>
                    </a:lnTo>
                    <a:lnTo>
                      <a:pt x="62" y="225"/>
                    </a:lnTo>
                    <a:lnTo>
                      <a:pt x="53" y="220"/>
                    </a:lnTo>
                    <a:lnTo>
                      <a:pt x="43" y="213"/>
                    </a:lnTo>
                    <a:lnTo>
                      <a:pt x="34" y="206"/>
                    </a:lnTo>
                    <a:lnTo>
                      <a:pt x="27" y="197"/>
                    </a:lnTo>
                    <a:lnTo>
                      <a:pt x="19" y="188"/>
                    </a:lnTo>
                    <a:lnTo>
                      <a:pt x="14" y="177"/>
                    </a:lnTo>
                    <a:lnTo>
                      <a:pt x="9" y="167"/>
                    </a:lnTo>
                    <a:lnTo>
                      <a:pt x="5" y="157"/>
                    </a:lnTo>
                    <a:lnTo>
                      <a:pt x="2" y="145"/>
                    </a:lnTo>
                    <a:lnTo>
                      <a:pt x="0" y="133"/>
                    </a:lnTo>
                    <a:lnTo>
                      <a:pt x="0" y="120"/>
                    </a:lnTo>
                    <a:lnTo>
                      <a:pt x="0" y="109"/>
                    </a:lnTo>
                    <a:lnTo>
                      <a:pt x="2" y="96"/>
                    </a:lnTo>
                    <a:lnTo>
                      <a:pt x="5" y="85"/>
                    </a:lnTo>
                    <a:lnTo>
                      <a:pt x="9" y="74"/>
                    </a:lnTo>
                    <a:lnTo>
                      <a:pt x="14" y="64"/>
                    </a:lnTo>
                    <a:lnTo>
                      <a:pt x="19" y="53"/>
                    </a:lnTo>
                    <a:lnTo>
                      <a:pt x="27" y="44"/>
                    </a:lnTo>
                    <a:lnTo>
                      <a:pt x="34" y="36"/>
                    </a:lnTo>
                    <a:lnTo>
                      <a:pt x="43" y="28"/>
                    </a:lnTo>
                    <a:lnTo>
                      <a:pt x="53" y="21"/>
                    </a:lnTo>
                    <a:lnTo>
                      <a:pt x="62" y="15"/>
                    </a:lnTo>
                    <a:lnTo>
                      <a:pt x="73" y="10"/>
                    </a:lnTo>
                    <a:lnTo>
                      <a:pt x="84" y="6"/>
                    </a:lnTo>
                    <a:lnTo>
                      <a:pt x="96" y="3"/>
                    </a:lnTo>
                    <a:lnTo>
                      <a:pt x="107" y="1"/>
                    </a:lnTo>
                    <a:lnTo>
                      <a:pt x="119" y="0"/>
                    </a:lnTo>
                    <a:lnTo>
                      <a:pt x="132" y="1"/>
                    </a:lnTo>
                    <a:lnTo>
                      <a:pt x="143" y="3"/>
                    </a:lnTo>
                    <a:lnTo>
                      <a:pt x="155" y="6"/>
                    </a:lnTo>
                    <a:lnTo>
                      <a:pt x="166" y="10"/>
                    </a:lnTo>
                    <a:lnTo>
                      <a:pt x="177" y="15"/>
                    </a:lnTo>
                    <a:lnTo>
                      <a:pt x="186" y="21"/>
                    </a:lnTo>
                    <a:lnTo>
                      <a:pt x="196" y="28"/>
                    </a:lnTo>
                    <a:lnTo>
                      <a:pt x="204" y="36"/>
                    </a:lnTo>
                    <a:lnTo>
                      <a:pt x="211" y="44"/>
                    </a:lnTo>
                    <a:lnTo>
                      <a:pt x="219" y="53"/>
                    </a:lnTo>
                    <a:lnTo>
                      <a:pt x="225" y="64"/>
                    </a:lnTo>
                    <a:lnTo>
                      <a:pt x="230" y="74"/>
                    </a:lnTo>
                    <a:lnTo>
                      <a:pt x="234" y="85"/>
                    </a:lnTo>
                    <a:lnTo>
                      <a:pt x="236" y="96"/>
                    </a:lnTo>
                    <a:lnTo>
                      <a:pt x="238" y="109"/>
                    </a:lnTo>
                    <a:lnTo>
                      <a:pt x="239" y="12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29" name="Freeform 61"/>
              <p:cNvSpPr>
                <a:spLocks noEditPoints="1"/>
              </p:cNvSpPr>
              <p:nvPr/>
            </p:nvSpPr>
            <p:spPr bwMode="auto">
              <a:xfrm>
                <a:off x="2088" y="2119"/>
                <a:ext cx="106" cy="160"/>
              </a:xfrm>
              <a:custGeom>
                <a:avLst/>
                <a:gdLst/>
                <a:ahLst/>
                <a:cxnLst>
                  <a:cxn ang="0">
                    <a:pos x="102" y="31"/>
                  </a:cxn>
                  <a:cxn ang="0">
                    <a:pos x="69" y="57"/>
                  </a:cxn>
                  <a:cxn ang="0">
                    <a:pos x="30" y="105"/>
                  </a:cxn>
                  <a:cxn ang="0">
                    <a:pos x="6" y="161"/>
                  </a:cxn>
                  <a:cxn ang="0">
                    <a:pos x="0" y="221"/>
                  </a:cxn>
                  <a:cxn ang="0">
                    <a:pos x="8" y="274"/>
                  </a:cxn>
                  <a:cxn ang="0">
                    <a:pos x="20" y="304"/>
                  </a:cxn>
                  <a:cxn ang="0">
                    <a:pos x="54" y="355"/>
                  </a:cxn>
                  <a:cxn ang="0">
                    <a:pos x="99" y="392"/>
                  </a:cxn>
                  <a:cxn ang="0">
                    <a:pos x="129" y="412"/>
                  </a:cxn>
                  <a:cxn ang="0">
                    <a:pos x="117" y="423"/>
                  </a:cxn>
                  <a:cxn ang="0">
                    <a:pos x="110" y="436"/>
                  </a:cxn>
                  <a:cxn ang="0">
                    <a:pos x="89" y="598"/>
                  </a:cxn>
                  <a:cxn ang="0">
                    <a:pos x="96" y="618"/>
                  </a:cxn>
                  <a:cxn ang="0">
                    <a:pos x="114" y="631"/>
                  </a:cxn>
                  <a:cxn ang="0">
                    <a:pos x="165" y="637"/>
                  </a:cxn>
                  <a:cxn ang="0">
                    <a:pos x="186" y="630"/>
                  </a:cxn>
                  <a:cxn ang="0">
                    <a:pos x="198" y="612"/>
                  </a:cxn>
                  <a:cxn ang="0">
                    <a:pos x="220" y="448"/>
                  </a:cxn>
                  <a:cxn ang="0">
                    <a:pos x="210" y="426"/>
                  </a:cxn>
                  <a:cxn ang="0">
                    <a:pos x="245" y="423"/>
                  </a:cxn>
                  <a:cxn ang="0">
                    <a:pos x="280" y="414"/>
                  </a:cxn>
                  <a:cxn ang="0">
                    <a:pos x="313" y="401"/>
                  </a:cxn>
                  <a:cxn ang="0">
                    <a:pos x="340" y="383"/>
                  </a:cxn>
                  <a:cxn ang="0">
                    <a:pos x="384" y="339"/>
                  </a:cxn>
                  <a:cxn ang="0">
                    <a:pos x="413" y="285"/>
                  </a:cxn>
                  <a:cxn ang="0">
                    <a:pos x="424" y="225"/>
                  </a:cxn>
                  <a:cxn ang="0">
                    <a:pos x="419" y="163"/>
                  </a:cxn>
                  <a:cxn ang="0">
                    <a:pos x="409" y="133"/>
                  </a:cxn>
                  <a:cxn ang="0">
                    <a:pos x="394" y="104"/>
                  </a:cxn>
                  <a:cxn ang="0">
                    <a:pos x="369" y="69"/>
                  </a:cxn>
                  <a:cxn ang="0">
                    <a:pos x="321" y="31"/>
                  </a:cxn>
                  <a:cxn ang="0">
                    <a:pos x="265" y="7"/>
                  </a:cxn>
                  <a:cxn ang="0">
                    <a:pos x="203" y="0"/>
                  </a:cxn>
                  <a:cxn ang="0">
                    <a:pos x="152" y="9"/>
                  </a:cxn>
                  <a:cxn ang="0">
                    <a:pos x="122" y="21"/>
                  </a:cxn>
                  <a:cxn ang="0">
                    <a:pos x="180" y="79"/>
                  </a:cxn>
                  <a:cxn ang="0">
                    <a:pos x="220" y="76"/>
                  </a:cxn>
                  <a:cxn ang="0">
                    <a:pos x="260" y="83"/>
                  </a:cxn>
                  <a:cxn ang="0">
                    <a:pos x="294" y="102"/>
                  </a:cxn>
                  <a:cxn ang="0">
                    <a:pos x="323" y="130"/>
                  </a:cxn>
                  <a:cxn ang="0">
                    <a:pos x="343" y="167"/>
                  </a:cxn>
                  <a:cxn ang="0">
                    <a:pos x="350" y="207"/>
                  </a:cxn>
                  <a:cxn ang="0">
                    <a:pos x="346" y="246"/>
                  </a:cxn>
                  <a:cxn ang="0">
                    <a:pos x="332" y="284"/>
                  </a:cxn>
                  <a:cxn ang="0">
                    <a:pos x="305" y="314"/>
                  </a:cxn>
                  <a:cxn ang="0">
                    <a:pos x="271" y="338"/>
                  </a:cxn>
                  <a:cxn ang="0">
                    <a:pos x="231" y="350"/>
                  </a:cxn>
                  <a:cxn ang="0">
                    <a:pos x="192" y="350"/>
                  </a:cxn>
                  <a:cxn ang="0">
                    <a:pos x="153" y="338"/>
                  </a:cxn>
                  <a:cxn ang="0">
                    <a:pos x="120" y="315"/>
                  </a:cxn>
                  <a:cxn ang="0">
                    <a:pos x="94" y="284"/>
                  </a:cxn>
                  <a:cxn ang="0">
                    <a:pos x="78" y="245"/>
                  </a:cxn>
                  <a:cxn ang="0">
                    <a:pos x="75" y="205"/>
                  </a:cxn>
                  <a:cxn ang="0">
                    <a:pos x="82" y="166"/>
                  </a:cxn>
                  <a:cxn ang="0">
                    <a:pos x="101" y="132"/>
                  </a:cxn>
                  <a:cxn ang="0">
                    <a:pos x="129" y="103"/>
                  </a:cxn>
                </a:cxnLst>
                <a:rect l="0" t="0" r="r" b="b"/>
                <a:pathLst>
                  <a:path w="424" h="637">
                    <a:moveTo>
                      <a:pt x="122" y="21"/>
                    </a:moveTo>
                    <a:lnTo>
                      <a:pt x="113" y="25"/>
                    </a:lnTo>
                    <a:lnTo>
                      <a:pt x="102" y="31"/>
                    </a:lnTo>
                    <a:lnTo>
                      <a:pt x="94" y="37"/>
                    </a:lnTo>
                    <a:lnTo>
                      <a:pt x="84" y="43"/>
                    </a:lnTo>
                    <a:lnTo>
                      <a:pt x="69" y="57"/>
                    </a:lnTo>
                    <a:lnTo>
                      <a:pt x="54" y="71"/>
                    </a:lnTo>
                    <a:lnTo>
                      <a:pt x="41" y="87"/>
                    </a:lnTo>
                    <a:lnTo>
                      <a:pt x="30" y="105"/>
                    </a:lnTo>
                    <a:lnTo>
                      <a:pt x="20" y="122"/>
                    </a:lnTo>
                    <a:lnTo>
                      <a:pt x="13" y="141"/>
                    </a:lnTo>
                    <a:lnTo>
                      <a:pt x="6" y="161"/>
                    </a:lnTo>
                    <a:lnTo>
                      <a:pt x="2" y="181"/>
                    </a:lnTo>
                    <a:lnTo>
                      <a:pt x="0" y="201"/>
                    </a:lnTo>
                    <a:lnTo>
                      <a:pt x="0" y="221"/>
                    </a:lnTo>
                    <a:lnTo>
                      <a:pt x="2" y="242"/>
                    </a:lnTo>
                    <a:lnTo>
                      <a:pt x="6" y="263"/>
                    </a:lnTo>
                    <a:lnTo>
                      <a:pt x="8" y="274"/>
                    </a:lnTo>
                    <a:lnTo>
                      <a:pt x="12" y="283"/>
                    </a:lnTo>
                    <a:lnTo>
                      <a:pt x="16" y="293"/>
                    </a:lnTo>
                    <a:lnTo>
                      <a:pt x="20" y="304"/>
                    </a:lnTo>
                    <a:lnTo>
                      <a:pt x="30" y="322"/>
                    </a:lnTo>
                    <a:lnTo>
                      <a:pt x="42" y="339"/>
                    </a:lnTo>
                    <a:lnTo>
                      <a:pt x="54" y="355"/>
                    </a:lnTo>
                    <a:lnTo>
                      <a:pt x="68" y="368"/>
                    </a:lnTo>
                    <a:lnTo>
                      <a:pt x="83" y="382"/>
                    </a:lnTo>
                    <a:lnTo>
                      <a:pt x="99" y="392"/>
                    </a:lnTo>
                    <a:lnTo>
                      <a:pt x="116" y="403"/>
                    </a:lnTo>
                    <a:lnTo>
                      <a:pt x="135" y="410"/>
                    </a:lnTo>
                    <a:lnTo>
                      <a:pt x="129" y="412"/>
                    </a:lnTo>
                    <a:lnTo>
                      <a:pt x="125" y="415"/>
                    </a:lnTo>
                    <a:lnTo>
                      <a:pt x="121" y="418"/>
                    </a:lnTo>
                    <a:lnTo>
                      <a:pt x="117" y="423"/>
                    </a:lnTo>
                    <a:lnTo>
                      <a:pt x="114" y="427"/>
                    </a:lnTo>
                    <a:lnTo>
                      <a:pt x="112" y="431"/>
                    </a:lnTo>
                    <a:lnTo>
                      <a:pt x="110" y="436"/>
                    </a:lnTo>
                    <a:lnTo>
                      <a:pt x="108" y="441"/>
                    </a:lnTo>
                    <a:lnTo>
                      <a:pt x="89" y="589"/>
                    </a:lnTo>
                    <a:lnTo>
                      <a:pt x="89" y="598"/>
                    </a:lnTo>
                    <a:lnTo>
                      <a:pt x="90" y="605"/>
                    </a:lnTo>
                    <a:lnTo>
                      <a:pt x="92" y="611"/>
                    </a:lnTo>
                    <a:lnTo>
                      <a:pt x="96" y="618"/>
                    </a:lnTo>
                    <a:lnTo>
                      <a:pt x="101" y="624"/>
                    </a:lnTo>
                    <a:lnTo>
                      <a:pt x="107" y="628"/>
                    </a:lnTo>
                    <a:lnTo>
                      <a:pt x="114" y="631"/>
                    </a:lnTo>
                    <a:lnTo>
                      <a:pt x="121" y="632"/>
                    </a:lnTo>
                    <a:lnTo>
                      <a:pt x="157" y="637"/>
                    </a:lnTo>
                    <a:lnTo>
                      <a:pt x="165" y="637"/>
                    </a:lnTo>
                    <a:lnTo>
                      <a:pt x="172" y="636"/>
                    </a:lnTo>
                    <a:lnTo>
                      <a:pt x="179" y="634"/>
                    </a:lnTo>
                    <a:lnTo>
                      <a:pt x="186" y="630"/>
                    </a:lnTo>
                    <a:lnTo>
                      <a:pt x="191" y="625"/>
                    </a:lnTo>
                    <a:lnTo>
                      <a:pt x="195" y="619"/>
                    </a:lnTo>
                    <a:lnTo>
                      <a:pt x="198" y="612"/>
                    </a:lnTo>
                    <a:lnTo>
                      <a:pt x="200" y="605"/>
                    </a:lnTo>
                    <a:lnTo>
                      <a:pt x="220" y="456"/>
                    </a:lnTo>
                    <a:lnTo>
                      <a:pt x="220" y="448"/>
                    </a:lnTo>
                    <a:lnTo>
                      <a:pt x="218" y="439"/>
                    </a:lnTo>
                    <a:lnTo>
                      <a:pt x="215" y="432"/>
                    </a:lnTo>
                    <a:lnTo>
                      <a:pt x="210" y="426"/>
                    </a:lnTo>
                    <a:lnTo>
                      <a:pt x="222" y="426"/>
                    </a:lnTo>
                    <a:lnTo>
                      <a:pt x="234" y="425"/>
                    </a:lnTo>
                    <a:lnTo>
                      <a:pt x="245" y="423"/>
                    </a:lnTo>
                    <a:lnTo>
                      <a:pt x="256" y="421"/>
                    </a:lnTo>
                    <a:lnTo>
                      <a:pt x="269" y="417"/>
                    </a:lnTo>
                    <a:lnTo>
                      <a:pt x="280" y="414"/>
                    </a:lnTo>
                    <a:lnTo>
                      <a:pt x="292" y="410"/>
                    </a:lnTo>
                    <a:lnTo>
                      <a:pt x="303" y="405"/>
                    </a:lnTo>
                    <a:lnTo>
                      <a:pt x="313" y="401"/>
                    </a:lnTo>
                    <a:lnTo>
                      <a:pt x="322" y="395"/>
                    </a:lnTo>
                    <a:lnTo>
                      <a:pt x="332" y="389"/>
                    </a:lnTo>
                    <a:lnTo>
                      <a:pt x="340" y="383"/>
                    </a:lnTo>
                    <a:lnTo>
                      <a:pt x="357" y="369"/>
                    </a:lnTo>
                    <a:lnTo>
                      <a:pt x="371" y="355"/>
                    </a:lnTo>
                    <a:lnTo>
                      <a:pt x="384" y="339"/>
                    </a:lnTo>
                    <a:lnTo>
                      <a:pt x="395" y="322"/>
                    </a:lnTo>
                    <a:lnTo>
                      <a:pt x="405" y="304"/>
                    </a:lnTo>
                    <a:lnTo>
                      <a:pt x="413" y="285"/>
                    </a:lnTo>
                    <a:lnTo>
                      <a:pt x="418" y="265"/>
                    </a:lnTo>
                    <a:lnTo>
                      <a:pt x="422" y="245"/>
                    </a:lnTo>
                    <a:lnTo>
                      <a:pt x="424" y="225"/>
                    </a:lnTo>
                    <a:lnTo>
                      <a:pt x="424" y="205"/>
                    </a:lnTo>
                    <a:lnTo>
                      <a:pt x="423" y="184"/>
                    </a:lnTo>
                    <a:lnTo>
                      <a:pt x="419" y="163"/>
                    </a:lnTo>
                    <a:lnTo>
                      <a:pt x="416" y="153"/>
                    </a:lnTo>
                    <a:lnTo>
                      <a:pt x="413" y="142"/>
                    </a:lnTo>
                    <a:lnTo>
                      <a:pt x="409" y="133"/>
                    </a:lnTo>
                    <a:lnTo>
                      <a:pt x="405" y="122"/>
                    </a:lnTo>
                    <a:lnTo>
                      <a:pt x="399" y="113"/>
                    </a:lnTo>
                    <a:lnTo>
                      <a:pt x="394" y="104"/>
                    </a:lnTo>
                    <a:lnTo>
                      <a:pt x="389" y="94"/>
                    </a:lnTo>
                    <a:lnTo>
                      <a:pt x="383" y="86"/>
                    </a:lnTo>
                    <a:lnTo>
                      <a:pt x="369" y="69"/>
                    </a:lnTo>
                    <a:lnTo>
                      <a:pt x="354" y="55"/>
                    </a:lnTo>
                    <a:lnTo>
                      <a:pt x="338" y="42"/>
                    </a:lnTo>
                    <a:lnTo>
                      <a:pt x="321" y="31"/>
                    </a:lnTo>
                    <a:lnTo>
                      <a:pt x="303" y="21"/>
                    </a:lnTo>
                    <a:lnTo>
                      <a:pt x="285" y="13"/>
                    </a:lnTo>
                    <a:lnTo>
                      <a:pt x="265" y="7"/>
                    </a:lnTo>
                    <a:lnTo>
                      <a:pt x="245" y="3"/>
                    </a:lnTo>
                    <a:lnTo>
                      <a:pt x="224" y="0"/>
                    </a:lnTo>
                    <a:lnTo>
                      <a:pt x="203" y="0"/>
                    </a:lnTo>
                    <a:lnTo>
                      <a:pt x="184" y="3"/>
                    </a:lnTo>
                    <a:lnTo>
                      <a:pt x="163" y="7"/>
                    </a:lnTo>
                    <a:lnTo>
                      <a:pt x="152" y="9"/>
                    </a:lnTo>
                    <a:lnTo>
                      <a:pt x="142" y="13"/>
                    </a:lnTo>
                    <a:lnTo>
                      <a:pt x="131" y="16"/>
                    </a:lnTo>
                    <a:lnTo>
                      <a:pt x="122" y="21"/>
                    </a:lnTo>
                    <a:close/>
                    <a:moveTo>
                      <a:pt x="153" y="88"/>
                    </a:moveTo>
                    <a:lnTo>
                      <a:pt x="167" y="83"/>
                    </a:lnTo>
                    <a:lnTo>
                      <a:pt x="180" y="79"/>
                    </a:lnTo>
                    <a:lnTo>
                      <a:pt x="193" y="77"/>
                    </a:lnTo>
                    <a:lnTo>
                      <a:pt x="206" y="76"/>
                    </a:lnTo>
                    <a:lnTo>
                      <a:pt x="220" y="76"/>
                    </a:lnTo>
                    <a:lnTo>
                      <a:pt x="234" y="77"/>
                    </a:lnTo>
                    <a:lnTo>
                      <a:pt x="246" y="80"/>
                    </a:lnTo>
                    <a:lnTo>
                      <a:pt x="260" y="83"/>
                    </a:lnTo>
                    <a:lnTo>
                      <a:pt x="271" y="88"/>
                    </a:lnTo>
                    <a:lnTo>
                      <a:pt x="283" y="94"/>
                    </a:lnTo>
                    <a:lnTo>
                      <a:pt x="294" y="102"/>
                    </a:lnTo>
                    <a:lnTo>
                      <a:pt x="304" y="110"/>
                    </a:lnTo>
                    <a:lnTo>
                      <a:pt x="314" y="119"/>
                    </a:lnTo>
                    <a:lnTo>
                      <a:pt x="323" y="130"/>
                    </a:lnTo>
                    <a:lnTo>
                      <a:pt x="331" y="141"/>
                    </a:lnTo>
                    <a:lnTo>
                      <a:pt x="338" y="154"/>
                    </a:lnTo>
                    <a:lnTo>
                      <a:pt x="343" y="167"/>
                    </a:lnTo>
                    <a:lnTo>
                      <a:pt x="346" y="181"/>
                    </a:lnTo>
                    <a:lnTo>
                      <a:pt x="349" y="194"/>
                    </a:lnTo>
                    <a:lnTo>
                      <a:pt x="350" y="207"/>
                    </a:lnTo>
                    <a:lnTo>
                      <a:pt x="350" y="220"/>
                    </a:lnTo>
                    <a:lnTo>
                      <a:pt x="349" y="234"/>
                    </a:lnTo>
                    <a:lnTo>
                      <a:pt x="346" y="246"/>
                    </a:lnTo>
                    <a:lnTo>
                      <a:pt x="342" y="260"/>
                    </a:lnTo>
                    <a:lnTo>
                      <a:pt x="337" y="272"/>
                    </a:lnTo>
                    <a:lnTo>
                      <a:pt x="332" y="284"/>
                    </a:lnTo>
                    <a:lnTo>
                      <a:pt x="323" y="294"/>
                    </a:lnTo>
                    <a:lnTo>
                      <a:pt x="315" y="305"/>
                    </a:lnTo>
                    <a:lnTo>
                      <a:pt x="305" y="314"/>
                    </a:lnTo>
                    <a:lnTo>
                      <a:pt x="295" y="324"/>
                    </a:lnTo>
                    <a:lnTo>
                      <a:pt x="284" y="331"/>
                    </a:lnTo>
                    <a:lnTo>
                      <a:pt x="271" y="338"/>
                    </a:lnTo>
                    <a:lnTo>
                      <a:pt x="259" y="343"/>
                    </a:lnTo>
                    <a:lnTo>
                      <a:pt x="245" y="348"/>
                    </a:lnTo>
                    <a:lnTo>
                      <a:pt x="231" y="350"/>
                    </a:lnTo>
                    <a:lnTo>
                      <a:pt x="218" y="351"/>
                    </a:lnTo>
                    <a:lnTo>
                      <a:pt x="204" y="351"/>
                    </a:lnTo>
                    <a:lnTo>
                      <a:pt x="192" y="350"/>
                    </a:lnTo>
                    <a:lnTo>
                      <a:pt x="178" y="347"/>
                    </a:lnTo>
                    <a:lnTo>
                      <a:pt x="166" y="342"/>
                    </a:lnTo>
                    <a:lnTo>
                      <a:pt x="153" y="338"/>
                    </a:lnTo>
                    <a:lnTo>
                      <a:pt x="142" y="332"/>
                    </a:lnTo>
                    <a:lnTo>
                      <a:pt x="130" y="325"/>
                    </a:lnTo>
                    <a:lnTo>
                      <a:pt x="120" y="315"/>
                    </a:lnTo>
                    <a:lnTo>
                      <a:pt x="111" y="306"/>
                    </a:lnTo>
                    <a:lnTo>
                      <a:pt x="102" y="295"/>
                    </a:lnTo>
                    <a:lnTo>
                      <a:pt x="94" y="284"/>
                    </a:lnTo>
                    <a:lnTo>
                      <a:pt x="88" y="272"/>
                    </a:lnTo>
                    <a:lnTo>
                      <a:pt x="82" y="259"/>
                    </a:lnTo>
                    <a:lnTo>
                      <a:pt x="78" y="245"/>
                    </a:lnTo>
                    <a:lnTo>
                      <a:pt x="76" y="232"/>
                    </a:lnTo>
                    <a:lnTo>
                      <a:pt x="74" y="218"/>
                    </a:lnTo>
                    <a:lnTo>
                      <a:pt x="75" y="205"/>
                    </a:lnTo>
                    <a:lnTo>
                      <a:pt x="76" y="192"/>
                    </a:lnTo>
                    <a:lnTo>
                      <a:pt x="78" y="179"/>
                    </a:lnTo>
                    <a:lnTo>
                      <a:pt x="82" y="166"/>
                    </a:lnTo>
                    <a:lnTo>
                      <a:pt x="88" y="154"/>
                    </a:lnTo>
                    <a:lnTo>
                      <a:pt x="94" y="142"/>
                    </a:lnTo>
                    <a:lnTo>
                      <a:pt x="101" y="132"/>
                    </a:lnTo>
                    <a:lnTo>
                      <a:pt x="110" y="121"/>
                    </a:lnTo>
                    <a:lnTo>
                      <a:pt x="119" y="111"/>
                    </a:lnTo>
                    <a:lnTo>
                      <a:pt x="129" y="103"/>
                    </a:lnTo>
                    <a:lnTo>
                      <a:pt x="141" y="95"/>
                    </a:lnTo>
                    <a:lnTo>
                      <a:pt x="153" y="88"/>
                    </a:lnTo>
                    <a:close/>
                  </a:path>
                </a:pathLst>
              </a:custGeom>
              <a:solidFill>
                <a:srgbClr val="16497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30" name="Freeform 62"/>
              <p:cNvSpPr>
                <a:spLocks/>
              </p:cNvSpPr>
              <p:nvPr/>
            </p:nvSpPr>
            <p:spPr bwMode="auto">
              <a:xfrm>
                <a:off x="2023" y="1032"/>
                <a:ext cx="145" cy="200"/>
              </a:xfrm>
              <a:custGeom>
                <a:avLst/>
                <a:gdLst/>
                <a:ahLst/>
                <a:cxnLst>
                  <a:cxn ang="0">
                    <a:pos x="357" y="218"/>
                  </a:cxn>
                  <a:cxn ang="0">
                    <a:pos x="387" y="237"/>
                  </a:cxn>
                  <a:cxn ang="0">
                    <a:pos x="406" y="253"/>
                  </a:cxn>
                  <a:cxn ang="0">
                    <a:pos x="420" y="254"/>
                  </a:cxn>
                  <a:cxn ang="0">
                    <a:pos x="432" y="246"/>
                  </a:cxn>
                  <a:cxn ang="0">
                    <a:pos x="447" y="231"/>
                  </a:cxn>
                  <a:cxn ang="0">
                    <a:pos x="472" y="218"/>
                  </a:cxn>
                  <a:cxn ang="0">
                    <a:pos x="507" y="215"/>
                  </a:cxn>
                  <a:cxn ang="0">
                    <a:pos x="530" y="221"/>
                  </a:cxn>
                  <a:cxn ang="0">
                    <a:pos x="550" y="236"/>
                  </a:cxn>
                  <a:cxn ang="0">
                    <a:pos x="567" y="256"/>
                  </a:cxn>
                  <a:cxn ang="0">
                    <a:pos x="577" y="280"/>
                  </a:cxn>
                  <a:cxn ang="0">
                    <a:pos x="581" y="308"/>
                  </a:cxn>
                  <a:cxn ang="0">
                    <a:pos x="581" y="358"/>
                  </a:cxn>
                  <a:cxn ang="0">
                    <a:pos x="581" y="427"/>
                  </a:cxn>
                  <a:cxn ang="0">
                    <a:pos x="581" y="521"/>
                  </a:cxn>
                  <a:cxn ang="0">
                    <a:pos x="576" y="563"/>
                  </a:cxn>
                  <a:cxn ang="0">
                    <a:pos x="565" y="604"/>
                  </a:cxn>
                  <a:cxn ang="0">
                    <a:pos x="549" y="643"/>
                  </a:cxn>
                  <a:cxn ang="0">
                    <a:pos x="527" y="679"/>
                  </a:cxn>
                  <a:cxn ang="0">
                    <a:pos x="500" y="711"/>
                  </a:cxn>
                  <a:cxn ang="0">
                    <a:pos x="469" y="739"/>
                  </a:cxn>
                  <a:cxn ang="0">
                    <a:pos x="432" y="763"/>
                  </a:cxn>
                  <a:cxn ang="0">
                    <a:pos x="391" y="781"/>
                  </a:cxn>
                  <a:cxn ang="0">
                    <a:pos x="347" y="794"/>
                  </a:cxn>
                  <a:cxn ang="0">
                    <a:pos x="299" y="800"/>
                  </a:cxn>
                  <a:cxn ang="0">
                    <a:pos x="235" y="796"/>
                  </a:cxn>
                  <a:cxn ang="0">
                    <a:pos x="172" y="777"/>
                  </a:cxn>
                  <a:cxn ang="0">
                    <a:pos x="138" y="757"/>
                  </a:cxn>
                  <a:cxn ang="0">
                    <a:pos x="101" y="722"/>
                  </a:cxn>
                  <a:cxn ang="0">
                    <a:pos x="45" y="665"/>
                  </a:cxn>
                  <a:cxn ang="0">
                    <a:pos x="17" y="629"/>
                  </a:cxn>
                  <a:cxn ang="0">
                    <a:pos x="7" y="605"/>
                  </a:cxn>
                  <a:cxn ang="0">
                    <a:pos x="1" y="578"/>
                  </a:cxn>
                  <a:cxn ang="0">
                    <a:pos x="1" y="526"/>
                  </a:cxn>
                  <a:cxn ang="0">
                    <a:pos x="7" y="493"/>
                  </a:cxn>
                  <a:cxn ang="0">
                    <a:pos x="28" y="455"/>
                  </a:cxn>
                  <a:cxn ang="0">
                    <a:pos x="53" y="427"/>
                  </a:cxn>
                  <a:cxn ang="0">
                    <a:pos x="83" y="406"/>
                  </a:cxn>
                  <a:cxn ang="0">
                    <a:pos x="83" y="320"/>
                  </a:cxn>
                  <a:cxn ang="0">
                    <a:pos x="82" y="162"/>
                  </a:cxn>
                  <a:cxn ang="0">
                    <a:pos x="82" y="81"/>
                  </a:cxn>
                  <a:cxn ang="0">
                    <a:pos x="89" y="54"/>
                  </a:cxn>
                  <a:cxn ang="0">
                    <a:pos x="104" y="32"/>
                  </a:cxn>
                  <a:cxn ang="0">
                    <a:pos x="123" y="15"/>
                  </a:cxn>
                  <a:cxn ang="0">
                    <a:pos x="143" y="5"/>
                  </a:cxn>
                  <a:cxn ang="0">
                    <a:pos x="165" y="0"/>
                  </a:cxn>
                  <a:cxn ang="0">
                    <a:pos x="188" y="5"/>
                  </a:cxn>
                  <a:cxn ang="0">
                    <a:pos x="210" y="14"/>
                  </a:cxn>
                  <a:cxn ang="0">
                    <a:pos x="230" y="31"/>
                  </a:cxn>
                  <a:cxn ang="0">
                    <a:pos x="244" y="53"/>
                  </a:cxn>
                  <a:cxn ang="0">
                    <a:pos x="252" y="78"/>
                  </a:cxn>
                  <a:cxn ang="0">
                    <a:pos x="253" y="164"/>
                  </a:cxn>
                  <a:cxn ang="0">
                    <a:pos x="254" y="218"/>
                  </a:cxn>
                  <a:cxn ang="0">
                    <a:pos x="264" y="230"/>
                  </a:cxn>
                  <a:cxn ang="0">
                    <a:pos x="280" y="231"/>
                  </a:cxn>
                  <a:cxn ang="0">
                    <a:pos x="297" y="221"/>
                  </a:cxn>
                  <a:cxn ang="0">
                    <a:pos x="320" y="215"/>
                  </a:cxn>
                </a:cxnLst>
                <a:rect l="0" t="0" r="r" b="b"/>
                <a:pathLst>
                  <a:path w="581" h="800">
                    <a:moveTo>
                      <a:pt x="333" y="214"/>
                    </a:moveTo>
                    <a:lnTo>
                      <a:pt x="346" y="215"/>
                    </a:lnTo>
                    <a:lnTo>
                      <a:pt x="357" y="218"/>
                    </a:lnTo>
                    <a:lnTo>
                      <a:pt x="366" y="221"/>
                    </a:lnTo>
                    <a:lnTo>
                      <a:pt x="375" y="226"/>
                    </a:lnTo>
                    <a:lnTo>
                      <a:pt x="387" y="237"/>
                    </a:lnTo>
                    <a:lnTo>
                      <a:pt x="398" y="246"/>
                    </a:lnTo>
                    <a:lnTo>
                      <a:pt x="402" y="251"/>
                    </a:lnTo>
                    <a:lnTo>
                      <a:pt x="406" y="253"/>
                    </a:lnTo>
                    <a:lnTo>
                      <a:pt x="410" y="255"/>
                    </a:lnTo>
                    <a:lnTo>
                      <a:pt x="415" y="255"/>
                    </a:lnTo>
                    <a:lnTo>
                      <a:pt x="420" y="254"/>
                    </a:lnTo>
                    <a:lnTo>
                      <a:pt x="424" y="253"/>
                    </a:lnTo>
                    <a:lnTo>
                      <a:pt x="428" y="250"/>
                    </a:lnTo>
                    <a:lnTo>
                      <a:pt x="432" y="246"/>
                    </a:lnTo>
                    <a:lnTo>
                      <a:pt x="436" y="241"/>
                    </a:lnTo>
                    <a:lnTo>
                      <a:pt x="440" y="236"/>
                    </a:lnTo>
                    <a:lnTo>
                      <a:pt x="447" y="231"/>
                    </a:lnTo>
                    <a:lnTo>
                      <a:pt x="453" y="226"/>
                    </a:lnTo>
                    <a:lnTo>
                      <a:pt x="461" y="221"/>
                    </a:lnTo>
                    <a:lnTo>
                      <a:pt x="472" y="218"/>
                    </a:lnTo>
                    <a:lnTo>
                      <a:pt x="484" y="215"/>
                    </a:lnTo>
                    <a:lnTo>
                      <a:pt x="499" y="214"/>
                    </a:lnTo>
                    <a:lnTo>
                      <a:pt x="507" y="215"/>
                    </a:lnTo>
                    <a:lnTo>
                      <a:pt x="516" y="216"/>
                    </a:lnTo>
                    <a:lnTo>
                      <a:pt x="523" y="218"/>
                    </a:lnTo>
                    <a:lnTo>
                      <a:pt x="530" y="221"/>
                    </a:lnTo>
                    <a:lnTo>
                      <a:pt x="537" y="226"/>
                    </a:lnTo>
                    <a:lnTo>
                      <a:pt x="544" y="231"/>
                    </a:lnTo>
                    <a:lnTo>
                      <a:pt x="550" y="236"/>
                    </a:lnTo>
                    <a:lnTo>
                      <a:pt x="556" y="242"/>
                    </a:lnTo>
                    <a:lnTo>
                      <a:pt x="561" y="248"/>
                    </a:lnTo>
                    <a:lnTo>
                      <a:pt x="567" y="256"/>
                    </a:lnTo>
                    <a:lnTo>
                      <a:pt x="571" y="263"/>
                    </a:lnTo>
                    <a:lnTo>
                      <a:pt x="574" y="271"/>
                    </a:lnTo>
                    <a:lnTo>
                      <a:pt x="577" y="280"/>
                    </a:lnTo>
                    <a:lnTo>
                      <a:pt x="579" y="289"/>
                    </a:lnTo>
                    <a:lnTo>
                      <a:pt x="580" y="299"/>
                    </a:lnTo>
                    <a:lnTo>
                      <a:pt x="581" y="308"/>
                    </a:lnTo>
                    <a:lnTo>
                      <a:pt x="581" y="325"/>
                    </a:lnTo>
                    <a:lnTo>
                      <a:pt x="581" y="341"/>
                    </a:lnTo>
                    <a:lnTo>
                      <a:pt x="581" y="358"/>
                    </a:lnTo>
                    <a:lnTo>
                      <a:pt x="581" y="377"/>
                    </a:lnTo>
                    <a:lnTo>
                      <a:pt x="581" y="400"/>
                    </a:lnTo>
                    <a:lnTo>
                      <a:pt x="581" y="427"/>
                    </a:lnTo>
                    <a:lnTo>
                      <a:pt x="581" y="462"/>
                    </a:lnTo>
                    <a:lnTo>
                      <a:pt x="581" y="506"/>
                    </a:lnTo>
                    <a:lnTo>
                      <a:pt x="581" y="521"/>
                    </a:lnTo>
                    <a:lnTo>
                      <a:pt x="580" y="535"/>
                    </a:lnTo>
                    <a:lnTo>
                      <a:pt x="578" y="550"/>
                    </a:lnTo>
                    <a:lnTo>
                      <a:pt x="576" y="563"/>
                    </a:lnTo>
                    <a:lnTo>
                      <a:pt x="573" y="577"/>
                    </a:lnTo>
                    <a:lnTo>
                      <a:pt x="569" y="590"/>
                    </a:lnTo>
                    <a:lnTo>
                      <a:pt x="565" y="604"/>
                    </a:lnTo>
                    <a:lnTo>
                      <a:pt x="560" y="618"/>
                    </a:lnTo>
                    <a:lnTo>
                      <a:pt x="554" y="630"/>
                    </a:lnTo>
                    <a:lnTo>
                      <a:pt x="549" y="643"/>
                    </a:lnTo>
                    <a:lnTo>
                      <a:pt x="542" y="655"/>
                    </a:lnTo>
                    <a:lnTo>
                      <a:pt x="534" y="668"/>
                    </a:lnTo>
                    <a:lnTo>
                      <a:pt x="527" y="679"/>
                    </a:lnTo>
                    <a:lnTo>
                      <a:pt x="519" y="690"/>
                    </a:lnTo>
                    <a:lnTo>
                      <a:pt x="509" y="701"/>
                    </a:lnTo>
                    <a:lnTo>
                      <a:pt x="500" y="711"/>
                    </a:lnTo>
                    <a:lnTo>
                      <a:pt x="491" y="721"/>
                    </a:lnTo>
                    <a:lnTo>
                      <a:pt x="479" y="731"/>
                    </a:lnTo>
                    <a:lnTo>
                      <a:pt x="469" y="739"/>
                    </a:lnTo>
                    <a:lnTo>
                      <a:pt x="457" y="748"/>
                    </a:lnTo>
                    <a:lnTo>
                      <a:pt x="445" y="756"/>
                    </a:lnTo>
                    <a:lnTo>
                      <a:pt x="432" y="763"/>
                    </a:lnTo>
                    <a:lnTo>
                      <a:pt x="420" y="770"/>
                    </a:lnTo>
                    <a:lnTo>
                      <a:pt x="406" y="776"/>
                    </a:lnTo>
                    <a:lnTo>
                      <a:pt x="391" y="781"/>
                    </a:lnTo>
                    <a:lnTo>
                      <a:pt x="377" y="786"/>
                    </a:lnTo>
                    <a:lnTo>
                      <a:pt x="362" y="791"/>
                    </a:lnTo>
                    <a:lnTo>
                      <a:pt x="347" y="794"/>
                    </a:lnTo>
                    <a:lnTo>
                      <a:pt x="331" y="797"/>
                    </a:lnTo>
                    <a:lnTo>
                      <a:pt x="315" y="799"/>
                    </a:lnTo>
                    <a:lnTo>
                      <a:pt x="299" y="800"/>
                    </a:lnTo>
                    <a:lnTo>
                      <a:pt x="282" y="800"/>
                    </a:lnTo>
                    <a:lnTo>
                      <a:pt x="258" y="799"/>
                    </a:lnTo>
                    <a:lnTo>
                      <a:pt x="235" y="796"/>
                    </a:lnTo>
                    <a:lnTo>
                      <a:pt x="212" y="792"/>
                    </a:lnTo>
                    <a:lnTo>
                      <a:pt x="191" y="785"/>
                    </a:lnTo>
                    <a:lnTo>
                      <a:pt x="172" y="777"/>
                    </a:lnTo>
                    <a:lnTo>
                      <a:pt x="154" y="768"/>
                    </a:lnTo>
                    <a:lnTo>
                      <a:pt x="145" y="762"/>
                    </a:lnTo>
                    <a:lnTo>
                      <a:pt x="138" y="757"/>
                    </a:lnTo>
                    <a:lnTo>
                      <a:pt x="131" y="751"/>
                    </a:lnTo>
                    <a:lnTo>
                      <a:pt x="125" y="745"/>
                    </a:lnTo>
                    <a:lnTo>
                      <a:pt x="101" y="722"/>
                    </a:lnTo>
                    <a:lnTo>
                      <a:pt x="84" y="705"/>
                    </a:lnTo>
                    <a:lnTo>
                      <a:pt x="68" y="688"/>
                    </a:lnTo>
                    <a:lnTo>
                      <a:pt x="45" y="665"/>
                    </a:lnTo>
                    <a:lnTo>
                      <a:pt x="33" y="652"/>
                    </a:lnTo>
                    <a:lnTo>
                      <a:pt x="22" y="636"/>
                    </a:lnTo>
                    <a:lnTo>
                      <a:pt x="17" y="629"/>
                    </a:lnTo>
                    <a:lnTo>
                      <a:pt x="14" y="621"/>
                    </a:lnTo>
                    <a:lnTo>
                      <a:pt x="10" y="613"/>
                    </a:lnTo>
                    <a:lnTo>
                      <a:pt x="7" y="605"/>
                    </a:lnTo>
                    <a:lnTo>
                      <a:pt x="5" y="596"/>
                    </a:lnTo>
                    <a:lnTo>
                      <a:pt x="3" y="587"/>
                    </a:lnTo>
                    <a:lnTo>
                      <a:pt x="1" y="578"/>
                    </a:lnTo>
                    <a:lnTo>
                      <a:pt x="0" y="569"/>
                    </a:lnTo>
                    <a:lnTo>
                      <a:pt x="0" y="548"/>
                    </a:lnTo>
                    <a:lnTo>
                      <a:pt x="1" y="526"/>
                    </a:lnTo>
                    <a:lnTo>
                      <a:pt x="3" y="514"/>
                    </a:lnTo>
                    <a:lnTo>
                      <a:pt x="5" y="504"/>
                    </a:lnTo>
                    <a:lnTo>
                      <a:pt x="7" y="493"/>
                    </a:lnTo>
                    <a:lnTo>
                      <a:pt x="11" y="485"/>
                    </a:lnTo>
                    <a:lnTo>
                      <a:pt x="18" y="468"/>
                    </a:lnTo>
                    <a:lnTo>
                      <a:pt x="28" y="455"/>
                    </a:lnTo>
                    <a:lnTo>
                      <a:pt x="36" y="443"/>
                    </a:lnTo>
                    <a:lnTo>
                      <a:pt x="45" y="434"/>
                    </a:lnTo>
                    <a:lnTo>
                      <a:pt x="53" y="427"/>
                    </a:lnTo>
                    <a:lnTo>
                      <a:pt x="59" y="422"/>
                    </a:lnTo>
                    <a:lnTo>
                      <a:pt x="76" y="409"/>
                    </a:lnTo>
                    <a:lnTo>
                      <a:pt x="83" y="406"/>
                    </a:lnTo>
                    <a:lnTo>
                      <a:pt x="83" y="394"/>
                    </a:lnTo>
                    <a:lnTo>
                      <a:pt x="83" y="364"/>
                    </a:lnTo>
                    <a:lnTo>
                      <a:pt x="83" y="320"/>
                    </a:lnTo>
                    <a:lnTo>
                      <a:pt x="82" y="268"/>
                    </a:lnTo>
                    <a:lnTo>
                      <a:pt x="82" y="213"/>
                    </a:lnTo>
                    <a:lnTo>
                      <a:pt x="82" y="162"/>
                    </a:lnTo>
                    <a:lnTo>
                      <a:pt x="82" y="119"/>
                    </a:lnTo>
                    <a:lnTo>
                      <a:pt x="82" y="90"/>
                    </a:lnTo>
                    <a:lnTo>
                      <a:pt x="82" y="81"/>
                    </a:lnTo>
                    <a:lnTo>
                      <a:pt x="84" y="71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3" y="45"/>
                    </a:lnTo>
                    <a:lnTo>
                      <a:pt x="99" y="38"/>
                    </a:lnTo>
                    <a:lnTo>
                      <a:pt x="104" y="32"/>
                    </a:lnTo>
                    <a:lnTo>
                      <a:pt x="109" y="25"/>
                    </a:lnTo>
                    <a:lnTo>
                      <a:pt x="115" y="20"/>
                    </a:lnTo>
                    <a:lnTo>
                      <a:pt x="123" y="15"/>
                    </a:lnTo>
                    <a:lnTo>
                      <a:pt x="129" y="11"/>
                    </a:lnTo>
                    <a:lnTo>
                      <a:pt x="136" y="7"/>
                    </a:lnTo>
                    <a:lnTo>
                      <a:pt x="143" y="5"/>
                    </a:lnTo>
                    <a:lnTo>
                      <a:pt x="151" y="2"/>
                    </a:lnTo>
                    <a:lnTo>
                      <a:pt x="158" y="1"/>
                    </a:lnTo>
                    <a:lnTo>
                      <a:pt x="165" y="0"/>
                    </a:lnTo>
                    <a:lnTo>
                      <a:pt x="173" y="1"/>
                    </a:lnTo>
                    <a:lnTo>
                      <a:pt x="181" y="2"/>
                    </a:lnTo>
                    <a:lnTo>
                      <a:pt x="188" y="5"/>
                    </a:lnTo>
                    <a:lnTo>
                      <a:pt x="195" y="7"/>
                    </a:lnTo>
                    <a:lnTo>
                      <a:pt x="203" y="10"/>
                    </a:lnTo>
                    <a:lnTo>
                      <a:pt x="210" y="14"/>
                    </a:lnTo>
                    <a:lnTo>
                      <a:pt x="217" y="19"/>
                    </a:lnTo>
                    <a:lnTo>
                      <a:pt x="224" y="24"/>
                    </a:lnTo>
                    <a:lnTo>
                      <a:pt x="230" y="31"/>
                    </a:lnTo>
                    <a:lnTo>
                      <a:pt x="235" y="37"/>
                    </a:lnTo>
                    <a:lnTo>
                      <a:pt x="240" y="44"/>
                    </a:lnTo>
                    <a:lnTo>
                      <a:pt x="244" y="53"/>
                    </a:lnTo>
                    <a:lnTo>
                      <a:pt x="248" y="60"/>
                    </a:lnTo>
                    <a:lnTo>
                      <a:pt x="251" y="69"/>
                    </a:lnTo>
                    <a:lnTo>
                      <a:pt x="252" y="78"/>
                    </a:lnTo>
                    <a:lnTo>
                      <a:pt x="253" y="87"/>
                    </a:lnTo>
                    <a:lnTo>
                      <a:pt x="253" y="127"/>
                    </a:lnTo>
                    <a:lnTo>
                      <a:pt x="253" y="164"/>
                    </a:lnTo>
                    <a:lnTo>
                      <a:pt x="253" y="194"/>
                    </a:lnTo>
                    <a:lnTo>
                      <a:pt x="253" y="213"/>
                    </a:lnTo>
                    <a:lnTo>
                      <a:pt x="254" y="218"/>
                    </a:lnTo>
                    <a:lnTo>
                      <a:pt x="256" y="222"/>
                    </a:lnTo>
                    <a:lnTo>
                      <a:pt x="259" y="227"/>
                    </a:lnTo>
                    <a:lnTo>
                      <a:pt x="264" y="230"/>
                    </a:lnTo>
                    <a:lnTo>
                      <a:pt x="270" y="232"/>
                    </a:lnTo>
                    <a:lnTo>
                      <a:pt x="275" y="232"/>
                    </a:lnTo>
                    <a:lnTo>
                      <a:pt x="280" y="231"/>
                    </a:lnTo>
                    <a:lnTo>
                      <a:pt x="286" y="229"/>
                    </a:lnTo>
                    <a:lnTo>
                      <a:pt x="291" y="225"/>
                    </a:lnTo>
                    <a:lnTo>
                      <a:pt x="297" y="221"/>
                    </a:lnTo>
                    <a:lnTo>
                      <a:pt x="302" y="219"/>
                    </a:lnTo>
                    <a:lnTo>
                      <a:pt x="307" y="217"/>
                    </a:lnTo>
                    <a:lnTo>
                      <a:pt x="320" y="215"/>
                    </a:lnTo>
                    <a:lnTo>
                      <a:pt x="333" y="214"/>
                    </a:lnTo>
                    <a:close/>
                  </a:path>
                </a:pathLst>
              </a:custGeom>
              <a:solidFill>
                <a:srgbClr val="DB671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31" name="Freeform 63"/>
              <p:cNvSpPr>
                <a:spLocks noEditPoints="1"/>
              </p:cNvSpPr>
              <p:nvPr/>
            </p:nvSpPr>
            <p:spPr bwMode="auto">
              <a:xfrm>
                <a:off x="1471" y="3717"/>
                <a:ext cx="139" cy="238"/>
              </a:xfrm>
              <a:custGeom>
                <a:avLst/>
                <a:gdLst/>
                <a:ahLst/>
                <a:cxnLst>
                  <a:cxn ang="0">
                    <a:pos x="232" y="716"/>
                  </a:cxn>
                  <a:cxn ang="0">
                    <a:pos x="191" y="738"/>
                  </a:cxn>
                  <a:cxn ang="0">
                    <a:pos x="162" y="773"/>
                  </a:cxn>
                  <a:cxn ang="0">
                    <a:pos x="149" y="818"/>
                  </a:cxn>
                  <a:cxn ang="0">
                    <a:pos x="154" y="866"/>
                  </a:cxn>
                  <a:cxn ang="0">
                    <a:pos x="176" y="907"/>
                  </a:cxn>
                  <a:cxn ang="0">
                    <a:pos x="211" y="936"/>
                  </a:cxn>
                  <a:cxn ang="0">
                    <a:pos x="256" y="949"/>
                  </a:cxn>
                  <a:cxn ang="0">
                    <a:pos x="304" y="944"/>
                  </a:cxn>
                  <a:cxn ang="0">
                    <a:pos x="344" y="922"/>
                  </a:cxn>
                  <a:cxn ang="0">
                    <a:pos x="373" y="888"/>
                  </a:cxn>
                  <a:cxn ang="0">
                    <a:pos x="387" y="843"/>
                  </a:cxn>
                  <a:cxn ang="0">
                    <a:pos x="382" y="795"/>
                  </a:cxn>
                  <a:cxn ang="0">
                    <a:pos x="360" y="754"/>
                  </a:cxn>
                  <a:cxn ang="0">
                    <a:pos x="325" y="725"/>
                  </a:cxn>
                  <a:cxn ang="0">
                    <a:pos x="280" y="712"/>
                  </a:cxn>
                  <a:cxn ang="0">
                    <a:pos x="234" y="1"/>
                  </a:cxn>
                  <a:cxn ang="0">
                    <a:pos x="178" y="13"/>
                  </a:cxn>
                  <a:cxn ang="0">
                    <a:pos x="130" y="35"/>
                  </a:cxn>
                  <a:cxn ang="0">
                    <a:pos x="74" y="78"/>
                  </a:cxn>
                  <a:cxn ang="0">
                    <a:pos x="25" y="136"/>
                  </a:cxn>
                  <a:cxn ang="0">
                    <a:pos x="1" y="182"/>
                  </a:cxn>
                  <a:cxn ang="0">
                    <a:pos x="3" y="216"/>
                  </a:cxn>
                  <a:cxn ang="0">
                    <a:pos x="19" y="247"/>
                  </a:cxn>
                  <a:cxn ang="0">
                    <a:pos x="46" y="264"/>
                  </a:cxn>
                  <a:cxn ang="0">
                    <a:pos x="89" y="276"/>
                  </a:cxn>
                  <a:cxn ang="0">
                    <a:pos x="132" y="273"/>
                  </a:cxn>
                  <a:cxn ang="0">
                    <a:pos x="169" y="254"/>
                  </a:cxn>
                  <a:cxn ang="0">
                    <a:pos x="199" y="223"/>
                  </a:cxn>
                  <a:cxn ang="0">
                    <a:pos x="239" y="196"/>
                  </a:cxn>
                  <a:cxn ang="0">
                    <a:pos x="267" y="191"/>
                  </a:cxn>
                  <a:cxn ang="0">
                    <a:pos x="304" y="198"/>
                  </a:cxn>
                  <a:cxn ang="0">
                    <a:pos x="333" y="217"/>
                  </a:cxn>
                  <a:cxn ang="0">
                    <a:pos x="354" y="247"/>
                  </a:cxn>
                  <a:cxn ang="0">
                    <a:pos x="362" y="285"/>
                  </a:cxn>
                  <a:cxn ang="0">
                    <a:pos x="350" y="329"/>
                  </a:cxn>
                  <a:cxn ang="0">
                    <a:pos x="321" y="362"/>
                  </a:cxn>
                  <a:cxn ang="0">
                    <a:pos x="227" y="443"/>
                  </a:cxn>
                  <a:cxn ang="0">
                    <a:pos x="200" y="491"/>
                  </a:cxn>
                  <a:cxn ang="0">
                    <a:pos x="190" y="530"/>
                  </a:cxn>
                  <a:cxn ang="0">
                    <a:pos x="192" y="578"/>
                  </a:cxn>
                  <a:cxn ang="0">
                    <a:pos x="211" y="620"/>
                  </a:cxn>
                  <a:cxn ang="0">
                    <a:pos x="241" y="651"/>
                  </a:cxn>
                  <a:cxn ang="0">
                    <a:pos x="278" y="669"/>
                  </a:cxn>
                  <a:cxn ang="0">
                    <a:pos x="309" y="669"/>
                  </a:cxn>
                  <a:cxn ang="0">
                    <a:pos x="332" y="661"/>
                  </a:cxn>
                  <a:cxn ang="0">
                    <a:pos x="350" y="644"/>
                  </a:cxn>
                  <a:cxn ang="0">
                    <a:pos x="360" y="621"/>
                  </a:cxn>
                  <a:cxn ang="0">
                    <a:pos x="368" y="583"/>
                  </a:cxn>
                  <a:cxn ang="0">
                    <a:pos x="394" y="546"/>
                  </a:cxn>
                  <a:cxn ang="0">
                    <a:pos x="446" y="507"/>
                  </a:cxn>
                  <a:cxn ang="0">
                    <a:pos x="482" y="473"/>
                  </a:cxn>
                  <a:cxn ang="0">
                    <a:pos x="530" y="400"/>
                  </a:cxn>
                  <a:cxn ang="0">
                    <a:pos x="547" y="349"/>
                  </a:cxn>
                  <a:cxn ang="0">
                    <a:pos x="554" y="285"/>
                  </a:cxn>
                  <a:cxn ang="0">
                    <a:pos x="548" y="227"/>
                  </a:cxn>
                  <a:cxn ang="0">
                    <a:pos x="531" y="173"/>
                  </a:cxn>
                  <a:cxn ang="0">
                    <a:pos x="505" y="125"/>
                  </a:cxn>
                  <a:cxn ang="0">
                    <a:pos x="470" y="82"/>
                  </a:cxn>
                  <a:cxn ang="0">
                    <a:pos x="427" y="48"/>
                  </a:cxn>
                  <a:cxn ang="0">
                    <a:pos x="378" y="22"/>
                  </a:cxn>
                  <a:cxn ang="0">
                    <a:pos x="324" y="5"/>
                  </a:cxn>
                  <a:cxn ang="0">
                    <a:pos x="265" y="0"/>
                  </a:cxn>
                </a:cxnLst>
                <a:rect l="0" t="0" r="r" b="b"/>
                <a:pathLst>
                  <a:path w="554" h="950">
                    <a:moveTo>
                      <a:pt x="267" y="711"/>
                    </a:moveTo>
                    <a:lnTo>
                      <a:pt x="256" y="712"/>
                    </a:lnTo>
                    <a:lnTo>
                      <a:pt x="243" y="713"/>
                    </a:lnTo>
                    <a:lnTo>
                      <a:pt x="232" y="716"/>
                    </a:lnTo>
                    <a:lnTo>
                      <a:pt x="222" y="720"/>
                    </a:lnTo>
                    <a:lnTo>
                      <a:pt x="211" y="725"/>
                    </a:lnTo>
                    <a:lnTo>
                      <a:pt x="201" y="731"/>
                    </a:lnTo>
                    <a:lnTo>
                      <a:pt x="191" y="738"/>
                    </a:lnTo>
                    <a:lnTo>
                      <a:pt x="183" y="746"/>
                    </a:lnTo>
                    <a:lnTo>
                      <a:pt x="176" y="754"/>
                    </a:lnTo>
                    <a:lnTo>
                      <a:pt x="168" y="764"/>
                    </a:lnTo>
                    <a:lnTo>
                      <a:pt x="162" y="773"/>
                    </a:lnTo>
                    <a:lnTo>
                      <a:pt x="158" y="784"/>
                    </a:lnTo>
                    <a:lnTo>
                      <a:pt x="154" y="795"/>
                    </a:lnTo>
                    <a:lnTo>
                      <a:pt x="151" y="806"/>
                    </a:lnTo>
                    <a:lnTo>
                      <a:pt x="149" y="818"/>
                    </a:lnTo>
                    <a:lnTo>
                      <a:pt x="149" y="830"/>
                    </a:lnTo>
                    <a:lnTo>
                      <a:pt x="149" y="843"/>
                    </a:lnTo>
                    <a:lnTo>
                      <a:pt x="151" y="854"/>
                    </a:lnTo>
                    <a:lnTo>
                      <a:pt x="154" y="866"/>
                    </a:lnTo>
                    <a:lnTo>
                      <a:pt x="158" y="876"/>
                    </a:lnTo>
                    <a:lnTo>
                      <a:pt x="162" y="888"/>
                    </a:lnTo>
                    <a:lnTo>
                      <a:pt x="168" y="897"/>
                    </a:lnTo>
                    <a:lnTo>
                      <a:pt x="176" y="907"/>
                    </a:lnTo>
                    <a:lnTo>
                      <a:pt x="183" y="915"/>
                    </a:lnTo>
                    <a:lnTo>
                      <a:pt x="191" y="922"/>
                    </a:lnTo>
                    <a:lnTo>
                      <a:pt x="201" y="929"/>
                    </a:lnTo>
                    <a:lnTo>
                      <a:pt x="211" y="936"/>
                    </a:lnTo>
                    <a:lnTo>
                      <a:pt x="222" y="941"/>
                    </a:lnTo>
                    <a:lnTo>
                      <a:pt x="232" y="944"/>
                    </a:lnTo>
                    <a:lnTo>
                      <a:pt x="243" y="947"/>
                    </a:lnTo>
                    <a:lnTo>
                      <a:pt x="256" y="949"/>
                    </a:lnTo>
                    <a:lnTo>
                      <a:pt x="267" y="950"/>
                    </a:lnTo>
                    <a:lnTo>
                      <a:pt x="280" y="949"/>
                    </a:lnTo>
                    <a:lnTo>
                      <a:pt x="292" y="947"/>
                    </a:lnTo>
                    <a:lnTo>
                      <a:pt x="304" y="944"/>
                    </a:lnTo>
                    <a:lnTo>
                      <a:pt x="314" y="941"/>
                    </a:lnTo>
                    <a:lnTo>
                      <a:pt x="325" y="936"/>
                    </a:lnTo>
                    <a:lnTo>
                      <a:pt x="335" y="929"/>
                    </a:lnTo>
                    <a:lnTo>
                      <a:pt x="344" y="922"/>
                    </a:lnTo>
                    <a:lnTo>
                      <a:pt x="353" y="915"/>
                    </a:lnTo>
                    <a:lnTo>
                      <a:pt x="360" y="907"/>
                    </a:lnTo>
                    <a:lnTo>
                      <a:pt x="368" y="897"/>
                    </a:lnTo>
                    <a:lnTo>
                      <a:pt x="373" y="888"/>
                    </a:lnTo>
                    <a:lnTo>
                      <a:pt x="378" y="876"/>
                    </a:lnTo>
                    <a:lnTo>
                      <a:pt x="382" y="866"/>
                    </a:lnTo>
                    <a:lnTo>
                      <a:pt x="385" y="854"/>
                    </a:lnTo>
                    <a:lnTo>
                      <a:pt x="387" y="843"/>
                    </a:lnTo>
                    <a:lnTo>
                      <a:pt x="387" y="830"/>
                    </a:lnTo>
                    <a:lnTo>
                      <a:pt x="387" y="818"/>
                    </a:lnTo>
                    <a:lnTo>
                      <a:pt x="385" y="806"/>
                    </a:lnTo>
                    <a:lnTo>
                      <a:pt x="382" y="795"/>
                    </a:lnTo>
                    <a:lnTo>
                      <a:pt x="378" y="784"/>
                    </a:lnTo>
                    <a:lnTo>
                      <a:pt x="373" y="773"/>
                    </a:lnTo>
                    <a:lnTo>
                      <a:pt x="368" y="764"/>
                    </a:lnTo>
                    <a:lnTo>
                      <a:pt x="360" y="754"/>
                    </a:lnTo>
                    <a:lnTo>
                      <a:pt x="353" y="746"/>
                    </a:lnTo>
                    <a:lnTo>
                      <a:pt x="344" y="738"/>
                    </a:lnTo>
                    <a:lnTo>
                      <a:pt x="335" y="731"/>
                    </a:lnTo>
                    <a:lnTo>
                      <a:pt x="325" y="725"/>
                    </a:lnTo>
                    <a:lnTo>
                      <a:pt x="314" y="720"/>
                    </a:lnTo>
                    <a:lnTo>
                      <a:pt x="304" y="716"/>
                    </a:lnTo>
                    <a:lnTo>
                      <a:pt x="292" y="713"/>
                    </a:lnTo>
                    <a:lnTo>
                      <a:pt x="280" y="712"/>
                    </a:lnTo>
                    <a:lnTo>
                      <a:pt x="267" y="711"/>
                    </a:lnTo>
                    <a:close/>
                    <a:moveTo>
                      <a:pt x="265" y="0"/>
                    </a:moveTo>
                    <a:lnTo>
                      <a:pt x="249" y="0"/>
                    </a:lnTo>
                    <a:lnTo>
                      <a:pt x="234" y="1"/>
                    </a:lnTo>
                    <a:lnTo>
                      <a:pt x="218" y="3"/>
                    </a:lnTo>
                    <a:lnTo>
                      <a:pt x="205" y="6"/>
                    </a:lnTo>
                    <a:lnTo>
                      <a:pt x="190" y="9"/>
                    </a:lnTo>
                    <a:lnTo>
                      <a:pt x="178" y="13"/>
                    </a:lnTo>
                    <a:lnTo>
                      <a:pt x="165" y="18"/>
                    </a:lnTo>
                    <a:lnTo>
                      <a:pt x="153" y="23"/>
                    </a:lnTo>
                    <a:lnTo>
                      <a:pt x="141" y="29"/>
                    </a:lnTo>
                    <a:lnTo>
                      <a:pt x="130" y="35"/>
                    </a:lnTo>
                    <a:lnTo>
                      <a:pt x="119" y="41"/>
                    </a:lnTo>
                    <a:lnTo>
                      <a:pt x="109" y="48"/>
                    </a:lnTo>
                    <a:lnTo>
                      <a:pt x="90" y="62"/>
                    </a:lnTo>
                    <a:lnTo>
                      <a:pt x="74" y="78"/>
                    </a:lnTo>
                    <a:lnTo>
                      <a:pt x="59" y="92"/>
                    </a:lnTo>
                    <a:lnTo>
                      <a:pt x="45" y="108"/>
                    </a:lnTo>
                    <a:lnTo>
                      <a:pt x="34" y="123"/>
                    </a:lnTo>
                    <a:lnTo>
                      <a:pt x="25" y="136"/>
                    </a:lnTo>
                    <a:lnTo>
                      <a:pt x="11" y="158"/>
                    </a:lnTo>
                    <a:lnTo>
                      <a:pt x="4" y="173"/>
                    </a:lnTo>
                    <a:lnTo>
                      <a:pt x="3" y="177"/>
                    </a:lnTo>
                    <a:lnTo>
                      <a:pt x="1" y="182"/>
                    </a:lnTo>
                    <a:lnTo>
                      <a:pt x="1" y="187"/>
                    </a:lnTo>
                    <a:lnTo>
                      <a:pt x="0" y="194"/>
                    </a:lnTo>
                    <a:lnTo>
                      <a:pt x="1" y="205"/>
                    </a:lnTo>
                    <a:lnTo>
                      <a:pt x="3" y="216"/>
                    </a:lnTo>
                    <a:lnTo>
                      <a:pt x="7" y="227"/>
                    </a:lnTo>
                    <a:lnTo>
                      <a:pt x="12" y="237"/>
                    </a:lnTo>
                    <a:lnTo>
                      <a:pt x="15" y="243"/>
                    </a:lnTo>
                    <a:lnTo>
                      <a:pt x="19" y="247"/>
                    </a:lnTo>
                    <a:lnTo>
                      <a:pt x="22" y="250"/>
                    </a:lnTo>
                    <a:lnTo>
                      <a:pt x="27" y="253"/>
                    </a:lnTo>
                    <a:lnTo>
                      <a:pt x="36" y="259"/>
                    </a:lnTo>
                    <a:lnTo>
                      <a:pt x="46" y="264"/>
                    </a:lnTo>
                    <a:lnTo>
                      <a:pt x="56" y="269"/>
                    </a:lnTo>
                    <a:lnTo>
                      <a:pt x="67" y="272"/>
                    </a:lnTo>
                    <a:lnTo>
                      <a:pt x="78" y="274"/>
                    </a:lnTo>
                    <a:lnTo>
                      <a:pt x="89" y="276"/>
                    </a:lnTo>
                    <a:lnTo>
                      <a:pt x="100" y="276"/>
                    </a:lnTo>
                    <a:lnTo>
                      <a:pt x="111" y="276"/>
                    </a:lnTo>
                    <a:lnTo>
                      <a:pt x="122" y="275"/>
                    </a:lnTo>
                    <a:lnTo>
                      <a:pt x="132" y="273"/>
                    </a:lnTo>
                    <a:lnTo>
                      <a:pt x="142" y="270"/>
                    </a:lnTo>
                    <a:lnTo>
                      <a:pt x="152" y="265"/>
                    </a:lnTo>
                    <a:lnTo>
                      <a:pt x="161" y="260"/>
                    </a:lnTo>
                    <a:lnTo>
                      <a:pt x="169" y="254"/>
                    </a:lnTo>
                    <a:lnTo>
                      <a:pt x="178" y="247"/>
                    </a:lnTo>
                    <a:lnTo>
                      <a:pt x="185" y="239"/>
                    </a:lnTo>
                    <a:lnTo>
                      <a:pt x="191" y="231"/>
                    </a:lnTo>
                    <a:lnTo>
                      <a:pt x="199" y="223"/>
                    </a:lnTo>
                    <a:lnTo>
                      <a:pt x="207" y="214"/>
                    </a:lnTo>
                    <a:lnTo>
                      <a:pt x="216" y="207"/>
                    </a:lnTo>
                    <a:lnTo>
                      <a:pt x="227" y="201"/>
                    </a:lnTo>
                    <a:lnTo>
                      <a:pt x="239" y="196"/>
                    </a:lnTo>
                    <a:lnTo>
                      <a:pt x="246" y="194"/>
                    </a:lnTo>
                    <a:lnTo>
                      <a:pt x="253" y="192"/>
                    </a:lnTo>
                    <a:lnTo>
                      <a:pt x="260" y="191"/>
                    </a:lnTo>
                    <a:lnTo>
                      <a:pt x="267" y="191"/>
                    </a:lnTo>
                    <a:lnTo>
                      <a:pt x="277" y="191"/>
                    </a:lnTo>
                    <a:lnTo>
                      <a:pt x="286" y="192"/>
                    </a:lnTo>
                    <a:lnTo>
                      <a:pt x="295" y="195"/>
                    </a:lnTo>
                    <a:lnTo>
                      <a:pt x="304" y="198"/>
                    </a:lnTo>
                    <a:lnTo>
                      <a:pt x="311" y="202"/>
                    </a:lnTo>
                    <a:lnTo>
                      <a:pt x="320" y="206"/>
                    </a:lnTo>
                    <a:lnTo>
                      <a:pt x="327" y="211"/>
                    </a:lnTo>
                    <a:lnTo>
                      <a:pt x="333" y="217"/>
                    </a:lnTo>
                    <a:lnTo>
                      <a:pt x="339" y="224"/>
                    </a:lnTo>
                    <a:lnTo>
                      <a:pt x="346" y="231"/>
                    </a:lnTo>
                    <a:lnTo>
                      <a:pt x="350" y="238"/>
                    </a:lnTo>
                    <a:lnTo>
                      <a:pt x="354" y="247"/>
                    </a:lnTo>
                    <a:lnTo>
                      <a:pt x="357" y="255"/>
                    </a:lnTo>
                    <a:lnTo>
                      <a:pt x="360" y="264"/>
                    </a:lnTo>
                    <a:lnTo>
                      <a:pt x="361" y="275"/>
                    </a:lnTo>
                    <a:lnTo>
                      <a:pt x="362" y="285"/>
                    </a:lnTo>
                    <a:lnTo>
                      <a:pt x="361" y="298"/>
                    </a:lnTo>
                    <a:lnTo>
                      <a:pt x="358" y="309"/>
                    </a:lnTo>
                    <a:lnTo>
                      <a:pt x="355" y="320"/>
                    </a:lnTo>
                    <a:lnTo>
                      <a:pt x="350" y="329"/>
                    </a:lnTo>
                    <a:lnTo>
                      <a:pt x="344" y="338"/>
                    </a:lnTo>
                    <a:lnTo>
                      <a:pt x="336" y="347"/>
                    </a:lnTo>
                    <a:lnTo>
                      <a:pt x="329" y="355"/>
                    </a:lnTo>
                    <a:lnTo>
                      <a:pt x="321" y="362"/>
                    </a:lnTo>
                    <a:lnTo>
                      <a:pt x="284" y="391"/>
                    </a:lnTo>
                    <a:lnTo>
                      <a:pt x="252" y="416"/>
                    </a:lnTo>
                    <a:lnTo>
                      <a:pt x="239" y="429"/>
                    </a:lnTo>
                    <a:lnTo>
                      <a:pt x="227" y="443"/>
                    </a:lnTo>
                    <a:lnTo>
                      <a:pt x="216" y="457"/>
                    </a:lnTo>
                    <a:lnTo>
                      <a:pt x="207" y="473"/>
                    </a:lnTo>
                    <a:lnTo>
                      <a:pt x="204" y="481"/>
                    </a:lnTo>
                    <a:lnTo>
                      <a:pt x="200" y="491"/>
                    </a:lnTo>
                    <a:lnTo>
                      <a:pt x="197" y="500"/>
                    </a:lnTo>
                    <a:lnTo>
                      <a:pt x="194" y="509"/>
                    </a:lnTo>
                    <a:lnTo>
                      <a:pt x="192" y="520"/>
                    </a:lnTo>
                    <a:lnTo>
                      <a:pt x="190" y="530"/>
                    </a:lnTo>
                    <a:lnTo>
                      <a:pt x="190" y="542"/>
                    </a:lnTo>
                    <a:lnTo>
                      <a:pt x="189" y="553"/>
                    </a:lnTo>
                    <a:lnTo>
                      <a:pt x="190" y="566"/>
                    </a:lnTo>
                    <a:lnTo>
                      <a:pt x="192" y="578"/>
                    </a:lnTo>
                    <a:lnTo>
                      <a:pt x="196" y="590"/>
                    </a:lnTo>
                    <a:lnTo>
                      <a:pt x="200" y="600"/>
                    </a:lnTo>
                    <a:lnTo>
                      <a:pt x="205" y="610"/>
                    </a:lnTo>
                    <a:lnTo>
                      <a:pt x="211" y="620"/>
                    </a:lnTo>
                    <a:lnTo>
                      <a:pt x="217" y="629"/>
                    </a:lnTo>
                    <a:lnTo>
                      <a:pt x="225" y="638"/>
                    </a:lnTo>
                    <a:lnTo>
                      <a:pt x="233" y="645"/>
                    </a:lnTo>
                    <a:lnTo>
                      <a:pt x="241" y="651"/>
                    </a:lnTo>
                    <a:lnTo>
                      <a:pt x="251" y="657"/>
                    </a:lnTo>
                    <a:lnTo>
                      <a:pt x="260" y="662"/>
                    </a:lnTo>
                    <a:lnTo>
                      <a:pt x="270" y="666"/>
                    </a:lnTo>
                    <a:lnTo>
                      <a:pt x="278" y="669"/>
                    </a:lnTo>
                    <a:lnTo>
                      <a:pt x="287" y="670"/>
                    </a:lnTo>
                    <a:lnTo>
                      <a:pt x="297" y="670"/>
                    </a:lnTo>
                    <a:lnTo>
                      <a:pt x="303" y="670"/>
                    </a:lnTo>
                    <a:lnTo>
                      <a:pt x="309" y="669"/>
                    </a:lnTo>
                    <a:lnTo>
                      <a:pt x="315" y="668"/>
                    </a:lnTo>
                    <a:lnTo>
                      <a:pt x="322" y="666"/>
                    </a:lnTo>
                    <a:lnTo>
                      <a:pt x="327" y="663"/>
                    </a:lnTo>
                    <a:lnTo>
                      <a:pt x="332" y="661"/>
                    </a:lnTo>
                    <a:lnTo>
                      <a:pt x="337" y="657"/>
                    </a:lnTo>
                    <a:lnTo>
                      <a:pt x="341" y="653"/>
                    </a:lnTo>
                    <a:lnTo>
                      <a:pt x="346" y="649"/>
                    </a:lnTo>
                    <a:lnTo>
                      <a:pt x="350" y="644"/>
                    </a:lnTo>
                    <a:lnTo>
                      <a:pt x="353" y="639"/>
                    </a:lnTo>
                    <a:lnTo>
                      <a:pt x="356" y="633"/>
                    </a:lnTo>
                    <a:lnTo>
                      <a:pt x="358" y="627"/>
                    </a:lnTo>
                    <a:lnTo>
                      <a:pt x="360" y="621"/>
                    </a:lnTo>
                    <a:lnTo>
                      <a:pt x="361" y="615"/>
                    </a:lnTo>
                    <a:lnTo>
                      <a:pt x="362" y="607"/>
                    </a:lnTo>
                    <a:lnTo>
                      <a:pt x="363" y="595"/>
                    </a:lnTo>
                    <a:lnTo>
                      <a:pt x="368" y="583"/>
                    </a:lnTo>
                    <a:lnTo>
                      <a:pt x="372" y="573"/>
                    </a:lnTo>
                    <a:lnTo>
                      <a:pt x="378" y="563"/>
                    </a:lnTo>
                    <a:lnTo>
                      <a:pt x="385" y="554"/>
                    </a:lnTo>
                    <a:lnTo>
                      <a:pt x="394" y="546"/>
                    </a:lnTo>
                    <a:lnTo>
                      <a:pt x="402" y="539"/>
                    </a:lnTo>
                    <a:lnTo>
                      <a:pt x="410" y="532"/>
                    </a:lnTo>
                    <a:lnTo>
                      <a:pt x="427" y="521"/>
                    </a:lnTo>
                    <a:lnTo>
                      <a:pt x="446" y="507"/>
                    </a:lnTo>
                    <a:lnTo>
                      <a:pt x="455" y="500"/>
                    </a:lnTo>
                    <a:lnTo>
                      <a:pt x="464" y="492"/>
                    </a:lnTo>
                    <a:lnTo>
                      <a:pt x="474" y="482"/>
                    </a:lnTo>
                    <a:lnTo>
                      <a:pt x="482" y="473"/>
                    </a:lnTo>
                    <a:lnTo>
                      <a:pt x="495" y="458"/>
                    </a:lnTo>
                    <a:lnTo>
                      <a:pt x="507" y="441"/>
                    </a:lnTo>
                    <a:lnTo>
                      <a:pt x="519" y="422"/>
                    </a:lnTo>
                    <a:lnTo>
                      <a:pt x="530" y="400"/>
                    </a:lnTo>
                    <a:lnTo>
                      <a:pt x="534" y="388"/>
                    </a:lnTo>
                    <a:lnTo>
                      <a:pt x="540" y="376"/>
                    </a:lnTo>
                    <a:lnTo>
                      <a:pt x="544" y="363"/>
                    </a:lnTo>
                    <a:lnTo>
                      <a:pt x="547" y="349"/>
                    </a:lnTo>
                    <a:lnTo>
                      <a:pt x="550" y="334"/>
                    </a:lnTo>
                    <a:lnTo>
                      <a:pt x="552" y="319"/>
                    </a:lnTo>
                    <a:lnTo>
                      <a:pt x="553" y="302"/>
                    </a:lnTo>
                    <a:lnTo>
                      <a:pt x="554" y="285"/>
                    </a:lnTo>
                    <a:lnTo>
                      <a:pt x="553" y="270"/>
                    </a:lnTo>
                    <a:lnTo>
                      <a:pt x="552" y="255"/>
                    </a:lnTo>
                    <a:lnTo>
                      <a:pt x="550" y="241"/>
                    </a:lnTo>
                    <a:lnTo>
                      <a:pt x="548" y="227"/>
                    </a:lnTo>
                    <a:lnTo>
                      <a:pt x="545" y="213"/>
                    </a:lnTo>
                    <a:lnTo>
                      <a:pt x="541" y="200"/>
                    </a:lnTo>
                    <a:lnTo>
                      <a:pt x="536" y="186"/>
                    </a:lnTo>
                    <a:lnTo>
                      <a:pt x="531" y="173"/>
                    </a:lnTo>
                    <a:lnTo>
                      <a:pt x="525" y="160"/>
                    </a:lnTo>
                    <a:lnTo>
                      <a:pt x="519" y="148"/>
                    </a:lnTo>
                    <a:lnTo>
                      <a:pt x="512" y="136"/>
                    </a:lnTo>
                    <a:lnTo>
                      <a:pt x="505" y="125"/>
                    </a:lnTo>
                    <a:lnTo>
                      <a:pt x="497" y="113"/>
                    </a:lnTo>
                    <a:lnTo>
                      <a:pt x="488" y="103"/>
                    </a:lnTo>
                    <a:lnTo>
                      <a:pt x="479" y="92"/>
                    </a:lnTo>
                    <a:lnTo>
                      <a:pt x="470" y="82"/>
                    </a:lnTo>
                    <a:lnTo>
                      <a:pt x="459" y="73"/>
                    </a:lnTo>
                    <a:lnTo>
                      <a:pt x="449" y="64"/>
                    </a:lnTo>
                    <a:lnTo>
                      <a:pt x="438" y="56"/>
                    </a:lnTo>
                    <a:lnTo>
                      <a:pt x="427" y="48"/>
                    </a:lnTo>
                    <a:lnTo>
                      <a:pt x="415" y="40"/>
                    </a:lnTo>
                    <a:lnTo>
                      <a:pt x="403" y="33"/>
                    </a:lnTo>
                    <a:lnTo>
                      <a:pt x="390" y="27"/>
                    </a:lnTo>
                    <a:lnTo>
                      <a:pt x="378" y="22"/>
                    </a:lnTo>
                    <a:lnTo>
                      <a:pt x="364" y="16"/>
                    </a:lnTo>
                    <a:lnTo>
                      <a:pt x="352" y="12"/>
                    </a:lnTo>
                    <a:lnTo>
                      <a:pt x="337" y="8"/>
                    </a:lnTo>
                    <a:lnTo>
                      <a:pt x="324" y="5"/>
                    </a:lnTo>
                    <a:lnTo>
                      <a:pt x="309" y="3"/>
                    </a:lnTo>
                    <a:lnTo>
                      <a:pt x="295" y="1"/>
                    </a:lnTo>
                    <a:lnTo>
                      <a:pt x="280" y="0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0C9CD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32" name="Freeform 64"/>
              <p:cNvSpPr>
                <a:spLocks noEditPoints="1"/>
              </p:cNvSpPr>
              <p:nvPr/>
            </p:nvSpPr>
            <p:spPr bwMode="auto">
              <a:xfrm>
                <a:off x="2229" y="2939"/>
                <a:ext cx="205" cy="212"/>
              </a:xfrm>
              <a:custGeom>
                <a:avLst/>
                <a:gdLst/>
                <a:ahLst/>
                <a:cxnLst>
                  <a:cxn ang="0">
                    <a:pos x="564" y="399"/>
                  </a:cxn>
                  <a:cxn ang="0">
                    <a:pos x="582" y="329"/>
                  </a:cxn>
                  <a:cxn ang="0">
                    <a:pos x="583" y="263"/>
                  </a:cxn>
                  <a:cxn ang="0">
                    <a:pos x="571" y="205"/>
                  </a:cxn>
                  <a:cxn ang="0">
                    <a:pos x="549" y="153"/>
                  </a:cxn>
                  <a:cxn ang="0">
                    <a:pos x="517" y="106"/>
                  </a:cxn>
                  <a:cxn ang="0">
                    <a:pos x="478" y="67"/>
                  </a:cxn>
                  <a:cxn ang="0">
                    <a:pos x="432" y="35"/>
                  </a:cxn>
                  <a:cxn ang="0">
                    <a:pos x="378" y="14"/>
                  </a:cxn>
                  <a:cxn ang="0">
                    <a:pos x="322" y="1"/>
                  </a:cxn>
                  <a:cxn ang="0">
                    <a:pos x="262" y="1"/>
                  </a:cxn>
                  <a:cxn ang="0">
                    <a:pos x="205" y="14"/>
                  </a:cxn>
                  <a:cxn ang="0">
                    <a:pos x="152" y="35"/>
                  </a:cxn>
                  <a:cxn ang="0">
                    <a:pos x="106" y="67"/>
                  </a:cxn>
                  <a:cxn ang="0">
                    <a:pos x="67" y="106"/>
                  </a:cxn>
                  <a:cxn ang="0">
                    <a:pos x="35" y="153"/>
                  </a:cxn>
                  <a:cxn ang="0">
                    <a:pos x="13" y="205"/>
                  </a:cxn>
                  <a:cxn ang="0">
                    <a:pos x="1" y="263"/>
                  </a:cxn>
                  <a:cxn ang="0">
                    <a:pos x="1" y="322"/>
                  </a:cxn>
                  <a:cxn ang="0">
                    <a:pos x="13" y="379"/>
                  </a:cxn>
                  <a:cxn ang="0">
                    <a:pos x="35" y="432"/>
                  </a:cxn>
                  <a:cxn ang="0">
                    <a:pos x="67" y="478"/>
                  </a:cxn>
                  <a:cxn ang="0">
                    <a:pos x="106" y="518"/>
                  </a:cxn>
                  <a:cxn ang="0">
                    <a:pos x="152" y="549"/>
                  </a:cxn>
                  <a:cxn ang="0">
                    <a:pos x="205" y="571"/>
                  </a:cxn>
                  <a:cxn ang="0">
                    <a:pos x="262" y="583"/>
                  </a:cxn>
                  <a:cxn ang="0">
                    <a:pos x="320" y="583"/>
                  </a:cxn>
                  <a:cxn ang="0">
                    <a:pos x="372" y="573"/>
                  </a:cxn>
                  <a:cxn ang="0">
                    <a:pos x="659" y="825"/>
                  </a:cxn>
                  <a:cxn ang="0">
                    <a:pos x="692" y="842"/>
                  </a:cxn>
                  <a:cxn ang="0">
                    <a:pos x="729" y="846"/>
                  </a:cxn>
                  <a:cxn ang="0">
                    <a:pos x="764" y="836"/>
                  </a:cxn>
                  <a:cxn ang="0">
                    <a:pos x="793" y="813"/>
                  </a:cxn>
                  <a:cxn ang="0">
                    <a:pos x="815" y="781"/>
                  </a:cxn>
                  <a:cxn ang="0">
                    <a:pos x="822" y="744"/>
                  </a:cxn>
                  <a:cxn ang="0">
                    <a:pos x="815" y="708"/>
                  </a:cxn>
                  <a:cxn ang="0">
                    <a:pos x="793" y="677"/>
                  </a:cxn>
                  <a:cxn ang="0">
                    <a:pos x="236" y="474"/>
                  </a:cxn>
                  <a:cxn ang="0">
                    <a:pos x="171" y="440"/>
                  </a:cxn>
                  <a:cxn ang="0">
                    <a:pos x="124" y="384"/>
                  </a:cxn>
                  <a:cxn ang="0">
                    <a:pos x="102" y="312"/>
                  </a:cxn>
                  <a:cxn ang="0">
                    <a:pos x="109" y="236"/>
                  </a:cxn>
                  <a:cxn ang="0">
                    <a:pos x="145" y="171"/>
                  </a:cxn>
                  <a:cxn ang="0">
                    <a:pos x="201" y="124"/>
                  </a:cxn>
                  <a:cxn ang="0">
                    <a:pos x="272" y="102"/>
                  </a:cxn>
                  <a:cxn ang="0">
                    <a:pos x="349" y="109"/>
                  </a:cxn>
                  <a:cxn ang="0">
                    <a:pos x="414" y="145"/>
                  </a:cxn>
                  <a:cxn ang="0">
                    <a:pos x="460" y="201"/>
                  </a:cxn>
                  <a:cxn ang="0">
                    <a:pos x="482" y="273"/>
                  </a:cxn>
                  <a:cxn ang="0">
                    <a:pos x="474" y="349"/>
                  </a:cxn>
                  <a:cxn ang="0">
                    <a:pos x="439" y="414"/>
                  </a:cxn>
                  <a:cxn ang="0">
                    <a:pos x="383" y="460"/>
                  </a:cxn>
                  <a:cxn ang="0">
                    <a:pos x="312" y="483"/>
                  </a:cxn>
                </a:cxnLst>
                <a:rect l="0" t="0" r="r" b="b"/>
                <a:pathLst>
                  <a:path w="822" h="846">
                    <a:moveTo>
                      <a:pt x="793" y="677"/>
                    </a:moveTo>
                    <a:lnTo>
                      <a:pt x="549" y="432"/>
                    </a:lnTo>
                    <a:lnTo>
                      <a:pt x="557" y="416"/>
                    </a:lnTo>
                    <a:lnTo>
                      <a:pt x="564" y="399"/>
                    </a:lnTo>
                    <a:lnTo>
                      <a:pt x="570" y="383"/>
                    </a:lnTo>
                    <a:lnTo>
                      <a:pt x="575" y="365"/>
                    </a:lnTo>
                    <a:lnTo>
                      <a:pt x="579" y="347"/>
                    </a:lnTo>
                    <a:lnTo>
                      <a:pt x="582" y="329"/>
                    </a:lnTo>
                    <a:lnTo>
                      <a:pt x="584" y="311"/>
                    </a:lnTo>
                    <a:lnTo>
                      <a:pt x="584" y="292"/>
                    </a:lnTo>
                    <a:lnTo>
                      <a:pt x="584" y="277"/>
                    </a:lnTo>
                    <a:lnTo>
                      <a:pt x="583" y="263"/>
                    </a:lnTo>
                    <a:lnTo>
                      <a:pt x="581" y="248"/>
                    </a:lnTo>
                    <a:lnTo>
                      <a:pt x="579" y="233"/>
                    </a:lnTo>
                    <a:lnTo>
                      <a:pt x="575" y="219"/>
                    </a:lnTo>
                    <a:lnTo>
                      <a:pt x="571" y="205"/>
                    </a:lnTo>
                    <a:lnTo>
                      <a:pt x="566" y="192"/>
                    </a:lnTo>
                    <a:lnTo>
                      <a:pt x="561" y="178"/>
                    </a:lnTo>
                    <a:lnTo>
                      <a:pt x="556" y="166"/>
                    </a:lnTo>
                    <a:lnTo>
                      <a:pt x="549" y="153"/>
                    </a:lnTo>
                    <a:lnTo>
                      <a:pt x="542" y="141"/>
                    </a:lnTo>
                    <a:lnTo>
                      <a:pt x="535" y="129"/>
                    </a:lnTo>
                    <a:lnTo>
                      <a:pt x="526" y="118"/>
                    </a:lnTo>
                    <a:lnTo>
                      <a:pt x="517" y="106"/>
                    </a:lnTo>
                    <a:lnTo>
                      <a:pt x="509" y="96"/>
                    </a:lnTo>
                    <a:lnTo>
                      <a:pt x="498" y="85"/>
                    </a:lnTo>
                    <a:lnTo>
                      <a:pt x="489" y="76"/>
                    </a:lnTo>
                    <a:lnTo>
                      <a:pt x="478" y="67"/>
                    </a:lnTo>
                    <a:lnTo>
                      <a:pt x="467" y="58"/>
                    </a:lnTo>
                    <a:lnTo>
                      <a:pt x="456" y="50"/>
                    </a:lnTo>
                    <a:lnTo>
                      <a:pt x="443" y="42"/>
                    </a:lnTo>
                    <a:lnTo>
                      <a:pt x="432" y="35"/>
                    </a:lnTo>
                    <a:lnTo>
                      <a:pt x="419" y="29"/>
                    </a:lnTo>
                    <a:lnTo>
                      <a:pt x="406" y="23"/>
                    </a:lnTo>
                    <a:lnTo>
                      <a:pt x="392" y="18"/>
                    </a:lnTo>
                    <a:lnTo>
                      <a:pt x="378" y="14"/>
                    </a:lnTo>
                    <a:lnTo>
                      <a:pt x="365" y="9"/>
                    </a:lnTo>
                    <a:lnTo>
                      <a:pt x="351" y="6"/>
                    </a:lnTo>
                    <a:lnTo>
                      <a:pt x="337" y="3"/>
                    </a:lnTo>
                    <a:lnTo>
                      <a:pt x="322" y="1"/>
                    </a:lnTo>
                    <a:lnTo>
                      <a:pt x="308" y="0"/>
                    </a:lnTo>
                    <a:lnTo>
                      <a:pt x="292" y="0"/>
                    </a:lnTo>
                    <a:lnTo>
                      <a:pt x="277" y="0"/>
                    </a:lnTo>
                    <a:lnTo>
                      <a:pt x="262" y="1"/>
                    </a:lnTo>
                    <a:lnTo>
                      <a:pt x="247" y="3"/>
                    </a:lnTo>
                    <a:lnTo>
                      <a:pt x="234" y="6"/>
                    </a:lnTo>
                    <a:lnTo>
                      <a:pt x="219" y="9"/>
                    </a:lnTo>
                    <a:lnTo>
                      <a:pt x="205" y="14"/>
                    </a:lnTo>
                    <a:lnTo>
                      <a:pt x="192" y="18"/>
                    </a:lnTo>
                    <a:lnTo>
                      <a:pt x="178" y="23"/>
                    </a:lnTo>
                    <a:lnTo>
                      <a:pt x="165" y="29"/>
                    </a:lnTo>
                    <a:lnTo>
                      <a:pt x="152" y="35"/>
                    </a:lnTo>
                    <a:lnTo>
                      <a:pt x="141" y="42"/>
                    </a:lnTo>
                    <a:lnTo>
                      <a:pt x="128" y="50"/>
                    </a:lnTo>
                    <a:lnTo>
                      <a:pt x="117" y="58"/>
                    </a:lnTo>
                    <a:lnTo>
                      <a:pt x="106" y="67"/>
                    </a:lnTo>
                    <a:lnTo>
                      <a:pt x="96" y="76"/>
                    </a:lnTo>
                    <a:lnTo>
                      <a:pt x="86" y="85"/>
                    </a:lnTo>
                    <a:lnTo>
                      <a:pt x="75" y="96"/>
                    </a:lnTo>
                    <a:lnTo>
                      <a:pt x="67" y="106"/>
                    </a:lnTo>
                    <a:lnTo>
                      <a:pt x="57" y="118"/>
                    </a:lnTo>
                    <a:lnTo>
                      <a:pt x="50" y="129"/>
                    </a:lnTo>
                    <a:lnTo>
                      <a:pt x="42" y="141"/>
                    </a:lnTo>
                    <a:lnTo>
                      <a:pt x="35" y="153"/>
                    </a:lnTo>
                    <a:lnTo>
                      <a:pt x="28" y="166"/>
                    </a:lnTo>
                    <a:lnTo>
                      <a:pt x="23" y="178"/>
                    </a:lnTo>
                    <a:lnTo>
                      <a:pt x="18" y="192"/>
                    </a:lnTo>
                    <a:lnTo>
                      <a:pt x="13" y="205"/>
                    </a:lnTo>
                    <a:lnTo>
                      <a:pt x="8" y="219"/>
                    </a:lnTo>
                    <a:lnTo>
                      <a:pt x="5" y="233"/>
                    </a:lnTo>
                    <a:lnTo>
                      <a:pt x="3" y="248"/>
                    </a:lnTo>
                    <a:lnTo>
                      <a:pt x="1" y="263"/>
                    </a:lnTo>
                    <a:lnTo>
                      <a:pt x="0" y="277"/>
                    </a:lnTo>
                    <a:lnTo>
                      <a:pt x="0" y="292"/>
                    </a:lnTo>
                    <a:lnTo>
                      <a:pt x="0" y="308"/>
                    </a:lnTo>
                    <a:lnTo>
                      <a:pt x="1" y="322"/>
                    </a:lnTo>
                    <a:lnTo>
                      <a:pt x="3" y="337"/>
                    </a:lnTo>
                    <a:lnTo>
                      <a:pt x="5" y="351"/>
                    </a:lnTo>
                    <a:lnTo>
                      <a:pt x="8" y="365"/>
                    </a:lnTo>
                    <a:lnTo>
                      <a:pt x="13" y="379"/>
                    </a:lnTo>
                    <a:lnTo>
                      <a:pt x="18" y="393"/>
                    </a:lnTo>
                    <a:lnTo>
                      <a:pt x="23" y="405"/>
                    </a:lnTo>
                    <a:lnTo>
                      <a:pt x="28" y="419"/>
                    </a:lnTo>
                    <a:lnTo>
                      <a:pt x="35" y="432"/>
                    </a:lnTo>
                    <a:lnTo>
                      <a:pt x="42" y="444"/>
                    </a:lnTo>
                    <a:lnTo>
                      <a:pt x="50" y="456"/>
                    </a:lnTo>
                    <a:lnTo>
                      <a:pt x="57" y="467"/>
                    </a:lnTo>
                    <a:lnTo>
                      <a:pt x="67" y="478"/>
                    </a:lnTo>
                    <a:lnTo>
                      <a:pt x="75" y="489"/>
                    </a:lnTo>
                    <a:lnTo>
                      <a:pt x="86" y="499"/>
                    </a:lnTo>
                    <a:lnTo>
                      <a:pt x="96" y="509"/>
                    </a:lnTo>
                    <a:lnTo>
                      <a:pt x="106" y="518"/>
                    </a:lnTo>
                    <a:lnTo>
                      <a:pt x="117" y="526"/>
                    </a:lnTo>
                    <a:lnTo>
                      <a:pt x="128" y="535"/>
                    </a:lnTo>
                    <a:lnTo>
                      <a:pt x="141" y="542"/>
                    </a:lnTo>
                    <a:lnTo>
                      <a:pt x="152" y="549"/>
                    </a:lnTo>
                    <a:lnTo>
                      <a:pt x="165" y="556"/>
                    </a:lnTo>
                    <a:lnTo>
                      <a:pt x="178" y="562"/>
                    </a:lnTo>
                    <a:lnTo>
                      <a:pt x="192" y="567"/>
                    </a:lnTo>
                    <a:lnTo>
                      <a:pt x="205" y="571"/>
                    </a:lnTo>
                    <a:lnTo>
                      <a:pt x="219" y="575"/>
                    </a:lnTo>
                    <a:lnTo>
                      <a:pt x="234" y="579"/>
                    </a:lnTo>
                    <a:lnTo>
                      <a:pt x="247" y="582"/>
                    </a:lnTo>
                    <a:lnTo>
                      <a:pt x="262" y="583"/>
                    </a:lnTo>
                    <a:lnTo>
                      <a:pt x="277" y="584"/>
                    </a:lnTo>
                    <a:lnTo>
                      <a:pt x="292" y="585"/>
                    </a:lnTo>
                    <a:lnTo>
                      <a:pt x="305" y="584"/>
                    </a:lnTo>
                    <a:lnTo>
                      <a:pt x="320" y="583"/>
                    </a:lnTo>
                    <a:lnTo>
                      <a:pt x="334" y="582"/>
                    </a:lnTo>
                    <a:lnTo>
                      <a:pt x="346" y="580"/>
                    </a:lnTo>
                    <a:lnTo>
                      <a:pt x="360" y="576"/>
                    </a:lnTo>
                    <a:lnTo>
                      <a:pt x="372" y="573"/>
                    </a:lnTo>
                    <a:lnTo>
                      <a:pt x="386" y="569"/>
                    </a:lnTo>
                    <a:lnTo>
                      <a:pt x="397" y="565"/>
                    </a:lnTo>
                    <a:lnTo>
                      <a:pt x="652" y="818"/>
                    </a:lnTo>
                    <a:lnTo>
                      <a:pt x="659" y="825"/>
                    </a:lnTo>
                    <a:lnTo>
                      <a:pt x="666" y="831"/>
                    </a:lnTo>
                    <a:lnTo>
                      <a:pt x="675" y="836"/>
                    </a:lnTo>
                    <a:lnTo>
                      <a:pt x="683" y="839"/>
                    </a:lnTo>
                    <a:lnTo>
                      <a:pt x="692" y="842"/>
                    </a:lnTo>
                    <a:lnTo>
                      <a:pt x="702" y="844"/>
                    </a:lnTo>
                    <a:lnTo>
                      <a:pt x="710" y="846"/>
                    </a:lnTo>
                    <a:lnTo>
                      <a:pt x="719" y="846"/>
                    </a:lnTo>
                    <a:lnTo>
                      <a:pt x="729" y="846"/>
                    </a:lnTo>
                    <a:lnTo>
                      <a:pt x="738" y="844"/>
                    </a:lnTo>
                    <a:lnTo>
                      <a:pt x="748" y="842"/>
                    </a:lnTo>
                    <a:lnTo>
                      <a:pt x="756" y="839"/>
                    </a:lnTo>
                    <a:lnTo>
                      <a:pt x="764" y="836"/>
                    </a:lnTo>
                    <a:lnTo>
                      <a:pt x="773" y="831"/>
                    </a:lnTo>
                    <a:lnTo>
                      <a:pt x="781" y="825"/>
                    </a:lnTo>
                    <a:lnTo>
                      <a:pt x="788" y="818"/>
                    </a:lnTo>
                    <a:lnTo>
                      <a:pt x="793" y="813"/>
                    </a:lnTo>
                    <a:lnTo>
                      <a:pt x="801" y="806"/>
                    </a:lnTo>
                    <a:lnTo>
                      <a:pt x="806" y="797"/>
                    </a:lnTo>
                    <a:lnTo>
                      <a:pt x="811" y="789"/>
                    </a:lnTo>
                    <a:lnTo>
                      <a:pt x="815" y="781"/>
                    </a:lnTo>
                    <a:lnTo>
                      <a:pt x="818" y="771"/>
                    </a:lnTo>
                    <a:lnTo>
                      <a:pt x="820" y="763"/>
                    </a:lnTo>
                    <a:lnTo>
                      <a:pt x="822" y="754"/>
                    </a:lnTo>
                    <a:lnTo>
                      <a:pt x="822" y="744"/>
                    </a:lnTo>
                    <a:lnTo>
                      <a:pt x="822" y="735"/>
                    </a:lnTo>
                    <a:lnTo>
                      <a:pt x="820" y="726"/>
                    </a:lnTo>
                    <a:lnTo>
                      <a:pt x="818" y="717"/>
                    </a:lnTo>
                    <a:lnTo>
                      <a:pt x="815" y="708"/>
                    </a:lnTo>
                    <a:lnTo>
                      <a:pt x="811" y="699"/>
                    </a:lnTo>
                    <a:lnTo>
                      <a:pt x="806" y="691"/>
                    </a:lnTo>
                    <a:lnTo>
                      <a:pt x="801" y="684"/>
                    </a:lnTo>
                    <a:lnTo>
                      <a:pt x="793" y="677"/>
                    </a:lnTo>
                    <a:close/>
                    <a:moveTo>
                      <a:pt x="292" y="483"/>
                    </a:moveTo>
                    <a:lnTo>
                      <a:pt x="272" y="483"/>
                    </a:lnTo>
                    <a:lnTo>
                      <a:pt x="253" y="480"/>
                    </a:lnTo>
                    <a:lnTo>
                      <a:pt x="236" y="474"/>
                    </a:lnTo>
                    <a:lnTo>
                      <a:pt x="218" y="468"/>
                    </a:lnTo>
                    <a:lnTo>
                      <a:pt x="201" y="460"/>
                    </a:lnTo>
                    <a:lnTo>
                      <a:pt x="186" y="450"/>
                    </a:lnTo>
                    <a:lnTo>
                      <a:pt x="171" y="440"/>
                    </a:lnTo>
                    <a:lnTo>
                      <a:pt x="157" y="427"/>
                    </a:lnTo>
                    <a:lnTo>
                      <a:pt x="145" y="414"/>
                    </a:lnTo>
                    <a:lnTo>
                      <a:pt x="133" y="399"/>
                    </a:lnTo>
                    <a:lnTo>
                      <a:pt x="124" y="384"/>
                    </a:lnTo>
                    <a:lnTo>
                      <a:pt x="116" y="367"/>
                    </a:lnTo>
                    <a:lnTo>
                      <a:pt x="109" y="349"/>
                    </a:lnTo>
                    <a:lnTo>
                      <a:pt x="105" y="330"/>
                    </a:lnTo>
                    <a:lnTo>
                      <a:pt x="102" y="312"/>
                    </a:lnTo>
                    <a:lnTo>
                      <a:pt x="101" y="292"/>
                    </a:lnTo>
                    <a:lnTo>
                      <a:pt x="102" y="273"/>
                    </a:lnTo>
                    <a:lnTo>
                      <a:pt x="105" y="253"/>
                    </a:lnTo>
                    <a:lnTo>
                      <a:pt x="109" y="236"/>
                    </a:lnTo>
                    <a:lnTo>
                      <a:pt x="116" y="218"/>
                    </a:lnTo>
                    <a:lnTo>
                      <a:pt x="124" y="201"/>
                    </a:lnTo>
                    <a:lnTo>
                      <a:pt x="133" y="186"/>
                    </a:lnTo>
                    <a:lnTo>
                      <a:pt x="145" y="171"/>
                    </a:lnTo>
                    <a:lnTo>
                      <a:pt x="157" y="157"/>
                    </a:lnTo>
                    <a:lnTo>
                      <a:pt x="171" y="145"/>
                    </a:lnTo>
                    <a:lnTo>
                      <a:pt x="186" y="133"/>
                    </a:lnTo>
                    <a:lnTo>
                      <a:pt x="201" y="124"/>
                    </a:lnTo>
                    <a:lnTo>
                      <a:pt x="218" y="117"/>
                    </a:lnTo>
                    <a:lnTo>
                      <a:pt x="236" y="109"/>
                    </a:lnTo>
                    <a:lnTo>
                      <a:pt x="253" y="105"/>
                    </a:lnTo>
                    <a:lnTo>
                      <a:pt x="272" y="102"/>
                    </a:lnTo>
                    <a:lnTo>
                      <a:pt x="292" y="101"/>
                    </a:lnTo>
                    <a:lnTo>
                      <a:pt x="312" y="102"/>
                    </a:lnTo>
                    <a:lnTo>
                      <a:pt x="331" y="105"/>
                    </a:lnTo>
                    <a:lnTo>
                      <a:pt x="349" y="109"/>
                    </a:lnTo>
                    <a:lnTo>
                      <a:pt x="366" y="117"/>
                    </a:lnTo>
                    <a:lnTo>
                      <a:pt x="383" y="124"/>
                    </a:lnTo>
                    <a:lnTo>
                      <a:pt x="398" y="133"/>
                    </a:lnTo>
                    <a:lnTo>
                      <a:pt x="414" y="145"/>
                    </a:lnTo>
                    <a:lnTo>
                      <a:pt x="427" y="157"/>
                    </a:lnTo>
                    <a:lnTo>
                      <a:pt x="439" y="171"/>
                    </a:lnTo>
                    <a:lnTo>
                      <a:pt x="450" y="186"/>
                    </a:lnTo>
                    <a:lnTo>
                      <a:pt x="460" y="201"/>
                    </a:lnTo>
                    <a:lnTo>
                      <a:pt x="468" y="218"/>
                    </a:lnTo>
                    <a:lnTo>
                      <a:pt x="474" y="236"/>
                    </a:lnTo>
                    <a:lnTo>
                      <a:pt x="480" y="253"/>
                    </a:lnTo>
                    <a:lnTo>
                      <a:pt x="482" y="273"/>
                    </a:lnTo>
                    <a:lnTo>
                      <a:pt x="483" y="292"/>
                    </a:lnTo>
                    <a:lnTo>
                      <a:pt x="482" y="312"/>
                    </a:lnTo>
                    <a:lnTo>
                      <a:pt x="480" y="330"/>
                    </a:lnTo>
                    <a:lnTo>
                      <a:pt x="474" y="349"/>
                    </a:lnTo>
                    <a:lnTo>
                      <a:pt x="468" y="367"/>
                    </a:lnTo>
                    <a:lnTo>
                      <a:pt x="460" y="384"/>
                    </a:lnTo>
                    <a:lnTo>
                      <a:pt x="450" y="399"/>
                    </a:lnTo>
                    <a:lnTo>
                      <a:pt x="439" y="414"/>
                    </a:lnTo>
                    <a:lnTo>
                      <a:pt x="427" y="427"/>
                    </a:lnTo>
                    <a:lnTo>
                      <a:pt x="414" y="440"/>
                    </a:lnTo>
                    <a:lnTo>
                      <a:pt x="398" y="450"/>
                    </a:lnTo>
                    <a:lnTo>
                      <a:pt x="383" y="460"/>
                    </a:lnTo>
                    <a:lnTo>
                      <a:pt x="366" y="468"/>
                    </a:lnTo>
                    <a:lnTo>
                      <a:pt x="349" y="474"/>
                    </a:lnTo>
                    <a:lnTo>
                      <a:pt x="331" y="480"/>
                    </a:lnTo>
                    <a:lnTo>
                      <a:pt x="312" y="483"/>
                    </a:lnTo>
                    <a:lnTo>
                      <a:pt x="292" y="483"/>
                    </a:lnTo>
                    <a:close/>
                  </a:path>
                </a:pathLst>
              </a:custGeom>
              <a:solidFill>
                <a:srgbClr val="DB671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33" name="Freeform 65"/>
              <p:cNvSpPr>
                <a:spLocks noEditPoints="1"/>
              </p:cNvSpPr>
              <p:nvPr/>
            </p:nvSpPr>
            <p:spPr bwMode="auto">
              <a:xfrm>
                <a:off x="3588" y="4039"/>
                <a:ext cx="90" cy="104"/>
              </a:xfrm>
              <a:custGeom>
                <a:avLst/>
                <a:gdLst/>
                <a:ahLst/>
                <a:cxnLst>
                  <a:cxn ang="0">
                    <a:pos x="112" y="108"/>
                  </a:cxn>
                  <a:cxn ang="0">
                    <a:pos x="121" y="89"/>
                  </a:cxn>
                  <a:cxn ang="0">
                    <a:pos x="145" y="68"/>
                  </a:cxn>
                  <a:cxn ang="0">
                    <a:pos x="161" y="64"/>
                  </a:cxn>
                  <a:cxn ang="0">
                    <a:pos x="193" y="64"/>
                  </a:cxn>
                  <a:cxn ang="0">
                    <a:pos x="208" y="68"/>
                  </a:cxn>
                  <a:cxn ang="0">
                    <a:pos x="233" y="89"/>
                  </a:cxn>
                  <a:cxn ang="0">
                    <a:pos x="242" y="108"/>
                  </a:cxn>
                  <a:cxn ang="0">
                    <a:pos x="243" y="169"/>
                  </a:cxn>
                  <a:cxn ang="0">
                    <a:pos x="305" y="107"/>
                  </a:cxn>
                  <a:cxn ang="0">
                    <a:pos x="297" y="73"/>
                  </a:cxn>
                  <a:cxn ang="0">
                    <a:pos x="279" y="44"/>
                  </a:cxn>
                  <a:cxn ang="0">
                    <a:pos x="253" y="21"/>
                  </a:cxn>
                  <a:cxn ang="0">
                    <a:pos x="223" y="5"/>
                  </a:cxn>
                  <a:cxn ang="0">
                    <a:pos x="187" y="0"/>
                  </a:cxn>
                  <a:cxn ang="0">
                    <a:pos x="142" y="2"/>
                  </a:cxn>
                  <a:cxn ang="0">
                    <a:pos x="110" y="15"/>
                  </a:cxn>
                  <a:cxn ang="0">
                    <a:pos x="82" y="36"/>
                  </a:cxn>
                  <a:cxn ang="0">
                    <a:pos x="62" y="63"/>
                  </a:cxn>
                  <a:cxn ang="0">
                    <a:pos x="50" y="95"/>
                  </a:cxn>
                  <a:cxn ang="0">
                    <a:pos x="48" y="169"/>
                  </a:cxn>
                  <a:cxn ang="0">
                    <a:pos x="0" y="199"/>
                  </a:cxn>
                  <a:cxn ang="0">
                    <a:pos x="2" y="353"/>
                  </a:cxn>
                  <a:cxn ang="0">
                    <a:pos x="9" y="375"/>
                  </a:cxn>
                  <a:cxn ang="0">
                    <a:pos x="24" y="394"/>
                  </a:cxn>
                  <a:cxn ang="0">
                    <a:pos x="41" y="408"/>
                  </a:cxn>
                  <a:cxn ang="0">
                    <a:pos x="63" y="416"/>
                  </a:cxn>
                  <a:cxn ang="0">
                    <a:pos x="281" y="417"/>
                  </a:cxn>
                  <a:cxn ang="0">
                    <a:pos x="305" y="414"/>
                  </a:cxn>
                  <a:cxn ang="0">
                    <a:pos x="326" y="403"/>
                  </a:cxn>
                  <a:cxn ang="0">
                    <a:pos x="343" y="388"/>
                  </a:cxn>
                  <a:cxn ang="0">
                    <a:pos x="354" y="369"/>
                  </a:cxn>
                  <a:cxn ang="0">
                    <a:pos x="360" y="346"/>
                  </a:cxn>
                  <a:cxn ang="0">
                    <a:pos x="0" y="199"/>
                  </a:cxn>
                  <a:cxn ang="0">
                    <a:pos x="204" y="351"/>
                  </a:cxn>
                  <a:cxn ang="0">
                    <a:pos x="195" y="363"/>
                  </a:cxn>
                  <a:cxn ang="0">
                    <a:pos x="180" y="367"/>
                  </a:cxn>
                  <a:cxn ang="0">
                    <a:pos x="165" y="363"/>
                  </a:cxn>
                  <a:cxn ang="0">
                    <a:pos x="156" y="351"/>
                  </a:cxn>
                  <a:cxn ang="0">
                    <a:pos x="154" y="300"/>
                  </a:cxn>
                  <a:cxn ang="0">
                    <a:pos x="159" y="286"/>
                  </a:cxn>
                  <a:cxn ang="0">
                    <a:pos x="171" y="276"/>
                  </a:cxn>
                  <a:cxn ang="0">
                    <a:pos x="185" y="275"/>
                  </a:cxn>
                  <a:cxn ang="0">
                    <a:pos x="199" y="282"/>
                  </a:cxn>
                  <a:cxn ang="0">
                    <a:pos x="206" y="295"/>
                  </a:cxn>
                </a:cxnLst>
                <a:rect l="0" t="0" r="r" b="b"/>
                <a:pathLst>
                  <a:path w="360" h="417">
                    <a:moveTo>
                      <a:pt x="111" y="119"/>
                    </a:moveTo>
                    <a:lnTo>
                      <a:pt x="111" y="114"/>
                    </a:lnTo>
                    <a:lnTo>
                      <a:pt x="112" y="108"/>
                    </a:lnTo>
                    <a:lnTo>
                      <a:pt x="113" y="103"/>
                    </a:lnTo>
                    <a:lnTo>
                      <a:pt x="115" y="98"/>
                    </a:lnTo>
                    <a:lnTo>
                      <a:pt x="121" y="89"/>
                    </a:lnTo>
                    <a:lnTo>
                      <a:pt x="127" y="80"/>
                    </a:lnTo>
                    <a:lnTo>
                      <a:pt x="135" y="73"/>
                    </a:lnTo>
                    <a:lnTo>
                      <a:pt x="145" y="68"/>
                    </a:lnTo>
                    <a:lnTo>
                      <a:pt x="150" y="66"/>
                    </a:lnTo>
                    <a:lnTo>
                      <a:pt x="155" y="65"/>
                    </a:lnTo>
                    <a:lnTo>
                      <a:pt x="161" y="64"/>
                    </a:lnTo>
                    <a:lnTo>
                      <a:pt x="166" y="64"/>
                    </a:lnTo>
                    <a:lnTo>
                      <a:pt x="187" y="64"/>
                    </a:lnTo>
                    <a:lnTo>
                      <a:pt x="193" y="64"/>
                    </a:lnTo>
                    <a:lnTo>
                      <a:pt x="198" y="65"/>
                    </a:lnTo>
                    <a:lnTo>
                      <a:pt x="203" y="66"/>
                    </a:lnTo>
                    <a:lnTo>
                      <a:pt x="208" y="68"/>
                    </a:lnTo>
                    <a:lnTo>
                      <a:pt x="218" y="73"/>
                    </a:lnTo>
                    <a:lnTo>
                      <a:pt x="226" y="80"/>
                    </a:lnTo>
                    <a:lnTo>
                      <a:pt x="233" y="89"/>
                    </a:lnTo>
                    <a:lnTo>
                      <a:pt x="238" y="98"/>
                    </a:lnTo>
                    <a:lnTo>
                      <a:pt x="240" y="103"/>
                    </a:lnTo>
                    <a:lnTo>
                      <a:pt x="242" y="108"/>
                    </a:lnTo>
                    <a:lnTo>
                      <a:pt x="243" y="114"/>
                    </a:lnTo>
                    <a:lnTo>
                      <a:pt x="243" y="119"/>
                    </a:lnTo>
                    <a:lnTo>
                      <a:pt x="243" y="169"/>
                    </a:lnTo>
                    <a:lnTo>
                      <a:pt x="306" y="169"/>
                    </a:lnTo>
                    <a:lnTo>
                      <a:pt x="306" y="119"/>
                    </a:lnTo>
                    <a:lnTo>
                      <a:pt x="305" y="107"/>
                    </a:lnTo>
                    <a:lnTo>
                      <a:pt x="304" y="95"/>
                    </a:lnTo>
                    <a:lnTo>
                      <a:pt x="301" y="83"/>
                    </a:lnTo>
                    <a:lnTo>
                      <a:pt x="297" y="73"/>
                    </a:lnTo>
                    <a:lnTo>
                      <a:pt x="292" y="63"/>
                    </a:lnTo>
                    <a:lnTo>
                      <a:pt x="285" y="53"/>
                    </a:lnTo>
                    <a:lnTo>
                      <a:pt x="279" y="44"/>
                    </a:lnTo>
                    <a:lnTo>
                      <a:pt x="271" y="36"/>
                    </a:lnTo>
                    <a:lnTo>
                      <a:pt x="262" y="27"/>
                    </a:lnTo>
                    <a:lnTo>
                      <a:pt x="253" y="21"/>
                    </a:lnTo>
                    <a:lnTo>
                      <a:pt x="244" y="15"/>
                    </a:lnTo>
                    <a:lnTo>
                      <a:pt x="233" y="9"/>
                    </a:lnTo>
                    <a:lnTo>
                      <a:pt x="223" y="5"/>
                    </a:lnTo>
                    <a:lnTo>
                      <a:pt x="211" y="2"/>
                    </a:lnTo>
                    <a:lnTo>
                      <a:pt x="199" y="1"/>
                    </a:lnTo>
                    <a:lnTo>
                      <a:pt x="187" y="0"/>
                    </a:lnTo>
                    <a:lnTo>
                      <a:pt x="166" y="0"/>
                    </a:lnTo>
                    <a:lnTo>
                      <a:pt x="154" y="1"/>
                    </a:lnTo>
                    <a:lnTo>
                      <a:pt x="142" y="2"/>
                    </a:lnTo>
                    <a:lnTo>
                      <a:pt x="131" y="5"/>
                    </a:lnTo>
                    <a:lnTo>
                      <a:pt x="121" y="9"/>
                    </a:lnTo>
                    <a:lnTo>
                      <a:pt x="110" y="15"/>
                    </a:lnTo>
                    <a:lnTo>
                      <a:pt x="100" y="21"/>
                    </a:lnTo>
                    <a:lnTo>
                      <a:pt x="90" y="27"/>
                    </a:lnTo>
                    <a:lnTo>
                      <a:pt x="82" y="36"/>
                    </a:lnTo>
                    <a:lnTo>
                      <a:pt x="75" y="44"/>
                    </a:lnTo>
                    <a:lnTo>
                      <a:pt x="67" y="53"/>
                    </a:lnTo>
                    <a:lnTo>
                      <a:pt x="62" y="63"/>
                    </a:lnTo>
                    <a:lnTo>
                      <a:pt x="57" y="73"/>
                    </a:lnTo>
                    <a:lnTo>
                      <a:pt x="53" y="83"/>
                    </a:lnTo>
                    <a:lnTo>
                      <a:pt x="50" y="95"/>
                    </a:lnTo>
                    <a:lnTo>
                      <a:pt x="48" y="107"/>
                    </a:lnTo>
                    <a:lnTo>
                      <a:pt x="48" y="119"/>
                    </a:lnTo>
                    <a:lnTo>
                      <a:pt x="48" y="169"/>
                    </a:lnTo>
                    <a:lnTo>
                      <a:pt x="111" y="169"/>
                    </a:lnTo>
                    <a:lnTo>
                      <a:pt x="111" y="119"/>
                    </a:lnTo>
                    <a:close/>
                    <a:moveTo>
                      <a:pt x="0" y="199"/>
                    </a:moveTo>
                    <a:lnTo>
                      <a:pt x="0" y="338"/>
                    </a:lnTo>
                    <a:lnTo>
                      <a:pt x="1" y="346"/>
                    </a:lnTo>
                    <a:lnTo>
                      <a:pt x="2" y="353"/>
                    </a:lnTo>
                    <a:lnTo>
                      <a:pt x="4" y="362"/>
                    </a:lnTo>
                    <a:lnTo>
                      <a:pt x="6" y="369"/>
                    </a:lnTo>
                    <a:lnTo>
                      <a:pt x="9" y="375"/>
                    </a:lnTo>
                    <a:lnTo>
                      <a:pt x="13" y="383"/>
                    </a:lnTo>
                    <a:lnTo>
                      <a:pt x="18" y="388"/>
                    </a:lnTo>
                    <a:lnTo>
                      <a:pt x="24" y="394"/>
                    </a:lnTo>
                    <a:lnTo>
                      <a:pt x="29" y="399"/>
                    </a:lnTo>
                    <a:lnTo>
                      <a:pt x="35" y="403"/>
                    </a:lnTo>
                    <a:lnTo>
                      <a:pt x="41" y="408"/>
                    </a:lnTo>
                    <a:lnTo>
                      <a:pt x="49" y="411"/>
                    </a:lnTo>
                    <a:lnTo>
                      <a:pt x="56" y="414"/>
                    </a:lnTo>
                    <a:lnTo>
                      <a:pt x="63" y="416"/>
                    </a:lnTo>
                    <a:lnTo>
                      <a:pt x="72" y="417"/>
                    </a:lnTo>
                    <a:lnTo>
                      <a:pt x="79" y="417"/>
                    </a:lnTo>
                    <a:lnTo>
                      <a:pt x="281" y="417"/>
                    </a:lnTo>
                    <a:lnTo>
                      <a:pt x="289" y="417"/>
                    </a:lnTo>
                    <a:lnTo>
                      <a:pt x="297" y="416"/>
                    </a:lnTo>
                    <a:lnTo>
                      <a:pt x="305" y="414"/>
                    </a:lnTo>
                    <a:lnTo>
                      <a:pt x="312" y="411"/>
                    </a:lnTo>
                    <a:lnTo>
                      <a:pt x="319" y="408"/>
                    </a:lnTo>
                    <a:lnTo>
                      <a:pt x="326" y="403"/>
                    </a:lnTo>
                    <a:lnTo>
                      <a:pt x="332" y="399"/>
                    </a:lnTo>
                    <a:lnTo>
                      <a:pt x="337" y="394"/>
                    </a:lnTo>
                    <a:lnTo>
                      <a:pt x="343" y="388"/>
                    </a:lnTo>
                    <a:lnTo>
                      <a:pt x="347" y="383"/>
                    </a:lnTo>
                    <a:lnTo>
                      <a:pt x="351" y="375"/>
                    </a:lnTo>
                    <a:lnTo>
                      <a:pt x="354" y="369"/>
                    </a:lnTo>
                    <a:lnTo>
                      <a:pt x="357" y="362"/>
                    </a:lnTo>
                    <a:lnTo>
                      <a:pt x="359" y="353"/>
                    </a:lnTo>
                    <a:lnTo>
                      <a:pt x="360" y="346"/>
                    </a:lnTo>
                    <a:lnTo>
                      <a:pt x="360" y="338"/>
                    </a:lnTo>
                    <a:lnTo>
                      <a:pt x="360" y="199"/>
                    </a:lnTo>
                    <a:lnTo>
                      <a:pt x="0" y="199"/>
                    </a:lnTo>
                    <a:close/>
                    <a:moveTo>
                      <a:pt x="206" y="341"/>
                    </a:moveTo>
                    <a:lnTo>
                      <a:pt x="206" y="346"/>
                    </a:lnTo>
                    <a:lnTo>
                      <a:pt x="204" y="351"/>
                    </a:lnTo>
                    <a:lnTo>
                      <a:pt x="202" y="356"/>
                    </a:lnTo>
                    <a:lnTo>
                      <a:pt x="199" y="360"/>
                    </a:lnTo>
                    <a:lnTo>
                      <a:pt x="195" y="363"/>
                    </a:lnTo>
                    <a:lnTo>
                      <a:pt x="190" y="365"/>
                    </a:lnTo>
                    <a:lnTo>
                      <a:pt x="185" y="367"/>
                    </a:lnTo>
                    <a:lnTo>
                      <a:pt x="180" y="367"/>
                    </a:lnTo>
                    <a:lnTo>
                      <a:pt x="175" y="367"/>
                    </a:lnTo>
                    <a:lnTo>
                      <a:pt x="171" y="365"/>
                    </a:lnTo>
                    <a:lnTo>
                      <a:pt x="165" y="363"/>
                    </a:lnTo>
                    <a:lnTo>
                      <a:pt x="162" y="360"/>
                    </a:lnTo>
                    <a:lnTo>
                      <a:pt x="159" y="356"/>
                    </a:lnTo>
                    <a:lnTo>
                      <a:pt x="156" y="351"/>
                    </a:lnTo>
                    <a:lnTo>
                      <a:pt x="155" y="346"/>
                    </a:lnTo>
                    <a:lnTo>
                      <a:pt x="154" y="341"/>
                    </a:lnTo>
                    <a:lnTo>
                      <a:pt x="154" y="300"/>
                    </a:lnTo>
                    <a:lnTo>
                      <a:pt x="155" y="295"/>
                    </a:lnTo>
                    <a:lnTo>
                      <a:pt x="156" y="290"/>
                    </a:lnTo>
                    <a:lnTo>
                      <a:pt x="159" y="286"/>
                    </a:lnTo>
                    <a:lnTo>
                      <a:pt x="162" y="282"/>
                    </a:lnTo>
                    <a:lnTo>
                      <a:pt x="165" y="278"/>
                    </a:lnTo>
                    <a:lnTo>
                      <a:pt x="171" y="276"/>
                    </a:lnTo>
                    <a:lnTo>
                      <a:pt x="175" y="275"/>
                    </a:lnTo>
                    <a:lnTo>
                      <a:pt x="180" y="274"/>
                    </a:lnTo>
                    <a:lnTo>
                      <a:pt x="185" y="275"/>
                    </a:lnTo>
                    <a:lnTo>
                      <a:pt x="190" y="276"/>
                    </a:lnTo>
                    <a:lnTo>
                      <a:pt x="195" y="278"/>
                    </a:lnTo>
                    <a:lnTo>
                      <a:pt x="199" y="282"/>
                    </a:lnTo>
                    <a:lnTo>
                      <a:pt x="202" y="286"/>
                    </a:lnTo>
                    <a:lnTo>
                      <a:pt x="204" y="290"/>
                    </a:lnTo>
                    <a:lnTo>
                      <a:pt x="206" y="295"/>
                    </a:lnTo>
                    <a:lnTo>
                      <a:pt x="206" y="300"/>
                    </a:lnTo>
                    <a:lnTo>
                      <a:pt x="206" y="341"/>
                    </a:lnTo>
                    <a:close/>
                  </a:path>
                </a:pathLst>
              </a:custGeom>
              <a:solidFill>
                <a:srgbClr val="398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34" name="Freeform 66"/>
              <p:cNvSpPr>
                <a:spLocks noEditPoints="1"/>
              </p:cNvSpPr>
              <p:nvPr/>
            </p:nvSpPr>
            <p:spPr bwMode="auto">
              <a:xfrm>
                <a:off x="2637" y="2533"/>
                <a:ext cx="115" cy="133"/>
              </a:xfrm>
              <a:custGeom>
                <a:avLst/>
                <a:gdLst/>
                <a:ahLst/>
                <a:cxnLst>
                  <a:cxn ang="0">
                    <a:pos x="0" y="438"/>
                  </a:cxn>
                  <a:cxn ang="0">
                    <a:pos x="2" y="456"/>
                  </a:cxn>
                  <a:cxn ang="0">
                    <a:pos x="7" y="474"/>
                  </a:cxn>
                  <a:cxn ang="0">
                    <a:pos x="16" y="490"/>
                  </a:cxn>
                  <a:cxn ang="0">
                    <a:pos x="28" y="503"/>
                  </a:cxn>
                  <a:cxn ang="0">
                    <a:pos x="41" y="515"/>
                  </a:cxn>
                  <a:cxn ang="0">
                    <a:pos x="57" y="523"/>
                  </a:cxn>
                  <a:cxn ang="0">
                    <a:pos x="75" y="528"/>
                  </a:cxn>
                  <a:cxn ang="0">
                    <a:pos x="93" y="530"/>
                  </a:cxn>
                  <a:cxn ang="0">
                    <a:pos x="376" y="530"/>
                  </a:cxn>
                  <a:cxn ang="0">
                    <a:pos x="394" y="526"/>
                  </a:cxn>
                  <a:cxn ang="0">
                    <a:pos x="410" y="519"/>
                  </a:cxn>
                  <a:cxn ang="0">
                    <a:pos x="426" y="510"/>
                  </a:cxn>
                  <a:cxn ang="0">
                    <a:pos x="439" y="497"/>
                  </a:cxn>
                  <a:cxn ang="0">
                    <a:pos x="448" y="481"/>
                  </a:cxn>
                  <a:cxn ang="0">
                    <a:pos x="455" y="465"/>
                  </a:cxn>
                  <a:cxn ang="0">
                    <a:pos x="459" y="447"/>
                  </a:cxn>
                  <a:cxn ang="0">
                    <a:pos x="459" y="432"/>
                  </a:cxn>
                  <a:cxn ang="0">
                    <a:pos x="406" y="220"/>
                  </a:cxn>
                  <a:cxn ang="0">
                    <a:pos x="319" y="88"/>
                  </a:cxn>
                  <a:cxn ang="0">
                    <a:pos x="317" y="71"/>
                  </a:cxn>
                  <a:cxn ang="0">
                    <a:pos x="311" y="54"/>
                  </a:cxn>
                  <a:cxn ang="0">
                    <a:pos x="303" y="38"/>
                  </a:cxn>
                  <a:cxn ang="0">
                    <a:pos x="293" y="26"/>
                  </a:cxn>
                  <a:cxn ang="0">
                    <a:pos x="279" y="14"/>
                  </a:cxn>
                  <a:cxn ang="0">
                    <a:pos x="264" y="6"/>
                  </a:cxn>
                  <a:cxn ang="0">
                    <a:pos x="248" y="1"/>
                  </a:cxn>
                  <a:cxn ang="0">
                    <a:pos x="230" y="0"/>
                  </a:cxn>
                  <a:cxn ang="0">
                    <a:pos x="212" y="1"/>
                  </a:cxn>
                  <a:cxn ang="0">
                    <a:pos x="196" y="6"/>
                  </a:cxn>
                  <a:cxn ang="0">
                    <a:pos x="180" y="14"/>
                  </a:cxn>
                  <a:cxn ang="0">
                    <a:pos x="167" y="26"/>
                  </a:cxn>
                  <a:cxn ang="0">
                    <a:pos x="156" y="38"/>
                  </a:cxn>
                  <a:cxn ang="0">
                    <a:pos x="148" y="54"/>
                  </a:cxn>
                  <a:cxn ang="0">
                    <a:pos x="142" y="71"/>
                  </a:cxn>
                  <a:cxn ang="0">
                    <a:pos x="141" y="88"/>
                  </a:cxn>
                  <a:cxn ang="0">
                    <a:pos x="54" y="220"/>
                  </a:cxn>
                  <a:cxn ang="0">
                    <a:pos x="406" y="220"/>
                  </a:cxn>
                </a:cxnLst>
                <a:rect l="0" t="0" r="r" b="b"/>
                <a:pathLst>
                  <a:path w="459" h="530">
                    <a:moveTo>
                      <a:pt x="0" y="432"/>
                    </a:moveTo>
                    <a:lnTo>
                      <a:pt x="0" y="438"/>
                    </a:lnTo>
                    <a:lnTo>
                      <a:pt x="1" y="447"/>
                    </a:lnTo>
                    <a:lnTo>
                      <a:pt x="2" y="456"/>
                    </a:lnTo>
                    <a:lnTo>
                      <a:pt x="4" y="465"/>
                    </a:lnTo>
                    <a:lnTo>
                      <a:pt x="7" y="474"/>
                    </a:lnTo>
                    <a:lnTo>
                      <a:pt x="11" y="481"/>
                    </a:lnTo>
                    <a:lnTo>
                      <a:pt x="16" y="490"/>
                    </a:lnTo>
                    <a:lnTo>
                      <a:pt x="22" y="497"/>
                    </a:lnTo>
                    <a:lnTo>
                      <a:pt x="28" y="503"/>
                    </a:lnTo>
                    <a:lnTo>
                      <a:pt x="34" y="510"/>
                    </a:lnTo>
                    <a:lnTo>
                      <a:pt x="41" y="515"/>
                    </a:lnTo>
                    <a:lnTo>
                      <a:pt x="49" y="519"/>
                    </a:lnTo>
                    <a:lnTo>
                      <a:pt x="57" y="523"/>
                    </a:lnTo>
                    <a:lnTo>
                      <a:pt x="65" y="526"/>
                    </a:lnTo>
                    <a:lnTo>
                      <a:pt x="75" y="528"/>
                    </a:lnTo>
                    <a:lnTo>
                      <a:pt x="84" y="530"/>
                    </a:lnTo>
                    <a:lnTo>
                      <a:pt x="93" y="530"/>
                    </a:lnTo>
                    <a:lnTo>
                      <a:pt x="367" y="530"/>
                    </a:lnTo>
                    <a:lnTo>
                      <a:pt x="376" y="530"/>
                    </a:lnTo>
                    <a:lnTo>
                      <a:pt x="385" y="528"/>
                    </a:lnTo>
                    <a:lnTo>
                      <a:pt x="394" y="526"/>
                    </a:lnTo>
                    <a:lnTo>
                      <a:pt x="403" y="523"/>
                    </a:lnTo>
                    <a:lnTo>
                      <a:pt x="410" y="519"/>
                    </a:lnTo>
                    <a:lnTo>
                      <a:pt x="419" y="515"/>
                    </a:lnTo>
                    <a:lnTo>
                      <a:pt x="426" y="510"/>
                    </a:lnTo>
                    <a:lnTo>
                      <a:pt x="432" y="503"/>
                    </a:lnTo>
                    <a:lnTo>
                      <a:pt x="439" y="497"/>
                    </a:lnTo>
                    <a:lnTo>
                      <a:pt x="444" y="490"/>
                    </a:lnTo>
                    <a:lnTo>
                      <a:pt x="448" y="481"/>
                    </a:lnTo>
                    <a:lnTo>
                      <a:pt x="452" y="474"/>
                    </a:lnTo>
                    <a:lnTo>
                      <a:pt x="455" y="465"/>
                    </a:lnTo>
                    <a:lnTo>
                      <a:pt x="457" y="456"/>
                    </a:lnTo>
                    <a:lnTo>
                      <a:pt x="459" y="447"/>
                    </a:lnTo>
                    <a:lnTo>
                      <a:pt x="459" y="438"/>
                    </a:lnTo>
                    <a:lnTo>
                      <a:pt x="459" y="432"/>
                    </a:lnTo>
                    <a:lnTo>
                      <a:pt x="0" y="432"/>
                    </a:lnTo>
                    <a:close/>
                    <a:moveTo>
                      <a:pt x="406" y="220"/>
                    </a:moveTo>
                    <a:lnTo>
                      <a:pt x="319" y="220"/>
                    </a:lnTo>
                    <a:lnTo>
                      <a:pt x="319" y="88"/>
                    </a:lnTo>
                    <a:lnTo>
                      <a:pt x="318" y="79"/>
                    </a:lnTo>
                    <a:lnTo>
                      <a:pt x="317" y="71"/>
                    </a:lnTo>
                    <a:lnTo>
                      <a:pt x="314" y="61"/>
                    </a:lnTo>
                    <a:lnTo>
                      <a:pt x="311" y="54"/>
                    </a:lnTo>
                    <a:lnTo>
                      <a:pt x="308" y="46"/>
                    </a:lnTo>
                    <a:lnTo>
                      <a:pt x="303" y="38"/>
                    </a:lnTo>
                    <a:lnTo>
                      <a:pt x="298" y="32"/>
                    </a:lnTo>
                    <a:lnTo>
                      <a:pt x="293" y="26"/>
                    </a:lnTo>
                    <a:lnTo>
                      <a:pt x="286" y="20"/>
                    </a:lnTo>
                    <a:lnTo>
                      <a:pt x="279" y="14"/>
                    </a:lnTo>
                    <a:lnTo>
                      <a:pt x="272" y="10"/>
                    </a:lnTo>
                    <a:lnTo>
                      <a:pt x="264" y="6"/>
                    </a:lnTo>
                    <a:lnTo>
                      <a:pt x="256" y="3"/>
                    </a:lnTo>
                    <a:lnTo>
                      <a:pt x="248" y="1"/>
                    </a:lnTo>
                    <a:lnTo>
                      <a:pt x="238" y="0"/>
                    </a:lnTo>
                    <a:lnTo>
                      <a:pt x="230" y="0"/>
                    </a:lnTo>
                    <a:lnTo>
                      <a:pt x="221" y="0"/>
                    </a:lnTo>
                    <a:lnTo>
                      <a:pt x="212" y="1"/>
                    </a:lnTo>
                    <a:lnTo>
                      <a:pt x="203" y="3"/>
                    </a:lnTo>
                    <a:lnTo>
                      <a:pt x="196" y="6"/>
                    </a:lnTo>
                    <a:lnTo>
                      <a:pt x="187" y="10"/>
                    </a:lnTo>
                    <a:lnTo>
                      <a:pt x="180" y="14"/>
                    </a:lnTo>
                    <a:lnTo>
                      <a:pt x="174" y="20"/>
                    </a:lnTo>
                    <a:lnTo>
                      <a:pt x="167" y="26"/>
                    </a:lnTo>
                    <a:lnTo>
                      <a:pt x="161" y="32"/>
                    </a:lnTo>
                    <a:lnTo>
                      <a:pt x="156" y="38"/>
                    </a:lnTo>
                    <a:lnTo>
                      <a:pt x="152" y="46"/>
                    </a:lnTo>
                    <a:lnTo>
                      <a:pt x="148" y="54"/>
                    </a:lnTo>
                    <a:lnTo>
                      <a:pt x="145" y="61"/>
                    </a:lnTo>
                    <a:lnTo>
                      <a:pt x="142" y="71"/>
                    </a:lnTo>
                    <a:lnTo>
                      <a:pt x="141" y="79"/>
                    </a:lnTo>
                    <a:lnTo>
                      <a:pt x="141" y="88"/>
                    </a:lnTo>
                    <a:lnTo>
                      <a:pt x="141" y="220"/>
                    </a:lnTo>
                    <a:lnTo>
                      <a:pt x="54" y="220"/>
                    </a:lnTo>
                    <a:lnTo>
                      <a:pt x="230" y="423"/>
                    </a:lnTo>
                    <a:lnTo>
                      <a:pt x="406" y="220"/>
                    </a:lnTo>
                    <a:close/>
                  </a:path>
                </a:pathLst>
              </a:custGeom>
              <a:solidFill>
                <a:srgbClr val="DB671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35" name="Freeform 67"/>
              <p:cNvSpPr>
                <a:spLocks noEditPoints="1"/>
              </p:cNvSpPr>
              <p:nvPr/>
            </p:nvSpPr>
            <p:spPr bwMode="auto">
              <a:xfrm>
                <a:off x="3303" y="1646"/>
                <a:ext cx="261" cy="261"/>
              </a:xfrm>
              <a:custGeom>
                <a:avLst/>
                <a:gdLst/>
                <a:ahLst/>
                <a:cxnLst>
                  <a:cxn ang="0">
                    <a:pos x="915" y="182"/>
                  </a:cxn>
                  <a:cxn ang="0">
                    <a:pos x="779" y="101"/>
                  </a:cxn>
                  <a:cxn ang="0">
                    <a:pos x="558" y="5"/>
                  </a:cxn>
                  <a:cxn ang="0">
                    <a:pos x="405" y="43"/>
                  </a:cxn>
                  <a:cxn ang="0">
                    <a:pos x="182" y="131"/>
                  </a:cxn>
                  <a:cxn ang="0">
                    <a:pos x="99" y="267"/>
                  </a:cxn>
                  <a:cxn ang="0">
                    <a:pos x="4" y="487"/>
                  </a:cxn>
                  <a:cxn ang="0">
                    <a:pos x="42" y="641"/>
                  </a:cxn>
                  <a:cxn ang="0">
                    <a:pos x="131" y="865"/>
                  </a:cxn>
                  <a:cxn ang="0">
                    <a:pos x="266" y="946"/>
                  </a:cxn>
                  <a:cxn ang="0">
                    <a:pos x="487" y="1042"/>
                  </a:cxn>
                  <a:cxn ang="0">
                    <a:pos x="640" y="1003"/>
                  </a:cxn>
                  <a:cxn ang="0">
                    <a:pos x="864" y="915"/>
                  </a:cxn>
                  <a:cxn ang="0">
                    <a:pos x="946" y="779"/>
                  </a:cxn>
                  <a:cxn ang="0">
                    <a:pos x="1042" y="559"/>
                  </a:cxn>
                  <a:cxn ang="0">
                    <a:pos x="1003" y="405"/>
                  </a:cxn>
                  <a:cxn ang="0">
                    <a:pos x="260" y="803"/>
                  </a:cxn>
                  <a:cxn ang="0">
                    <a:pos x="231" y="744"/>
                  </a:cxn>
                  <a:cxn ang="0">
                    <a:pos x="260" y="683"/>
                  </a:cxn>
                  <a:cxn ang="0">
                    <a:pos x="324" y="668"/>
                  </a:cxn>
                  <a:cxn ang="0">
                    <a:pos x="377" y="706"/>
                  </a:cxn>
                  <a:cxn ang="0">
                    <a:pos x="380" y="773"/>
                  </a:cxn>
                  <a:cxn ang="0">
                    <a:pos x="332" y="817"/>
                  </a:cxn>
                  <a:cxn ang="0">
                    <a:pos x="378" y="586"/>
                  </a:cxn>
                  <a:cxn ang="0">
                    <a:pos x="324" y="626"/>
                  </a:cxn>
                  <a:cxn ang="0">
                    <a:pos x="259" y="609"/>
                  </a:cxn>
                  <a:cxn ang="0">
                    <a:pos x="230" y="549"/>
                  </a:cxn>
                  <a:cxn ang="0">
                    <a:pos x="254" y="249"/>
                  </a:cxn>
                  <a:cxn ang="0">
                    <a:pos x="316" y="226"/>
                  </a:cxn>
                  <a:cxn ang="0">
                    <a:pos x="373" y="260"/>
                  </a:cxn>
                  <a:cxn ang="0">
                    <a:pos x="515" y="820"/>
                  </a:cxn>
                  <a:cxn ang="0">
                    <a:pos x="459" y="786"/>
                  </a:cxn>
                  <a:cxn ang="0">
                    <a:pos x="449" y="720"/>
                  </a:cxn>
                  <a:cxn ang="0">
                    <a:pos x="492" y="672"/>
                  </a:cxn>
                  <a:cxn ang="0">
                    <a:pos x="560" y="675"/>
                  </a:cxn>
                  <a:cxn ang="0">
                    <a:pos x="599" y="728"/>
                  </a:cxn>
                  <a:cxn ang="0">
                    <a:pos x="582" y="793"/>
                  </a:cxn>
                  <a:cxn ang="0">
                    <a:pos x="523" y="821"/>
                  </a:cxn>
                  <a:cxn ang="0">
                    <a:pos x="578" y="604"/>
                  </a:cxn>
                  <a:cxn ang="0">
                    <a:pos x="514" y="627"/>
                  </a:cxn>
                  <a:cxn ang="0">
                    <a:pos x="458" y="593"/>
                  </a:cxn>
                  <a:cxn ang="0">
                    <a:pos x="446" y="288"/>
                  </a:cxn>
                  <a:cxn ang="0">
                    <a:pos x="485" y="235"/>
                  </a:cxn>
                  <a:cxn ang="0">
                    <a:pos x="553" y="232"/>
                  </a:cxn>
                  <a:cxn ang="0">
                    <a:pos x="598" y="281"/>
                  </a:cxn>
                  <a:cxn ang="0">
                    <a:pos x="707" y="815"/>
                  </a:cxn>
                  <a:cxn ang="0">
                    <a:pos x="663" y="767"/>
                  </a:cxn>
                  <a:cxn ang="0">
                    <a:pos x="673" y="700"/>
                  </a:cxn>
                  <a:cxn ang="0">
                    <a:pos x="729" y="667"/>
                  </a:cxn>
                  <a:cxn ang="0">
                    <a:pos x="792" y="688"/>
                  </a:cxn>
                  <a:cxn ang="0">
                    <a:pos x="814" y="751"/>
                  </a:cxn>
                  <a:cxn ang="0">
                    <a:pos x="780" y="807"/>
                  </a:cxn>
                  <a:cxn ang="0">
                    <a:pos x="813" y="564"/>
                  </a:cxn>
                  <a:cxn ang="0">
                    <a:pos x="775" y="618"/>
                  </a:cxn>
                  <a:cxn ang="0">
                    <a:pos x="706" y="621"/>
                  </a:cxn>
                  <a:cxn ang="0">
                    <a:pos x="662" y="572"/>
                  </a:cxn>
                  <a:cxn ang="0">
                    <a:pos x="669" y="266"/>
                  </a:cxn>
                  <a:cxn ang="0">
                    <a:pos x="721" y="227"/>
                  </a:cxn>
                  <a:cxn ang="0">
                    <a:pos x="787" y="243"/>
                  </a:cxn>
                  <a:cxn ang="0">
                    <a:pos x="815" y="304"/>
                  </a:cxn>
                </a:cxnLst>
                <a:rect l="0" t="0" r="r" b="b"/>
                <a:pathLst>
                  <a:path w="1045" h="1045">
                    <a:moveTo>
                      <a:pt x="991" y="391"/>
                    </a:moveTo>
                    <a:lnTo>
                      <a:pt x="947" y="348"/>
                    </a:lnTo>
                    <a:lnTo>
                      <a:pt x="947" y="286"/>
                    </a:lnTo>
                    <a:lnTo>
                      <a:pt x="946" y="267"/>
                    </a:lnTo>
                    <a:lnTo>
                      <a:pt x="943" y="249"/>
                    </a:lnTo>
                    <a:lnTo>
                      <a:pt x="939" y="231"/>
                    </a:lnTo>
                    <a:lnTo>
                      <a:pt x="932" y="213"/>
                    </a:lnTo>
                    <a:lnTo>
                      <a:pt x="924" y="196"/>
                    </a:lnTo>
                    <a:lnTo>
                      <a:pt x="915" y="182"/>
                    </a:lnTo>
                    <a:lnTo>
                      <a:pt x="904" y="167"/>
                    </a:lnTo>
                    <a:lnTo>
                      <a:pt x="892" y="154"/>
                    </a:lnTo>
                    <a:lnTo>
                      <a:pt x="879" y="142"/>
                    </a:lnTo>
                    <a:lnTo>
                      <a:pt x="864" y="131"/>
                    </a:lnTo>
                    <a:lnTo>
                      <a:pt x="849" y="121"/>
                    </a:lnTo>
                    <a:lnTo>
                      <a:pt x="832" y="114"/>
                    </a:lnTo>
                    <a:lnTo>
                      <a:pt x="815" y="108"/>
                    </a:lnTo>
                    <a:lnTo>
                      <a:pt x="798" y="103"/>
                    </a:lnTo>
                    <a:lnTo>
                      <a:pt x="779" y="101"/>
                    </a:lnTo>
                    <a:lnTo>
                      <a:pt x="760" y="99"/>
                    </a:lnTo>
                    <a:lnTo>
                      <a:pt x="699" y="99"/>
                    </a:lnTo>
                    <a:lnTo>
                      <a:pt x="655" y="56"/>
                    </a:lnTo>
                    <a:lnTo>
                      <a:pt x="640" y="43"/>
                    </a:lnTo>
                    <a:lnTo>
                      <a:pt x="626" y="32"/>
                    </a:lnTo>
                    <a:lnTo>
                      <a:pt x="610" y="22"/>
                    </a:lnTo>
                    <a:lnTo>
                      <a:pt x="593" y="15"/>
                    </a:lnTo>
                    <a:lnTo>
                      <a:pt x="576" y="9"/>
                    </a:lnTo>
                    <a:lnTo>
                      <a:pt x="558" y="5"/>
                    </a:lnTo>
                    <a:lnTo>
                      <a:pt x="540" y="1"/>
                    </a:lnTo>
                    <a:lnTo>
                      <a:pt x="523" y="0"/>
                    </a:lnTo>
                    <a:lnTo>
                      <a:pt x="505" y="1"/>
                    </a:lnTo>
                    <a:lnTo>
                      <a:pt x="487" y="5"/>
                    </a:lnTo>
                    <a:lnTo>
                      <a:pt x="469" y="9"/>
                    </a:lnTo>
                    <a:lnTo>
                      <a:pt x="453" y="15"/>
                    </a:lnTo>
                    <a:lnTo>
                      <a:pt x="436" y="22"/>
                    </a:lnTo>
                    <a:lnTo>
                      <a:pt x="420" y="32"/>
                    </a:lnTo>
                    <a:lnTo>
                      <a:pt x="405" y="43"/>
                    </a:lnTo>
                    <a:lnTo>
                      <a:pt x="390" y="56"/>
                    </a:lnTo>
                    <a:lnTo>
                      <a:pt x="347" y="99"/>
                    </a:lnTo>
                    <a:lnTo>
                      <a:pt x="286" y="99"/>
                    </a:lnTo>
                    <a:lnTo>
                      <a:pt x="266" y="101"/>
                    </a:lnTo>
                    <a:lnTo>
                      <a:pt x="248" y="103"/>
                    </a:lnTo>
                    <a:lnTo>
                      <a:pt x="230" y="108"/>
                    </a:lnTo>
                    <a:lnTo>
                      <a:pt x="213" y="114"/>
                    </a:lnTo>
                    <a:lnTo>
                      <a:pt x="196" y="121"/>
                    </a:lnTo>
                    <a:lnTo>
                      <a:pt x="182" y="131"/>
                    </a:lnTo>
                    <a:lnTo>
                      <a:pt x="167" y="142"/>
                    </a:lnTo>
                    <a:lnTo>
                      <a:pt x="154" y="154"/>
                    </a:lnTo>
                    <a:lnTo>
                      <a:pt x="141" y="167"/>
                    </a:lnTo>
                    <a:lnTo>
                      <a:pt x="131" y="182"/>
                    </a:lnTo>
                    <a:lnTo>
                      <a:pt x="121" y="196"/>
                    </a:lnTo>
                    <a:lnTo>
                      <a:pt x="114" y="213"/>
                    </a:lnTo>
                    <a:lnTo>
                      <a:pt x="108" y="231"/>
                    </a:lnTo>
                    <a:lnTo>
                      <a:pt x="102" y="249"/>
                    </a:lnTo>
                    <a:lnTo>
                      <a:pt x="99" y="267"/>
                    </a:lnTo>
                    <a:lnTo>
                      <a:pt x="98" y="286"/>
                    </a:lnTo>
                    <a:lnTo>
                      <a:pt x="98" y="348"/>
                    </a:lnTo>
                    <a:lnTo>
                      <a:pt x="56" y="391"/>
                    </a:lnTo>
                    <a:lnTo>
                      <a:pt x="42" y="405"/>
                    </a:lnTo>
                    <a:lnTo>
                      <a:pt x="32" y="421"/>
                    </a:lnTo>
                    <a:lnTo>
                      <a:pt x="22" y="436"/>
                    </a:lnTo>
                    <a:lnTo>
                      <a:pt x="14" y="453"/>
                    </a:lnTo>
                    <a:lnTo>
                      <a:pt x="9" y="470"/>
                    </a:lnTo>
                    <a:lnTo>
                      <a:pt x="4" y="487"/>
                    </a:lnTo>
                    <a:lnTo>
                      <a:pt x="1" y="505"/>
                    </a:lnTo>
                    <a:lnTo>
                      <a:pt x="0" y="523"/>
                    </a:lnTo>
                    <a:lnTo>
                      <a:pt x="1" y="541"/>
                    </a:lnTo>
                    <a:lnTo>
                      <a:pt x="4" y="559"/>
                    </a:lnTo>
                    <a:lnTo>
                      <a:pt x="9" y="576"/>
                    </a:lnTo>
                    <a:lnTo>
                      <a:pt x="14" y="594"/>
                    </a:lnTo>
                    <a:lnTo>
                      <a:pt x="22" y="610"/>
                    </a:lnTo>
                    <a:lnTo>
                      <a:pt x="32" y="626"/>
                    </a:lnTo>
                    <a:lnTo>
                      <a:pt x="42" y="641"/>
                    </a:lnTo>
                    <a:lnTo>
                      <a:pt x="56" y="655"/>
                    </a:lnTo>
                    <a:lnTo>
                      <a:pt x="98" y="699"/>
                    </a:lnTo>
                    <a:lnTo>
                      <a:pt x="98" y="760"/>
                    </a:lnTo>
                    <a:lnTo>
                      <a:pt x="99" y="779"/>
                    </a:lnTo>
                    <a:lnTo>
                      <a:pt x="102" y="798"/>
                    </a:lnTo>
                    <a:lnTo>
                      <a:pt x="108" y="816"/>
                    </a:lnTo>
                    <a:lnTo>
                      <a:pt x="114" y="833"/>
                    </a:lnTo>
                    <a:lnTo>
                      <a:pt x="121" y="849"/>
                    </a:lnTo>
                    <a:lnTo>
                      <a:pt x="131" y="865"/>
                    </a:lnTo>
                    <a:lnTo>
                      <a:pt x="141" y="879"/>
                    </a:lnTo>
                    <a:lnTo>
                      <a:pt x="154" y="893"/>
                    </a:lnTo>
                    <a:lnTo>
                      <a:pt x="167" y="904"/>
                    </a:lnTo>
                    <a:lnTo>
                      <a:pt x="182" y="915"/>
                    </a:lnTo>
                    <a:lnTo>
                      <a:pt x="196" y="924"/>
                    </a:lnTo>
                    <a:lnTo>
                      <a:pt x="213" y="932"/>
                    </a:lnTo>
                    <a:lnTo>
                      <a:pt x="230" y="939"/>
                    </a:lnTo>
                    <a:lnTo>
                      <a:pt x="248" y="943"/>
                    </a:lnTo>
                    <a:lnTo>
                      <a:pt x="266" y="946"/>
                    </a:lnTo>
                    <a:lnTo>
                      <a:pt x="286" y="947"/>
                    </a:lnTo>
                    <a:lnTo>
                      <a:pt x="347" y="947"/>
                    </a:lnTo>
                    <a:lnTo>
                      <a:pt x="390" y="991"/>
                    </a:lnTo>
                    <a:lnTo>
                      <a:pt x="405" y="1003"/>
                    </a:lnTo>
                    <a:lnTo>
                      <a:pt x="420" y="1015"/>
                    </a:lnTo>
                    <a:lnTo>
                      <a:pt x="436" y="1024"/>
                    </a:lnTo>
                    <a:lnTo>
                      <a:pt x="453" y="1031"/>
                    </a:lnTo>
                    <a:lnTo>
                      <a:pt x="469" y="1038"/>
                    </a:lnTo>
                    <a:lnTo>
                      <a:pt x="487" y="1042"/>
                    </a:lnTo>
                    <a:lnTo>
                      <a:pt x="505" y="1044"/>
                    </a:lnTo>
                    <a:lnTo>
                      <a:pt x="523" y="1045"/>
                    </a:lnTo>
                    <a:lnTo>
                      <a:pt x="540" y="1044"/>
                    </a:lnTo>
                    <a:lnTo>
                      <a:pt x="558" y="1042"/>
                    </a:lnTo>
                    <a:lnTo>
                      <a:pt x="576" y="1038"/>
                    </a:lnTo>
                    <a:lnTo>
                      <a:pt x="593" y="1031"/>
                    </a:lnTo>
                    <a:lnTo>
                      <a:pt x="610" y="1024"/>
                    </a:lnTo>
                    <a:lnTo>
                      <a:pt x="626" y="1015"/>
                    </a:lnTo>
                    <a:lnTo>
                      <a:pt x="640" y="1003"/>
                    </a:lnTo>
                    <a:lnTo>
                      <a:pt x="655" y="991"/>
                    </a:lnTo>
                    <a:lnTo>
                      <a:pt x="699" y="947"/>
                    </a:lnTo>
                    <a:lnTo>
                      <a:pt x="760" y="947"/>
                    </a:lnTo>
                    <a:lnTo>
                      <a:pt x="779" y="946"/>
                    </a:lnTo>
                    <a:lnTo>
                      <a:pt x="798" y="943"/>
                    </a:lnTo>
                    <a:lnTo>
                      <a:pt x="815" y="939"/>
                    </a:lnTo>
                    <a:lnTo>
                      <a:pt x="832" y="932"/>
                    </a:lnTo>
                    <a:lnTo>
                      <a:pt x="849" y="924"/>
                    </a:lnTo>
                    <a:lnTo>
                      <a:pt x="864" y="915"/>
                    </a:lnTo>
                    <a:lnTo>
                      <a:pt x="879" y="904"/>
                    </a:lnTo>
                    <a:lnTo>
                      <a:pt x="892" y="893"/>
                    </a:lnTo>
                    <a:lnTo>
                      <a:pt x="904" y="879"/>
                    </a:lnTo>
                    <a:lnTo>
                      <a:pt x="915" y="865"/>
                    </a:lnTo>
                    <a:lnTo>
                      <a:pt x="924" y="849"/>
                    </a:lnTo>
                    <a:lnTo>
                      <a:pt x="932" y="833"/>
                    </a:lnTo>
                    <a:lnTo>
                      <a:pt x="939" y="816"/>
                    </a:lnTo>
                    <a:lnTo>
                      <a:pt x="943" y="798"/>
                    </a:lnTo>
                    <a:lnTo>
                      <a:pt x="946" y="779"/>
                    </a:lnTo>
                    <a:lnTo>
                      <a:pt x="947" y="760"/>
                    </a:lnTo>
                    <a:lnTo>
                      <a:pt x="947" y="699"/>
                    </a:lnTo>
                    <a:lnTo>
                      <a:pt x="991" y="655"/>
                    </a:lnTo>
                    <a:lnTo>
                      <a:pt x="1003" y="641"/>
                    </a:lnTo>
                    <a:lnTo>
                      <a:pt x="1015" y="626"/>
                    </a:lnTo>
                    <a:lnTo>
                      <a:pt x="1024" y="610"/>
                    </a:lnTo>
                    <a:lnTo>
                      <a:pt x="1031" y="594"/>
                    </a:lnTo>
                    <a:lnTo>
                      <a:pt x="1038" y="576"/>
                    </a:lnTo>
                    <a:lnTo>
                      <a:pt x="1042" y="559"/>
                    </a:lnTo>
                    <a:lnTo>
                      <a:pt x="1044" y="541"/>
                    </a:lnTo>
                    <a:lnTo>
                      <a:pt x="1045" y="523"/>
                    </a:lnTo>
                    <a:lnTo>
                      <a:pt x="1044" y="505"/>
                    </a:lnTo>
                    <a:lnTo>
                      <a:pt x="1042" y="487"/>
                    </a:lnTo>
                    <a:lnTo>
                      <a:pt x="1038" y="470"/>
                    </a:lnTo>
                    <a:lnTo>
                      <a:pt x="1031" y="453"/>
                    </a:lnTo>
                    <a:lnTo>
                      <a:pt x="1024" y="436"/>
                    </a:lnTo>
                    <a:lnTo>
                      <a:pt x="1015" y="421"/>
                    </a:lnTo>
                    <a:lnTo>
                      <a:pt x="1003" y="405"/>
                    </a:lnTo>
                    <a:lnTo>
                      <a:pt x="991" y="391"/>
                    </a:lnTo>
                    <a:close/>
                    <a:moveTo>
                      <a:pt x="309" y="821"/>
                    </a:moveTo>
                    <a:lnTo>
                      <a:pt x="301" y="820"/>
                    </a:lnTo>
                    <a:lnTo>
                      <a:pt x="293" y="819"/>
                    </a:lnTo>
                    <a:lnTo>
                      <a:pt x="286" y="817"/>
                    </a:lnTo>
                    <a:lnTo>
                      <a:pt x="279" y="815"/>
                    </a:lnTo>
                    <a:lnTo>
                      <a:pt x="271" y="811"/>
                    </a:lnTo>
                    <a:lnTo>
                      <a:pt x="265" y="807"/>
                    </a:lnTo>
                    <a:lnTo>
                      <a:pt x="260" y="803"/>
                    </a:lnTo>
                    <a:lnTo>
                      <a:pt x="254" y="798"/>
                    </a:lnTo>
                    <a:lnTo>
                      <a:pt x="248" y="793"/>
                    </a:lnTo>
                    <a:lnTo>
                      <a:pt x="244" y="786"/>
                    </a:lnTo>
                    <a:lnTo>
                      <a:pt x="240" y="780"/>
                    </a:lnTo>
                    <a:lnTo>
                      <a:pt x="237" y="773"/>
                    </a:lnTo>
                    <a:lnTo>
                      <a:pt x="235" y="767"/>
                    </a:lnTo>
                    <a:lnTo>
                      <a:pt x="233" y="758"/>
                    </a:lnTo>
                    <a:lnTo>
                      <a:pt x="232" y="751"/>
                    </a:lnTo>
                    <a:lnTo>
                      <a:pt x="231" y="744"/>
                    </a:lnTo>
                    <a:lnTo>
                      <a:pt x="232" y="735"/>
                    </a:lnTo>
                    <a:lnTo>
                      <a:pt x="233" y="728"/>
                    </a:lnTo>
                    <a:lnTo>
                      <a:pt x="235" y="720"/>
                    </a:lnTo>
                    <a:lnTo>
                      <a:pt x="237" y="713"/>
                    </a:lnTo>
                    <a:lnTo>
                      <a:pt x="240" y="706"/>
                    </a:lnTo>
                    <a:lnTo>
                      <a:pt x="244" y="700"/>
                    </a:lnTo>
                    <a:lnTo>
                      <a:pt x="248" y="694"/>
                    </a:lnTo>
                    <a:lnTo>
                      <a:pt x="254" y="688"/>
                    </a:lnTo>
                    <a:lnTo>
                      <a:pt x="260" y="683"/>
                    </a:lnTo>
                    <a:lnTo>
                      <a:pt x="265" y="679"/>
                    </a:lnTo>
                    <a:lnTo>
                      <a:pt x="271" y="675"/>
                    </a:lnTo>
                    <a:lnTo>
                      <a:pt x="279" y="672"/>
                    </a:lnTo>
                    <a:lnTo>
                      <a:pt x="286" y="670"/>
                    </a:lnTo>
                    <a:lnTo>
                      <a:pt x="293" y="668"/>
                    </a:lnTo>
                    <a:lnTo>
                      <a:pt x="301" y="667"/>
                    </a:lnTo>
                    <a:lnTo>
                      <a:pt x="309" y="666"/>
                    </a:lnTo>
                    <a:lnTo>
                      <a:pt x="316" y="667"/>
                    </a:lnTo>
                    <a:lnTo>
                      <a:pt x="324" y="668"/>
                    </a:lnTo>
                    <a:lnTo>
                      <a:pt x="332" y="670"/>
                    </a:lnTo>
                    <a:lnTo>
                      <a:pt x="339" y="672"/>
                    </a:lnTo>
                    <a:lnTo>
                      <a:pt x="345" y="675"/>
                    </a:lnTo>
                    <a:lnTo>
                      <a:pt x="352" y="679"/>
                    </a:lnTo>
                    <a:lnTo>
                      <a:pt x="358" y="683"/>
                    </a:lnTo>
                    <a:lnTo>
                      <a:pt x="363" y="688"/>
                    </a:lnTo>
                    <a:lnTo>
                      <a:pt x="368" y="694"/>
                    </a:lnTo>
                    <a:lnTo>
                      <a:pt x="372" y="700"/>
                    </a:lnTo>
                    <a:lnTo>
                      <a:pt x="377" y="706"/>
                    </a:lnTo>
                    <a:lnTo>
                      <a:pt x="380" y="713"/>
                    </a:lnTo>
                    <a:lnTo>
                      <a:pt x="383" y="720"/>
                    </a:lnTo>
                    <a:lnTo>
                      <a:pt x="384" y="728"/>
                    </a:lnTo>
                    <a:lnTo>
                      <a:pt x="386" y="735"/>
                    </a:lnTo>
                    <a:lnTo>
                      <a:pt x="386" y="744"/>
                    </a:lnTo>
                    <a:lnTo>
                      <a:pt x="386" y="751"/>
                    </a:lnTo>
                    <a:lnTo>
                      <a:pt x="384" y="758"/>
                    </a:lnTo>
                    <a:lnTo>
                      <a:pt x="383" y="767"/>
                    </a:lnTo>
                    <a:lnTo>
                      <a:pt x="380" y="773"/>
                    </a:lnTo>
                    <a:lnTo>
                      <a:pt x="377" y="780"/>
                    </a:lnTo>
                    <a:lnTo>
                      <a:pt x="372" y="786"/>
                    </a:lnTo>
                    <a:lnTo>
                      <a:pt x="368" y="793"/>
                    </a:lnTo>
                    <a:lnTo>
                      <a:pt x="363" y="798"/>
                    </a:lnTo>
                    <a:lnTo>
                      <a:pt x="358" y="803"/>
                    </a:lnTo>
                    <a:lnTo>
                      <a:pt x="352" y="807"/>
                    </a:lnTo>
                    <a:lnTo>
                      <a:pt x="345" y="811"/>
                    </a:lnTo>
                    <a:lnTo>
                      <a:pt x="339" y="815"/>
                    </a:lnTo>
                    <a:lnTo>
                      <a:pt x="332" y="817"/>
                    </a:lnTo>
                    <a:lnTo>
                      <a:pt x="324" y="819"/>
                    </a:lnTo>
                    <a:lnTo>
                      <a:pt x="316" y="820"/>
                    </a:lnTo>
                    <a:lnTo>
                      <a:pt x="309" y="821"/>
                    </a:lnTo>
                    <a:close/>
                    <a:moveTo>
                      <a:pt x="387" y="549"/>
                    </a:moveTo>
                    <a:lnTo>
                      <a:pt x="387" y="557"/>
                    </a:lnTo>
                    <a:lnTo>
                      <a:pt x="385" y="564"/>
                    </a:lnTo>
                    <a:lnTo>
                      <a:pt x="384" y="572"/>
                    </a:lnTo>
                    <a:lnTo>
                      <a:pt x="381" y="579"/>
                    </a:lnTo>
                    <a:lnTo>
                      <a:pt x="378" y="586"/>
                    </a:lnTo>
                    <a:lnTo>
                      <a:pt x="373" y="593"/>
                    </a:lnTo>
                    <a:lnTo>
                      <a:pt x="369" y="599"/>
                    </a:lnTo>
                    <a:lnTo>
                      <a:pt x="364" y="604"/>
                    </a:lnTo>
                    <a:lnTo>
                      <a:pt x="359" y="609"/>
                    </a:lnTo>
                    <a:lnTo>
                      <a:pt x="353" y="613"/>
                    </a:lnTo>
                    <a:lnTo>
                      <a:pt x="346" y="618"/>
                    </a:lnTo>
                    <a:lnTo>
                      <a:pt x="339" y="621"/>
                    </a:lnTo>
                    <a:lnTo>
                      <a:pt x="332" y="624"/>
                    </a:lnTo>
                    <a:lnTo>
                      <a:pt x="324" y="626"/>
                    </a:lnTo>
                    <a:lnTo>
                      <a:pt x="316" y="627"/>
                    </a:lnTo>
                    <a:lnTo>
                      <a:pt x="309" y="627"/>
                    </a:lnTo>
                    <a:lnTo>
                      <a:pt x="301" y="627"/>
                    </a:lnTo>
                    <a:lnTo>
                      <a:pt x="293" y="626"/>
                    </a:lnTo>
                    <a:lnTo>
                      <a:pt x="285" y="624"/>
                    </a:lnTo>
                    <a:lnTo>
                      <a:pt x="278" y="621"/>
                    </a:lnTo>
                    <a:lnTo>
                      <a:pt x="271" y="618"/>
                    </a:lnTo>
                    <a:lnTo>
                      <a:pt x="265" y="613"/>
                    </a:lnTo>
                    <a:lnTo>
                      <a:pt x="259" y="609"/>
                    </a:lnTo>
                    <a:lnTo>
                      <a:pt x="254" y="604"/>
                    </a:lnTo>
                    <a:lnTo>
                      <a:pt x="248" y="599"/>
                    </a:lnTo>
                    <a:lnTo>
                      <a:pt x="243" y="593"/>
                    </a:lnTo>
                    <a:lnTo>
                      <a:pt x="240" y="586"/>
                    </a:lnTo>
                    <a:lnTo>
                      <a:pt x="236" y="579"/>
                    </a:lnTo>
                    <a:lnTo>
                      <a:pt x="234" y="572"/>
                    </a:lnTo>
                    <a:lnTo>
                      <a:pt x="232" y="564"/>
                    </a:lnTo>
                    <a:lnTo>
                      <a:pt x="231" y="557"/>
                    </a:lnTo>
                    <a:lnTo>
                      <a:pt x="230" y="549"/>
                    </a:lnTo>
                    <a:lnTo>
                      <a:pt x="230" y="304"/>
                    </a:lnTo>
                    <a:lnTo>
                      <a:pt x="231" y="295"/>
                    </a:lnTo>
                    <a:lnTo>
                      <a:pt x="232" y="288"/>
                    </a:lnTo>
                    <a:lnTo>
                      <a:pt x="234" y="281"/>
                    </a:lnTo>
                    <a:lnTo>
                      <a:pt x="236" y="274"/>
                    </a:lnTo>
                    <a:lnTo>
                      <a:pt x="240" y="266"/>
                    </a:lnTo>
                    <a:lnTo>
                      <a:pt x="243" y="260"/>
                    </a:lnTo>
                    <a:lnTo>
                      <a:pt x="248" y="254"/>
                    </a:lnTo>
                    <a:lnTo>
                      <a:pt x="254" y="249"/>
                    </a:lnTo>
                    <a:lnTo>
                      <a:pt x="259" y="243"/>
                    </a:lnTo>
                    <a:lnTo>
                      <a:pt x="265" y="239"/>
                    </a:lnTo>
                    <a:lnTo>
                      <a:pt x="271" y="235"/>
                    </a:lnTo>
                    <a:lnTo>
                      <a:pt x="278" y="232"/>
                    </a:lnTo>
                    <a:lnTo>
                      <a:pt x="285" y="229"/>
                    </a:lnTo>
                    <a:lnTo>
                      <a:pt x="293" y="227"/>
                    </a:lnTo>
                    <a:lnTo>
                      <a:pt x="301" y="226"/>
                    </a:lnTo>
                    <a:lnTo>
                      <a:pt x="309" y="226"/>
                    </a:lnTo>
                    <a:lnTo>
                      <a:pt x="316" y="226"/>
                    </a:lnTo>
                    <a:lnTo>
                      <a:pt x="324" y="227"/>
                    </a:lnTo>
                    <a:lnTo>
                      <a:pt x="332" y="229"/>
                    </a:lnTo>
                    <a:lnTo>
                      <a:pt x="339" y="232"/>
                    </a:lnTo>
                    <a:lnTo>
                      <a:pt x="346" y="235"/>
                    </a:lnTo>
                    <a:lnTo>
                      <a:pt x="353" y="239"/>
                    </a:lnTo>
                    <a:lnTo>
                      <a:pt x="359" y="243"/>
                    </a:lnTo>
                    <a:lnTo>
                      <a:pt x="364" y="249"/>
                    </a:lnTo>
                    <a:lnTo>
                      <a:pt x="369" y="254"/>
                    </a:lnTo>
                    <a:lnTo>
                      <a:pt x="373" y="260"/>
                    </a:lnTo>
                    <a:lnTo>
                      <a:pt x="378" y="266"/>
                    </a:lnTo>
                    <a:lnTo>
                      <a:pt x="381" y="274"/>
                    </a:lnTo>
                    <a:lnTo>
                      <a:pt x="384" y="281"/>
                    </a:lnTo>
                    <a:lnTo>
                      <a:pt x="385" y="288"/>
                    </a:lnTo>
                    <a:lnTo>
                      <a:pt x="387" y="295"/>
                    </a:lnTo>
                    <a:lnTo>
                      <a:pt x="387" y="304"/>
                    </a:lnTo>
                    <a:lnTo>
                      <a:pt x="387" y="549"/>
                    </a:lnTo>
                    <a:close/>
                    <a:moveTo>
                      <a:pt x="523" y="821"/>
                    </a:moveTo>
                    <a:lnTo>
                      <a:pt x="515" y="820"/>
                    </a:lnTo>
                    <a:lnTo>
                      <a:pt x="507" y="819"/>
                    </a:lnTo>
                    <a:lnTo>
                      <a:pt x="500" y="817"/>
                    </a:lnTo>
                    <a:lnTo>
                      <a:pt x="492" y="815"/>
                    </a:lnTo>
                    <a:lnTo>
                      <a:pt x="486" y="811"/>
                    </a:lnTo>
                    <a:lnTo>
                      <a:pt x="480" y="807"/>
                    </a:lnTo>
                    <a:lnTo>
                      <a:pt x="474" y="803"/>
                    </a:lnTo>
                    <a:lnTo>
                      <a:pt x="468" y="798"/>
                    </a:lnTo>
                    <a:lnTo>
                      <a:pt x="463" y="793"/>
                    </a:lnTo>
                    <a:lnTo>
                      <a:pt x="459" y="786"/>
                    </a:lnTo>
                    <a:lnTo>
                      <a:pt x="455" y="780"/>
                    </a:lnTo>
                    <a:lnTo>
                      <a:pt x="452" y="773"/>
                    </a:lnTo>
                    <a:lnTo>
                      <a:pt x="449" y="767"/>
                    </a:lnTo>
                    <a:lnTo>
                      <a:pt x="446" y="758"/>
                    </a:lnTo>
                    <a:lnTo>
                      <a:pt x="445" y="751"/>
                    </a:lnTo>
                    <a:lnTo>
                      <a:pt x="445" y="744"/>
                    </a:lnTo>
                    <a:lnTo>
                      <a:pt x="445" y="735"/>
                    </a:lnTo>
                    <a:lnTo>
                      <a:pt x="446" y="728"/>
                    </a:lnTo>
                    <a:lnTo>
                      <a:pt x="449" y="720"/>
                    </a:lnTo>
                    <a:lnTo>
                      <a:pt x="452" y="713"/>
                    </a:lnTo>
                    <a:lnTo>
                      <a:pt x="455" y="706"/>
                    </a:lnTo>
                    <a:lnTo>
                      <a:pt x="459" y="700"/>
                    </a:lnTo>
                    <a:lnTo>
                      <a:pt x="463" y="694"/>
                    </a:lnTo>
                    <a:lnTo>
                      <a:pt x="468" y="688"/>
                    </a:lnTo>
                    <a:lnTo>
                      <a:pt x="474" y="683"/>
                    </a:lnTo>
                    <a:lnTo>
                      <a:pt x="480" y="679"/>
                    </a:lnTo>
                    <a:lnTo>
                      <a:pt x="486" y="675"/>
                    </a:lnTo>
                    <a:lnTo>
                      <a:pt x="492" y="672"/>
                    </a:lnTo>
                    <a:lnTo>
                      <a:pt x="500" y="670"/>
                    </a:lnTo>
                    <a:lnTo>
                      <a:pt x="507" y="668"/>
                    </a:lnTo>
                    <a:lnTo>
                      <a:pt x="515" y="667"/>
                    </a:lnTo>
                    <a:lnTo>
                      <a:pt x="523" y="666"/>
                    </a:lnTo>
                    <a:lnTo>
                      <a:pt x="531" y="667"/>
                    </a:lnTo>
                    <a:lnTo>
                      <a:pt x="538" y="668"/>
                    </a:lnTo>
                    <a:lnTo>
                      <a:pt x="545" y="670"/>
                    </a:lnTo>
                    <a:lnTo>
                      <a:pt x="553" y="672"/>
                    </a:lnTo>
                    <a:lnTo>
                      <a:pt x="560" y="675"/>
                    </a:lnTo>
                    <a:lnTo>
                      <a:pt x="566" y="679"/>
                    </a:lnTo>
                    <a:lnTo>
                      <a:pt x="572" y="683"/>
                    </a:lnTo>
                    <a:lnTo>
                      <a:pt x="578" y="688"/>
                    </a:lnTo>
                    <a:lnTo>
                      <a:pt x="582" y="694"/>
                    </a:lnTo>
                    <a:lnTo>
                      <a:pt x="587" y="700"/>
                    </a:lnTo>
                    <a:lnTo>
                      <a:pt x="590" y="706"/>
                    </a:lnTo>
                    <a:lnTo>
                      <a:pt x="594" y="713"/>
                    </a:lnTo>
                    <a:lnTo>
                      <a:pt x="597" y="720"/>
                    </a:lnTo>
                    <a:lnTo>
                      <a:pt x="599" y="728"/>
                    </a:lnTo>
                    <a:lnTo>
                      <a:pt x="600" y="735"/>
                    </a:lnTo>
                    <a:lnTo>
                      <a:pt x="600" y="744"/>
                    </a:lnTo>
                    <a:lnTo>
                      <a:pt x="600" y="751"/>
                    </a:lnTo>
                    <a:lnTo>
                      <a:pt x="599" y="758"/>
                    </a:lnTo>
                    <a:lnTo>
                      <a:pt x="597" y="767"/>
                    </a:lnTo>
                    <a:lnTo>
                      <a:pt x="594" y="773"/>
                    </a:lnTo>
                    <a:lnTo>
                      <a:pt x="590" y="780"/>
                    </a:lnTo>
                    <a:lnTo>
                      <a:pt x="587" y="786"/>
                    </a:lnTo>
                    <a:lnTo>
                      <a:pt x="582" y="793"/>
                    </a:lnTo>
                    <a:lnTo>
                      <a:pt x="578" y="798"/>
                    </a:lnTo>
                    <a:lnTo>
                      <a:pt x="572" y="803"/>
                    </a:lnTo>
                    <a:lnTo>
                      <a:pt x="566" y="807"/>
                    </a:lnTo>
                    <a:lnTo>
                      <a:pt x="560" y="811"/>
                    </a:lnTo>
                    <a:lnTo>
                      <a:pt x="553" y="815"/>
                    </a:lnTo>
                    <a:lnTo>
                      <a:pt x="545" y="817"/>
                    </a:lnTo>
                    <a:lnTo>
                      <a:pt x="538" y="819"/>
                    </a:lnTo>
                    <a:lnTo>
                      <a:pt x="531" y="820"/>
                    </a:lnTo>
                    <a:lnTo>
                      <a:pt x="523" y="821"/>
                    </a:lnTo>
                    <a:close/>
                    <a:moveTo>
                      <a:pt x="601" y="549"/>
                    </a:moveTo>
                    <a:lnTo>
                      <a:pt x="601" y="557"/>
                    </a:lnTo>
                    <a:lnTo>
                      <a:pt x="600" y="564"/>
                    </a:lnTo>
                    <a:lnTo>
                      <a:pt x="598" y="572"/>
                    </a:lnTo>
                    <a:lnTo>
                      <a:pt x="594" y="579"/>
                    </a:lnTo>
                    <a:lnTo>
                      <a:pt x="591" y="586"/>
                    </a:lnTo>
                    <a:lnTo>
                      <a:pt x="588" y="593"/>
                    </a:lnTo>
                    <a:lnTo>
                      <a:pt x="583" y="599"/>
                    </a:lnTo>
                    <a:lnTo>
                      <a:pt x="578" y="604"/>
                    </a:lnTo>
                    <a:lnTo>
                      <a:pt x="573" y="609"/>
                    </a:lnTo>
                    <a:lnTo>
                      <a:pt x="566" y="613"/>
                    </a:lnTo>
                    <a:lnTo>
                      <a:pt x="560" y="618"/>
                    </a:lnTo>
                    <a:lnTo>
                      <a:pt x="553" y="621"/>
                    </a:lnTo>
                    <a:lnTo>
                      <a:pt x="547" y="624"/>
                    </a:lnTo>
                    <a:lnTo>
                      <a:pt x="538" y="626"/>
                    </a:lnTo>
                    <a:lnTo>
                      <a:pt x="531" y="627"/>
                    </a:lnTo>
                    <a:lnTo>
                      <a:pt x="523" y="627"/>
                    </a:lnTo>
                    <a:lnTo>
                      <a:pt x="514" y="627"/>
                    </a:lnTo>
                    <a:lnTo>
                      <a:pt x="507" y="626"/>
                    </a:lnTo>
                    <a:lnTo>
                      <a:pt x="500" y="624"/>
                    </a:lnTo>
                    <a:lnTo>
                      <a:pt x="492" y="621"/>
                    </a:lnTo>
                    <a:lnTo>
                      <a:pt x="485" y="618"/>
                    </a:lnTo>
                    <a:lnTo>
                      <a:pt x="479" y="613"/>
                    </a:lnTo>
                    <a:lnTo>
                      <a:pt x="473" y="609"/>
                    </a:lnTo>
                    <a:lnTo>
                      <a:pt x="467" y="604"/>
                    </a:lnTo>
                    <a:lnTo>
                      <a:pt x="462" y="599"/>
                    </a:lnTo>
                    <a:lnTo>
                      <a:pt x="458" y="593"/>
                    </a:lnTo>
                    <a:lnTo>
                      <a:pt x="454" y="586"/>
                    </a:lnTo>
                    <a:lnTo>
                      <a:pt x="451" y="579"/>
                    </a:lnTo>
                    <a:lnTo>
                      <a:pt x="447" y="572"/>
                    </a:lnTo>
                    <a:lnTo>
                      <a:pt x="445" y="564"/>
                    </a:lnTo>
                    <a:lnTo>
                      <a:pt x="444" y="557"/>
                    </a:lnTo>
                    <a:lnTo>
                      <a:pt x="444" y="549"/>
                    </a:lnTo>
                    <a:lnTo>
                      <a:pt x="444" y="304"/>
                    </a:lnTo>
                    <a:lnTo>
                      <a:pt x="444" y="295"/>
                    </a:lnTo>
                    <a:lnTo>
                      <a:pt x="446" y="288"/>
                    </a:lnTo>
                    <a:lnTo>
                      <a:pt x="447" y="281"/>
                    </a:lnTo>
                    <a:lnTo>
                      <a:pt x="451" y="274"/>
                    </a:lnTo>
                    <a:lnTo>
                      <a:pt x="454" y="266"/>
                    </a:lnTo>
                    <a:lnTo>
                      <a:pt x="458" y="260"/>
                    </a:lnTo>
                    <a:lnTo>
                      <a:pt x="462" y="254"/>
                    </a:lnTo>
                    <a:lnTo>
                      <a:pt x="467" y="249"/>
                    </a:lnTo>
                    <a:lnTo>
                      <a:pt x="473" y="243"/>
                    </a:lnTo>
                    <a:lnTo>
                      <a:pt x="479" y="239"/>
                    </a:lnTo>
                    <a:lnTo>
                      <a:pt x="485" y="235"/>
                    </a:lnTo>
                    <a:lnTo>
                      <a:pt x="492" y="232"/>
                    </a:lnTo>
                    <a:lnTo>
                      <a:pt x="500" y="229"/>
                    </a:lnTo>
                    <a:lnTo>
                      <a:pt x="507" y="227"/>
                    </a:lnTo>
                    <a:lnTo>
                      <a:pt x="514" y="226"/>
                    </a:lnTo>
                    <a:lnTo>
                      <a:pt x="523" y="226"/>
                    </a:lnTo>
                    <a:lnTo>
                      <a:pt x="531" y="226"/>
                    </a:lnTo>
                    <a:lnTo>
                      <a:pt x="538" y="227"/>
                    </a:lnTo>
                    <a:lnTo>
                      <a:pt x="547" y="229"/>
                    </a:lnTo>
                    <a:lnTo>
                      <a:pt x="553" y="232"/>
                    </a:lnTo>
                    <a:lnTo>
                      <a:pt x="560" y="235"/>
                    </a:lnTo>
                    <a:lnTo>
                      <a:pt x="566" y="239"/>
                    </a:lnTo>
                    <a:lnTo>
                      <a:pt x="573" y="243"/>
                    </a:lnTo>
                    <a:lnTo>
                      <a:pt x="578" y="249"/>
                    </a:lnTo>
                    <a:lnTo>
                      <a:pt x="583" y="254"/>
                    </a:lnTo>
                    <a:lnTo>
                      <a:pt x="588" y="260"/>
                    </a:lnTo>
                    <a:lnTo>
                      <a:pt x="591" y="266"/>
                    </a:lnTo>
                    <a:lnTo>
                      <a:pt x="594" y="274"/>
                    </a:lnTo>
                    <a:lnTo>
                      <a:pt x="598" y="281"/>
                    </a:lnTo>
                    <a:lnTo>
                      <a:pt x="600" y="288"/>
                    </a:lnTo>
                    <a:lnTo>
                      <a:pt x="601" y="295"/>
                    </a:lnTo>
                    <a:lnTo>
                      <a:pt x="601" y="304"/>
                    </a:lnTo>
                    <a:lnTo>
                      <a:pt x="601" y="549"/>
                    </a:lnTo>
                    <a:close/>
                    <a:moveTo>
                      <a:pt x="737" y="821"/>
                    </a:moveTo>
                    <a:lnTo>
                      <a:pt x="729" y="820"/>
                    </a:lnTo>
                    <a:lnTo>
                      <a:pt x="722" y="819"/>
                    </a:lnTo>
                    <a:lnTo>
                      <a:pt x="714" y="817"/>
                    </a:lnTo>
                    <a:lnTo>
                      <a:pt x="707" y="815"/>
                    </a:lnTo>
                    <a:lnTo>
                      <a:pt x="700" y="811"/>
                    </a:lnTo>
                    <a:lnTo>
                      <a:pt x="694" y="807"/>
                    </a:lnTo>
                    <a:lnTo>
                      <a:pt x="687" y="803"/>
                    </a:lnTo>
                    <a:lnTo>
                      <a:pt x="682" y="798"/>
                    </a:lnTo>
                    <a:lnTo>
                      <a:pt x="677" y="793"/>
                    </a:lnTo>
                    <a:lnTo>
                      <a:pt x="673" y="786"/>
                    </a:lnTo>
                    <a:lnTo>
                      <a:pt x="669" y="780"/>
                    </a:lnTo>
                    <a:lnTo>
                      <a:pt x="665" y="773"/>
                    </a:lnTo>
                    <a:lnTo>
                      <a:pt x="663" y="767"/>
                    </a:lnTo>
                    <a:lnTo>
                      <a:pt x="661" y="758"/>
                    </a:lnTo>
                    <a:lnTo>
                      <a:pt x="660" y="751"/>
                    </a:lnTo>
                    <a:lnTo>
                      <a:pt x="659" y="744"/>
                    </a:lnTo>
                    <a:lnTo>
                      <a:pt x="660" y="735"/>
                    </a:lnTo>
                    <a:lnTo>
                      <a:pt x="661" y="728"/>
                    </a:lnTo>
                    <a:lnTo>
                      <a:pt x="663" y="720"/>
                    </a:lnTo>
                    <a:lnTo>
                      <a:pt x="665" y="713"/>
                    </a:lnTo>
                    <a:lnTo>
                      <a:pt x="669" y="706"/>
                    </a:lnTo>
                    <a:lnTo>
                      <a:pt x="673" y="700"/>
                    </a:lnTo>
                    <a:lnTo>
                      <a:pt x="677" y="694"/>
                    </a:lnTo>
                    <a:lnTo>
                      <a:pt x="682" y="688"/>
                    </a:lnTo>
                    <a:lnTo>
                      <a:pt x="687" y="683"/>
                    </a:lnTo>
                    <a:lnTo>
                      <a:pt x="694" y="679"/>
                    </a:lnTo>
                    <a:lnTo>
                      <a:pt x="700" y="675"/>
                    </a:lnTo>
                    <a:lnTo>
                      <a:pt x="707" y="672"/>
                    </a:lnTo>
                    <a:lnTo>
                      <a:pt x="714" y="670"/>
                    </a:lnTo>
                    <a:lnTo>
                      <a:pt x="722" y="668"/>
                    </a:lnTo>
                    <a:lnTo>
                      <a:pt x="729" y="667"/>
                    </a:lnTo>
                    <a:lnTo>
                      <a:pt x="737" y="666"/>
                    </a:lnTo>
                    <a:lnTo>
                      <a:pt x="745" y="667"/>
                    </a:lnTo>
                    <a:lnTo>
                      <a:pt x="753" y="668"/>
                    </a:lnTo>
                    <a:lnTo>
                      <a:pt x="760" y="670"/>
                    </a:lnTo>
                    <a:lnTo>
                      <a:pt x="768" y="672"/>
                    </a:lnTo>
                    <a:lnTo>
                      <a:pt x="774" y="675"/>
                    </a:lnTo>
                    <a:lnTo>
                      <a:pt x="780" y="679"/>
                    </a:lnTo>
                    <a:lnTo>
                      <a:pt x="786" y="683"/>
                    </a:lnTo>
                    <a:lnTo>
                      <a:pt x="792" y="688"/>
                    </a:lnTo>
                    <a:lnTo>
                      <a:pt x="797" y="694"/>
                    </a:lnTo>
                    <a:lnTo>
                      <a:pt x="801" y="700"/>
                    </a:lnTo>
                    <a:lnTo>
                      <a:pt x="805" y="706"/>
                    </a:lnTo>
                    <a:lnTo>
                      <a:pt x="808" y="713"/>
                    </a:lnTo>
                    <a:lnTo>
                      <a:pt x="811" y="720"/>
                    </a:lnTo>
                    <a:lnTo>
                      <a:pt x="812" y="728"/>
                    </a:lnTo>
                    <a:lnTo>
                      <a:pt x="814" y="735"/>
                    </a:lnTo>
                    <a:lnTo>
                      <a:pt x="814" y="744"/>
                    </a:lnTo>
                    <a:lnTo>
                      <a:pt x="814" y="751"/>
                    </a:lnTo>
                    <a:lnTo>
                      <a:pt x="812" y="758"/>
                    </a:lnTo>
                    <a:lnTo>
                      <a:pt x="811" y="767"/>
                    </a:lnTo>
                    <a:lnTo>
                      <a:pt x="808" y="773"/>
                    </a:lnTo>
                    <a:lnTo>
                      <a:pt x="805" y="780"/>
                    </a:lnTo>
                    <a:lnTo>
                      <a:pt x="801" y="786"/>
                    </a:lnTo>
                    <a:lnTo>
                      <a:pt x="797" y="793"/>
                    </a:lnTo>
                    <a:lnTo>
                      <a:pt x="792" y="798"/>
                    </a:lnTo>
                    <a:lnTo>
                      <a:pt x="786" y="803"/>
                    </a:lnTo>
                    <a:lnTo>
                      <a:pt x="780" y="807"/>
                    </a:lnTo>
                    <a:lnTo>
                      <a:pt x="774" y="811"/>
                    </a:lnTo>
                    <a:lnTo>
                      <a:pt x="768" y="815"/>
                    </a:lnTo>
                    <a:lnTo>
                      <a:pt x="760" y="817"/>
                    </a:lnTo>
                    <a:lnTo>
                      <a:pt x="753" y="819"/>
                    </a:lnTo>
                    <a:lnTo>
                      <a:pt x="745" y="820"/>
                    </a:lnTo>
                    <a:lnTo>
                      <a:pt x="737" y="821"/>
                    </a:lnTo>
                    <a:close/>
                    <a:moveTo>
                      <a:pt x="815" y="549"/>
                    </a:moveTo>
                    <a:lnTo>
                      <a:pt x="814" y="557"/>
                    </a:lnTo>
                    <a:lnTo>
                      <a:pt x="813" y="564"/>
                    </a:lnTo>
                    <a:lnTo>
                      <a:pt x="812" y="572"/>
                    </a:lnTo>
                    <a:lnTo>
                      <a:pt x="809" y="579"/>
                    </a:lnTo>
                    <a:lnTo>
                      <a:pt x="806" y="586"/>
                    </a:lnTo>
                    <a:lnTo>
                      <a:pt x="802" y="593"/>
                    </a:lnTo>
                    <a:lnTo>
                      <a:pt x="798" y="599"/>
                    </a:lnTo>
                    <a:lnTo>
                      <a:pt x="793" y="604"/>
                    </a:lnTo>
                    <a:lnTo>
                      <a:pt x="787" y="609"/>
                    </a:lnTo>
                    <a:lnTo>
                      <a:pt x="781" y="613"/>
                    </a:lnTo>
                    <a:lnTo>
                      <a:pt x="775" y="618"/>
                    </a:lnTo>
                    <a:lnTo>
                      <a:pt x="768" y="621"/>
                    </a:lnTo>
                    <a:lnTo>
                      <a:pt x="760" y="624"/>
                    </a:lnTo>
                    <a:lnTo>
                      <a:pt x="753" y="626"/>
                    </a:lnTo>
                    <a:lnTo>
                      <a:pt x="745" y="627"/>
                    </a:lnTo>
                    <a:lnTo>
                      <a:pt x="737" y="627"/>
                    </a:lnTo>
                    <a:lnTo>
                      <a:pt x="729" y="627"/>
                    </a:lnTo>
                    <a:lnTo>
                      <a:pt x="721" y="626"/>
                    </a:lnTo>
                    <a:lnTo>
                      <a:pt x="713" y="624"/>
                    </a:lnTo>
                    <a:lnTo>
                      <a:pt x="706" y="621"/>
                    </a:lnTo>
                    <a:lnTo>
                      <a:pt x="700" y="618"/>
                    </a:lnTo>
                    <a:lnTo>
                      <a:pt x="694" y="613"/>
                    </a:lnTo>
                    <a:lnTo>
                      <a:pt x="687" y="609"/>
                    </a:lnTo>
                    <a:lnTo>
                      <a:pt x="681" y="604"/>
                    </a:lnTo>
                    <a:lnTo>
                      <a:pt x="677" y="599"/>
                    </a:lnTo>
                    <a:lnTo>
                      <a:pt x="672" y="593"/>
                    </a:lnTo>
                    <a:lnTo>
                      <a:pt x="669" y="586"/>
                    </a:lnTo>
                    <a:lnTo>
                      <a:pt x="664" y="579"/>
                    </a:lnTo>
                    <a:lnTo>
                      <a:pt x="662" y="572"/>
                    </a:lnTo>
                    <a:lnTo>
                      <a:pt x="660" y="564"/>
                    </a:lnTo>
                    <a:lnTo>
                      <a:pt x="659" y="557"/>
                    </a:lnTo>
                    <a:lnTo>
                      <a:pt x="658" y="549"/>
                    </a:lnTo>
                    <a:lnTo>
                      <a:pt x="658" y="304"/>
                    </a:lnTo>
                    <a:lnTo>
                      <a:pt x="659" y="295"/>
                    </a:lnTo>
                    <a:lnTo>
                      <a:pt x="660" y="288"/>
                    </a:lnTo>
                    <a:lnTo>
                      <a:pt x="662" y="281"/>
                    </a:lnTo>
                    <a:lnTo>
                      <a:pt x="664" y="274"/>
                    </a:lnTo>
                    <a:lnTo>
                      <a:pt x="669" y="266"/>
                    </a:lnTo>
                    <a:lnTo>
                      <a:pt x="672" y="260"/>
                    </a:lnTo>
                    <a:lnTo>
                      <a:pt x="677" y="254"/>
                    </a:lnTo>
                    <a:lnTo>
                      <a:pt x="681" y="249"/>
                    </a:lnTo>
                    <a:lnTo>
                      <a:pt x="687" y="243"/>
                    </a:lnTo>
                    <a:lnTo>
                      <a:pt x="694" y="239"/>
                    </a:lnTo>
                    <a:lnTo>
                      <a:pt x="700" y="235"/>
                    </a:lnTo>
                    <a:lnTo>
                      <a:pt x="706" y="232"/>
                    </a:lnTo>
                    <a:lnTo>
                      <a:pt x="713" y="229"/>
                    </a:lnTo>
                    <a:lnTo>
                      <a:pt x="721" y="227"/>
                    </a:lnTo>
                    <a:lnTo>
                      <a:pt x="729" y="226"/>
                    </a:lnTo>
                    <a:lnTo>
                      <a:pt x="737" y="226"/>
                    </a:lnTo>
                    <a:lnTo>
                      <a:pt x="745" y="226"/>
                    </a:lnTo>
                    <a:lnTo>
                      <a:pt x="753" y="227"/>
                    </a:lnTo>
                    <a:lnTo>
                      <a:pt x="760" y="229"/>
                    </a:lnTo>
                    <a:lnTo>
                      <a:pt x="768" y="232"/>
                    </a:lnTo>
                    <a:lnTo>
                      <a:pt x="775" y="235"/>
                    </a:lnTo>
                    <a:lnTo>
                      <a:pt x="781" y="239"/>
                    </a:lnTo>
                    <a:lnTo>
                      <a:pt x="787" y="243"/>
                    </a:lnTo>
                    <a:lnTo>
                      <a:pt x="793" y="249"/>
                    </a:lnTo>
                    <a:lnTo>
                      <a:pt x="798" y="254"/>
                    </a:lnTo>
                    <a:lnTo>
                      <a:pt x="802" y="260"/>
                    </a:lnTo>
                    <a:lnTo>
                      <a:pt x="806" y="266"/>
                    </a:lnTo>
                    <a:lnTo>
                      <a:pt x="809" y="274"/>
                    </a:lnTo>
                    <a:lnTo>
                      <a:pt x="811" y="281"/>
                    </a:lnTo>
                    <a:lnTo>
                      <a:pt x="813" y="288"/>
                    </a:lnTo>
                    <a:lnTo>
                      <a:pt x="814" y="295"/>
                    </a:lnTo>
                    <a:lnTo>
                      <a:pt x="815" y="304"/>
                    </a:lnTo>
                    <a:lnTo>
                      <a:pt x="815" y="549"/>
                    </a:lnTo>
                    <a:close/>
                  </a:path>
                </a:pathLst>
              </a:custGeom>
              <a:solidFill>
                <a:srgbClr val="DB261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36" name="Freeform 68"/>
              <p:cNvSpPr>
                <a:spLocks noEditPoints="1"/>
              </p:cNvSpPr>
              <p:nvPr/>
            </p:nvSpPr>
            <p:spPr bwMode="auto">
              <a:xfrm>
                <a:off x="4098" y="1721"/>
                <a:ext cx="222" cy="212"/>
              </a:xfrm>
              <a:custGeom>
                <a:avLst/>
                <a:gdLst/>
                <a:ahLst/>
                <a:cxnLst>
                  <a:cxn ang="0">
                    <a:pos x="44" y="515"/>
                  </a:cxn>
                  <a:cxn ang="0">
                    <a:pos x="12" y="606"/>
                  </a:cxn>
                  <a:cxn ang="0">
                    <a:pos x="29" y="703"/>
                  </a:cxn>
                  <a:cxn ang="0">
                    <a:pos x="91" y="787"/>
                  </a:cxn>
                  <a:cxn ang="0">
                    <a:pos x="182" y="830"/>
                  </a:cxn>
                  <a:cxn ang="0">
                    <a:pos x="279" y="827"/>
                  </a:cxn>
                  <a:cxn ang="0">
                    <a:pos x="349" y="792"/>
                  </a:cxn>
                  <a:cxn ang="0">
                    <a:pos x="372" y="767"/>
                  </a:cxn>
                  <a:cxn ang="0">
                    <a:pos x="373" y="719"/>
                  </a:cxn>
                  <a:cxn ang="0">
                    <a:pos x="340" y="648"/>
                  </a:cxn>
                  <a:cxn ang="0">
                    <a:pos x="277" y="571"/>
                  </a:cxn>
                  <a:cxn ang="0">
                    <a:pos x="199" y="507"/>
                  </a:cxn>
                  <a:cxn ang="0">
                    <a:pos x="128" y="474"/>
                  </a:cxn>
                  <a:cxn ang="0">
                    <a:pos x="80" y="475"/>
                  </a:cxn>
                  <a:cxn ang="0">
                    <a:pos x="741" y="418"/>
                  </a:cxn>
                  <a:cxn ang="0">
                    <a:pos x="791" y="366"/>
                  </a:cxn>
                  <a:cxn ang="0">
                    <a:pos x="824" y="322"/>
                  </a:cxn>
                  <a:cxn ang="0">
                    <a:pos x="847" y="240"/>
                  </a:cxn>
                  <a:cxn ang="0">
                    <a:pos x="832" y="136"/>
                  </a:cxn>
                  <a:cxn ang="0">
                    <a:pos x="806" y="89"/>
                  </a:cxn>
                  <a:cxn ang="0">
                    <a:pos x="767" y="49"/>
                  </a:cxn>
                  <a:cxn ang="0">
                    <a:pos x="721" y="19"/>
                  </a:cxn>
                  <a:cxn ang="0">
                    <a:pos x="629" y="0"/>
                  </a:cxn>
                  <a:cxn ang="0">
                    <a:pos x="536" y="19"/>
                  </a:cxn>
                  <a:cxn ang="0">
                    <a:pos x="489" y="49"/>
                  </a:cxn>
                  <a:cxn ang="0">
                    <a:pos x="461" y="76"/>
                  </a:cxn>
                  <a:cxn ang="0">
                    <a:pos x="327" y="207"/>
                  </a:cxn>
                  <a:cxn ang="0">
                    <a:pos x="260" y="252"/>
                  </a:cxn>
                  <a:cxn ang="0">
                    <a:pos x="180" y="287"/>
                  </a:cxn>
                  <a:cxn ang="0">
                    <a:pos x="101" y="302"/>
                  </a:cxn>
                  <a:cxn ang="0">
                    <a:pos x="39" y="309"/>
                  </a:cxn>
                  <a:cxn ang="0">
                    <a:pos x="4" y="350"/>
                  </a:cxn>
                  <a:cxn ang="0">
                    <a:pos x="3" y="415"/>
                  </a:cxn>
                  <a:cxn ang="0">
                    <a:pos x="24" y="398"/>
                  </a:cxn>
                  <a:cxn ang="0">
                    <a:pos x="61" y="384"/>
                  </a:cxn>
                  <a:cxn ang="0">
                    <a:pos x="107" y="385"/>
                  </a:cxn>
                  <a:cxn ang="0">
                    <a:pos x="217" y="427"/>
                  </a:cxn>
                  <a:cxn ang="0">
                    <a:pos x="331" y="516"/>
                  </a:cxn>
                  <a:cxn ang="0">
                    <a:pos x="420" y="630"/>
                  </a:cxn>
                  <a:cxn ang="0">
                    <a:pos x="462" y="740"/>
                  </a:cxn>
                  <a:cxn ang="0">
                    <a:pos x="463" y="786"/>
                  </a:cxn>
                  <a:cxn ang="0">
                    <a:pos x="449" y="823"/>
                  </a:cxn>
                  <a:cxn ang="0">
                    <a:pos x="432" y="844"/>
                  </a:cxn>
                  <a:cxn ang="0">
                    <a:pos x="497" y="844"/>
                  </a:cxn>
                  <a:cxn ang="0">
                    <a:pos x="538" y="810"/>
                  </a:cxn>
                  <a:cxn ang="0">
                    <a:pos x="545" y="746"/>
                  </a:cxn>
                  <a:cxn ang="0">
                    <a:pos x="572" y="635"/>
                  </a:cxn>
                  <a:cxn ang="0">
                    <a:pos x="731" y="717"/>
                  </a:cxn>
                  <a:cxn ang="0">
                    <a:pos x="761" y="746"/>
                  </a:cxn>
                  <a:cxn ang="0">
                    <a:pos x="801" y="756"/>
                  </a:cxn>
                  <a:cxn ang="0">
                    <a:pos x="841" y="747"/>
                  </a:cxn>
                  <a:cxn ang="0">
                    <a:pos x="874" y="719"/>
                  </a:cxn>
                  <a:cxn ang="0">
                    <a:pos x="887" y="680"/>
                  </a:cxn>
                  <a:cxn ang="0">
                    <a:pos x="882" y="640"/>
                  </a:cxn>
                </a:cxnLst>
                <a:rect l="0" t="0" r="r" b="b"/>
                <a:pathLst>
                  <a:path w="888" h="848">
                    <a:moveTo>
                      <a:pt x="70" y="482"/>
                    </a:moveTo>
                    <a:lnTo>
                      <a:pt x="62" y="491"/>
                    </a:lnTo>
                    <a:lnTo>
                      <a:pt x="55" y="498"/>
                    </a:lnTo>
                    <a:lnTo>
                      <a:pt x="50" y="506"/>
                    </a:lnTo>
                    <a:lnTo>
                      <a:pt x="44" y="515"/>
                    </a:lnTo>
                    <a:lnTo>
                      <a:pt x="34" y="531"/>
                    </a:lnTo>
                    <a:lnTo>
                      <a:pt x="26" y="550"/>
                    </a:lnTo>
                    <a:lnTo>
                      <a:pt x="20" y="568"/>
                    </a:lnTo>
                    <a:lnTo>
                      <a:pt x="16" y="587"/>
                    </a:lnTo>
                    <a:lnTo>
                      <a:pt x="12" y="606"/>
                    </a:lnTo>
                    <a:lnTo>
                      <a:pt x="12" y="626"/>
                    </a:lnTo>
                    <a:lnTo>
                      <a:pt x="13" y="646"/>
                    </a:lnTo>
                    <a:lnTo>
                      <a:pt x="17" y="666"/>
                    </a:lnTo>
                    <a:lnTo>
                      <a:pt x="22" y="684"/>
                    </a:lnTo>
                    <a:lnTo>
                      <a:pt x="29" y="703"/>
                    </a:lnTo>
                    <a:lnTo>
                      <a:pt x="37" y="722"/>
                    </a:lnTo>
                    <a:lnTo>
                      <a:pt x="48" y="740"/>
                    </a:lnTo>
                    <a:lnTo>
                      <a:pt x="60" y="756"/>
                    </a:lnTo>
                    <a:lnTo>
                      <a:pt x="75" y="772"/>
                    </a:lnTo>
                    <a:lnTo>
                      <a:pt x="91" y="787"/>
                    </a:lnTo>
                    <a:lnTo>
                      <a:pt x="108" y="799"/>
                    </a:lnTo>
                    <a:lnTo>
                      <a:pt x="125" y="810"/>
                    </a:lnTo>
                    <a:lnTo>
                      <a:pt x="144" y="819"/>
                    </a:lnTo>
                    <a:lnTo>
                      <a:pt x="163" y="825"/>
                    </a:lnTo>
                    <a:lnTo>
                      <a:pt x="182" y="830"/>
                    </a:lnTo>
                    <a:lnTo>
                      <a:pt x="201" y="833"/>
                    </a:lnTo>
                    <a:lnTo>
                      <a:pt x="221" y="835"/>
                    </a:lnTo>
                    <a:lnTo>
                      <a:pt x="241" y="835"/>
                    </a:lnTo>
                    <a:lnTo>
                      <a:pt x="261" y="832"/>
                    </a:lnTo>
                    <a:lnTo>
                      <a:pt x="279" y="827"/>
                    </a:lnTo>
                    <a:lnTo>
                      <a:pt x="298" y="822"/>
                    </a:lnTo>
                    <a:lnTo>
                      <a:pt x="316" y="814"/>
                    </a:lnTo>
                    <a:lnTo>
                      <a:pt x="334" y="803"/>
                    </a:lnTo>
                    <a:lnTo>
                      <a:pt x="342" y="798"/>
                    </a:lnTo>
                    <a:lnTo>
                      <a:pt x="349" y="792"/>
                    </a:lnTo>
                    <a:lnTo>
                      <a:pt x="358" y="786"/>
                    </a:lnTo>
                    <a:lnTo>
                      <a:pt x="365" y="778"/>
                    </a:lnTo>
                    <a:lnTo>
                      <a:pt x="368" y="775"/>
                    </a:lnTo>
                    <a:lnTo>
                      <a:pt x="370" y="771"/>
                    </a:lnTo>
                    <a:lnTo>
                      <a:pt x="372" y="767"/>
                    </a:lnTo>
                    <a:lnTo>
                      <a:pt x="374" y="763"/>
                    </a:lnTo>
                    <a:lnTo>
                      <a:pt x="376" y="753"/>
                    </a:lnTo>
                    <a:lnTo>
                      <a:pt x="376" y="743"/>
                    </a:lnTo>
                    <a:lnTo>
                      <a:pt x="376" y="731"/>
                    </a:lnTo>
                    <a:lnTo>
                      <a:pt x="373" y="719"/>
                    </a:lnTo>
                    <a:lnTo>
                      <a:pt x="369" y="706"/>
                    </a:lnTo>
                    <a:lnTo>
                      <a:pt x="364" y="692"/>
                    </a:lnTo>
                    <a:lnTo>
                      <a:pt x="358" y="678"/>
                    </a:lnTo>
                    <a:lnTo>
                      <a:pt x="349" y="663"/>
                    </a:lnTo>
                    <a:lnTo>
                      <a:pt x="340" y="648"/>
                    </a:lnTo>
                    <a:lnTo>
                      <a:pt x="329" y="632"/>
                    </a:lnTo>
                    <a:lnTo>
                      <a:pt x="318" y="617"/>
                    </a:lnTo>
                    <a:lnTo>
                      <a:pt x="305" y="601"/>
                    </a:lnTo>
                    <a:lnTo>
                      <a:pt x="292" y="585"/>
                    </a:lnTo>
                    <a:lnTo>
                      <a:pt x="277" y="571"/>
                    </a:lnTo>
                    <a:lnTo>
                      <a:pt x="262" y="555"/>
                    </a:lnTo>
                    <a:lnTo>
                      <a:pt x="246" y="542"/>
                    </a:lnTo>
                    <a:lnTo>
                      <a:pt x="230" y="529"/>
                    </a:lnTo>
                    <a:lnTo>
                      <a:pt x="215" y="518"/>
                    </a:lnTo>
                    <a:lnTo>
                      <a:pt x="199" y="507"/>
                    </a:lnTo>
                    <a:lnTo>
                      <a:pt x="184" y="498"/>
                    </a:lnTo>
                    <a:lnTo>
                      <a:pt x="170" y="489"/>
                    </a:lnTo>
                    <a:lnTo>
                      <a:pt x="155" y="483"/>
                    </a:lnTo>
                    <a:lnTo>
                      <a:pt x="142" y="478"/>
                    </a:lnTo>
                    <a:lnTo>
                      <a:pt x="128" y="474"/>
                    </a:lnTo>
                    <a:lnTo>
                      <a:pt x="116" y="472"/>
                    </a:lnTo>
                    <a:lnTo>
                      <a:pt x="104" y="471"/>
                    </a:lnTo>
                    <a:lnTo>
                      <a:pt x="94" y="471"/>
                    </a:lnTo>
                    <a:lnTo>
                      <a:pt x="84" y="474"/>
                    </a:lnTo>
                    <a:lnTo>
                      <a:pt x="80" y="475"/>
                    </a:lnTo>
                    <a:lnTo>
                      <a:pt x="76" y="477"/>
                    </a:lnTo>
                    <a:lnTo>
                      <a:pt x="73" y="480"/>
                    </a:lnTo>
                    <a:lnTo>
                      <a:pt x="70" y="482"/>
                    </a:lnTo>
                    <a:close/>
                    <a:moveTo>
                      <a:pt x="875" y="624"/>
                    </a:moveTo>
                    <a:lnTo>
                      <a:pt x="741" y="418"/>
                    </a:lnTo>
                    <a:lnTo>
                      <a:pt x="759" y="400"/>
                    </a:lnTo>
                    <a:lnTo>
                      <a:pt x="772" y="386"/>
                    </a:lnTo>
                    <a:lnTo>
                      <a:pt x="781" y="378"/>
                    </a:lnTo>
                    <a:lnTo>
                      <a:pt x="784" y="375"/>
                    </a:lnTo>
                    <a:lnTo>
                      <a:pt x="791" y="366"/>
                    </a:lnTo>
                    <a:lnTo>
                      <a:pt x="798" y="358"/>
                    </a:lnTo>
                    <a:lnTo>
                      <a:pt x="806" y="349"/>
                    </a:lnTo>
                    <a:lnTo>
                      <a:pt x="812" y="340"/>
                    </a:lnTo>
                    <a:lnTo>
                      <a:pt x="817" y="331"/>
                    </a:lnTo>
                    <a:lnTo>
                      <a:pt x="824" y="322"/>
                    </a:lnTo>
                    <a:lnTo>
                      <a:pt x="828" y="312"/>
                    </a:lnTo>
                    <a:lnTo>
                      <a:pt x="832" y="302"/>
                    </a:lnTo>
                    <a:lnTo>
                      <a:pt x="839" y="282"/>
                    </a:lnTo>
                    <a:lnTo>
                      <a:pt x="844" y="261"/>
                    </a:lnTo>
                    <a:lnTo>
                      <a:pt x="847" y="240"/>
                    </a:lnTo>
                    <a:lnTo>
                      <a:pt x="849" y="220"/>
                    </a:lnTo>
                    <a:lnTo>
                      <a:pt x="847" y="198"/>
                    </a:lnTo>
                    <a:lnTo>
                      <a:pt x="844" y="177"/>
                    </a:lnTo>
                    <a:lnTo>
                      <a:pt x="839" y="157"/>
                    </a:lnTo>
                    <a:lnTo>
                      <a:pt x="832" y="136"/>
                    </a:lnTo>
                    <a:lnTo>
                      <a:pt x="828" y="127"/>
                    </a:lnTo>
                    <a:lnTo>
                      <a:pt x="824" y="117"/>
                    </a:lnTo>
                    <a:lnTo>
                      <a:pt x="817" y="107"/>
                    </a:lnTo>
                    <a:lnTo>
                      <a:pt x="812" y="99"/>
                    </a:lnTo>
                    <a:lnTo>
                      <a:pt x="806" y="89"/>
                    </a:lnTo>
                    <a:lnTo>
                      <a:pt x="798" y="80"/>
                    </a:lnTo>
                    <a:lnTo>
                      <a:pt x="791" y="71"/>
                    </a:lnTo>
                    <a:lnTo>
                      <a:pt x="784" y="63"/>
                    </a:lnTo>
                    <a:lnTo>
                      <a:pt x="776" y="56"/>
                    </a:lnTo>
                    <a:lnTo>
                      <a:pt x="767" y="49"/>
                    </a:lnTo>
                    <a:lnTo>
                      <a:pt x="758" y="41"/>
                    </a:lnTo>
                    <a:lnTo>
                      <a:pt x="749" y="35"/>
                    </a:lnTo>
                    <a:lnTo>
                      <a:pt x="740" y="30"/>
                    </a:lnTo>
                    <a:lnTo>
                      <a:pt x="731" y="25"/>
                    </a:lnTo>
                    <a:lnTo>
                      <a:pt x="721" y="19"/>
                    </a:lnTo>
                    <a:lnTo>
                      <a:pt x="711" y="15"/>
                    </a:lnTo>
                    <a:lnTo>
                      <a:pt x="691" y="8"/>
                    </a:lnTo>
                    <a:lnTo>
                      <a:pt x="670" y="4"/>
                    </a:lnTo>
                    <a:lnTo>
                      <a:pt x="649" y="1"/>
                    </a:lnTo>
                    <a:lnTo>
                      <a:pt x="629" y="0"/>
                    </a:lnTo>
                    <a:lnTo>
                      <a:pt x="607" y="1"/>
                    </a:lnTo>
                    <a:lnTo>
                      <a:pt x="586" y="4"/>
                    </a:lnTo>
                    <a:lnTo>
                      <a:pt x="566" y="8"/>
                    </a:lnTo>
                    <a:lnTo>
                      <a:pt x="545" y="15"/>
                    </a:lnTo>
                    <a:lnTo>
                      <a:pt x="536" y="19"/>
                    </a:lnTo>
                    <a:lnTo>
                      <a:pt x="526" y="25"/>
                    </a:lnTo>
                    <a:lnTo>
                      <a:pt x="516" y="30"/>
                    </a:lnTo>
                    <a:lnTo>
                      <a:pt x="508" y="35"/>
                    </a:lnTo>
                    <a:lnTo>
                      <a:pt x="498" y="41"/>
                    </a:lnTo>
                    <a:lnTo>
                      <a:pt x="489" y="49"/>
                    </a:lnTo>
                    <a:lnTo>
                      <a:pt x="481" y="56"/>
                    </a:lnTo>
                    <a:lnTo>
                      <a:pt x="472" y="63"/>
                    </a:lnTo>
                    <a:lnTo>
                      <a:pt x="471" y="65"/>
                    </a:lnTo>
                    <a:lnTo>
                      <a:pt x="466" y="70"/>
                    </a:lnTo>
                    <a:lnTo>
                      <a:pt x="461" y="76"/>
                    </a:lnTo>
                    <a:lnTo>
                      <a:pt x="441" y="95"/>
                    </a:lnTo>
                    <a:lnTo>
                      <a:pt x="404" y="132"/>
                    </a:lnTo>
                    <a:lnTo>
                      <a:pt x="348" y="188"/>
                    </a:lnTo>
                    <a:lnTo>
                      <a:pt x="338" y="198"/>
                    </a:lnTo>
                    <a:lnTo>
                      <a:pt x="327" y="207"/>
                    </a:lnTo>
                    <a:lnTo>
                      <a:pt x="315" y="216"/>
                    </a:lnTo>
                    <a:lnTo>
                      <a:pt x="302" y="226"/>
                    </a:lnTo>
                    <a:lnTo>
                      <a:pt x="289" y="235"/>
                    </a:lnTo>
                    <a:lnTo>
                      <a:pt x="274" y="243"/>
                    </a:lnTo>
                    <a:lnTo>
                      <a:pt x="260" y="252"/>
                    </a:lnTo>
                    <a:lnTo>
                      <a:pt x="244" y="260"/>
                    </a:lnTo>
                    <a:lnTo>
                      <a:pt x="228" y="267"/>
                    </a:lnTo>
                    <a:lnTo>
                      <a:pt x="213" y="275"/>
                    </a:lnTo>
                    <a:lnTo>
                      <a:pt x="196" y="281"/>
                    </a:lnTo>
                    <a:lnTo>
                      <a:pt x="180" y="287"/>
                    </a:lnTo>
                    <a:lnTo>
                      <a:pt x="164" y="292"/>
                    </a:lnTo>
                    <a:lnTo>
                      <a:pt x="148" y="298"/>
                    </a:lnTo>
                    <a:lnTo>
                      <a:pt x="132" y="302"/>
                    </a:lnTo>
                    <a:lnTo>
                      <a:pt x="116" y="305"/>
                    </a:lnTo>
                    <a:lnTo>
                      <a:pt x="101" y="302"/>
                    </a:lnTo>
                    <a:lnTo>
                      <a:pt x="86" y="301"/>
                    </a:lnTo>
                    <a:lnTo>
                      <a:pt x="73" y="301"/>
                    </a:lnTo>
                    <a:lnTo>
                      <a:pt x="60" y="302"/>
                    </a:lnTo>
                    <a:lnTo>
                      <a:pt x="49" y="305"/>
                    </a:lnTo>
                    <a:lnTo>
                      <a:pt x="39" y="309"/>
                    </a:lnTo>
                    <a:lnTo>
                      <a:pt x="29" y="314"/>
                    </a:lnTo>
                    <a:lnTo>
                      <a:pt x="21" y="322"/>
                    </a:lnTo>
                    <a:lnTo>
                      <a:pt x="13" y="330"/>
                    </a:lnTo>
                    <a:lnTo>
                      <a:pt x="8" y="339"/>
                    </a:lnTo>
                    <a:lnTo>
                      <a:pt x="4" y="350"/>
                    </a:lnTo>
                    <a:lnTo>
                      <a:pt x="1" y="361"/>
                    </a:lnTo>
                    <a:lnTo>
                      <a:pt x="0" y="374"/>
                    </a:lnTo>
                    <a:lnTo>
                      <a:pt x="0" y="386"/>
                    </a:lnTo>
                    <a:lnTo>
                      <a:pt x="1" y="401"/>
                    </a:lnTo>
                    <a:lnTo>
                      <a:pt x="3" y="415"/>
                    </a:lnTo>
                    <a:lnTo>
                      <a:pt x="4" y="418"/>
                    </a:lnTo>
                    <a:lnTo>
                      <a:pt x="8" y="412"/>
                    </a:lnTo>
                    <a:lnTo>
                      <a:pt x="12" y="408"/>
                    </a:lnTo>
                    <a:lnTo>
                      <a:pt x="18" y="403"/>
                    </a:lnTo>
                    <a:lnTo>
                      <a:pt x="24" y="398"/>
                    </a:lnTo>
                    <a:lnTo>
                      <a:pt x="31" y="395"/>
                    </a:lnTo>
                    <a:lnTo>
                      <a:pt x="37" y="390"/>
                    </a:lnTo>
                    <a:lnTo>
                      <a:pt x="46" y="388"/>
                    </a:lnTo>
                    <a:lnTo>
                      <a:pt x="53" y="386"/>
                    </a:lnTo>
                    <a:lnTo>
                      <a:pt x="61" y="384"/>
                    </a:lnTo>
                    <a:lnTo>
                      <a:pt x="70" y="383"/>
                    </a:lnTo>
                    <a:lnTo>
                      <a:pt x="79" y="383"/>
                    </a:lnTo>
                    <a:lnTo>
                      <a:pt x="89" y="383"/>
                    </a:lnTo>
                    <a:lnTo>
                      <a:pt x="98" y="384"/>
                    </a:lnTo>
                    <a:lnTo>
                      <a:pt x="107" y="385"/>
                    </a:lnTo>
                    <a:lnTo>
                      <a:pt x="128" y="389"/>
                    </a:lnTo>
                    <a:lnTo>
                      <a:pt x="149" y="396"/>
                    </a:lnTo>
                    <a:lnTo>
                      <a:pt x="172" y="404"/>
                    </a:lnTo>
                    <a:lnTo>
                      <a:pt x="194" y="414"/>
                    </a:lnTo>
                    <a:lnTo>
                      <a:pt x="217" y="427"/>
                    </a:lnTo>
                    <a:lnTo>
                      <a:pt x="240" y="442"/>
                    </a:lnTo>
                    <a:lnTo>
                      <a:pt x="264" y="457"/>
                    </a:lnTo>
                    <a:lnTo>
                      <a:pt x="287" y="475"/>
                    </a:lnTo>
                    <a:lnTo>
                      <a:pt x="310" y="495"/>
                    </a:lnTo>
                    <a:lnTo>
                      <a:pt x="331" y="516"/>
                    </a:lnTo>
                    <a:lnTo>
                      <a:pt x="352" y="538"/>
                    </a:lnTo>
                    <a:lnTo>
                      <a:pt x="372" y="561"/>
                    </a:lnTo>
                    <a:lnTo>
                      <a:pt x="390" y="584"/>
                    </a:lnTo>
                    <a:lnTo>
                      <a:pt x="407" y="607"/>
                    </a:lnTo>
                    <a:lnTo>
                      <a:pt x="420" y="630"/>
                    </a:lnTo>
                    <a:lnTo>
                      <a:pt x="433" y="653"/>
                    </a:lnTo>
                    <a:lnTo>
                      <a:pt x="443" y="676"/>
                    </a:lnTo>
                    <a:lnTo>
                      <a:pt x="451" y="698"/>
                    </a:lnTo>
                    <a:lnTo>
                      <a:pt x="458" y="719"/>
                    </a:lnTo>
                    <a:lnTo>
                      <a:pt x="462" y="740"/>
                    </a:lnTo>
                    <a:lnTo>
                      <a:pt x="463" y="749"/>
                    </a:lnTo>
                    <a:lnTo>
                      <a:pt x="464" y="758"/>
                    </a:lnTo>
                    <a:lnTo>
                      <a:pt x="464" y="768"/>
                    </a:lnTo>
                    <a:lnTo>
                      <a:pt x="464" y="777"/>
                    </a:lnTo>
                    <a:lnTo>
                      <a:pt x="463" y="786"/>
                    </a:lnTo>
                    <a:lnTo>
                      <a:pt x="462" y="794"/>
                    </a:lnTo>
                    <a:lnTo>
                      <a:pt x="459" y="802"/>
                    </a:lnTo>
                    <a:lnTo>
                      <a:pt x="457" y="810"/>
                    </a:lnTo>
                    <a:lnTo>
                      <a:pt x="453" y="817"/>
                    </a:lnTo>
                    <a:lnTo>
                      <a:pt x="449" y="823"/>
                    </a:lnTo>
                    <a:lnTo>
                      <a:pt x="445" y="829"/>
                    </a:lnTo>
                    <a:lnTo>
                      <a:pt x="440" y="835"/>
                    </a:lnTo>
                    <a:lnTo>
                      <a:pt x="435" y="839"/>
                    </a:lnTo>
                    <a:lnTo>
                      <a:pt x="430" y="843"/>
                    </a:lnTo>
                    <a:lnTo>
                      <a:pt x="432" y="844"/>
                    </a:lnTo>
                    <a:lnTo>
                      <a:pt x="446" y="847"/>
                    </a:lnTo>
                    <a:lnTo>
                      <a:pt x="461" y="848"/>
                    </a:lnTo>
                    <a:lnTo>
                      <a:pt x="474" y="848"/>
                    </a:lnTo>
                    <a:lnTo>
                      <a:pt x="486" y="846"/>
                    </a:lnTo>
                    <a:lnTo>
                      <a:pt x="497" y="844"/>
                    </a:lnTo>
                    <a:lnTo>
                      <a:pt x="508" y="840"/>
                    </a:lnTo>
                    <a:lnTo>
                      <a:pt x="517" y="833"/>
                    </a:lnTo>
                    <a:lnTo>
                      <a:pt x="525" y="827"/>
                    </a:lnTo>
                    <a:lnTo>
                      <a:pt x="533" y="819"/>
                    </a:lnTo>
                    <a:lnTo>
                      <a:pt x="538" y="810"/>
                    </a:lnTo>
                    <a:lnTo>
                      <a:pt x="542" y="798"/>
                    </a:lnTo>
                    <a:lnTo>
                      <a:pt x="545" y="787"/>
                    </a:lnTo>
                    <a:lnTo>
                      <a:pt x="546" y="774"/>
                    </a:lnTo>
                    <a:lnTo>
                      <a:pt x="546" y="761"/>
                    </a:lnTo>
                    <a:lnTo>
                      <a:pt x="545" y="746"/>
                    </a:lnTo>
                    <a:lnTo>
                      <a:pt x="543" y="731"/>
                    </a:lnTo>
                    <a:lnTo>
                      <a:pt x="548" y="707"/>
                    </a:lnTo>
                    <a:lnTo>
                      <a:pt x="555" y="683"/>
                    </a:lnTo>
                    <a:lnTo>
                      <a:pt x="563" y="659"/>
                    </a:lnTo>
                    <a:lnTo>
                      <a:pt x="572" y="635"/>
                    </a:lnTo>
                    <a:lnTo>
                      <a:pt x="583" y="612"/>
                    </a:lnTo>
                    <a:lnTo>
                      <a:pt x="595" y="590"/>
                    </a:lnTo>
                    <a:lnTo>
                      <a:pt x="608" y="568"/>
                    </a:lnTo>
                    <a:lnTo>
                      <a:pt x="620" y="547"/>
                    </a:lnTo>
                    <a:lnTo>
                      <a:pt x="731" y="717"/>
                    </a:lnTo>
                    <a:lnTo>
                      <a:pt x="735" y="724"/>
                    </a:lnTo>
                    <a:lnTo>
                      <a:pt x="741" y="730"/>
                    </a:lnTo>
                    <a:lnTo>
                      <a:pt x="747" y="737"/>
                    </a:lnTo>
                    <a:lnTo>
                      <a:pt x="754" y="742"/>
                    </a:lnTo>
                    <a:lnTo>
                      <a:pt x="761" y="746"/>
                    </a:lnTo>
                    <a:lnTo>
                      <a:pt x="768" y="749"/>
                    </a:lnTo>
                    <a:lnTo>
                      <a:pt x="777" y="752"/>
                    </a:lnTo>
                    <a:lnTo>
                      <a:pt x="784" y="754"/>
                    </a:lnTo>
                    <a:lnTo>
                      <a:pt x="792" y="755"/>
                    </a:lnTo>
                    <a:lnTo>
                      <a:pt x="801" y="756"/>
                    </a:lnTo>
                    <a:lnTo>
                      <a:pt x="809" y="756"/>
                    </a:lnTo>
                    <a:lnTo>
                      <a:pt x="817" y="755"/>
                    </a:lnTo>
                    <a:lnTo>
                      <a:pt x="826" y="753"/>
                    </a:lnTo>
                    <a:lnTo>
                      <a:pt x="833" y="750"/>
                    </a:lnTo>
                    <a:lnTo>
                      <a:pt x="841" y="747"/>
                    </a:lnTo>
                    <a:lnTo>
                      <a:pt x="849" y="743"/>
                    </a:lnTo>
                    <a:lnTo>
                      <a:pt x="856" y="738"/>
                    </a:lnTo>
                    <a:lnTo>
                      <a:pt x="862" y="731"/>
                    </a:lnTo>
                    <a:lnTo>
                      <a:pt x="868" y="725"/>
                    </a:lnTo>
                    <a:lnTo>
                      <a:pt x="874" y="719"/>
                    </a:lnTo>
                    <a:lnTo>
                      <a:pt x="878" y="712"/>
                    </a:lnTo>
                    <a:lnTo>
                      <a:pt x="881" y="704"/>
                    </a:lnTo>
                    <a:lnTo>
                      <a:pt x="884" y="697"/>
                    </a:lnTo>
                    <a:lnTo>
                      <a:pt x="886" y="689"/>
                    </a:lnTo>
                    <a:lnTo>
                      <a:pt x="887" y="680"/>
                    </a:lnTo>
                    <a:lnTo>
                      <a:pt x="888" y="672"/>
                    </a:lnTo>
                    <a:lnTo>
                      <a:pt x="888" y="665"/>
                    </a:lnTo>
                    <a:lnTo>
                      <a:pt x="887" y="656"/>
                    </a:lnTo>
                    <a:lnTo>
                      <a:pt x="885" y="648"/>
                    </a:lnTo>
                    <a:lnTo>
                      <a:pt x="882" y="640"/>
                    </a:lnTo>
                    <a:lnTo>
                      <a:pt x="879" y="632"/>
                    </a:lnTo>
                    <a:lnTo>
                      <a:pt x="875" y="624"/>
                    </a:lnTo>
                    <a:close/>
                  </a:path>
                </a:pathLst>
              </a:custGeom>
              <a:solidFill>
                <a:srgbClr val="E14D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37" name="Freeform 69"/>
              <p:cNvSpPr>
                <a:spLocks noEditPoints="1"/>
              </p:cNvSpPr>
              <p:nvPr/>
            </p:nvSpPr>
            <p:spPr bwMode="auto">
              <a:xfrm>
                <a:off x="1209" y="3648"/>
                <a:ext cx="238" cy="410"/>
              </a:xfrm>
              <a:custGeom>
                <a:avLst/>
                <a:gdLst/>
                <a:ahLst/>
                <a:cxnLst>
                  <a:cxn ang="0">
                    <a:pos x="333" y="21"/>
                  </a:cxn>
                  <a:cxn ang="0">
                    <a:pos x="191" y="94"/>
                  </a:cxn>
                  <a:cxn ang="0">
                    <a:pos x="81" y="210"/>
                  </a:cxn>
                  <a:cxn ang="0">
                    <a:pos x="14" y="356"/>
                  </a:cxn>
                  <a:cxn ang="0">
                    <a:pos x="3" y="533"/>
                  </a:cxn>
                  <a:cxn ang="0">
                    <a:pos x="67" y="718"/>
                  </a:cxn>
                  <a:cxn ang="0">
                    <a:pos x="196" y="859"/>
                  </a:cxn>
                  <a:cxn ang="0">
                    <a:pos x="208" y="1450"/>
                  </a:cxn>
                  <a:cxn ang="0">
                    <a:pos x="249" y="1532"/>
                  </a:cxn>
                  <a:cxn ang="0">
                    <a:pos x="315" y="1594"/>
                  </a:cxn>
                  <a:cxn ang="0">
                    <a:pos x="398" y="1632"/>
                  </a:cxn>
                  <a:cxn ang="0">
                    <a:pos x="497" y="1640"/>
                  </a:cxn>
                  <a:cxn ang="0">
                    <a:pos x="589" y="1619"/>
                  </a:cxn>
                  <a:cxn ang="0">
                    <a:pos x="665" y="1570"/>
                  </a:cxn>
                  <a:cxn ang="0">
                    <a:pos x="721" y="1498"/>
                  </a:cxn>
                  <a:cxn ang="0">
                    <a:pos x="750" y="1411"/>
                  </a:cxn>
                  <a:cxn ang="0">
                    <a:pos x="816" y="805"/>
                  </a:cxn>
                  <a:cxn ang="0">
                    <a:pos x="919" y="644"/>
                  </a:cxn>
                  <a:cxn ang="0">
                    <a:pos x="949" y="451"/>
                  </a:cxn>
                  <a:cxn ang="0">
                    <a:pos x="912" y="290"/>
                  </a:cxn>
                  <a:cxn ang="0">
                    <a:pos x="827" y="156"/>
                  </a:cxn>
                  <a:cxn ang="0">
                    <a:pos x="701" y="58"/>
                  </a:cxn>
                  <a:cxn ang="0">
                    <a:pos x="547" y="6"/>
                  </a:cxn>
                  <a:cxn ang="0">
                    <a:pos x="560" y="767"/>
                  </a:cxn>
                  <a:cxn ang="0">
                    <a:pos x="540" y="712"/>
                  </a:cxn>
                  <a:cxn ang="0">
                    <a:pos x="492" y="683"/>
                  </a:cxn>
                  <a:cxn ang="0">
                    <a:pos x="435" y="692"/>
                  </a:cxn>
                  <a:cxn ang="0">
                    <a:pos x="396" y="733"/>
                  </a:cxn>
                  <a:cxn ang="0">
                    <a:pos x="289" y="808"/>
                  </a:cxn>
                  <a:cxn ang="0">
                    <a:pos x="160" y="692"/>
                  </a:cxn>
                  <a:cxn ang="0">
                    <a:pos x="97" y="528"/>
                  </a:cxn>
                  <a:cxn ang="0">
                    <a:pos x="105" y="380"/>
                  </a:cxn>
                  <a:cxn ang="0">
                    <a:pos x="158" y="261"/>
                  </a:cxn>
                  <a:cxn ang="0">
                    <a:pos x="246" y="169"/>
                  </a:cxn>
                  <a:cxn ang="0">
                    <a:pos x="362" y="110"/>
                  </a:cxn>
                  <a:cxn ang="0">
                    <a:pos x="494" y="93"/>
                  </a:cxn>
                  <a:cxn ang="0">
                    <a:pos x="623" y="123"/>
                  </a:cxn>
                  <a:cxn ang="0">
                    <a:pos x="732" y="192"/>
                  </a:cxn>
                  <a:cxn ang="0">
                    <a:pos x="811" y="293"/>
                  </a:cxn>
                  <a:cxn ang="0">
                    <a:pos x="853" y="416"/>
                  </a:cxn>
                  <a:cxn ang="0">
                    <a:pos x="842" y="578"/>
                  </a:cxn>
                  <a:cxn ang="0">
                    <a:pos x="758" y="731"/>
                  </a:cxn>
                  <a:cxn ang="0">
                    <a:pos x="712" y="393"/>
                  </a:cxn>
                  <a:cxn ang="0">
                    <a:pos x="609" y="343"/>
                  </a:cxn>
                  <a:cxn ang="0">
                    <a:pos x="492" y="321"/>
                  </a:cxn>
                  <a:cxn ang="0">
                    <a:pos x="373" y="334"/>
                  </a:cxn>
                  <a:cxn ang="0">
                    <a:pos x="266" y="376"/>
                  </a:cxn>
                  <a:cxn ang="0">
                    <a:pos x="205" y="433"/>
                  </a:cxn>
                  <a:cxn ang="0">
                    <a:pos x="226" y="479"/>
                  </a:cxn>
                  <a:cxn ang="0">
                    <a:pos x="266" y="484"/>
                  </a:cxn>
                  <a:cxn ang="0">
                    <a:pos x="395" y="424"/>
                  </a:cxn>
                  <a:cxn ang="0">
                    <a:pos x="502" y="415"/>
                  </a:cxn>
                  <a:cxn ang="0">
                    <a:pos x="649" y="463"/>
                  </a:cxn>
                  <a:cxn ang="0">
                    <a:pos x="722" y="480"/>
                  </a:cxn>
                  <a:cxn ang="0">
                    <a:pos x="742" y="425"/>
                  </a:cxn>
                </a:cxnLst>
                <a:rect l="0" t="0" r="r" b="b"/>
                <a:pathLst>
                  <a:path w="950" h="1640">
                    <a:moveTo>
                      <a:pt x="475" y="0"/>
                    </a:moveTo>
                    <a:lnTo>
                      <a:pt x="450" y="0"/>
                    </a:lnTo>
                    <a:lnTo>
                      <a:pt x="426" y="2"/>
                    </a:lnTo>
                    <a:lnTo>
                      <a:pt x="402" y="6"/>
                    </a:lnTo>
                    <a:lnTo>
                      <a:pt x="379" y="10"/>
                    </a:lnTo>
                    <a:lnTo>
                      <a:pt x="356" y="15"/>
                    </a:lnTo>
                    <a:lnTo>
                      <a:pt x="333" y="21"/>
                    </a:lnTo>
                    <a:lnTo>
                      <a:pt x="312" y="29"/>
                    </a:lnTo>
                    <a:lnTo>
                      <a:pt x="290" y="38"/>
                    </a:lnTo>
                    <a:lnTo>
                      <a:pt x="269" y="47"/>
                    </a:lnTo>
                    <a:lnTo>
                      <a:pt x="248" y="58"/>
                    </a:lnTo>
                    <a:lnTo>
                      <a:pt x="228" y="69"/>
                    </a:lnTo>
                    <a:lnTo>
                      <a:pt x="209" y="82"/>
                    </a:lnTo>
                    <a:lnTo>
                      <a:pt x="191" y="94"/>
                    </a:lnTo>
                    <a:lnTo>
                      <a:pt x="173" y="109"/>
                    </a:lnTo>
                    <a:lnTo>
                      <a:pt x="155" y="123"/>
                    </a:lnTo>
                    <a:lnTo>
                      <a:pt x="139" y="139"/>
                    </a:lnTo>
                    <a:lnTo>
                      <a:pt x="123" y="156"/>
                    </a:lnTo>
                    <a:lnTo>
                      <a:pt x="108" y="173"/>
                    </a:lnTo>
                    <a:lnTo>
                      <a:pt x="95" y="191"/>
                    </a:lnTo>
                    <a:lnTo>
                      <a:pt x="81" y="210"/>
                    </a:lnTo>
                    <a:lnTo>
                      <a:pt x="69" y="229"/>
                    </a:lnTo>
                    <a:lnTo>
                      <a:pt x="57" y="248"/>
                    </a:lnTo>
                    <a:lnTo>
                      <a:pt x="47" y="269"/>
                    </a:lnTo>
                    <a:lnTo>
                      <a:pt x="37" y="290"/>
                    </a:lnTo>
                    <a:lnTo>
                      <a:pt x="29" y="312"/>
                    </a:lnTo>
                    <a:lnTo>
                      <a:pt x="22" y="334"/>
                    </a:lnTo>
                    <a:lnTo>
                      <a:pt x="14" y="356"/>
                    </a:lnTo>
                    <a:lnTo>
                      <a:pt x="9" y="379"/>
                    </a:lnTo>
                    <a:lnTo>
                      <a:pt x="5" y="403"/>
                    </a:lnTo>
                    <a:lnTo>
                      <a:pt x="2" y="427"/>
                    </a:lnTo>
                    <a:lnTo>
                      <a:pt x="1" y="451"/>
                    </a:lnTo>
                    <a:lnTo>
                      <a:pt x="0" y="475"/>
                    </a:lnTo>
                    <a:lnTo>
                      <a:pt x="1" y="504"/>
                    </a:lnTo>
                    <a:lnTo>
                      <a:pt x="3" y="533"/>
                    </a:lnTo>
                    <a:lnTo>
                      <a:pt x="8" y="561"/>
                    </a:lnTo>
                    <a:lnTo>
                      <a:pt x="13" y="589"/>
                    </a:lnTo>
                    <a:lnTo>
                      <a:pt x="22" y="616"/>
                    </a:lnTo>
                    <a:lnTo>
                      <a:pt x="30" y="644"/>
                    </a:lnTo>
                    <a:lnTo>
                      <a:pt x="42" y="669"/>
                    </a:lnTo>
                    <a:lnTo>
                      <a:pt x="53" y="694"/>
                    </a:lnTo>
                    <a:lnTo>
                      <a:pt x="67" y="718"/>
                    </a:lnTo>
                    <a:lnTo>
                      <a:pt x="81" y="742"/>
                    </a:lnTo>
                    <a:lnTo>
                      <a:pt x="98" y="763"/>
                    </a:lnTo>
                    <a:lnTo>
                      <a:pt x="116" y="785"/>
                    </a:lnTo>
                    <a:lnTo>
                      <a:pt x="133" y="805"/>
                    </a:lnTo>
                    <a:lnTo>
                      <a:pt x="153" y="824"/>
                    </a:lnTo>
                    <a:lnTo>
                      <a:pt x="174" y="843"/>
                    </a:lnTo>
                    <a:lnTo>
                      <a:pt x="196" y="859"/>
                    </a:lnTo>
                    <a:lnTo>
                      <a:pt x="196" y="1370"/>
                    </a:lnTo>
                    <a:lnTo>
                      <a:pt x="196" y="1384"/>
                    </a:lnTo>
                    <a:lnTo>
                      <a:pt x="197" y="1397"/>
                    </a:lnTo>
                    <a:lnTo>
                      <a:pt x="199" y="1411"/>
                    </a:lnTo>
                    <a:lnTo>
                      <a:pt x="201" y="1424"/>
                    </a:lnTo>
                    <a:lnTo>
                      <a:pt x="204" y="1438"/>
                    </a:lnTo>
                    <a:lnTo>
                      <a:pt x="208" y="1450"/>
                    </a:lnTo>
                    <a:lnTo>
                      <a:pt x="213" y="1463"/>
                    </a:lnTo>
                    <a:lnTo>
                      <a:pt x="217" y="1475"/>
                    </a:lnTo>
                    <a:lnTo>
                      <a:pt x="223" y="1487"/>
                    </a:lnTo>
                    <a:lnTo>
                      <a:pt x="228" y="1498"/>
                    </a:lnTo>
                    <a:lnTo>
                      <a:pt x="234" y="1510"/>
                    </a:lnTo>
                    <a:lnTo>
                      <a:pt x="242" y="1521"/>
                    </a:lnTo>
                    <a:lnTo>
                      <a:pt x="249" y="1532"/>
                    </a:lnTo>
                    <a:lnTo>
                      <a:pt x="257" y="1542"/>
                    </a:lnTo>
                    <a:lnTo>
                      <a:pt x="266" y="1552"/>
                    </a:lnTo>
                    <a:lnTo>
                      <a:pt x="275" y="1561"/>
                    </a:lnTo>
                    <a:lnTo>
                      <a:pt x="284" y="1570"/>
                    </a:lnTo>
                    <a:lnTo>
                      <a:pt x="294" y="1579"/>
                    </a:lnTo>
                    <a:lnTo>
                      <a:pt x="304" y="1587"/>
                    </a:lnTo>
                    <a:lnTo>
                      <a:pt x="315" y="1594"/>
                    </a:lnTo>
                    <a:lnTo>
                      <a:pt x="326" y="1602"/>
                    </a:lnTo>
                    <a:lnTo>
                      <a:pt x="338" y="1608"/>
                    </a:lnTo>
                    <a:lnTo>
                      <a:pt x="349" y="1613"/>
                    </a:lnTo>
                    <a:lnTo>
                      <a:pt x="361" y="1619"/>
                    </a:lnTo>
                    <a:lnTo>
                      <a:pt x="373" y="1623"/>
                    </a:lnTo>
                    <a:lnTo>
                      <a:pt x="386" y="1628"/>
                    </a:lnTo>
                    <a:lnTo>
                      <a:pt x="398" y="1632"/>
                    </a:lnTo>
                    <a:lnTo>
                      <a:pt x="412" y="1635"/>
                    </a:lnTo>
                    <a:lnTo>
                      <a:pt x="425" y="1637"/>
                    </a:lnTo>
                    <a:lnTo>
                      <a:pt x="439" y="1639"/>
                    </a:lnTo>
                    <a:lnTo>
                      <a:pt x="452" y="1640"/>
                    </a:lnTo>
                    <a:lnTo>
                      <a:pt x="466" y="1640"/>
                    </a:lnTo>
                    <a:lnTo>
                      <a:pt x="484" y="1640"/>
                    </a:lnTo>
                    <a:lnTo>
                      <a:pt x="497" y="1640"/>
                    </a:lnTo>
                    <a:lnTo>
                      <a:pt x="512" y="1639"/>
                    </a:lnTo>
                    <a:lnTo>
                      <a:pt x="524" y="1637"/>
                    </a:lnTo>
                    <a:lnTo>
                      <a:pt x="538" y="1635"/>
                    </a:lnTo>
                    <a:lnTo>
                      <a:pt x="551" y="1632"/>
                    </a:lnTo>
                    <a:lnTo>
                      <a:pt x="564" y="1628"/>
                    </a:lnTo>
                    <a:lnTo>
                      <a:pt x="576" y="1623"/>
                    </a:lnTo>
                    <a:lnTo>
                      <a:pt x="589" y="1619"/>
                    </a:lnTo>
                    <a:lnTo>
                      <a:pt x="600" y="1613"/>
                    </a:lnTo>
                    <a:lnTo>
                      <a:pt x="612" y="1608"/>
                    </a:lnTo>
                    <a:lnTo>
                      <a:pt x="623" y="1602"/>
                    </a:lnTo>
                    <a:lnTo>
                      <a:pt x="635" y="1594"/>
                    </a:lnTo>
                    <a:lnTo>
                      <a:pt x="645" y="1587"/>
                    </a:lnTo>
                    <a:lnTo>
                      <a:pt x="656" y="1579"/>
                    </a:lnTo>
                    <a:lnTo>
                      <a:pt x="665" y="1570"/>
                    </a:lnTo>
                    <a:lnTo>
                      <a:pt x="674" y="1561"/>
                    </a:lnTo>
                    <a:lnTo>
                      <a:pt x="684" y="1552"/>
                    </a:lnTo>
                    <a:lnTo>
                      <a:pt x="692" y="1542"/>
                    </a:lnTo>
                    <a:lnTo>
                      <a:pt x="700" y="1532"/>
                    </a:lnTo>
                    <a:lnTo>
                      <a:pt x="708" y="1521"/>
                    </a:lnTo>
                    <a:lnTo>
                      <a:pt x="715" y="1510"/>
                    </a:lnTo>
                    <a:lnTo>
                      <a:pt x="721" y="1498"/>
                    </a:lnTo>
                    <a:lnTo>
                      <a:pt x="728" y="1487"/>
                    </a:lnTo>
                    <a:lnTo>
                      <a:pt x="733" y="1475"/>
                    </a:lnTo>
                    <a:lnTo>
                      <a:pt x="737" y="1463"/>
                    </a:lnTo>
                    <a:lnTo>
                      <a:pt x="741" y="1450"/>
                    </a:lnTo>
                    <a:lnTo>
                      <a:pt x="745" y="1438"/>
                    </a:lnTo>
                    <a:lnTo>
                      <a:pt x="748" y="1424"/>
                    </a:lnTo>
                    <a:lnTo>
                      <a:pt x="750" y="1411"/>
                    </a:lnTo>
                    <a:lnTo>
                      <a:pt x="753" y="1397"/>
                    </a:lnTo>
                    <a:lnTo>
                      <a:pt x="754" y="1384"/>
                    </a:lnTo>
                    <a:lnTo>
                      <a:pt x="754" y="1370"/>
                    </a:lnTo>
                    <a:lnTo>
                      <a:pt x="754" y="859"/>
                    </a:lnTo>
                    <a:lnTo>
                      <a:pt x="775" y="843"/>
                    </a:lnTo>
                    <a:lnTo>
                      <a:pt x="796" y="824"/>
                    </a:lnTo>
                    <a:lnTo>
                      <a:pt x="816" y="805"/>
                    </a:lnTo>
                    <a:lnTo>
                      <a:pt x="834" y="785"/>
                    </a:lnTo>
                    <a:lnTo>
                      <a:pt x="852" y="763"/>
                    </a:lnTo>
                    <a:lnTo>
                      <a:pt x="868" y="742"/>
                    </a:lnTo>
                    <a:lnTo>
                      <a:pt x="883" y="718"/>
                    </a:lnTo>
                    <a:lnTo>
                      <a:pt x="896" y="694"/>
                    </a:lnTo>
                    <a:lnTo>
                      <a:pt x="908" y="669"/>
                    </a:lnTo>
                    <a:lnTo>
                      <a:pt x="919" y="644"/>
                    </a:lnTo>
                    <a:lnTo>
                      <a:pt x="928" y="616"/>
                    </a:lnTo>
                    <a:lnTo>
                      <a:pt x="936" y="589"/>
                    </a:lnTo>
                    <a:lnTo>
                      <a:pt x="941" y="561"/>
                    </a:lnTo>
                    <a:lnTo>
                      <a:pt x="946" y="533"/>
                    </a:lnTo>
                    <a:lnTo>
                      <a:pt x="949" y="504"/>
                    </a:lnTo>
                    <a:lnTo>
                      <a:pt x="950" y="475"/>
                    </a:lnTo>
                    <a:lnTo>
                      <a:pt x="949" y="451"/>
                    </a:lnTo>
                    <a:lnTo>
                      <a:pt x="947" y="427"/>
                    </a:lnTo>
                    <a:lnTo>
                      <a:pt x="944" y="403"/>
                    </a:lnTo>
                    <a:lnTo>
                      <a:pt x="940" y="379"/>
                    </a:lnTo>
                    <a:lnTo>
                      <a:pt x="935" y="356"/>
                    </a:lnTo>
                    <a:lnTo>
                      <a:pt x="928" y="334"/>
                    </a:lnTo>
                    <a:lnTo>
                      <a:pt x="920" y="312"/>
                    </a:lnTo>
                    <a:lnTo>
                      <a:pt x="912" y="290"/>
                    </a:lnTo>
                    <a:lnTo>
                      <a:pt x="903" y="269"/>
                    </a:lnTo>
                    <a:lnTo>
                      <a:pt x="892" y="248"/>
                    </a:lnTo>
                    <a:lnTo>
                      <a:pt x="881" y="229"/>
                    </a:lnTo>
                    <a:lnTo>
                      <a:pt x="868" y="210"/>
                    </a:lnTo>
                    <a:lnTo>
                      <a:pt x="855" y="191"/>
                    </a:lnTo>
                    <a:lnTo>
                      <a:pt x="841" y="173"/>
                    </a:lnTo>
                    <a:lnTo>
                      <a:pt x="827" y="156"/>
                    </a:lnTo>
                    <a:lnTo>
                      <a:pt x="811" y="139"/>
                    </a:lnTo>
                    <a:lnTo>
                      <a:pt x="794" y="123"/>
                    </a:lnTo>
                    <a:lnTo>
                      <a:pt x="777" y="109"/>
                    </a:lnTo>
                    <a:lnTo>
                      <a:pt x="759" y="94"/>
                    </a:lnTo>
                    <a:lnTo>
                      <a:pt x="740" y="82"/>
                    </a:lnTo>
                    <a:lnTo>
                      <a:pt x="721" y="69"/>
                    </a:lnTo>
                    <a:lnTo>
                      <a:pt x="701" y="58"/>
                    </a:lnTo>
                    <a:lnTo>
                      <a:pt x="681" y="47"/>
                    </a:lnTo>
                    <a:lnTo>
                      <a:pt x="660" y="38"/>
                    </a:lnTo>
                    <a:lnTo>
                      <a:pt x="638" y="29"/>
                    </a:lnTo>
                    <a:lnTo>
                      <a:pt x="616" y="21"/>
                    </a:lnTo>
                    <a:lnTo>
                      <a:pt x="593" y="15"/>
                    </a:lnTo>
                    <a:lnTo>
                      <a:pt x="570" y="10"/>
                    </a:lnTo>
                    <a:lnTo>
                      <a:pt x="547" y="6"/>
                    </a:lnTo>
                    <a:lnTo>
                      <a:pt x="523" y="2"/>
                    </a:lnTo>
                    <a:lnTo>
                      <a:pt x="499" y="0"/>
                    </a:lnTo>
                    <a:lnTo>
                      <a:pt x="475" y="0"/>
                    </a:lnTo>
                    <a:close/>
                    <a:moveTo>
                      <a:pt x="661" y="808"/>
                    </a:moveTo>
                    <a:lnTo>
                      <a:pt x="661" y="1161"/>
                    </a:lnTo>
                    <a:lnTo>
                      <a:pt x="560" y="1161"/>
                    </a:lnTo>
                    <a:lnTo>
                      <a:pt x="560" y="767"/>
                    </a:lnTo>
                    <a:lnTo>
                      <a:pt x="560" y="757"/>
                    </a:lnTo>
                    <a:lnTo>
                      <a:pt x="558" y="749"/>
                    </a:lnTo>
                    <a:lnTo>
                      <a:pt x="556" y="740"/>
                    </a:lnTo>
                    <a:lnTo>
                      <a:pt x="553" y="733"/>
                    </a:lnTo>
                    <a:lnTo>
                      <a:pt x="549" y="726"/>
                    </a:lnTo>
                    <a:lnTo>
                      <a:pt x="545" y="719"/>
                    </a:lnTo>
                    <a:lnTo>
                      <a:pt x="540" y="712"/>
                    </a:lnTo>
                    <a:lnTo>
                      <a:pt x="535" y="706"/>
                    </a:lnTo>
                    <a:lnTo>
                      <a:pt x="528" y="701"/>
                    </a:lnTo>
                    <a:lnTo>
                      <a:pt x="522" y="696"/>
                    </a:lnTo>
                    <a:lnTo>
                      <a:pt x="515" y="692"/>
                    </a:lnTo>
                    <a:lnTo>
                      <a:pt x="508" y="687"/>
                    </a:lnTo>
                    <a:lnTo>
                      <a:pt x="500" y="685"/>
                    </a:lnTo>
                    <a:lnTo>
                      <a:pt x="492" y="683"/>
                    </a:lnTo>
                    <a:lnTo>
                      <a:pt x="484" y="681"/>
                    </a:lnTo>
                    <a:lnTo>
                      <a:pt x="475" y="681"/>
                    </a:lnTo>
                    <a:lnTo>
                      <a:pt x="466" y="681"/>
                    </a:lnTo>
                    <a:lnTo>
                      <a:pt x="458" y="683"/>
                    </a:lnTo>
                    <a:lnTo>
                      <a:pt x="449" y="685"/>
                    </a:lnTo>
                    <a:lnTo>
                      <a:pt x="442" y="687"/>
                    </a:lnTo>
                    <a:lnTo>
                      <a:pt x="435" y="692"/>
                    </a:lnTo>
                    <a:lnTo>
                      <a:pt x="427" y="696"/>
                    </a:lnTo>
                    <a:lnTo>
                      <a:pt x="421" y="701"/>
                    </a:lnTo>
                    <a:lnTo>
                      <a:pt x="415" y="706"/>
                    </a:lnTo>
                    <a:lnTo>
                      <a:pt x="410" y="712"/>
                    </a:lnTo>
                    <a:lnTo>
                      <a:pt x="404" y="719"/>
                    </a:lnTo>
                    <a:lnTo>
                      <a:pt x="400" y="726"/>
                    </a:lnTo>
                    <a:lnTo>
                      <a:pt x="396" y="733"/>
                    </a:lnTo>
                    <a:lnTo>
                      <a:pt x="394" y="740"/>
                    </a:lnTo>
                    <a:lnTo>
                      <a:pt x="392" y="749"/>
                    </a:lnTo>
                    <a:lnTo>
                      <a:pt x="390" y="757"/>
                    </a:lnTo>
                    <a:lnTo>
                      <a:pt x="390" y="767"/>
                    </a:lnTo>
                    <a:lnTo>
                      <a:pt x="390" y="1161"/>
                    </a:lnTo>
                    <a:lnTo>
                      <a:pt x="289" y="1161"/>
                    </a:lnTo>
                    <a:lnTo>
                      <a:pt x="289" y="808"/>
                    </a:lnTo>
                    <a:lnTo>
                      <a:pt x="267" y="796"/>
                    </a:lnTo>
                    <a:lnTo>
                      <a:pt x="247" y="781"/>
                    </a:lnTo>
                    <a:lnTo>
                      <a:pt x="227" y="766"/>
                    </a:lnTo>
                    <a:lnTo>
                      <a:pt x="208" y="749"/>
                    </a:lnTo>
                    <a:lnTo>
                      <a:pt x="192" y="731"/>
                    </a:lnTo>
                    <a:lnTo>
                      <a:pt x="175" y="712"/>
                    </a:lnTo>
                    <a:lnTo>
                      <a:pt x="160" y="692"/>
                    </a:lnTo>
                    <a:lnTo>
                      <a:pt x="147" y="671"/>
                    </a:lnTo>
                    <a:lnTo>
                      <a:pt x="134" y="649"/>
                    </a:lnTo>
                    <a:lnTo>
                      <a:pt x="124" y="626"/>
                    </a:lnTo>
                    <a:lnTo>
                      <a:pt x="115" y="603"/>
                    </a:lnTo>
                    <a:lnTo>
                      <a:pt x="107" y="578"/>
                    </a:lnTo>
                    <a:lnTo>
                      <a:pt x="101" y="553"/>
                    </a:lnTo>
                    <a:lnTo>
                      <a:pt x="97" y="528"/>
                    </a:lnTo>
                    <a:lnTo>
                      <a:pt x="94" y="502"/>
                    </a:lnTo>
                    <a:lnTo>
                      <a:pt x="93" y="475"/>
                    </a:lnTo>
                    <a:lnTo>
                      <a:pt x="93" y="455"/>
                    </a:lnTo>
                    <a:lnTo>
                      <a:pt x="95" y="436"/>
                    </a:lnTo>
                    <a:lnTo>
                      <a:pt x="97" y="416"/>
                    </a:lnTo>
                    <a:lnTo>
                      <a:pt x="101" y="398"/>
                    </a:lnTo>
                    <a:lnTo>
                      <a:pt x="105" y="380"/>
                    </a:lnTo>
                    <a:lnTo>
                      <a:pt x="110" y="361"/>
                    </a:lnTo>
                    <a:lnTo>
                      <a:pt x="116" y="343"/>
                    </a:lnTo>
                    <a:lnTo>
                      <a:pt x="123" y="327"/>
                    </a:lnTo>
                    <a:lnTo>
                      <a:pt x="130" y="309"/>
                    </a:lnTo>
                    <a:lnTo>
                      <a:pt x="139" y="293"/>
                    </a:lnTo>
                    <a:lnTo>
                      <a:pt x="148" y="277"/>
                    </a:lnTo>
                    <a:lnTo>
                      <a:pt x="158" y="261"/>
                    </a:lnTo>
                    <a:lnTo>
                      <a:pt x="169" y="246"/>
                    </a:lnTo>
                    <a:lnTo>
                      <a:pt x="180" y="232"/>
                    </a:lnTo>
                    <a:lnTo>
                      <a:pt x="192" y="218"/>
                    </a:lnTo>
                    <a:lnTo>
                      <a:pt x="204" y="205"/>
                    </a:lnTo>
                    <a:lnTo>
                      <a:pt x="218" y="192"/>
                    </a:lnTo>
                    <a:lnTo>
                      <a:pt x="231" y="181"/>
                    </a:lnTo>
                    <a:lnTo>
                      <a:pt x="246" y="169"/>
                    </a:lnTo>
                    <a:lnTo>
                      <a:pt x="262" y="159"/>
                    </a:lnTo>
                    <a:lnTo>
                      <a:pt x="277" y="148"/>
                    </a:lnTo>
                    <a:lnTo>
                      <a:pt x="293" y="139"/>
                    </a:lnTo>
                    <a:lnTo>
                      <a:pt x="309" y="131"/>
                    </a:lnTo>
                    <a:lnTo>
                      <a:pt x="326" y="123"/>
                    </a:lnTo>
                    <a:lnTo>
                      <a:pt x="344" y="116"/>
                    </a:lnTo>
                    <a:lnTo>
                      <a:pt x="362" y="110"/>
                    </a:lnTo>
                    <a:lnTo>
                      <a:pt x="379" y="105"/>
                    </a:lnTo>
                    <a:lnTo>
                      <a:pt x="398" y="100"/>
                    </a:lnTo>
                    <a:lnTo>
                      <a:pt x="417" y="97"/>
                    </a:lnTo>
                    <a:lnTo>
                      <a:pt x="436" y="95"/>
                    </a:lnTo>
                    <a:lnTo>
                      <a:pt x="455" y="93"/>
                    </a:lnTo>
                    <a:lnTo>
                      <a:pt x="475" y="93"/>
                    </a:lnTo>
                    <a:lnTo>
                      <a:pt x="494" y="93"/>
                    </a:lnTo>
                    <a:lnTo>
                      <a:pt x="514" y="95"/>
                    </a:lnTo>
                    <a:lnTo>
                      <a:pt x="533" y="97"/>
                    </a:lnTo>
                    <a:lnTo>
                      <a:pt x="551" y="100"/>
                    </a:lnTo>
                    <a:lnTo>
                      <a:pt x="570" y="105"/>
                    </a:lnTo>
                    <a:lnTo>
                      <a:pt x="588" y="110"/>
                    </a:lnTo>
                    <a:lnTo>
                      <a:pt x="606" y="116"/>
                    </a:lnTo>
                    <a:lnTo>
                      <a:pt x="623" y="123"/>
                    </a:lnTo>
                    <a:lnTo>
                      <a:pt x="640" y="131"/>
                    </a:lnTo>
                    <a:lnTo>
                      <a:pt x="657" y="139"/>
                    </a:lnTo>
                    <a:lnTo>
                      <a:pt x="672" y="148"/>
                    </a:lnTo>
                    <a:lnTo>
                      <a:pt x="688" y="159"/>
                    </a:lnTo>
                    <a:lnTo>
                      <a:pt x="704" y="169"/>
                    </a:lnTo>
                    <a:lnTo>
                      <a:pt x="718" y="181"/>
                    </a:lnTo>
                    <a:lnTo>
                      <a:pt x="732" y="192"/>
                    </a:lnTo>
                    <a:lnTo>
                      <a:pt x="745" y="205"/>
                    </a:lnTo>
                    <a:lnTo>
                      <a:pt x="758" y="218"/>
                    </a:lnTo>
                    <a:lnTo>
                      <a:pt x="769" y="232"/>
                    </a:lnTo>
                    <a:lnTo>
                      <a:pt x="781" y="246"/>
                    </a:lnTo>
                    <a:lnTo>
                      <a:pt x="791" y="261"/>
                    </a:lnTo>
                    <a:lnTo>
                      <a:pt x="802" y="277"/>
                    </a:lnTo>
                    <a:lnTo>
                      <a:pt x="811" y="293"/>
                    </a:lnTo>
                    <a:lnTo>
                      <a:pt x="819" y="309"/>
                    </a:lnTo>
                    <a:lnTo>
                      <a:pt x="827" y="327"/>
                    </a:lnTo>
                    <a:lnTo>
                      <a:pt x="834" y="343"/>
                    </a:lnTo>
                    <a:lnTo>
                      <a:pt x="839" y="361"/>
                    </a:lnTo>
                    <a:lnTo>
                      <a:pt x="844" y="380"/>
                    </a:lnTo>
                    <a:lnTo>
                      <a:pt x="848" y="398"/>
                    </a:lnTo>
                    <a:lnTo>
                      <a:pt x="853" y="416"/>
                    </a:lnTo>
                    <a:lnTo>
                      <a:pt x="855" y="436"/>
                    </a:lnTo>
                    <a:lnTo>
                      <a:pt x="857" y="455"/>
                    </a:lnTo>
                    <a:lnTo>
                      <a:pt x="857" y="475"/>
                    </a:lnTo>
                    <a:lnTo>
                      <a:pt x="856" y="502"/>
                    </a:lnTo>
                    <a:lnTo>
                      <a:pt x="853" y="528"/>
                    </a:lnTo>
                    <a:lnTo>
                      <a:pt x="848" y="553"/>
                    </a:lnTo>
                    <a:lnTo>
                      <a:pt x="842" y="578"/>
                    </a:lnTo>
                    <a:lnTo>
                      <a:pt x="835" y="603"/>
                    </a:lnTo>
                    <a:lnTo>
                      <a:pt x="826" y="626"/>
                    </a:lnTo>
                    <a:lnTo>
                      <a:pt x="815" y="649"/>
                    </a:lnTo>
                    <a:lnTo>
                      <a:pt x="803" y="671"/>
                    </a:lnTo>
                    <a:lnTo>
                      <a:pt x="789" y="692"/>
                    </a:lnTo>
                    <a:lnTo>
                      <a:pt x="774" y="712"/>
                    </a:lnTo>
                    <a:lnTo>
                      <a:pt x="758" y="731"/>
                    </a:lnTo>
                    <a:lnTo>
                      <a:pt x="741" y="749"/>
                    </a:lnTo>
                    <a:lnTo>
                      <a:pt x="722" y="766"/>
                    </a:lnTo>
                    <a:lnTo>
                      <a:pt x="703" y="781"/>
                    </a:lnTo>
                    <a:lnTo>
                      <a:pt x="683" y="796"/>
                    </a:lnTo>
                    <a:lnTo>
                      <a:pt x="661" y="808"/>
                    </a:lnTo>
                    <a:close/>
                    <a:moveTo>
                      <a:pt x="725" y="403"/>
                    </a:moveTo>
                    <a:lnTo>
                      <a:pt x="712" y="393"/>
                    </a:lnTo>
                    <a:lnTo>
                      <a:pt x="698" y="384"/>
                    </a:lnTo>
                    <a:lnTo>
                      <a:pt x="684" y="376"/>
                    </a:lnTo>
                    <a:lnTo>
                      <a:pt x="670" y="368"/>
                    </a:lnTo>
                    <a:lnTo>
                      <a:pt x="655" y="361"/>
                    </a:lnTo>
                    <a:lnTo>
                      <a:pt x="640" y="355"/>
                    </a:lnTo>
                    <a:lnTo>
                      <a:pt x="624" y="349"/>
                    </a:lnTo>
                    <a:lnTo>
                      <a:pt x="609" y="343"/>
                    </a:lnTo>
                    <a:lnTo>
                      <a:pt x="593" y="338"/>
                    </a:lnTo>
                    <a:lnTo>
                      <a:pt x="576" y="334"/>
                    </a:lnTo>
                    <a:lnTo>
                      <a:pt x="561" y="330"/>
                    </a:lnTo>
                    <a:lnTo>
                      <a:pt x="544" y="327"/>
                    </a:lnTo>
                    <a:lnTo>
                      <a:pt x="526" y="325"/>
                    </a:lnTo>
                    <a:lnTo>
                      <a:pt x="510" y="322"/>
                    </a:lnTo>
                    <a:lnTo>
                      <a:pt x="492" y="321"/>
                    </a:lnTo>
                    <a:lnTo>
                      <a:pt x="475" y="321"/>
                    </a:lnTo>
                    <a:lnTo>
                      <a:pt x="458" y="321"/>
                    </a:lnTo>
                    <a:lnTo>
                      <a:pt x="440" y="322"/>
                    </a:lnTo>
                    <a:lnTo>
                      <a:pt x="423" y="325"/>
                    </a:lnTo>
                    <a:lnTo>
                      <a:pt x="406" y="327"/>
                    </a:lnTo>
                    <a:lnTo>
                      <a:pt x="390" y="330"/>
                    </a:lnTo>
                    <a:lnTo>
                      <a:pt x="373" y="334"/>
                    </a:lnTo>
                    <a:lnTo>
                      <a:pt x="356" y="338"/>
                    </a:lnTo>
                    <a:lnTo>
                      <a:pt x="341" y="343"/>
                    </a:lnTo>
                    <a:lnTo>
                      <a:pt x="325" y="349"/>
                    </a:lnTo>
                    <a:lnTo>
                      <a:pt x="309" y="355"/>
                    </a:lnTo>
                    <a:lnTo>
                      <a:pt x="295" y="361"/>
                    </a:lnTo>
                    <a:lnTo>
                      <a:pt x="279" y="368"/>
                    </a:lnTo>
                    <a:lnTo>
                      <a:pt x="266" y="376"/>
                    </a:lnTo>
                    <a:lnTo>
                      <a:pt x="251" y="384"/>
                    </a:lnTo>
                    <a:lnTo>
                      <a:pt x="238" y="393"/>
                    </a:lnTo>
                    <a:lnTo>
                      <a:pt x="224" y="403"/>
                    </a:lnTo>
                    <a:lnTo>
                      <a:pt x="217" y="409"/>
                    </a:lnTo>
                    <a:lnTo>
                      <a:pt x="211" y="416"/>
                    </a:lnTo>
                    <a:lnTo>
                      <a:pt x="207" y="425"/>
                    </a:lnTo>
                    <a:lnTo>
                      <a:pt x="205" y="433"/>
                    </a:lnTo>
                    <a:lnTo>
                      <a:pt x="205" y="441"/>
                    </a:lnTo>
                    <a:lnTo>
                      <a:pt x="206" y="451"/>
                    </a:lnTo>
                    <a:lnTo>
                      <a:pt x="209" y="459"/>
                    </a:lnTo>
                    <a:lnTo>
                      <a:pt x="214" y="467"/>
                    </a:lnTo>
                    <a:lnTo>
                      <a:pt x="218" y="472"/>
                    </a:lnTo>
                    <a:lnTo>
                      <a:pt x="221" y="476"/>
                    </a:lnTo>
                    <a:lnTo>
                      <a:pt x="226" y="479"/>
                    </a:lnTo>
                    <a:lnTo>
                      <a:pt x="230" y="482"/>
                    </a:lnTo>
                    <a:lnTo>
                      <a:pt x="235" y="484"/>
                    </a:lnTo>
                    <a:lnTo>
                      <a:pt x="241" y="485"/>
                    </a:lnTo>
                    <a:lnTo>
                      <a:pt x="246" y="486"/>
                    </a:lnTo>
                    <a:lnTo>
                      <a:pt x="251" y="486"/>
                    </a:lnTo>
                    <a:lnTo>
                      <a:pt x="258" y="486"/>
                    </a:lnTo>
                    <a:lnTo>
                      <a:pt x="266" y="484"/>
                    </a:lnTo>
                    <a:lnTo>
                      <a:pt x="272" y="482"/>
                    </a:lnTo>
                    <a:lnTo>
                      <a:pt x="278" y="478"/>
                    </a:lnTo>
                    <a:lnTo>
                      <a:pt x="300" y="463"/>
                    </a:lnTo>
                    <a:lnTo>
                      <a:pt x="322" y="451"/>
                    </a:lnTo>
                    <a:lnTo>
                      <a:pt x="346" y="440"/>
                    </a:lnTo>
                    <a:lnTo>
                      <a:pt x="370" y="431"/>
                    </a:lnTo>
                    <a:lnTo>
                      <a:pt x="395" y="424"/>
                    </a:lnTo>
                    <a:lnTo>
                      <a:pt x="421" y="418"/>
                    </a:lnTo>
                    <a:lnTo>
                      <a:pt x="435" y="416"/>
                    </a:lnTo>
                    <a:lnTo>
                      <a:pt x="447" y="415"/>
                    </a:lnTo>
                    <a:lnTo>
                      <a:pt x="461" y="414"/>
                    </a:lnTo>
                    <a:lnTo>
                      <a:pt x="475" y="414"/>
                    </a:lnTo>
                    <a:lnTo>
                      <a:pt x="489" y="414"/>
                    </a:lnTo>
                    <a:lnTo>
                      <a:pt x="502" y="415"/>
                    </a:lnTo>
                    <a:lnTo>
                      <a:pt x="516" y="416"/>
                    </a:lnTo>
                    <a:lnTo>
                      <a:pt x="528" y="418"/>
                    </a:lnTo>
                    <a:lnTo>
                      <a:pt x="554" y="424"/>
                    </a:lnTo>
                    <a:lnTo>
                      <a:pt x="579" y="431"/>
                    </a:lnTo>
                    <a:lnTo>
                      <a:pt x="605" y="440"/>
                    </a:lnTo>
                    <a:lnTo>
                      <a:pt x="627" y="451"/>
                    </a:lnTo>
                    <a:lnTo>
                      <a:pt x="649" y="463"/>
                    </a:lnTo>
                    <a:lnTo>
                      <a:pt x="671" y="478"/>
                    </a:lnTo>
                    <a:lnTo>
                      <a:pt x="680" y="482"/>
                    </a:lnTo>
                    <a:lnTo>
                      <a:pt x="688" y="485"/>
                    </a:lnTo>
                    <a:lnTo>
                      <a:pt x="696" y="486"/>
                    </a:lnTo>
                    <a:lnTo>
                      <a:pt x="706" y="486"/>
                    </a:lnTo>
                    <a:lnTo>
                      <a:pt x="714" y="484"/>
                    </a:lnTo>
                    <a:lnTo>
                      <a:pt x="722" y="480"/>
                    </a:lnTo>
                    <a:lnTo>
                      <a:pt x="730" y="475"/>
                    </a:lnTo>
                    <a:lnTo>
                      <a:pt x="736" y="467"/>
                    </a:lnTo>
                    <a:lnTo>
                      <a:pt x="740" y="459"/>
                    </a:lnTo>
                    <a:lnTo>
                      <a:pt x="743" y="451"/>
                    </a:lnTo>
                    <a:lnTo>
                      <a:pt x="744" y="441"/>
                    </a:lnTo>
                    <a:lnTo>
                      <a:pt x="744" y="433"/>
                    </a:lnTo>
                    <a:lnTo>
                      <a:pt x="742" y="425"/>
                    </a:lnTo>
                    <a:lnTo>
                      <a:pt x="738" y="416"/>
                    </a:lnTo>
                    <a:lnTo>
                      <a:pt x="733" y="409"/>
                    </a:lnTo>
                    <a:lnTo>
                      <a:pt x="725" y="403"/>
                    </a:lnTo>
                    <a:close/>
                  </a:path>
                </a:pathLst>
              </a:custGeom>
              <a:solidFill>
                <a:srgbClr val="B4292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38" name="Freeform 70"/>
              <p:cNvSpPr>
                <a:spLocks/>
              </p:cNvSpPr>
              <p:nvPr/>
            </p:nvSpPr>
            <p:spPr bwMode="auto">
              <a:xfrm>
                <a:off x="2371" y="263"/>
                <a:ext cx="66" cy="66"/>
              </a:xfrm>
              <a:custGeom>
                <a:avLst/>
                <a:gdLst/>
                <a:ahLst/>
                <a:cxnLst>
                  <a:cxn ang="0">
                    <a:pos x="94" y="2"/>
                  </a:cxn>
                  <a:cxn ang="0">
                    <a:pos x="166" y="0"/>
                  </a:cxn>
                  <a:cxn ang="0">
                    <a:pos x="168" y="95"/>
                  </a:cxn>
                  <a:cxn ang="0">
                    <a:pos x="262" y="94"/>
                  </a:cxn>
                  <a:cxn ang="0">
                    <a:pos x="264" y="166"/>
                  </a:cxn>
                  <a:cxn ang="0">
                    <a:pos x="169" y="167"/>
                  </a:cxn>
                  <a:cxn ang="0">
                    <a:pos x="170" y="262"/>
                  </a:cxn>
                  <a:cxn ang="0">
                    <a:pos x="98" y="263"/>
                  </a:cxn>
                  <a:cxn ang="0">
                    <a:pos x="96" y="169"/>
                  </a:cxn>
                  <a:cxn ang="0">
                    <a:pos x="2" y="170"/>
                  </a:cxn>
                  <a:cxn ang="0">
                    <a:pos x="0" y="98"/>
                  </a:cxn>
                  <a:cxn ang="0">
                    <a:pos x="95" y="96"/>
                  </a:cxn>
                  <a:cxn ang="0">
                    <a:pos x="94" y="2"/>
                  </a:cxn>
                </a:cxnLst>
                <a:rect l="0" t="0" r="r" b="b"/>
                <a:pathLst>
                  <a:path w="264" h="263">
                    <a:moveTo>
                      <a:pt x="94" y="2"/>
                    </a:moveTo>
                    <a:lnTo>
                      <a:pt x="166" y="0"/>
                    </a:lnTo>
                    <a:lnTo>
                      <a:pt x="168" y="95"/>
                    </a:lnTo>
                    <a:lnTo>
                      <a:pt x="262" y="94"/>
                    </a:lnTo>
                    <a:lnTo>
                      <a:pt x="264" y="166"/>
                    </a:lnTo>
                    <a:lnTo>
                      <a:pt x="169" y="167"/>
                    </a:lnTo>
                    <a:lnTo>
                      <a:pt x="170" y="262"/>
                    </a:lnTo>
                    <a:lnTo>
                      <a:pt x="98" y="263"/>
                    </a:lnTo>
                    <a:lnTo>
                      <a:pt x="96" y="169"/>
                    </a:lnTo>
                    <a:lnTo>
                      <a:pt x="2" y="170"/>
                    </a:lnTo>
                    <a:lnTo>
                      <a:pt x="0" y="98"/>
                    </a:lnTo>
                    <a:lnTo>
                      <a:pt x="95" y="96"/>
                    </a:lnTo>
                    <a:lnTo>
                      <a:pt x="94" y="2"/>
                    </a:lnTo>
                    <a:close/>
                  </a:path>
                </a:pathLst>
              </a:custGeom>
              <a:solidFill>
                <a:srgbClr val="2968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39" name="Freeform 71"/>
              <p:cNvSpPr>
                <a:spLocks noEditPoints="1"/>
              </p:cNvSpPr>
              <p:nvPr/>
            </p:nvSpPr>
            <p:spPr bwMode="auto">
              <a:xfrm>
                <a:off x="2167" y="2023"/>
                <a:ext cx="80" cy="92"/>
              </a:xfrm>
              <a:custGeom>
                <a:avLst/>
                <a:gdLst/>
                <a:ahLst/>
                <a:cxnLst>
                  <a:cxn ang="0">
                    <a:pos x="0" y="92"/>
                  </a:cxn>
                  <a:cxn ang="0">
                    <a:pos x="0" y="275"/>
                  </a:cxn>
                  <a:cxn ang="0">
                    <a:pos x="161" y="366"/>
                  </a:cxn>
                  <a:cxn ang="0">
                    <a:pos x="321" y="274"/>
                  </a:cxn>
                  <a:cxn ang="0">
                    <a:pos x="321" y="94"/>
                  </a:cxn>
                  <a:cxn ang="0">
                    <a:pos x="159" y="0"/>
                  </a:cxn>
                  <a:cxn ang="0">
                    <a:pos x="0" y="92"/>
                  </a:cxn>
                  <a:cxn ang="0">
                    <a:pos x="106" y="152"/>
                  </a:cxn>
                  <a:cxn ang="0">
                    <a:pos x="106" y="215"/>
                  </a:cxn>
                  <a:cxn ang="0">
                    <a:pos x="161" y="245"/>
                  </a:cxn>
                  <a:cxn ang="0">
                    <a:pos x="216" y="214"/>
                  </a:cxn>
                  <a:cxn ang="0">
                    <a:pos x="216" y="152"/>
                  </a:cxn>
                  <a:cxn ang="0">
                    <a:pos x="161" y="121"/>
                  </a:cxn>
                  <a:cxn ang="0">
                    <a:pos x="106" y="152"/>
                  </a:cxn>
                </a:cxnLst>
                <a:rect l="0" t="0" r="r" b="b"/>
                <a:pathLst>
                  <a:path w="321" h="366">
                    <a:moveTo>
                      <a:pt x="0" y="92"/>
                    </a:moveTo>
                    <a:lnTo>
                      <a:pt x="0" y="275"/>
                    </a:lnTo>
                    <a:lnTo>
                      <a:pt x="161" y="366"/>
                    </a:lnTo>
                    <a:lnTo>
                      <a:pt x="321" y="274"/>
                    </a:lnTo>
                    <a:lnTo>
                      <a:pt x="321" y="94"/>
                    </a:lnTo>
                    <a:lnTo>
                      <a:pt x="159" y="0"/>
                    </a:lnTo>
                    <a:lnTo>
                      <a:pt x="0" y="92"/>
                    </a:lnTo>
                    <a:close/>
                    <a:moveTo>
                      <a:pt x="106" y="152"/>
                    </a:moveTo>
                    <a:lnTo>
                      <a:pt x="106" y="215"/>
                    </a:lnTo>
                    <a:lnTo>
                      <a:pt x="161" y="245"/>
                    </a:lnTo>
                    <a:lnTo>
                      <a:pt x="216" y="214"/>
                    </a:lnTo>
                    <a:lnTo>
                      <a:pt x="216" y="152"/>
                    </a:lnTo>
                    <a:lnTo>
                      <a:pt x="161" y="121"/>
                    </a:lnTo>
                    <a:lnTo>
                      <a:pt x="106" y="152"/>
                    </a:lnTo>
                    <a:close/>
                  </a:path>
                </a:pathLst>
              </a:custGeom>
              <a:solidFill>
                <a:srgbClr val="0C9CD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40" name="Freeform 72"/>
              <p:cNvSpPr>
                <a:spLocks noEditPoints="1"/>
              </p:cNvSpPr>
              <p:nvPr/>
            </p:nvSpPr>
            <p:spPr bwMode="auto">
              <a:xfrm>
                <a:off x="2127" y="997"/>
                <a:ext cx="67" cy="76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0" y="227"/>
                  </a:cxn>
                  <a:cxn ang="0">
                    <a:pos x="133" y="303"/>
                  </a:cxn>
                  <a:cxn ang="0">
                    <a:pos x="266" y="226"/>
                  </a:cxn>
                  <a:cxn ang="0">
                    <a:pos x="266" y="77"/>
                  </a:cxn>
                  <a:cxn ang="0">
                    <a:pos x="132" y="0"/>
                  </a:cxn>
                  <a:cxn ang="0">
                    <a:pos x="0" y="75"/>
                  </a:cxn>
                  <a:cxn ang="0">
                    <a:pos x="87" y="125"/>
                  </a:cxn>
                  <a:cxn ang="0">
                    <a:pos x="87" y="177"/>
                  </a:cxn>
                  <a:cxn ang="0">
                    <a:pos x="133" y="203"/>
                  </a:cxn>
                  <a:cxn ang="0">
                    <a:pos x="179" y="177"/>
                  </a:cxn>
                  <a:cxn ang="0">
                    <a:pos x="179" y="126"/>
                  </a:cxn>
                  <a:cxn ang="0">
                    <a:pos x="133" y="99"/>
                  </a:cxn>
                  <a:cxn ang="0">
                    <a:pos x="87" y="125"/>
                  </a:cxn>
                </a:cxnLst>
                <a:rect l="0" t="0" r="r" b="b"/>
                <a:pathLst>
                  <a:path w="266" h="303">
                    <a:moveTo>
                      <a:pt x="0" y="75"/>
                    </a:moveTo>
                    <a:lnTo>
                      <a:pt x="0" y="227"/>
                    </a:lnTo>
                    <a:lnTo>
                      <a:pt x="133" y="303"/>
                    </a:lnTo>
                    <a:lnTo>
                      <a:pt x="266" y="226"/>
                    </a:lnTo>
                    <a:lnTo>
                      <a:pt x="266" y="77"/>
                    </a:lnTo>
                    <a:lnTo>
                      <a:pt x="132" y="0"/>
                    </a:lnTo>
                    <a:lnTo>
                      <a:pt x="0" y="75"/>
                    </a:lnTo>
                    <a:close/>
                    <a:moveTo>
                      <a:pt x="87" y="125"/>
                    </a:moveTo>
                    <a:lnTo>
                      <a:pt x="87" y="177"/>
                    </a:lnTo>
                    <a:lnTo>
                      <a:pt x="133" y="203"/>
                    </a:lnTo>
                    <a:lnTo>
                      <a:pt x="179" y="177"/>
                    </a:lnTo>
                    <a:lnTo>
                      <a:pt x="179" y="126"/>
                    </a:lnTo>
                    <a:lnTo>
                      <a:pt x="133" y="99"/>
                    </a:lnTo>
                    <a:lnTo>
                      <a:pt x="87" y="125"/>
                    </a:lnTo>
                    <a:close/>
                  </a:path>
                </a:pathLst>
              </a:custGeom>
              <a:solidFill>
                <a:srgbClr val="2968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41" name="Freeform 73"/>
              <p:cNvSpPr>
                <a:spLocks noEditPoints="1"/>
              </p:cNvSpPr>
              <p:nvPr/>
            </p:nvSpPr>
            <p:spPr bwMode="auto">
              <a:xfrm>
                <a:off x="599" y="1703"/>
                <a:ext cx="131" cy="120"/>
              </a:xfrm>
              <a:custGeom>
                <a:avLst/>
                <a:gdLst/>
                <a:ahLst/>
                <a:cxnLst>
                  <a:cxn ang="0">
                    <a:pos x="108" y="26"/>
                  </a:cxn>
                  <a:cxn ang="0">
                    <a:pos x="0" y="267"/>
                  </a:cxn>
                  <a:cxn ang="0">
                    <a:pos x="157" y="479"/>
                  </a:cxn>
                  <a:cxn ang="0">
                    <a:pos x="420" y="452"/>
                  </a:cxn>
                  <a:cxn ang="0">
                    <a:pos x="526" y="217"/>
                  </a:cxn>
                  <a:cxn ang="0">
                    <a:pos x="369" y="0"/>
                  </a:cxn>
                  <a:cxn ang="0">
                    <a:pos x="108" y="26"/>
                  </a:cxn>
                  <a:cxn ang="0">
                    <a:pos x="211" y="167"/>
                  </a:cxn>
                  <a:cxn ang="0">
                    <a:pos x="174" y="249"/>
                  </a:cxn>
                  <a:cxn ang="0">
                    <a:pos x="228" y="322"/>
                  </a:cxn>
                  <a:cxn ang="0">
                    <a:pos x="317" y="312"/>
                  </a:cxn>
                  <a:cxn ang="0">
                    <a:pos x="354" y="232"/>
                  </a:cxn>
                  <a:cxn ang="0">
                    <a:pos x="299" y="158"/>
                  </a:cxn>
                  <a:cxn ang="0">
                    <a:pos x="211" y="167"/>
                  </a:cxn>
                </a:cxnLst>
                <a:rect l="0" t="0" r="r" b="b"/>
                <a:pathLst>
                  <a:path w="526" h="479">
                    <a:moveTo>
                      <a:pt x="108" y="26"/>
                    </a:moveTo>
                    <a:lnTo>
                      <a:pt x="0" y="267"/>
                    </a:lnTo>
                    <a:lnTo>
                      <a:pt x="157" y="479"/>
                    </a:lnTo>
                    <a:lnTo>
                      <a:pt x="420" y="452"/>
                    </a:lnTo>
                    <a:lnTo>
                      <a:pt x="526" y="217"/>
                    </a:lnTo>
                    <a:lnTo>
                      <a:pt x="369" y="0"/>
                    </a:lnTo>
                    <a:lnTo>
                      <a:pt x="108" y="26"/>
                    </a:lnTo>
                    <a:close/>
                    <a:moveTo>
                      <a:pt x="211" y="167"/>
                    </a:moveTo>
                    <a:lnTo>
                      <a:pt x="174" y="249"/>
                    </a:lnTo>
                    <a:lnTo>
                      <a:pt x="228" y="322"/>
                    </a:lnTo>
                    <a:lnTo>
                      <a:pt x="317" y="312"/>
                    </a:lnTo>
                    <a:lnTo>
                      <a:pt x="354" y="232"/>
                    </a:lnTo>
                    <a:lnTo>
                      <a:pt x="299" y="158"/>
                    </a:lnTo>
                    <a:lnTo>
                      <a:pt x="211" y="167"/>
                    </a:lnTo>
                    <a:close/>
                  </a:path>
                </a:pathLst>
              </a:custGeom>
              <a:solidFill>
                <a:srgbClr val="0C9CD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42" name="Freeform 74"/>
              <p:cNvSpPr>
                <a:spLocks noEditPoints="1"/>
              </p:cNvSpPr>
              <p:nvPr/>
            </p:nvSpPr>
            <p:spPr bwMode="auto">
              <a:xfrm>
                <a:off x="1370" y="1653"/>
                <a:ext cx="68" cy="78"/>
              </a:xfrm>
              <a:custGeom>
                <a:avLst/>
                <a:gdLst/>
                <a:ahLst/>
                <a:cxnLst>
                  <a:cxn ang="0">
                    <a:pos x="0" y="77"/>
                  </a:cxn>
                  <a:cxn ang="0">
                    <a:pos x="0" y="232"/>
                  </a:cxn>
                  <a:cxn ang="0">
                    <a:pos x="136" y="309"/>
                  </a:cxn>
                  <a:cxn ang="0">
                    <a:pos x="271" y="232"/>
                  </a:cxn>
                  <a:cxn ang="0">
                    <a:pos x="271" y="80"/>
                  </a:cxn>
                  <a:cxn ang="0">
                    <a:pos x="135" y="0"/>
                  </a:cxn>
                  <a:cxn ang="0">
                    <a:pos x="0" y="77"/>
                  </a:cxn>
                  <a:cxn ang="0">
                    <a:pos x="90" y="128"/>
                  </a:cxn>
                  <a:cxn ang="0">
                    <a:pos x="90" y="181"/>
                  </a:cxn>
                  <a:cxn ang="0">
                    <a:pos x="136" y="207"/>
                  </a:cxn>
                  <a:cxn ang="0">
                    <a:pos x="181" y="181"/>
                  </a:cxn>
                  <a:cxn ang="0">
                    <a:pos x="181" y="129"/>
                  </a:cxn>
                  <a:cxn ang="0">
                    <a:pos x="136" y="102"/>
                  </a:cxn>
                  <a:cxn ang="0">
                    <a:pos x="90" y="128"/>
                  </a:cxn>
                </a:cxnLst>
                <a:rect l="0" t="0" r="r" b="b"/>
                <a:pathLst>
                  <a:path w="271" h="309">
                    <a:moveTo>
                      <a:pt x="0" y="77"/>
                    </a:moveTo>
                    <a:lnTo>
                      <a:pt x="0" y="232"/>
                    </a:lnTo>
                    <a:lnTo>
                      <a:pt x="136" y="309"/>
                    </a:lnTo>
                    <a:lnTo>
                      <a:pt x="271" y="232"/>
                    </a:lnTo>
                    <a:lnTo>
                      <a:pt x="271" y="80"/>
                    </a:lnTo>
                    <a:lnTo>
                      <a:pt x="135" y="0"/>
                    </a:lnTo>
                    <a:lnTo>
                      <a:pt x="0" y="77"/>
                    </a:lnTo>
                    <a:close/>
                    <a:moveTo>
                      <a:pt x="90" y="128"/>
                    </a:moveTo>
                    <a:lnTo>
                      <a:pt x="90" y="181"/>
                    </a:lnTo>
                    <a:lnTo>
                      <a:pt x="136" y="207"/>
                    </a:lnTo>
                    <a:lnTo>
                      <a:pt x="181" y="181"/>
                    </a:lnTo>
                    <a:lnTo>
                      <a:pt x="181" y="129"/>
                    </a:lnTo>
                    <a:lnTo>
                      <a:pt x="136" y="102"/>
                    </a:lnTo>
                    <a:lnTo>
                      <a:pt x="90" y="128"/>
                    </a:lnTo>
                    <a:close/>
                  </a:path>
                </a:pathLst>
              </a:custGeom>
              <a:solidFill>
                <a:srgbClr val="16497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43" name="Freeform 75"/>
              <p:cNvSpPr>
                <a:spLocks noEditPoints="1"/>
              </p:cNvSpPr>
              <p:nvPr/>
            </p:nvSpPr>
            <p:spPr bwMode="auto">
              <a:xfrm>
                <a:off x="1859" y="1904"/>
                <a:ext cx="80" cy="92"/>
              </a:xfrm>
              <a:custGeom>
                <a:avLst/>
                <a:gdLst/>
                <a:ahLst/>
                <a:cxnLst>
                  <a:cxn ang="0">
                    <a:pos x="0" y="91"/>
                  </a:cxn>
                  <a:cxn ang="0">
                    <a:pos x="0" y="275"/>
                  </a:cxn>
                  <a:cxn ang="0">
                    <a:pos x="159" y="366"/>
                  </a:cxn>
                  <a:cxn ang="0">
                    <a:pos x="321" y="274"/>
                  </a:cxn>
                  <a:cxn ang="0">
                    <a:pos x="321" y="94"/>
                  </a:cxn>
                  <a:cxn ang="0">
                    <a:pos x="158" y="0"/>
                  </a:cxn>
                  <a:cxn ang="0">
                    <a:pos x="0" y="91"/>
                  </a:cxn>
                  <a:cxn ang="0">
                    <a:pos x="105" y="152"/>
                  </a:cxn>
                  <a:cxn ang="0">
                    <a:pos x="105" y="214"/>
                  </a:cxn>
                  <a:cxn ang="0">
                    <a:pos x="160" y="245"/>
                  </a:cxn>
                  <a:cxn ang="0">
                    <a:pos x="214" y="214"/>
                  </a:cxn>
                  <a:cxn ang="0">
                    <a:pos x="214" y="153"/>
                  </a:cxn>
                  <a:cxn ang="0">
                    <a:pos x="159" y="120"/>
                  </a:cxn>
                  <a:cxn ang="0">
                    <a:pos x="105" y="152"/>
                  </a:cxn>
                </a:cxnLst>
                <a:rect l="0" t="0" r="r" b="b"/>
                <a:pathLst>
                  <a:path w="321" h="366">
                    <a:moveTo>
                      <a:pt x="0" y="91"/>
                    </a:moveTo>
                    <a:lnTo>
                      <a:pt x="0" y="275"/>
                    </a:lnTo>
                    <a:lnTo>
                      <a:pt x="159" y="366"/>
                    </a:lnTo>
                    <a:lnTo>
                      <a:pt x="321" y="274"/>
                    </a:lnTo>
                    <a:lnTo>
                      <a:pt x="321" y="94"/>
                    </a:lnTo>
                    <a:lnTo>
                      <a:pt x="158" y="0"/>
                    </a:lnTo>
                    <a:lnTo>
                      <a:pt x="0" y="91"/>
                    </a:lnTo>
                    <a:close/>
                    <a:moveTo>
                      <a:pt x="105" y="152"/>
                    </a:moveTo>
                    <a:lnTo>
                      <a:pt x="105" y="214"/>
                    </a:lnTo>
                    <a:lnTo>
                      <a:pt x="160" y="245"/>
                    </a:lnTo>
                    <a:lnTo>
                      <a:pt x="214" y="214"/>
                    </a:lnTo>
                    <a:lnTo>
                      <a:pt x="214" y="153"/>
                    </a:lnTo>
                    <a:lnTo>
                      <a:pt x="159" y="120"/>
                    </a:lnTo>
                    <a:lnTo>
                      <a:pt x="105" y="152"/>
                    </a:lnTo>
                    <a:close/>
                  </a:path>
                </a:pathLst>
              </a:custGeom>
              <a:solidFill>
                <a:srgbClr val="2968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44" name="Freeform 76"/>
              <p:cNvSpPr>
                <a:spLocks noEditPoints="1"/>
              </p:cNvSpPr>
              <p:nvPr/>
            </p:nvSpPr>
            <p:spPr bwMode="auto">
              <a:xfrm>
                <a:off x="2132" y="1922"/>
                <a:ext cx="80" cy="92"/>
              </a:xfrm>
              <a:custGeom>
                <a:avLst/>
                <a:gdLst/>
                <a:ahLst/>
                <a:cxnLst>
                  <a:cxn ang="0">
                    <a:pos x="0" y="92"/>
                  </a:cxn>
                  <a:cxn ang="0">
                    <a:pos x="0" y="276"/>
                  </a:cxn>
                  <a:cxn ang="0">
                    <a:pos x="161" y="366"/>
                  </a:cxn>
                  <a:cxn ang="0">
                    <a:pos x="321" y="275"/>
                  </a:cxn>
                  <a:cxn ang="0">
                    <a:pos x="321" y="94"/>
                  </a:cxn>
                  <a:cxn ang="0">
                    <a:pos x="160" y="0"/>
                  </a:cxn>
                  <a:cxn ang="0">
                    <a:pos x="0" y="92"/>
                  </a:cxn>
                  <a:cxn ang="0">
                    <a:pos x="106" y="153"/>
                  </a:cxn>
                  <a:cxn ang="0">
                    <a:pos x="106" y="215"/>
                  </a:cxn>
                  <a:cxn ang="0">
                    <a:pos x="161" y="246"/>
                  </a:cxn>
                  <a:cxn ang="0">
                    <a:pos x="216" y="214"/>
                  </a:cxn>
                  <a:cxn ang="0">
                    <a:pos x="216" y="154"/>
                  </a:cxn>
                  <a:cxn ang="0">
                    <a:pos x="161" y="121"/>
                  </a:cxn>
                  <a:cxn ang="0">
                    <a:pos x="106" y="153"/>
                  </a:cxn>
                </a:cxnLst>
                <a:rect l="0" t="0" r="r" b="b"/>
                <a:pathLst>
                  <a:path w="321" h="366">
                    <a:moveTo>
                      <a:pt x="0" y="92"/>
                    </a:moveTo>
                    <a:lnTo>
                      <a:pt x="0" y="276"/>
                    </a:lnTo>
                    <a:lnTo>
                      <a:pt x="161" y="366"/>
                    </a:lnTo>
                    <a:lnTo>
                      <a:pt x="321" y="275"/>
                    </a:lnTo>
                    <a:lnTo>
                      <a:pt x="321" y="94"/>
                    </a:lnTo>
                    <a:lnTo>
                      <a:pt x="160" y="0"/>
                    </a:lnTo>
                    <a:lnTo>
                      <a:pt x="0" y="92"/>
                    </a:lnTo>
                    <a:close/>
                    <a:moveTo>
                      <a:pt x="106" y="153"/>
                    </a:moveTo>
                    <a:lnTo>
                      <a:pt x="106" y="215"/>
                    </a:lnTo>
                    <a:lnTo>
                      <a:pt x="161" y="246"/>
                    </a:lnTo>
                    <a:lnTo>
                      <a:pt x="216" y="214"/>
                    </a:lnTo>
                    <a:lnTo>
                      <a:pt x="216" y="154"/>
                    </a:lnTo>
                    <a:lnTo>
                      <a:pt x="161" y="121"/>
                    </a:lnTo>
                    <a:lnTo>
                      <a:pt x="106" y="153"/>
                    </a:lnTo>
                    <a:close/>
                  </a:path>
                </a:pathLst>
              </a:custGeom>
              <a:solidFill>
                <a:srgbClr val="16497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45" name="Freeform 77"/>
              <p:cNvSpPr>
                <a:spLocks noEditPoints="1"/>
              </p:cNvSpPr>
              <p:nvPr/>
            </p:nvSpPr>
            <p:spPr bwMode="auto">
              <a:xfrm>
                <a:off x="1821" y="3610"/>
                <a:ext cx="116" cy="133"/>
              </a:xfrm>
              <a:custGeom>
                <a:avLst/>
                <a:gdLst/>
                <a:ahLst/>
                <a:cxnLst>
                  <a:cxn ang="0">
                    <a:pos x="0" y="133"/>
                  </a:cxn>
                  <a:cxn ang="0">
                    <a:pos x="0" y="400"/>
                  </a:cxn>
                  <a:cxn ang="0">
                    <a:pos x="232" y="532"/>
                  </a:cxn>
                  <a:cxn ang="0">
                    <a:pos x="466" y="398"/>
                  </a:cxn>
                  <a:cxn ang="0">
                    <a:pos x="466" y="137"/>
                  </a:cxn>
                  <a:cxn ang="0">
                    <a:pos x="231" y="0"/>
                  </a:cxn>
                  <a:cxn ang="0">
                    <a:pos x="0" y="133"/>
                  </a:cxn>
                  <a:cxn ang="0">
                    <a:pos x="154" y="221"/>
                  </a:cxn>
                  <a:cxn ang="0">
                    <a:pos x="154" y="312"/>
                  </a:cxn>
                  <a:cxn ang="0">
                    <a:pos x="233" y="357"/>
                  </a:cxn>
                  <a:cxn ang="0">
                    <a:pos x="312" y="311"/>
                  </a:cxn>
                  <a:cxn ang="0">
                    <a:pos x="312" y="222"/>
                  </a:cxn>
                  <a:cxn ang="0">
                    <a:pos x="232" y="175"/>
                  </a:cxn>
                  <a:cxn ang="0">
                    <a:pos x="154" y="221"/>
                  </a:cxn>
                </a:cxnLst>
                <a:rect l="0" t="0" r="r" b="b"/>
                <a:pathLst>
                  <a:path w="466" h="532">
                    <a:moveTo>
                      <a:pt x="0" y="133"/>
                    </a:moveTo>
                    <a:lnTo>
                      <a:pt x="0" y="400"/>
                    </a:lnTo>
                    <a:lnTo>
                      <a:pt x="232" y="532"/>
                    </a:lnTo>
                    <a:lnTo>
                      <a:pt x="466" y="398"/>
                    </a:lnTo>
                    <a:lnTo>
                      <a:pt x="466" y="137"/>
                    </a:lnTo>
                    <a:lnTo>
                      <a:pt x="231" y="0"/>
                    </a:lnTo>
                    <a:lnTo>
                      <a:pt x="0" y="133"/>
                    </a:lnTo>
                    <a:close/>
                    <a:moveTo>
                      <a:pt x="154" y="221"/>
                    </a:moveTo>
                    <a:lnTo>
                      <a:pt x="154" y="312"/>
                    </a:lnTo>
                    <a:lnTo>
                      <a:pt x="233" y="357"/>
                    </a:lnTo>
                    <a:lnTo>
                      <a:pt x="312" y="311"/>
                    </a:lnTo>
                    <a:lnTo>
                      <a:pt x="312" y="222"/>
                    </a:lnTo>
                    <a:lnTo>
                      <a:pt x="232" y="175"/>
                    </a:lnTo>
                    <a:lnTo>
                      <a:pt x="154" y="22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46" name="Freeform 78"/>
              <p:cNvSpPr>
                <a:spLocks noEditPoints="1"/>
              </p:cNvSpPr>
              <p:nvPr/>
            </p:nvSpPr>
            <p:spPr bwMode="auto">
              <a:xfrm>
                <a:off x="3237" y="3826"/>
                <a:ext cx="96" cy="110"/>
              </a:xfrm>
              <a:custGeom>
                <a:avLst/>
                <a:gdLst/>
                <a:ahLst/>
                <a:cxnLst>
                  <a:cxn ang="0">
                    <a:pos x="0" y="110"/>
                  </a:cxn>
                  <a:cxn ang="0">
                    <a:pos x="0" y="331"/>
                  </a:cxn>
                  <a:cxn ang="0">
                    <a:pos x="192" y="440"/>
                  </a:cxn>
                  <a:cxn ang="0">
                    <a:pos x="386" y="330"/>
                  </a:cxn>
                  <a:cxn ang="0">
                    <a:pos x="386" y="113"/>
                  </a:cxn>
                  <a:cxn ang="0">
                    <a:pos x="191" y="0"/>
                  </a:cxn>
                  <a:cxn ang="0">
                    <a:pos x="0" y="110"/>
                  </a:cxn>
                  <a:cxn ang="0">
                    <a:pos x="128" y="183"/>
                  </a:cxn>
                  <a:cxn ang="0">
                    <a:pos x="128" y="258"/>
                  </a:cxn>
                  <a:cxn ang="0">
                    <a:pos x="193" y="295"/>
                  </a:cxn>
                  <a:cxn ang="0">
                    <a:pos x="259" y="258"/>
                  </a:cxn>
                  <a:cxn ang="0">
                    <a:pos x="259" y="184"/>
                  </a:cxn>
                  <a:cxn ang="0">
                    <a:pos x="192" y="145"/>
                  </a:cxn>
                  <a:cxn ang="0">
                    <a:pos x="128" y="183"/>
                  </a:cxn>
                </a:cxnLst>
                <a:rect l="0" t="0" r="r" b="b"/>
                <a:pathLst>
                  <a:path w="386" h="440">
                    <a:moveTo>
                      <a:pt x="0" y="110"/>
                    </a:moveTo>
                    <a:lnTo>
                      <a:pt x="0" y="331"/>
                    </a:lnTo>
                    <a:lnTo>
                      <a:pt x="192" y="440"/>
                    </a:lnTo>
                    <a:lnTo>
                      <a:pt x="386" y="330"/>
                    </a:lnTo>
                    <a:lnTo>
                      <a:pt x="386" y="113"/>
                    </a:lnTo>
                    <a:lnTo>
                      <a:pt x="191" y="0"/>
                    </a:lnTo>
                    <a:lnTo>
                      <a:pt x="0" y="110"/>
                    </a:lnTo>
                    <a:close/>
                    <a:moveTo>
                      <a:pt x="128" y="183"/>
                    </a:moveTo>
                    <a:lnTo>
                      <a:pt x="128" y="258"/>
                    </a:lnTo>
                    <a:lnTo>
                      <a:pt x="193" y="295"/>
                    </a:lnTo>
                    <a:lnTo>
                      <a:pt x="259" y="258"/>
                    </a:lnTo>
                    <a:lnTo>
                      <a:pt x="259" y="184"/>
                    </a:lnTo>
                    <a:lnTo>
                      <a:pt x="192" y="145"/>
                    </a:lnTo>
                    <a:lnTo>
                      <a:pt x="128" y="183"/>
                    </a:lnTo>
                    <a:close/>
                  </a:path>
                </a:pathLst>
              </a:custGeom>
              <a:solidFill>
                <a:srgbClr val="2968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47" name="Freeform 79"/>
              <p:cNvSpPr>
                <a:spLocks noEditPoints="1"/>
              </p:cNvSpPr>
              <p:nvPr/>
            </p:nvSpPr>
            <p:spPr bwMode="auto">
              <a:xfrm>
                <a:off x="3161" y="2289"/>
                <a:ext cx="82" cy="93"/>
              </a:xfrm>
              <a:custGeom>
                <a:avLst/>
                <a:gdLst/>
                <a:ahLst/>
                <a:cxnLst>
                  <a:cxn ang="0">
                    <a:pos x="0" y="93"/>
                  </a:cxn>
                  <a:cxn ang="0">
                    <a:pos x="0" y="281"/>
                  </a:cxn>
                  <a:cxn ang="0">
                    <a:pos x="165" y="375"/>
                  </a:cxn>
                  <a:cxn ang="0">
                    <a:pos x="329" y="280"/>
                  </a:cxn>
                  <a:cxn ang="0">
                    <a:pos x="329" y="96"/>
                  </a:cxn>
                  <a:cxn ang="0">
                    <a:pos x="164" y="0"/>
                  </a:cxn>
                  <a:cxn ang="0">
                    <a:pos x="0" y="93"/>
                  </a:cxn>
                  <a:cxn ang="0">
                    <a:pos x="108" y="155"/>
                  </a:cxn>
                  <a:cxn ang="0">
                    <a:pos x="108" y="219"/>
                  </a:cxn>
                  <a:cxn ang="0">
                    <a:pos x="165" y="251"/>
                  </a:cxn>
                  <a:cxn ang="0">
                    <a:pos x="221" y="219"/>
                  </a:cxn>
                  <a:cxn ang="0">
                    <a:pos x="221" y="156"/>
                  </a:cxn>
                  <a:cxn ang="0">
                    <a:pos x="165" y="123"/>
                  </a:cxn>
                  <a:cxn ang="0">
                    <a:pos x="108" y="155"/>
                  </a:cxn>
                </a:cxnLst>
                <a:rect l="0" t="0" r="r" b="b"/>
                <a:pathLst>
                  <a:path w="329" h="375">
                    <a:moveTo>
                      <a:pt x="0" y="93"/>
                    </a:moveTo>
                    <a:lnTo>
                      <a:pt x="0" y="281"/>
                    </a:lnTo>
                    <a:lnTo>
                      <a:pt x="165" y="375"/>
                    </a:lnTo>
                    <a:lnTo>
                      <a:pt x="329" y="280"/>
                    </a:lnTo>
                    <a:lnTo>
                      <a:pt x="329" y="96"/>
                    </a:lnTo>
                    <a:lnTo>
                      <a:pt x="164" y="0"/>
                    </a:lnTo>
                    <a:lnTo>
                      <a:pt x="0" y="93"/>
                    </a:lnTo>
                    <a:close/>
                    <a:moveTo>
                      <a:pt x="108" y="155"/>
                    </a:moveTo>
                    <a:lnTo>
                      <a:pt x="108" y="219"/>
                    </a:lnTo>
                    <a:lnTo>
                      <a:pt x="165" y="251"/>
                    </a:lnTo>
                    <a:lnTo>
                      <a:pt x="221" y="219"/>
                    </a:lnTo>
                    <a:lnTo>
                      <a:pt x="221" y="156"/>
                    </a:lnTo>
                    <a:lnTo>
                      <a:pt x="165" y="123"/>
                    </a:lnTo>
                    <a:lnTo>
                      <a:pt x="108" y="155"/>
                    </a:lnTo>
                    <a:close/>
                  </a:path>
                </a:pathLst>
              </a:custGeom>
              <a:solidFill>
                <a:srgbClr val="DB671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48" name="Freeform 80"/>
              <p:cNvSpPr>
                <a:spLocks noEditPoints="1"/>
              </p:cNvSpPr>
              <p:nvPr/>
            </p:nvSpPr>
            <p:spPr bwMode="auto">
              <a:xfrm>
                <a:off x="3314" y="2913"/>
                <a:ext cx="82" cy="94"/>
              </a:xfrm>
              <a:custGeom>
                <a:avLst/>
                <a:gdLst/>
                <a:ahLst/>
                <a:cxnLst>
                  <a:cxn ang="0">
                    <a:pos x="0" y="93"/>
                  </a:cxn>
                  <a:cxn ang="0">
                    <a:pos x="0" y="281"/>
                  </a:cxn>
                  <a:cxn ang="0">
                    <a:pos x="164" y="375"/>
                  </a:cxn>
                  <a:cxn ang="0">
                    <a:pos x="328" y="280"/>
                  </a:cxn>
                  <a:cxn ang="0">
                    <a:pos x="328" y="96"/>
                  </a:cxn>
                  <a:cxn ang="0">
                    <a:pos x="163" y="0"/>
                  </a:cxn>
                  <a:cxn ang="0">
                    <a:pos x="0" y="93"/>
                  </a:cxn>
                  <a:cxn ang="0">
                    <a:pos x="109" y="155"/>
                  </a:cxn>
                  <a:cxn ang="0">
                    <a:pos x="109" y="219"/>
                  </a:cxn>
                  <a:cxn ang="0">
                    <a:pos x="164" y="251"/>
                  </a:cxn>
                  <a:cxn ang="0">
                    <a:pos x="220" y="219"/>
                  </a:cxn>
                  <a:cxn ang="0">
                    <a:pos x="220" y="156"/>
                  </a:cxn>
                  <a:cxn ang="0">
                    <a:pos x="164" y="123"/>
                  </a:cxn>
                  <a:cxn ang="0">
                    <a:pos x="109" y="155"/>
                  </a:cxn>
                </a:cxnLst>
                <a:rect l="0" t="0" r="r" b="b"/>
                <a:pathLst>
                  <a:path w="328" h="375">
                    <a:moveTo>
                      <a:pt x="0" y="93"/>
                    </a:moveTo>
                    <a:lnTo>
                      <a:pt x="0" y="281"/>
                    </a:lnTo>
                    <a:lnTo>
                      <a:pt x="164" y="375"/>
                    </a:lnTo>
                    <a:lnTo>
                      <a:pt x="328" y="280"/>
                    </a:lnTo>
                    <a:lnTo>
                      <a:pt x="328" y="96"/>
                    </a:lnTo>
                    <a:lnTo>
                      <a:pt x="163" y="0"/>
                    </a:lnTo>
                    <a:lnTo>
                      <a:pt x="0" y="93"/>
                    </a:lnTo>
                    <a:close/>
                    <a:moveTo>
                      <a:pt x="109" y="155"/>
                    </a:moveTo>
                    <a:lnTo>
                      <a:pt x="109" y="219"/>
                    </a:lnTo>
                    <a:lnTo>
                      <a:pt x="164" y="251"/>
                    </a:lnTo>
                    <a:lnTo>
                      <a:pt x="220" y="219"/>
                    </a:lnTo>
                    <a:lnTo>
                      <a:pt x="220" y="156"/>
                    </a:lnTo>
                    <a:lnTo>
                      <a:pt x="164" y="123"/>
                    </a:lnTo>
                    <a:lnTo>
                      <a:pt x="109" y="155"/>
                    </a:lnTo>
                    <a:close/>
                  </a:path>
                </a:pathLst>
              </a:custGeom>
              <a:solidFill>
                <a:srgbClr val="DB671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49" name="Freeform 81"/>
              <p:cNvSpPr>
                <a:spLocks noEditPoints="1"/>
              </p:cNvSpPr>
              <p:nvPr/>
            </p:nvSpPr>
            <p:spPr bwMode="auto">
              <a:xfrm>
                <a:off x="1638" y="3759"/>
                <a:ext cx="87" cy="99"/>
              </a:xfrm>
              <a:custGeom>
                <a:avLst/>
                <a:gdLst/>
                <a:ahLst/>
                <a:cxnLst>
                  <a:cxn ang="0">
                    <a:pos x="0" y="99"/>
                  </a:cxn>
                  <a:cxn ang="0">
                    <a:pos x="0" y="299"/>
                  </a:cxn>
                  <a:cxn ang="0">
                    <a:pos x="174" y="399"/>
                  </a:cxn>
                  <a:cxn ang="0">
                    <a:pos x="349" y="298"/>
                  </a:cxn>
                  <a:cxn ang="0">
                    <a:pos x="349" y="103"/>
                  </a:cxn>
                  <a:cxn ang="0">
                    <a:pos x="173" y="0"/>
                  </a:cxn>
                  <a:cxn ang="0">
                    <a:pos x="0" y="99"/>
                  </a:cxn>
                  <a:cxn ang="0">
                    <a:pos x="114" y="165"/>
                  </a:cxn>
                  <a:cxn ang="0">
                    <a:pos x="114" y="233"/>
                  </a:cxn>
                  <a:cxn ang="0">
                    <a:pos x="174" y="267"/>
                  </a:cxn>
                  <a:cxn ang="0">
                    <a:pos x="234" y="233"/>
                  </a:cxn>
                  <a:cxn ang="0">
                    <a:pos x="234" y="166"/>
                  </a:cxn>
                  <a:cxn ang="0">
                    <a:pos x="174" y="132"/>
                  </a:cxn>
                  <a:cxn ang="0">
                    <a:pos x="114" y="165"/>
                  </a:cxn>
                </a:cxnLst>
                <a:rect l="0" t="0" r="r" b="b"/>
                <a:pathLst>
                  <a:path w="349" h="399">
                    <a:moveTo>
                      <a:pt x="0" y="99"/>
                    </a:moveTo>
                    <a:lnTo>
                      <a:pt x="0" y="299"/>
                    </a:lnTo>
                    <a:lnTo>
                      <a:pt x="174" y="399"/>
                    </a:lnTo>
                    <a:lnTo>
                      <a:pt x="349" y="298"/>
                    </a:lnTo>
                    <a:lnTo>
                      <a:pt x="349" y="103"/>
                    </a:lnTo>
                    <a:lnTo>
                      <a:pt x="173" y="0"/>
                    </a:lnTo>
                    <a:lnTo>
                      <a:pt x="0" y="99"/>
                    </a:lnTo>
                    <a:close/>
                    <a:moveTo>
                      <a:pt x="114" y="165"/>
                    </a:moveTo>
                    <a:lnTo>
                      <a:pt x="114" y="233"/>
                    </a:lnTo>
                    <a:lnTo>
                      <a:pt x="174" y="267"/>
                    </a:lnTo>
                    <a:lnTo>
                      <a:pt x="234" y="233"/>
                    </a:lnTo>
                    <a:lnTo>
                      <a:pt x="234" y="166"/>
                    </a:lnTo>
                    <a:lnTo>
                      <a:pt x="174" y="132"/>
                    </a:lnTo>
                    <a:lnTo>
                      <a:pt x="114" y="165"/>
                    </a:lnTo>
                    <a:close/>
                  </a:path>
                </a:pathLst>
              </a:custGeom>
              <a:solidFill>
                <a:srgbClr val="E9971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50" name="Freeform 82"/>
              <p:cNvSpPr>
                <a:spLocks noEditPoints="1"/>
              </p:cNvSpPr>
              <p:nvPr/>
            </p:nvSpPr>
            <p:spPr bwMode="auto">
              <a:xfrm>
                <a:off x="3254" y="3217"/>
                <a:ext cx="215" cy="193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5" y="6"/>
                  </a:cxn>
                  <a:cxn ang="0">
                    <a:pos x="0" y="19"/>
                  </a:cxn>
                  <a:cxn ang="0">
                    <a:pos x="3" y="595"/>
                  </a:cxn>
                  <a:cxn ang="0">
                    <a:pos x="15" y="603"/>
                  </a:cxn>
                  <a:cxn ang="0">
                    <a:pos x="303" y="642"/>
                  </a:cxn>
                  <a:cxn ang="0">
                    <a:pos x="280" y="646"/>
                  </a:cxn>
                  <a:cxn ang="0">
                    <a:pos x="271" y="658"/>
                  </a:cxn>
                  <a:cxn ang="0">
                    <a:pos x="242" y="731"/>
                  </a:cxn>
                  <a:cxn ang="0">
                    <a:pos x="242" y="763"/>
                  </a:cxn>
                  <a:cxn ang="0">
                    <a:pos x="253" y="772"/>
                  </a:cxn>
                  <a:cxn ang="0">
                    <a:pos x="591" y="772"/>
                  </a:cxn>
                  <a:cxn ang="0">
                    <a:pos x="600" y="762"/>
                  </a:cxn>
                  <a:cxn ang="0">
                    <a:pos x="600" y="734"/>
                  </a:cxn>
                  <a:cxn ang="0">
                    <a:pos x="556" y="661"/>
                  </a:cxn>
                  <a:cxn ang="0">
                    <a:pos x="550" y="649"/>
                  </a:cxn>
                  <a:cxn ang="0">
                    <a:pos x="536" y="642"/>
                  </a:cxn>
                  <a:cxn ang="0">
                    <a:pos x="843" y="604"/>
                  </a:cxn>
                  <a:cxn ang="0">
                    <a:pos x="855" y="597"/>
                  </a:cxn>
                  <a:cxn ang="0">
                    <a:pos x="861" y="585"/>
                  </a:cxn>
                  <a:cxn ang="0">
                    <a:pos x="858" y="9"/>
                  </a:cxn>
                  <a:cxn ang="0">
                    <a:pos x="846" y="1"/>
                  </a:cxn>
                  <a:cxn ang="0">
                    <a:pos x="565" y="286"/>
                  </a:cxn>
                  <a:cxn ang="0">
                    <a:pos x="563" y="266"/>
                  </a:cxn>
                  <a:cxn ang="0">
                    <a:pos x="549" y="252"/>
                  </a:cxn>
                  <a:cxn ang="0">
                    <a:pos x="510" y="246"/>
                  </a:cxn>
                  <a:cxn ang="0">
                    <a:pos x="454" y="231"/>
                  </a:cxn>
                  <a:cxn ang="0">
                    <a:pos x="460" y="189"/>
                  </a:cxn>
                  <a:cxn ang="0">
                    <a:pos x="464" y="162"/>
                  </a:cxn>
                  <a:cxn ang="0">
                    <a:pos x="454" y="138"/>
                  </a:cxn>
                  <a:cxn ang="0">
                    <a:pos x="438" y="136"/>
                  </a:cxn>
                  <a:cxn ang="0">
                    <a:pos x="433" y="148"/>
                  </a:cxn>
                  <a:cxn ang="0">
                    <a:pos x="421" y="189"/>
                  </a:cxn>
                  <a:cxn ang="0">
                    <a:pos x="405" y="223"/>
                  </a:cxn>
                  <a:cxn ang="0">
                    <a:pos x="389" y="250"/>
                  </a:cxn>
                  <a:cxn ang="0">
                    <a:pos x="364" y="270"/>
                  </a:cxn>
                  <a:cxn ang="0">
                    <a:pos x="359" y="256"/>
                  </a:cxn>
                  <a:cxn ang="0">
                    <a:pos x="300" y="252"/>
                  </a:cxn>
                  <a:cxn ang="0">
                    <a:pos x="291" y="257"/>
                  </a:cxn>
                  <a:cxn ang="0">
                    <a:pos x="288" y="386"/>
                  </a:cxn>
                  <a:cxn ang="0">
                    <a:pos x="297" y="394"/>
                  </a:cxn>
                  <a:cxn ang="0">
                    <a:pos x="357" y="393"/>
                  </a:cxn>
                  <a:cxn ang="0">
                    <a:pos x="364" y="380"/>
                  </a:cxn>
                  <a:cxn ang="0">
                    <a:pos x="397" y="374"/>
                  </a:cxn>
                  <a:cxn ang="0">
                    <a:pos x="457" y="392"/>
                  </a:cxn>
                  <a:cxn ang="0">
                    <a:pos x="503" y="395"/>
                  </a:cxn>
                  <a:cxn ang="0">
                    <a:pos x="532" y="386"/>
                  </a:cxn>
                  <a:cxn ang="0">
                    <a:pos x="539" y="368"/>
                  </a:cxn>
                  <a:cxn ang="0">
                    <a:pos x="554" y="357"/>
                  </a:cxn>
                  <a:cxn ang="0">
                    <a:pos x="559" y="338"/>
                  </a:cxn>
                  <a:cxn ang="0">
                    <a:pos x="557" y="326"/>
                  </a:cxn>
                  <a:cxn ang="0">
                    <a:pos x="565" y="308"/>
                  </a:cxn>
                  <a:cxn ang="0">
                    <a:pos x="556" y="294"/>
                  </a:cxn>
                  <a:cxn ang="0">
                    <a:pos x="787" y="516"/>
                  </a:cxn>
                  <a:cxn ang="0">
                    <a:pos x="779" y="521"/>
                  </a:cxn>
                  <a:cxn ang="0">
                    <a:pos x="79" y="521"/>
                  </a:cxn>
                  <a:cxn ang="0">
                    <a:pos x="72" y="514"/>
                  </a:cxn>
                  <a:cxn ang="0">
                    <a:pos x="72" y="66"/>
                  </a:cxn>
                  <a:cxn ang="0">
                    <a:pos x="771" y="58"/>
                  </a:cxn>
                  <a:cxn ang="0">
                    <a:pos x="785" y="61"/>
                  </a:cxn>
                  <a:cxn ang="0">
                    <a:pos x="790" y="71"/>
                  </a:cxn>
                </a:cxnLst>
                <a:rect l="0" t="0" r="r" b="b"/>
                <a:pathLst>
                  <a:path w="861" h="773">
                    <a:moveTo>
                      <a:pt x="843" y="0"/>
                    </a:moveTo>
                    <a:lnTo>
                      <a:pt x="822" y="0"/>
                    </a:lnTo>
                    <a:lnTo>
                      <a:pt x="40" y="0"/>
                    </a:lnTo>
                    <a:lnTo>
                      <a:pt x="19" y="0"/>
                    </a:lnTo>
                    <a:lnTo>
                      <a:pt x="15" y="1"/>
                    </a:lnTo>
                    <a:lnTo>
                      <a:pt x="12" y="2"/>
                    </a:lnTo>
                    <a:lnTo>
                      <a:pt x="9" y="3"/>
                    </a:lnTo>
                    <a:lnTo>
                      <a:pt x="5" y="6"/>
                    </a:lnTo>
                    <a:lnTo>
                      <a:pt x="3" y="9"/>
                    </a:lnTo>
                    <a:lnTo>
                      <a:pt x="1" y="12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0" y="585"/>
                    </a:lnTo>
                    <a:lnTo>
                      <a:pt x="0" y="588"/>
                    </a:lnTo>
                    <a:lnTo>
                      <a:pt x="1" y="592"/>
                    </a:lnTo>
                    <a:lnTo>
                      <a:pt x="3" y="595"/>
                    </a:lnTo>
                    <a:lnTo>
                      <a:pt x="5" y="597"/>
                    </a:lnTo>
                    <a:lnTo>
                      <a:pt x="9" y="601"/>
                    </a:lnTo>
                    <a:lnTo>
                      <a:pt x="12" y="602"/>
                    </a:lnTo>
                    <a:lnTo>
                      <a:pt x="15" y="603"/>
                    </a:lnTo>
                    <a:lnTo>
                      <a:pt x="19" y="604"/>
                    </a:lnTo>
                    <a:lnTo>
                      <a:pt x="40" y="604"/>
                    </a:lnTo>
                    <a:lnTo>
                      <a:pt x="303" y="604"/>
                    </a:lnTo>
                    <a:lnTo>
                      <a:pt x="303" y="642"/>
                    </a:lnTo>
                    <a:lnTo>
                      <a:pt x="290" y="642"/>
                    </a:lnTo>
                    <a:lnTo>
                      <a:pt x="287" y="643"/>
                    </a:lnTo>
                    <a:lnTo>
                      <a:pt x="283" y="644"/>
                    </a:lnTo>
                    <a:lnTo>
                      <a:pt x="280" y="646"/>
                    </a:lnTo>
                    <a:lnTo>
                      <a:pt x="278" y="649"/>
                    </a:lnTo>
                    <a:lnTo>
                      <a:pt x="274" y="651"/>
                    </a:lnTo>
                    <a:lnTo>
                      <a:pt x="273" y="654"/>
                    </a:lnTo>
                    <a:lnTo>
                      <a:pt x="271" y="658"/>
                    </a:lnTo>
                    <a:lnTo>
                      <a:pt x="271" y="661"/>
                    </a:lnTo>
                    <a:lnTo>
                      <a:pt x="257" y="697"/>
                    </a:lnTo>
                    <a:lnTo>
                      <a:pt x="242" y="731"/>
                    </a:lnTo>
                    <a:lnTo>
                      <a:pt x="242" y="731"/>
                    </a:lnTo>
                    <a:lnTo>
                      <a:pt x="242" y="732"/>
                    </a:lnTo>
                    <a:lnTo>
                      <a:pt x="242" y="733"/>
                    </a:lnTo>
                    <a:lnTo>
                      <a:pt x="242" y="760"/>
                    </a:lnTo>
                    <a:lnTo>
                      <a:pt x="242" y="763"/>
                    </a:lnTo>
                    <a:lnTo>
                      <a:pt x="242" y="766"/>
                    </a:lnTo>
                    <a:lnTo>
                      <a:pt x="244" y="768"/>
                    </a:lnTo>
                    <a:lnTo>
                      <a:pt x="246" y="769"/>
                    </a:lnTo>
                    <a:lnTo>
                      <a:pt x="253" y="772"/>
                    </a:lnTo>
                    <a:lnTo>
                      <a:pt x="261" y="773"/>
                    </a:lnTo>
                    <a:lnTo>
                      <a:pt x="584" y="773"/>
                    </a:lnTo>
                    <a:lnTo>
                      <a:pt x="588" y="772"/>
                    </a:lnTo>
                    <a:lnTo>
                      <a:pt x="591" y="772"/>
                    </a:lnTo>
                    <a:lnTo>
                      <a:pt x="594" y="769"/>
                    </a:lnTo>
                    <a:lnTo>
                      <a:pt x="597" y="767"/>
                    </a:lnTo>
                    <a:lnTo>
                      <a:pt x="599" y="765"/>
                    </a:lnTo>
                    <a:lnTo>
                      <a:pt x="600" y="762"/>
                    </a:lnTo>
                    <a:lnTo>
                      <a:pt x="600" y="759"/>
                    </a:lnTo>
                    <a:lnTo>
                      <a:pt x="600" y="755"/>
                    </a:lnTo>
                    <a:lnTo>
                      <a:pt x="600" y="734"/>
                    </a:lnTo>
                    <a:lnTo>
                      <a:pt x="600" y="734"/>
                    </a:lnTo>
                    <a:lnTo>
                      <a:pt x="600" y="733"/>
                    </a:lnTo>
                    <a:lnTo>
                      <a:pt x="599" y="732"/>
                    </a:lnTo>
                    <a:lnTo>
                      <a:pt x="577" y="697"/>
                    </a:lnTo>
                    <a:lnTo>
                      <a:pt x="556" y="661"/>
                    </a:lnTo>
                    <a:lnTo>
                      <a:pt x="556" y="658"/>
                    </a:lnTo>
                    <a:lnTo>
                      <a:pt x="554" y="654"/>
                    </a:lnTo>
                    <a:lnTo>
                      <a:pt x="552" y="651"/>
                    </a:lnTo>
                    <a:lnTo>
                      <a:pt x="550" y="649"/>
                    </a:lnTo>
                    <a:lnTo>
                      <a:pt x="547" y="646"/>
                    </a:lnTo>
                    <a:lnTo>
                      <a:pt x="543" y="644"/>
                    </a:lnTo>
                    <a:lnTo>
                      <a:pt x="540" y="643"/>
                    </a:lnTo>
                    <a:lnTo>
                      <a:pt x="536" y="642"/>
                    </a:lnTo>
                    <a:lnTo>
                      <a:pt x="534" y="642"/>
                    </a:lnTo>
                    <a:lnTo>
                      <a:pt x="534" y="604"/>
                    </a:lnTo>
                    <a:lnTo>
                      <a:pt x="822" y="604"/>
                    </a:lnTo>
                    <a:lnTo>
                      <a:pt x="843" y="604"/>
                    </a:lnTo>
                    <a:lnTo>
                      <a:pt x="846" y="603"/>
                    </a:lnTo>
                    <a:lnTo>
                      <a:pt x="850" y="602"/>
                    </a:lnTo>
                    <a:lnTo>
                      <a:pt x="853" y="601"/>
                    </a:lnTo>
                    <a:lnTo>
                      <a:pt x="855" y="597"/>
                    </a:lnTo>
                    <a:lnTo>
                      <a:pt x="858" y="595"/>
                    </a:lnTo>
                    <a:lnTo>
                      <a:pt x="859" y="592"/>
                    </a:lnTo>
                    <a:lnTo>
                      <a:pt x="860" y="588"/>
                    </a:lnTo>
                    <a:lnTo>
                      <a:pt x="861" y="585"/>
                    </a:lnTo>
                    <a:lnTo>
                      <a:pt x="861" y="19"/>
                    </a:lnTo>
                    <a:lnTo>
                      <a:pt x="860" y="16"/>
                    </a:lnTo>
                    <a:lnTo>
                      <a:pt x="859" y="12"/>
                    </a:lnTo>
                    <a:lnTo>
                      <a:pt x="858" y="9"/>
                    </a:lnTo>
                    <a:lnTo>
                      <a:pt x="855" y="6"/>
                    </a:lnTo>
                    <a:lnTo>
                      <a:pt x="853" y="3"/>
                    </a:lnTo>
                    <a:lnTo>
                      <a:pt x="850" y="2"/>
                    </a:lnTo>
                    <a:lnTo>
                      <a:pt x="846" y="1"/>
                    </a:lnTo>
                    <a:lnTo>
                      <a:pt x="843" y="0"/>
                    </a:lnTo>
                    <a:close/>
                    <a:moveTo>
                      <a:pt x="556" y="294"/>
                    </a:moveTo>
                    <a:lnTo>
                      <a:pt x="562" y="291"/>
                    </a:lnTo>
                    <a:lnTo>
                      <a:pt x="565" y="286"/>
                    </a:lnTo>
                    <a:lnTo>
                      <a:pt x="567" y="282"/>
                    </a:lnTo>
                    <a:lnTo>
                      <a:pt x="567" y="276"/>
                    </a:lnTo>
                    <a:lnTo>
                      <a:pt x="565" y="271"/>
                    </a:lnTo>
                    <a:lnTo>
                      <a:pt x="563" y="266"/>
                    </a:lnTo>
                    <a:lnTo>
                      <a:pt x="561" y="262"/>
                    </a:lnTo>
                    <a:lnTo>
                      <a:pt x="558" y="259"/>
                    </a:lnTo>
                    <a:lnTo>
                      <a:pt x="554" y="256"/>
                    </a:lnTo>
                    <a:lnTo>
                      <a:pt x="549" y="252"/>
                    </a:lnTo>
                    <a:lnTo>
                      <a:pt x="543" y="250"/>
                    </a:lnTo>
                    <a:lnTo>
                      <a:pt x="537" y="249"/>
                    </a:lnTo>
                    <a:lnTo>
                      <a:pt x="525" y="247"/>
                    </a:lnTo>
                    <a:lnTo>
                      <a:pt x="510" y="246"/>
                    </a:lnTo>
                    <a:lnTo>
                      <a:pt x="482" y="245"/>
                    </a:lnTo>
                    <a:lnTo>
                      <a:pt x="458" y="242"/>
                    </a:lnTo>
                    <a:lnTo>
                      <a:pt x="455" y="237"/>
                    </a:lnTo>
                    <a:lnTo>
                      <a:pt x="454" y="231"/>
                    </a:lnTo>
                    <a:lnTo>
                      <a:pt x="453" y="224"/>
                    </a:lnTo>
                    <a:lnTo>
                      <a:pt x="454" y="217"/>
                    </a:lnTo>
                    <a:lnTo>
                      <a:pt x="456" y="203"/>
                    </a:lnTo>
                    <a:lnTo>
                      <a:pt x="460" y="189"/>
                    </a:lnTo>
                    <a:lnTo>
                      <a:pt x="462" y="183"/>
                    </a:lnTo>
                    <a:lnTo>
                      <a:pt x="463" y="175"/>
                    </a:lnTo>
                    <a:lnTo>
                      <a:pt x="464" y="168"/>
                    </a:lnTo>
                    <a:lnTo>
                      <a:pt x="464" y="162"/>
                    </a:lnTo>
                    <a:lnTo>
                      <a:pt x="464" y="155"/>
                    </a:lnTo>
                    <a:lnTo>
                      <a:pt x="462" y="149"/>
                    </a:lnTo>
                    <a:lnTo>
                      <a:pt x="458" y="143"/>
                    </a:lnTo>
                    <a:lnTo>
                      <a:pt x="454" y="138"/>
                    </a:lnTo>
                    <a:lnTo>
                      <a:pt x="449" y="135"/>
                    </a:lnTo>
                    <a:lnTo>
                      <a:pt x="444" y="134"/>
                    </a:lnTo>
                    <a:lnTo>
                      <a:pt x="441" y="135"/>
                    </a:lnTo>
                    <a:lnTo>
                      <a:pt x="438" y="136"/>
                    </a:lnTo>
                    <a:lnTo>
                      <a:pt x="436" y="139"/>
                    </a:lnTo>
                    <a:lnTo>
                      <a:pt x="434" y="142"/>
                    </a:lnTo>
                    <a:lnTo>
                      <a:pt x="433" y="145"/>
                    </a:lnTo>
                    <a:lnTo>
                      <a:pt x="433" y="148"/>
                    </a:lnTo>
                    <a:lnTo>
                      <a:pt x="429" y="163"/>
                    </a:lnTo>
                    <a:lnTo>
                      <a:pt x="423" y="176"/>
                    </a:lnTo>
                    <a:lnTo>
                      <a:pt x="422" y="183"/>
                    </a:lnTo>
                    <a:lnTo>
                      <a:pt x="421" y="189"/>
                    </a:lnTo>
                    <a:lnTo>
                      <a:pt x="418" y="195"/>
                    </a:lnTo>
                    <a:lnTo>
                      <a:pt x="416" y="200"/>
                    </a:lnTo>
                    <a:lnTo>
                      <a:pt x="410" y="212"/>
                    </a:lnTo>
                    <a:lnTo>
                      <a:pt x="405" y="223"/>
                    </a:lnTo>
                    <a:lnTo>
                      <a:pt x="402" y="231"/>
                    </a:lnTo>
                    <a:lnTo>
                      <a:pt x="398" y="238"/>
                    </a:lnTo>
                    <a:lnTo>
                      <a:pt x="394" y="245"/>
                    </a:lnTo>
                    <a:lnTo>
                      <a:pt x="389" y="250"/>
                    </a:lnTo>
                    <a:lnTo>
                      <a:pt x="384" y="257"/>
                    </a:lnTo>
                    <a:lnTo>
                      <a:pt x="379" y="262"/>
                    </a:lnTo>
                    <a:lnTo>
                      <a:pt x="371" y="266"/>
                    </a:lnTo>
                    <a:lnTo>
                      <a:pt x="364" y="270"/>
                    </a:lnTo>
                    <a:lnTo>
                      <a:pt x="364" y="267"/>
                    </a:lnTo>
                    <a:lnTo>
                      <a:pt x="363" y="262"/>
                    </a:lnTo>
                    <a:lnTo>
                      <a:pt x="361" y="257"/>
                    </a:lnTo>
                    <a:lnTo>
                      <a:pt x="359" y="256"/>
                    </a:lnTo>
                    <a:lnTo>
                      <a:pt x="357" y="253"/>
                    </a:lnTo>
                    <a:lnTo>
                      <a:pt x="355" y="253"/>
                    </a:lnTo>
                    <a:lnTo>
                      <a:pt x="352" y="252"/>
                    </a:lnTo>
                    <a:lnTo>
                      <a:pt x="300" y="252"/>
                    </a:lnTo>
                    <a:lnTo>
                      <a:pt x="297" y="253"/>
                    </a:lnTo>
                    <a:lnTo>
                      <a:pt x="295" y="253"/>
                    </a:lnTo>
                    <a:lnTo>
                      <a:pt x="293" y="256"/>
                    </a:lnTo>
                    <a:lnTo>
                      <a:pt x="291" y="257"/>
                    </a:lnTo>
                    <a:lnTo>
                      <a:pt x="288" y="262"/>
                    </a:lnTo>
                    <a:lnTo>
                      <a:pt x="287" y="267"/>
                    </a:lnTo>
                    <a:lnTo>
                      <a:pt x="287" y="380"/>
                    </a:lnTo>
                    <a:lnTo>
                      <a:pt x="288" y="386"/>
                    </a:lnTo>
                    <a:lnTo>
                      <a:pt x="291" y="390"/>
                    </a:lnTo>
                    <a:lnTo>
                      <a:pt x="293" y="392"/>
                    </a:lnTo>
                    <a:lnTo>
                      <a:pt x="295" y="393"/>
                    </a:lnTo>
                    <a:lnTo>
                      <a:pt x="297" y="394"/>
                    </a:lnTo>
                    <a:lnTo>
                      <a:pt x="300" y="394"/>
                    </a:lnTo>
                    <a:lnTo>
                      <a:pt x="352" y="394"/>
                    </a:lnTo>
                    <a:lnTo>
                      <a:pt x="355" y="394"/>
                    </a:lnTo>
                    <a:lnTo>
                      <a:pt x="357" y="393"/>
                    </a:lnTo>
                    <a:lnTo>
                      <a:pt x="359" y="392"/>
                    </a:lnTo>
                    <a:lnTo>
                      <a:pt x="361" y="390"/>
                    </a:lnTo>
                    <a:lnTo>
                      <a:pt x="363" y="386"/>
                    </a:lnTo>
                    <a:lnTo>
                      <a:pt x="364" y="380"/>
                    </a:lnTo>
                    <a:lnTo>
                      <a:pt x="364" y="374"/>
                    </a:lnTo>
                    <a:lnTo>
                      <a:pt x="378" y="374"/>
                    </a:lnTo>
                    <a:lnTo>
                      <a:pt x="389" y="374"/>
                    </a:lnTo>
                    <a:lnTo>
                      <a:pt x="397" y="374"/>
                    </a:lnTo>
                    <a:lnTo>
                      <a:pt x="403" y="373"/>
                    </a:lnTo>
                    <a:lnTo>
                      <a:pt x="422" y="381"/>
                    </a:lnTo>
                    <a:lnTo>
                      <a:pt x="440" y="387"/>
                    </a:lnTo>
                    <a:lnTo>
                      <a:pt x="457" y="392"/>
                    </a:lnTo>
                    <a:lnTo>
                      <a:pt x="471" y="395"/>
                    </a:lnTo>
                    <a:lnTo>
                      <a:pt x="480" y="396"/>
                    </a:lnTo>
                    <a:lnTo>
                      <a:pt x="490" y="396"/>
                    </a:lnTo>
                    <a:lnTo>
                      <a:pt x="503" y="395"/>
                    </a:lnTo>
                    <a:lnTo>
                      <a:pt x="514" y="393"/>
                    </a:lnTo>
                    <a:lnTo>
                      <a:pt x="521" y="392"/>
                    </a:lnTo>
                    <a:lnTo>
                      <a:pt x="528" y="390"/>
                    </a:lnTo>
                    <a:lnTo>
                      <a:pt x="532" y="386"/>
                    </a:lnTo>
                    <a:lnTo>
                      <a:pt x="536" y="383"/>
                    </a:lnTo>
                    <a:lnTo>
                      <a:pt x="538" y="378"/>
                    </a:lnTo>
                    <a:lnTo>
                      <a:pt x="539" y="373"/>
                    </a:lnTo>
                    <a:lnTo>
                      <a:pt x="539" y="368"/>
                    </a:lnTo>
                    <a:lnTo>
                      <a:pt x="537" y="363"/>
                    </a:lnTo>
                    <a:lnTo>
                      <a:pt x="543" y="362"/>
                    </a:lnTo>
                    <a:lnTo>
                      <a:pt x="549" y="360"/>
                    </a:lnTo>
                    <a:lnTo>
                      <a:pt x="554" y="357"/>
                    </a:lnTo>
                    <a:lnTo>
                      <a:pt x="557" y="351"/>
                    </a:lnTo>
                    <a:lnTo>
                      <a:pt x="559" y="347"/>
                    </a:lnTo>
                    <a:lnTo>
                      <a:pt x="559" y="341"/>
                    </a:lnTo>
                    <a:lnTo>
                      <a:pt x="559" y="338"/>
                    </a:lnTo>
                    <a:lnTo>
                      <a:pt x="558" y="335"/>
                    </a:lnTo>
                    <a:lnTo>
                      <a:pt x="556" y="333"/>
                    </a:lnTo>
                    <a:lnTo>
                      <a:pt x="554" y="330"/>
                    </a:lnTo>
                    <a:lnTo>
                      <a:pt x="557" y="326"/>
                    </a:lnTo>
                    <a:lnTo>
                      <a:pt x="561" y="323"/>
                    </a:lnTo>
                    <a:lnTo>
                      <a:pt x="563" y="318"/>
                    </a:lnTo>
                    <a:lnTo>
                      <a:pt x="564" y="313"/>
                    </a:lnTo>
                    <a:lnTo>
                      <a:pt x="565" y="308"/>
                    </a:lnTo>
                    <a:lnTo>
                      <a:pt x="564" y="302"/>
                    </a:lnTo>
                    <a:lnTo>
                      <a:pt x="561" y="298"/>
                    </a:lnTo>
                    <a:lnTo>
                      <a:pt x="556" y="294"/>
                    </a:lnTo>
                    <a:lnTo>
                      <a:pt x="556" y="294"/>
                    </a:lnTo>
                    <a:close/>
                    <a:moveTo>
                      <a:pt x="790" y="509"/>
                    </a:moveTo>
                    <a:lnTo>
                      <a:pt x="790" y="511"/>
                    </a:lnTo>
                    <a:lnTo>
                      <a:pt x="789" y="514"/>
                    </a:lnTo>
                    <a:lnTo>
                      <a:pt x="787" y="516"/>
                    </a:lnTo>
                    <a:lnTo>
                      <a:pt x="786" y="518"/>
                    </a:lnTo>
                    <a:lnTo>
                      <a:pt x="784" y="519"/>
                    </a:lnTo>
                    <a:lnTo>
                      <a:pt x="781" y="521"/>
                    </a:lnTo>
                    <a:lnTo>
                      <a:pt x="779" y="521"/>
                    </a:lnTo>
                    <a:lnTo>
                      <a:pt x="776" y="522"/>
                    </a:lnTo>
                    <a:lnTo>
                      <a:pt x="86" y="522"/>
                    </a:lnTo>
                    <a:lnTo>
                      <a:pt x="83" y="521"/>
                    </a:lnTo>
                    <a:lnTo>
                      <a:pt x="79" y="521"/>
                    </a:lnTo>
                    <a:lnTo>
                      <a:pt x="77" y="519"/>
                    </a:lnTo>
                    <a:lnTo>
                      <a:pt x="75" y="518"/>
                    </a:lnTo>
                    <a:lnTo>
                      <a:pt x="73" y="516"/>
                    </a:lnTo>
                    <a:lnTo>
                      <a:pt x="72" y="514"/>
                    </a:lnTo>
                    <a:lnTo>
                      <a:pt x="71" y="511"/>
                    </a:lnTo>
                    <a:lnTo>
                      <a:pt x="71" y="509"/>
                    </a:lnTo>
                    <a:lnTo>
                      <a:pt x="71" y="71"/>
                    </a:lnTo>
                    <a:lnTo>
                      <a:pt x="72" y="66"/>
                    </a:lnTo>
                    <a:lnTo>
                      <a:pt x="74" y="61"/>
                    </a:lnTo>
                    <a:lnTo>
                      <a:pt x="78" y="59"/>
                    </a:lnTo>
                    <a:lnTo>
                      <a:pt x="82" y="58"/>
                    </a:lnTo>
                    <a:lnTo>
                      <a:pt x="771" y="58"/>
                    </a:lnTo>
                    <a:lnTo>
                      <a:pt x="776" y="58"/>
                    </a:lnTo>
                    <a:lnTo>
                      <a:pt x="779" y="59"/>
                    </a:lnTo>
                    <a:lnTo>
                      <a:pt x="783" y="60"/>
                    </a:lnTo>
                    <a:lnTo>
                      <a:pt x="785" y="61"/>
                    </a:lnTo>
                    <a:lnTo>
                      <a:pt x="787" y="63"/>
                    </a:lnTo>
                    <a:lnTo>
                      <a:pt x="789" y="66"/>
                    </a:lnTo>
                    <a:lnTo>
                      <a:pt x="790" y="68"/>
                    </a:lnTo>
                    <a:lnTo>
                      <a:pt x="790" y="71"/>
                    </a:lnTo>
                    <a:lnTo>
                      <a:pt x="790" y="509"/>
                    </a:lnTo>
                    <a:close/>
                  </a:path>
                </a:pathLst>
              </a:custGeom>
              <a:solidFill>
                <a:srgbClr val="B4292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51" name="Freeform 83"/>
              <p:cNvSpPr>
                <a:spLocks noEditPoints="1"/>
              </p:cNvSpPr>
              <p:nvPr/>
            </p:nvSpPr>
            <p:spPr bwMode="auto">
              <a:xfrm>
                <a:off x="1249" y="3439"/>
                <a:ext cx="205" cy="206"/>
              </a:xfrm>
              <a:custGeom>
                <a:avLst/>
                <a:gdLst/>
                <a:ahLst/>
                <a:cxnLst>
                  <a:cxn ang="0">
                    <a:pos x="380" y="0"/>
                  </a:cxn>
                  <a:cxn ang="0">
                    <a:pos x="545" y="112"/>
                  </a:cxn>
                  <a:cxn ang="0">
                    <a:pos x="718" y="136"/>
                  </a:cxn>
                  <a:cxn ang="0">
                    <a:pos x="731" y="334"/>
                  </a:cxn>
                  <a:cxn ang="0">
                    <a:pos x="819" y="483"/>
                  </a:cxn>
                  <a:cxn ang="0">
                    <a:pos x="672" y="618"/>
                  </a:cxn>
                  <a:cxn ang="0">
                    <a:pos x="607" y="780"/>
                  </a:cxn>
                  <a:cxn ang="0">
                    <a:pos x="410" y="751"/>
                  </a:cxn>
                  <a:cxn ang="0">
                    <a:pos x="243" y="803"/>
                  </a:cxn>
                  <a:cxn ang="0">
                    <a:pos x="144" y="631"/>
                  </a:cxn>
                  <a:cxn ang="0">
                    <a:pos x="0" y="535"/>
                  </a:cxn>
                  <a:cxn ang="0">
                    <a:pos x="74" y="351"/>
                  </a:cxn>
                  <a:cxn ang="0">
                    <a:pos x="61" y="178"/>
                  </a:cxn>
                  <a:cxn ang="0">
                    <a:pos x="253" y="119"/>
                  </a:cxn>
                  <a:cxn ang="0">
                    <a:pos x="342" y="260"/>
                  </a:cxn>
                  <a:cxn ang="0">
                    <a:pos x="376" y="251"/>
                  </a:cxn>
                  <a:cxn ang="0">
                    <a:pos x="409" y="248"/>
                  </a:cxn>
                  <a:cxn ang="0">
                    <a:pos x="441" y="252"/>
                  </a:cxn>
                  <a:cxn ang="0">
                    <a:pos x="473" y="262"/>
                  </a:cxn>
                  <a:cxn ang="0">
                    <a:pos x="501" y="278"/>
                  </a:cxn>
                  <a:cxn ang="0">
                    <a:pos x="526" y="298"/>
                  </a:cxn>
                  <a:cxn ang="0">
                    <a:pos x="547" y="325"/>
                  </a:cxn>
                  <a:cxn ang="0">
                    <a:pos x="562" y="355"/>
                  </a:cxn>
                  <a:cxn ang="0">
                    <a:pos x="572" y="387"/>
                  </a:cxn>
                  <a:cxn ang="0">
                    <a:pos x="574" y="420"/>
                  </a:cxn>
                  <a:cxn ang="0">
                    <a:pos x="570" y="453"/>
                  </a:cxn>
                  <a:cxn ang="0">
                    <a:pos x="559" y="483"/>
                  </a:cxn>
                  <a:cxn ang="0">
                    <a:pos x="543" y="511"/>
                  </a:cxn>
                  <a:cxn ang="0">
                    <a:pos x="523" y="536"/>
                  </a:cxn>
                  <a:cxn ang="0">
                    <a:pos x="497" y="557"/>
                  </a:cxn>
                  <a:cxn ang="0">
                    <a:pos x="465" y="573"/>
                  </a:cxn>
                  <a:cxn ang="0">
                    <a:pos x="433" y="582"/>
                  </a:cxn>
                  <a:cxn ang="0">
                    <a:pos x="400" y="585"/>
                  </a:cxn>
                  <a:cxn ang="0">
                    <a:pos x="367" y="581"/>
                  </a:cxn>
                  <a:cxn ang="0">
                    <a:pos x="336" y="572"/>
                  </a:cxn>
                  <a:cxn ang="0">
                    <a:pos x="308" y="556"/>
                  </a:cxn>
                  <a:cxn ang="0">
                    <a:pos x="283" y="535"/>
                  </a:cxn>
                  <a:cxn ang="0">
                    <a:pos x="262" y="509"/>
                  </a:cxn>
                  <a:cxn ang="0">
                    <a:pos x="246" y="479"/>
                  </a:cxn>
                  <a:cxn ang="0">
                    <a:pos x="237" y="446"/>
                  </a:cxn>
                  <a:cxn ang="0">
                    <a:pos x="235" y="413"/>
                  </a:cxn>
                  <a:cxn ang="0">
                    <a:pos x="239" y="381"/>
                  </a:cxn>
                  <a:cxn ang="0">
                    <a:pos x="248" y="350"/>
                  </a:cxn>
                  <a:cxn ang="0">
                    <a:pos x="265" y="321"/>
                  </a:cxn>
                  <a:cxn ang="0">
                    <a:pos x="286" y="296"/>
                  </a:cxn>
                  <a:cxn ang="0">
                    <a:pos x="312" y="276"/>
                  </a:cxn>
                  <a:cxn ang="0">
                    <a:pos x="342" y="260"/>
                  </a:cxn>
                </a:cxnLst>
                <a:rect l="0" t="0" r="r" b="b"/>
                <a:pathLst>
                  <a:path w="819" h="824">
                    <a:moveTo>
                      <a:pt x="260" y="34"/>
                    </a:moveTo>
                    <a:lnTo>
                      <a:pt x="380" y="0"/>
                    </a:lnTo>
                    <a:lnTo>
                      <a:pt x="418" y="84"/>
                    </a:lnTo>
                    <a:lnTo>
                      <a:pt x="545" y="112"/>
                    </a:lnTo>
                    <a:lnTo>
                      <a:pt x="616" y="65"/>
                    </a:lnTo>
                    <a:lnTo>
                      <a:pt x="718" y="136"/>
                    </a:lnTo>
                    <a:lnTo>
                      <a:pt x="675" y="219"/>
                    </a:lnTo>
                    <a:lnTo>
                      <a:pt x="731" y="334"/>
                    </a:lnTo>
                    <a:lnTo>
                      <a:pt x="812" y="360"/>
                    </a:lnTo>
                    <a:lnTo>
                      <a:pt x="819" y="483"/>
                    </a:lnTo>
                    <a:lnTo>
                      <a:pt x="727" y="503"/>
                    </a:lnTo>
                    <a:lnTo>
                      <a:pt x="672" y="618"/>
                    </a:lnTo>
                    <a:lnTo>
                      <a:pt x="701" y="698"/>
                    </a:lnTo>
                    <a:lnTo>
                      <a:pt x="607" y="780"/>
                    </a:lnTo>
                    <a:lnTo>
                      <a:pt x="536" y="722"/>
                    </a:lnTo>
                    <a:lnTo>
                      <a:pt x="410" y="751"/>
                    </a:lnTo>
                    <a:lnTo>
                      <a:pt x="366" y="824"/>
                    </a:lnTo>
                    <a:lnTo>
                      <a:pt x="243" y="803"/>
                    </a:lnTo>
                    <a:lnTo>
                      <a:pt x="245" y="710"/>
                    </a:lnTo>
                    <a:lnTo>
                      <a:pt x="144" y="631"/>
                    </a:lnTo>
                    <a:lnTo>
                      <a:pt x="60" y="644"/>
                    </a:lnTo>
                    <a:lnTo>
                      <a:pt x="0" y="535"/>
                    </a:lnTo>
                    <a:lnTo>
                      <a:pt x="74" y="479"/>
                    </a:lnTo>
                    <a:lnTo>
                      <a:pt x="74" y="351"/>
                    </a:lnTo>
                    <a:lnTo>
                      <a:pt x="13" y="292"/>
                    </a:lnTo>
                    <a:lnTo>
                      <a:pt x="61" y="178"/>
                    </a:lnTo>
                    <a:lnTo>
                      <a:pt x="151" y="199"/>
                    </a:lnTo>
                    <a:lnTo>
                      <a:pt x="253" y="119"/>
                    </a:lnTo>
                    <a:lnTo>
                      <a:pt x="260" y="34"/>
                    </a:lnTo>
                    <a:close/>
                    <a:moveTo>
                      <a:pt x="342" y="260"/>
                    </a:moveTo>
                    <a:lnTo>
                      <a:pt x="359" y="255"/>
                    </a:lnTo>
                    <a:lnTo>
                      <a:pt x="376" y="251"/>
                    </a:lnTo>
                    <a:lnTo>
                      <a:pt x="392" y="248"/>
                    </a:lnTo>
                    <a:lnTo>
                      <a:pt x="409" y="248"/>
                    </a:lnTo>
                    <a:lnTo>
                      <a:pt x="426" y="249"/>
                    </a:lnTo>
                    <a:lnTo>
                      <a:pt x="441" y="252"/>
                    </a:lnTo>
                    <a:lnTo>
                      <a:pt x="457" y="257"/>
                    </a:lnTo>
                    <a:lnTo>
                      <a:pt x="473" y="262"/>
                    </a:lnTo>
                    <a:lnTo>
                      <a:pt x="487" y="269"/>
                    </a:lnTo>
                    <a:lnTo>
                      <a:pt x="501" y="278"/>
                    </a:lnTo>
                    <a:lnTo>
                      <a:pt x="513" y="287"/>
                    </a:lnTo>
                    <a:lnTo>
                      <a:pt x="526" y="298"/>
                    </a:lnTo>
                    <a:lnTo>
                      <a:pt x="536" y="311"/>
                    </a:lnTo>
                    <a:lnTo>
                      <a:pt x="547" y="325"/>
                    </a:lnTo>
                    <a:lnTo>
                      <a:pt x="555" y="338"/>
                    </a:lnTo>
                    <a:lnTo>
                      <a:pt x="562" y="355"/>
                    </a:lnTo>
                    <a:lnTo>
                      <a:pt x="567" y="370"/>
                    </a:lnTo>
                    <a:lnTo>
                      <a:pt x="572" y="387"/>
                    </a:lnTo>
                    <a:lnTo>
                      <a:pt x="574" y="404"/>
                    </a:lnTo>
                    <a:lnTo>
                      <a:pt x="574" y="420"/>
                    </a:lnTo>
                    <a:lnTo>
                      <a:pt x="573" y="436"/>
                    </a:lnTo>
                    <a:lnTo>
                      <a:pt x="570" y="453"/>
                    </a:lnTo>
                    <a:lnTo>
                      <a:pt x="565" y="468"/>
                    </a:lnTo>
                    <a:lnTo>
                      <a:pt x="559" y="483"/>
                    </a:lnTo>
                    <a:lnTo>
                      <a:pt x="552" y="498"/>
                    </a:lnTo>
                    <a:lnTo>
                      <a:pt x="543" y="511"/>
                    </a:lnTo>
                    <a:lnTo>
                      <a:pt x="534" y="525"/>
                    </a:lnTo>
                    <a:lnTo>
                      <a:pt x="523" y="536"/>
                    </a:lnTo>
                    <a:lnTo>
                      <a:pt x="510" y="548"/>
                    </a:lnTo>
                    <a:lnTo>
                      <a:pt x="497" y="557"/>
                    </a:lnTo>
                    <a:lnTo>
                      <a:pt x="482" y="566"/>
                    </a:lnTo>
                    <a:lnTo>
                      <a:pt x="465" y="573"/>
                    </a:lnTo>
                    <a:lnTo>
                      <a:pt x="450" y="579"/>
                    </a:lnTo>
                    <a:lnTo>
                      <a:pt x="433" y="582"/>
                    </a:lnTo>
                    <a:lnTo>
                      <a:pt x="416" y="584"/>
                    </a:lnTo>
                    <a:lnTo>
                      <a:pt x="400" y="585"/>
                    </a:lnTo>
                    <a:lnTo>
                      <a:pt x="383" y="584"/>
                    </a:lnTo>
                    <a:lnTo>
                      <a:pt x="367" y="581"/>
                    </a:lnTo>
                    <a:lnTo>
                      <a:pt x="351" y="577"/>
                    </a:lnTo>
                    <a:lnTo>
                      <a:pt x="336" y="572"/>
                    </a:lnTo>
                    <a:lnTo>
                      <a:pt x="321" y="564"/>
                    </a:lnTo>
                    <a:lnTo>
                      <a:pt x="308" y="556"/>
                    </a:lnTo>
                    <a:lnTo>
                      <a:pt x="294" y="546"/>
                    </a:lnTo>
                    <a:lnTo>
                      <a:pt x="283" y="535"/>
                    </a:lnTo>
                    <a:lnTo>
                      <a:pt x="271" y="523"/>
                    </a:lnTo>
                    <a:lnTo>
                      <a:pt x="262" y="509"/>
                    </a:lnTo>
                    <a:lnTo>
                      <a:pt x="254" y="494"/>
                    </a:lnTo>
                    <a:lnTo>
                      <a:pt x="246" y="479"/>
                    </a:lnTo>
                    <a:lnTo>
                      <a:pt x="240" y="462"/>
                    </a:lnTo>
                    <a:lnTo>
                      <a:pt x="237" y="446"/>
                    </a:lnTo>
                    <a:lnTo>
                      <a:pt x="235" y="430"/>
                    </a:lnTo>
                    <a:lnTo>
                      <a:pt x="235" y="413"/>
                    </a:lnTo>
                    <a:lnTo>
                      <a:pt x="236" y="396"/>
                    </a:lnTo>
                    <a:lnTo>
                      <a:pt x="239" y="381"/>
                    </a:lnTo>
                    <a:lnTo>
                      <a:pt x="243" y="365"/>
                    </a:lnTo>
                    <a:lnTo>
                      <a:pt x="248" y="350"/>
                    </a:lnTo>
                    <a:lnTo>
                      <a:pt x="256" y="335"/>
                    </a:lnTo>
                    <a:lnTo>
                      <a:pt x="265" y="321"/>
                    </a:lnTo>
                    <a:lnTo>
                      <a:pt x="274" y="309"/>
                    </a:lnTo>
                    <a:lnTo>
                      <a:pt x="286" y="296"/>
                    </a:lnTo>
                    <a:lnTo>
                      <a:pt x="298" y="286"/>
                    </a:lnTo>
                    <a:lnTo>
                      <a:pt x="312" y="276"/>
                    </a:lnTo>
                    <a:lnTo>
                      <a:pt x="327" y="267"/>
                    </a:lnTo>
                    <a:lnTo>
                      <a:pt x="342" y="260"/>
                    </a:lnTo>
                    <a:close/>
                  </a:path>
                </a:pathLst>
              </a:custGeom>
              <a:solidFill>
                <a:srgbClr val="2968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52" name="Freeform 84"/>
              <p:cNvSpPr>
                <a:spLocks/>
              </p:cNvSpPr>
              <p:nvPr/>
            </p:nvSpPr>
            <p:spPr bwMode="auto">
              <a:xfrm>
                <a:off x="2585" y="1120"/>
                <a:ext cx="249" cy="234"/>
              </a:xfrm>
              <a:custGeom>
                <a:avLst/>
                <a:gdLst/>
                <a:ahLst/>
                <a:cxnLst>
                  <a:cxn ang="0">
                    <a:pos x="987" y="551"/>
                  </a:cxn>
                  <a:cxn ang="0">
                    <a:pos x="999" y="516"/>
                  </a:cxn>
                  <a:cxn ang="0">
                    <a:pos x="989" y="479"/>
                  </a:cxn>
                  <a:cxn ang="0">
                    <a:pos x="970" y="449"/>
                  </a:cxn>
                  <a:cxn ang="0">
                    <a:pos x="942" y="428"/>
                  </a:cxn>
                  <a:cxn ang="0">
                    <a:pos x="871" y="407"/>
                  </a:cxn>
                  <a:cxn ang="0">
                    <a:pos x="744" y="398"/>
                  </a:cxn>
                  <a:cxn ang="0">
                    <a:pos x="629" y="391"/>
                  </a:cxn>
                  <a:cxn ang="0">
                    <a:pos x="596" y="355"/>
                  </a:cxn>
                  <a:cxn ang="0">
                    <a:pos x="592" y="309"/>
                  </a:cxn>
                  <a:cxn ang="0">
                    <a:pos x="609" y="223"/>
                  </a:cxn>
                  <a:cxn ang="0">
                    <a:pos x="630" y="136"/>
                  </a:cxn>
                  <a:cxn ang="0">
                    <a:pos x="631" y="88"/>
                  </a:cxn>
                  <a:cxn ang="0">
                    <a:pos x="617" y="45"/>
                  </a:cxn>
                  <a:cxn ang="0">
                    <a:pos x="585" y="8"/>
                  </a:cxn>
                  <a:cxn ang="0">
                    <a:pos x="556" y="0"/>
                  </a:cxn>
                  <a:cxn ang="0">
                    <a:pos x="534" y="12"/>
                  </a:cxn>
                  <a:cxn ang="0">
                    <a:pos x="520" y="34"/>
                  </a:cxn>
                  <a:cxn ang="0">
                    <a:pos x="519" y="57"/>
                  </a:cxn>
                  <a:cxn ang="0">
                    <a:pos x="511" y="88"/>
                  </a:cxn>
                  <a:cxn ang="0">
                    <a:pos x="489" y="140"/>
                  </a:cxn>
                  <a:cxn ang="0">
                    <a:pos x="481" y="186"/>
                  </a:cxn>
                  <a:cxn ang="0">
                    <a:pos x="449" y="258"/>
                  </a:cxn>
                  <a:cxn ang="0">
                    <a:pos x="415" y="333"/>
                  </a:cxn>
                  <a:cxn ang="0">
                    <a:pos x="390" y="383"/>
                  </a:cxn>
                  <a:cxn ang="0">
                    <a:pos x="356" y="427"/>
                  </a:cxn>
                  <a:cxn ang="0">
                    <a:pos x="314" y="463"/>
                  </a:cxn>
                  <a:cxn ang="0">
                    <a:pos x="276" y="476"/>
                  </a:cxn>
                  <a:cxn ang="0">
                    <a:pos x="263" y="440"/>
                  </a:cxn>
                  <a:cxn ang="0">
                    <a:pos x="231" y="424"/>
                  </a:cxn>
                  <a:cxn ang="0">
                    <a:pos x="21" y="432"/>
                  </a:cxn>
                  <a:cxn ang="0">
                    <a:pos x="1" y="466"/>
                  </a:cxn>
                  <a:cxn ang="0">
                    <a:pos x="4" y="897"/>
                  </a:cxn>
                  <a:cxn ang="0">
                    <a:pos x="28" y="924"/>
                  </a:cxn>
                  <a:cxn ang="0">
                    <a:pos x="240" y="927"/>
                  </a:cxn>
                  <a:cxn ang="0">
                    <a:pos x="268" y="906"/>
                  </a:cxn>
                  <a:cxn ang="0">
                    <a:pos x="276" y="858"/>
                  </a:cxn>
                  <a:cxn ang="0">
                    <a:pos x="410" y="855"/>
                  </a:cxn>
                  <a:cxn ang="0">
                    <a:pos x="547" y="901"/>
                  </a:cxn>
                  <a:cxn ang="0">
                    <a:pos x="656" y="933"/>
                  </a:cxn>
                  <a:cxn ang="0">
                    <a:pos x="724" y="936"/>
                  </a:cxn>
                  <a:cxn ang="0">
                    <a:pos x="835" y="920"/>
                  </a:cxn>
                  <a:cxn ang="0">
                    <a:pos x="874" y="900"/>
                  </a:cxn>
                  <a:cxn ang="0">
                    <a:pos x="895" y="870"/>
                  </a:cxn>
                  <a:cxn ang="0">
                    <a:pos x="898" y="834"/>
                  </a:cxn>
                  <a:cxn ang="0">
                    <a:pos x="912" y="812"/>
                  </a:cxn>
                  <a:cxn ang="0">
                    <a:pos x="949" y="793"/>
                  </a:cxn>
                  <a:cxn ang="0">
                    <a:pos x="970" y="760"/>
                  </a:cxn>
                  <a:cxn ang="0">
                    <a:pos x="964" y="718"/>
                  </a:cxn>
                  <a:cxn ang="0">
                    <a:pos x="963" y="688"/>
                  </a:cxn>
                  <a:cxn ang="0">
                    <a:pos x="984" y="659"/>
                  </a:cxn>
                  <a:cxn ang="0">
                    <a:pos x="991" y="621"/>
                  </a:cxn>
                  <a:cxn ang="0">
                    <a:pos x="976" y="586"/>
                  </a:cxn>
                </a:cxnLst>
                <a:rect l="0" t="0" r="r" b="b"/>
                <a:pathLst>
                  <a:path w="999" h="936">
                    <a:moveTo>
                      <a:pt x="960" y="573"/>
                    </a:moveTo>
                    <a:lnTo>
                      <a:pt x="971" y="567"/>
                    </a:lnTo>
                    <a:lnTo>
                      <a:pt x="980" y="560"/>
                    </a:lnTo>
                    <a:lnTo>
                      <a:pt x="987" y="551"/>
                    </a:lnTo>
                    <a:lnTo>
                      <a:pt x="993" y="543"/>
                    </a:lnTo>
                    <a:lnTo>
                      <a:pt x="996" y="534"/>
                    </a:lnTo>
                    <a:lnTo>
                      <a:pt x="998" y="525"/>
                    </a:lnTo>
                    <a:lnTo>
                      <a:pt x="999" y="516"/>
                    </a:lnTo>
                    <a:lnTo>
                      <a:pt x="998" y="506"/>
                    </a:lnTo>
                    <a:lnTo>
                      <a:pt x="996" y="497"/>
                    </a:lnTo>
                    <a:lnTo>
                      <a:pt x="994" y="489"/>
                    </a:lnTo>
                    <a:lnTo>
                      <a:pt x="989" y="479"/>
                    </a:lnTo>
                    <a:lnTo>
                      <a:pt x="985" y="471"/>
                    </a:lnTo>
                    <a:lnTo>
                      <a:pt x="981" y="463"/>
                    </a:lnTo>
                    <a:lnTo>
                      <a:pt x="976" y="455"/>
                    </a:lnTo>
                    <a:lnTo>
                      <a:pt x="970" y="449"/>
                    </a:lnTo>
                    <a:lnTo>
                      <a:pt x="964" y="443"/>
                    </a:lnTo>
                    <a:lnTo>
                      <a:pt x="957" y="438"/>
                    </a:lnTo>
                    <a:lnTo>
                      <a:pt x="950" y="432"/>
                    </a:lnTo>
                    <a:lnTo>
                      <a:pt x="942" y="428"/>
                    </a:lnTo>
                    <a:lnTo>
                      <a:pt x="933" y="424"/>
                    </a:lnTo>
                    <a:lnTo>
                      <a:pt x="914" y="417"/>
                    </a:lnTo>
                    <a:lnTo>
                      <a:pt x="894" y="411"/>
                    </a:lnTo>
                    <a:lnTo>
                      <a:pt x="871" y="407"/>
                    </a:lnTo>
                    <a:lnTo>
                      <a:pt x="847" y="404"/>
                    </a:lnTo>
                    <a:lnTo>
                      <a:pt x="822" y="402"/>
                    </a:lnTo>
                    <a:lnTo>
                      <a:pt x="797" y="400"/>
                    </a:lnTo>
                    <a:lnTo>
                      <a:pt x="744" y="398"/>
                    </a:lnTo>
                    <a:lnTo>
                      <a:pt x="694" y="396"/>
                    </a:lnTo>
                    <a:lnTo>
                      <a:pt x="672" y="395"/>
                    </a:lnTo>
                    <a:lnTo>
                      <a:pt x="650" y="393"/>
                    </a:lnTo>
                    <a:lnTo>
                      <a:pt x="629" y="391"/>
                    </a:lnTo>
                    <a:lnTo>
                      <a:pt x="610" y="386"/>
                    </a:lnTo>
                    <a:lnTo>
                      <a:pt x="605" y="376"/>
                    </a:lnTo>
                    <a:lnTo>
                      <a:pt x="600" y="366"/>
                    </a:lnTo>
                    <a:lnTo>
                      <a:pt x="596" y="355"/>
                    </a:lnTo>
                    <a:lnTo>
                      <a:pt x="593" y="344"/>
                    </a:lnTo>
                    <a:lnTo>
                      <a:pt x="592" y="332"/>
                    </a:lnTo>
                    <a:lnTo>
                      <a:pt x="591" y="321"/>
                    </a:lnTo>
                    <a:lnTo>
                      <a:pt x="592" y="309"/>
                    </a:lnTo>
                    <a:lnTo>
                      <a:pt x="593" y="297"/>
                    </a:lnTo>
                    <a:lnTo>
                      <a:pt x="596" y="273"/>
                    </a:lnTo>
                    <a:lnTo>
                      <a:pt x="603" y="248"/>
                    </a:lnTo>
                    <a:lnTo>
                      <a:pt x="609" y="223"/>
                    </a:lnTo>
                    <a:lnTo>
                      <a:pt x="616" y="198"/>
                    </a:lnTo>
                    <a:lnTo>
                      <a:pt x="623" y="173"/>
                    </a:lnTo>
                    <a:lnTo>
                      <a:pt x="628" y="148"/>
                    </a:lnTo>
                    <a:lnTo>
                      <a:pt x="630" y="136"/>
                    </a:lnTo>
                    <a:lnTo>
                      <a:pt x="632" y="124"/>
                    </a:lnTo>
                    <a:lnTo>
                      <a:pt x="632" y="111"/>
                    </a:lnTo>
                    <a:lnTo>
                      <a:pt x="632" y="100"/>
                    </a:lnTo>
                    <a:lnTo>
                      <a:pt x="631" y="88"/>
                    </a:lnTo>
                    <a:lnTo>
                      <a:pt x="630" y="77"/>
                    </a:lnTo>
                    <a:lnTo>
                      <a:pt x="627" y="65"/>
                    </a:lnTo>
                    <a:lnTo>
                      <a:pt x="623" y="55"/>
                    </a:lnTo>
                    <a:lnTo>
                      <a:pt x="617" y="45"/>
                    </a:lnTo>
                    <a:lnTo>
                      <a:pt x="611" y="34"/>
                    </a:lnTo>
                    <a:lnTo>
                      <a:pt x="603" y="24"/>
                    </a:lnTo>
                    <a:lnTo>
                      <a:pt x="593" y="14"/>
                    </a:lnTo>
                    <a:lnTo>
                      <a:pt x="585" y="8"/>
                    </a:lnTo>
                    <a:lnTo>
                      <a:pt x="577" y="3"/>
                    </a:lnTo>
                    <a:lnTo>
                      <a:pt x="569" y="1"/>
                    </a:lnTo>
                    <a:lnTo>
                      <a:pt x="562" y="0"/>
                    </a:lnTo>
                    <a:lnTo>
                      <a:pt x="556" y="0"/>
                    </a:lnTo>
                    <a:lnTo>
                      <a:pt x="550" y="2"/>
                    </a:lnTo>
                    <a:lnTo>
                      <a:pt x="543" y="4"/>
                    </a:lnTo>
                    <a:lnTo>
                      <a:pt x="538" y="8"/>
                    </a:lnTo>
                    <a:lnTo>
                      <a:pt x="534" y="12"/>
                    </a:lnTo>
                    <a:lnTo>
                      <a:pt x="530" y="17"/>
                    </a:lnTo>
                    <a:lnTo>
                      <a:pt x="526" y="23"/>
                    </a:lnTo>
                    <a:lnTo>
                      <a:pt x="522" y="29"/>
                    </a:lnTo>
                    <a:lnTo>
                      <a:pt x="520" y="34"/>
                    </a:lnTo>
                    <a:lnTo>
                      <a:pt x="519" y="40"/>
                    </a:lnTo>
                    <a:lnTo>
                      <a:pt x="518" y="47"/>
                    </a:lnTo>
                    <a:lnTo>
                      <a:pt x="518" y="52"/>
                    </a:lnTo>
                    <a:lnTo>
                      <a:pt x="519" y="57"/>
                    </a:lnTo>
                    <a:lnTo>
                      <a:pt x="518" y="63"/>
                    </a:lnTo>
                    <a:lnTo>
                      <a:pt x="517" y="70"/>
                    </a:lnTo>
                    <a:lnTo>
                      <a:pt x="515" y="76"/>
                    </a:lnTo>
                    <a:lnTo>
                      <a:pt x="511" y="88"/>
                    </a:lnTo>
                    <a:lnTo>
                      <a:pt x="505" y="102"/>
                    </a:lnTo>
                    <a:lnTo>
                      <a:pt x="499" y="115"/>
                    </a:lnTo>
                    <a:lnTo>
                      <a:pt x="493" y="128"/>
                    </a:lnTo>
                    <a:lnTo>
                      <a:pt x="489" y="140"/>
                    </a:lnTo>
                    <a:lnTo>
                      <a:pt x="487" y="152"/>
                    </a:lnTo>
                    <a:lnTo>
                      <a:pt x="486" y="163"/>
                    </a:lnTo>
                    <a:lnTo>
                      <a:pt x="484" y="175"/>
                    </a:lnTo>
                    <a:lnTo>
                      <a:pt x="481" y="186"/>
                    </a:lnTo>
                    <a:lnTo>
                      <a:pt x="478" y="197"/>
                    </a:lnTo>
                    <a:lnTo>
                      <a:pt x="469" y="218"/>
                    </a:lnTo>
                    <a:lnTo>
                      <a:pt x="460" y="238"/>
                    </a:lnTo>
                    <a:lnTo>
                      <a:pt x="449" y="258"/>
                    </a:lnTo>
                    <a:lnTo>
                      <a:pt x="438" y="278"/>
                    </a:lnTo>
                    <a:lnTo>
                      <a:pt x="429" y="299"/>
                    </a:lnTo>
                    <a:lnTo>
                      <a:pt x="420" y="320"/>
                    </a:lnTo>
                    <a:lnTo>
                      <a:pt x="415" y="333"/>
                    </a:lnTo>
                    <a:lnTo>
                      <a:pt x="410" y="347"/>
                    </a:lnTo>
                    <a:lnTo>
                      <a:pt x="404" y="359"/>
                    </a:lnTo>
                    <a:lnTo>
                      <a:pt x="397" y="372"/>
                    </a:lnTo>
                    <a:lnTo>
                      <a:pt x="390" y="383"/>
                    </a:lnTo>
                    <a:lnTo>
                      <a:pt x="382" y="395"/>
                    </a:lnTo>
                    <a:lnTo>
                      <a:pt x="374" y="406"/>
                    </a:lnTo>
                    <a:lnTo>
                      <a:pt x="365" y="417"/>
                    </a:lnTo>
                    <a:lnTo>
                      <a:pt x="356" y="427"/>
                    </a:lnTo>
                    <a:lnTo>
                      <a:pt x="346" y="437"/>
                    </a:lnTo>
                    <a:lnTo>
                      <a:pt x="336" y="446"/>
                    </a:lnTo>
                    <a:lnTo>
                      <a:pt x="325" y="454"/>
                    </a:lnTo>
                    <a:lnTo>
                      <a:pt x="314" y="463"/>
                    </a:lnTo>
                    <a:lnTo>
                      <a:pt x="301" y="471"/>
                    </a:lnTo>
                    <a:lnTo>
                      <a:pt x="289" y="478"/>
                    </a:lnTo>
                    <a:lnTo>
                      <a:pt x="276" y="484"/>
                    </a:lnTo>
                    <a:lnTo>
                      <a:pt x="276" y="476"/>
                    </a:lnTo>
                    <a:lnTo>
                      <a:pt x="275" y="466"/>
                    </a:lnTo>
                    <a:lnTo>
                      <a:pt x="272" y="455"/>
                    </a:lnTo>
                    <a:lnTo>
                      <a:pt x="268" y="447"/>
                    </a:lnTo>
                    <a:lnTo>
                      <a:pt x="263" y="440"/>
                    </a:lnTo>
                    <a:lnTo>
                      <a:pt x="256" y="432"/>
                    </a:lnTo>
                    <a:lnTo>
                      <a:pt x="248" y="428"/>
                    </a:lnTo>
                    <a:lnTo>
                      <a:pt x="240" y="425"/>
                    </a:lnTo>
                    <a:lnTo>
                      <a:pt x="231" y="424"/>
                    </a:lnTo>
                    <a:lnTo>
                      <a:pt x="46" y="424"/>
                    </a:lnTo>
                    <a:lnTo>
                      <a:pt x="37" y="425"/>
                    </a:lnTo>
                    <a:lnTo>
                      <a:pt x="28" y="428"/>
                    </a:lnTo>
                    <a:lnTo>
                      <a:pt x="21" y="432"/>
                    </a:lnTo>
                    <a:lnTo>
                      <a:pt x="14" y="440"/>
                    </a:lnTo>
                    <a:lnTo>
                      <a:pt x="8" y="447"/>
                    </a:lnTo>
                    <a:lnTo>
                      <a:pt x="4" y="455"/>
                    </a:lnTo>
                    <a:lnTo>
                      <a:pt x="1" y="466"/>
                    </a:lnTo>
                    <a:lnTo>
                      <a:pt x="0" y="476"/>
                    </a:lnTo>
                    <a:lnTo>
                      <a:pt x="0" y="876"/>
                    </a:lnTo>
                    <a:lnTo>
                      <a:pt x="1" y="887"/>
                    </a:lnTo>
                    <a:lnTo>
                      <a:pt x="4" y="897"/>
                    </a:lnTo>
                    <a:lnTo>
                      <a:pt x="8" y="906"/>
                    </a:lnTo>
                    <a:lnTo>
                      <a:pt x="14" y="913"/>
                    </a:lnTo>
                    <a:lnTo>
                      <a:pt x="21" y="919"/>
                    </a:lnTo>
                    <a:lnTo>
                      <a:pt x="28" y="924"/>
                    </a:lnTo>
                    <a:lnTo>
                      <a:pt x="37" y="927"/>
                    </a:lnTo>
                    <a:lnTo>
                      <a:pt x="46" y="929"/>
                    </a:lnTo>
                    <a:lnTo>
                      <a:pt x="231" y="929"/>
                    </a:lnTo>
                    <a:lnTo>
                      <a:pt x="240" y="927"/>
                    </a:lnTo>
                    <a:lnTo>
                      <a:pt x="248" y="924"/>
                    </a:lnTo>
                    <a:lnTo>
                      <a:pt x="256" y="919"/>
                    </a:lnTo>
                    <a:lnTo>
                      <a:pt x="263" y="913"/>
                    </a:lnTo>
                    <a:lnTo>
                      <a:pt x="268" y="906"/>
                    </a:lnTo>
                    <a:lnTo>
                      <a:pt x="272" y="897"/>
                    </a:lnTo>
                    <a:lnTo>
                      <a:pt x="275" y="887"/>
                    </a:lnTo>
                    <a:lnTo>
                      <a:pt x="276" y="876"/>
                    </a:lnTo>
                    <a:lnTo>
                      <a:pt x="276" y="858"/>
                    </a:lnTo>
                    <a:lnTo>
                      <a:pt x="323" y="858"/>
                    </a:lnTo>
                    <a:lnTo>
                      <a:pt x="364" y="858"/>
                    </a:lnTo>
                    <a:lnTo>
                      <a:pt x="393" y="857"/>
                    </a:lnTo>
                    <a:lnTo>
                      <a:pt x="410" y="855"/>
                    </a:lnTo>
                    <a:lnTo>
                      <a:pt x="447" y="867"/>
                    </a:lnTo>
                    <a:lnTo>
                      <a:pt x="483" y="880"/>
                    </a:lnTo>
                    <a:lnTo>
                      <a:pt x="515" y="891"/>
                    </a:lnTo>
                    <a:lnTo>
                      <a:pt x="547" y="901"/>
                    </a:lnTo>
                    <a:lnTo>
                      <a:pt x="577" y="911"/>
                    </a:lnTo>
                    <a:lnTo>
                      <a:pt x="605" y="919"/>
                    </a:lnTo>
                    <a:lnTo>
                      <a:pt x="631" y="926"/>
                    </a:lnTo>
                    <a:lnTo>
                      <a:pt x="656" y="933"/>
                    </a:lnTo>
                    <a:lnTo>
                      <a:pt x="669" y="935"/>
                    </a:lnTo>
                    <a:lnTo>
                      <a:pt x="686" y="936"/>
                    </a:lnTo>
                    <a:lnTo>
                      <a:pt x="704" y="936"/>
                    </a:lnTo>
                    <a:lnTo>
                      <a:pt x="724" y="936"/>
                    </a:lnTo>
                    <a:lnTo>
                      <a:pt x="767" y="932"/>
                    </a:lnTo>
                    <a:lnTo>
                      <a:pt x="810" y="926"/>
                    </a:lnTo>
                    <a:lnTo>
                      <a:pt x="824" y="923"/>
                    </a:lnTo>
                    <a:lnTo>
                      <a:pt x="835" y="920"/>
                    </a:lnTo>
                    <a:lnTo>
                      <a:pt x="847" y="916"/>
                    </a:lnTo>
                    <a:lnTo>
                      <a:pt x="856" y="912"/>
                    </a:lnTo>
                    <a:lnTo>
                      <a:pt x="865" y="906"/>
                    </a:lnTo>
                    <a:lnTo>
                      <a:pt x="874" y="900"/>
                    </a:lnTo>
                    <a:lnTo>
                      <a:pt x="880" y="893"/>
                    </a:lnTo>
                    <a:lnTo>
                      <a:pt x="886" y="886"/>
                    </a:lnTo>
                    <a:lnTo>
                      <a:pt x="891" y="879"/>
                    </a:lnTo>
                    <a:lnTo>
                      <a:pt x="895" y="870"/>
                    </a:lnTo>
                    <a:lnTo>
                      <a:pt x="898" y="862"/>
                    </a:lnTo>
                    <a:lnTo>
                      <a:pt x="899" y="852"/>
                    </a:lnTo>
                    <a:lnTo>
                      <a:pt x="899" y="844"/>
                    </a:lnTo>
                    <a:lnTo>
                      <a:pt x="898" y="834"/>
                    </a:lnTo>
                    <a:lnTo>
                      <a:pt x="896" y="824"/>
                    </a:lnTo>
                    <a:lnTo>
                      <a:pt x="891" y="815"/>
                    </a:lnTo>
                    <a:lnTo>
                      <a:pt x="902" y="814"/>
                    </a:lnTo>
                    <a:lnTo>
                      <a:pt x="912" y="812"/>
                    </a:lnTo>
                    <a:lnTo>
                      <a:pt x="923" y="809"/>
                    </a:lnTo>
                    <a:lnTo>
                      <a:pt x="932" y="804"/>
                    </a:lnTo>
                    <a:lnTo>
                      <a:pt x="942" y="799"/>
                    </a:lnTo>
                    <a:lnTo>
                      <a:pt x="949" y="793"/>
                    </a:lnTo>
                    <a:lnTo>
                      <a:pt x="956" y="786"/>
                    </a:lnTo>
                    <a:lnTo>
                      <a:pt x="962" y="777"/>
                    </a:lnTo>
                    <a:lnTo>
                      <a:pt x="967" y="769"/>
                    </a:lnTo>
                    <a:lnTo>
                      <a:pt x="970" y="760"/>
                    </a:lnTo>
                    <a:lnTo>
                      <a:pt x="971" y="749"/>
                    </a:lnTo>
                    <a:lnTo>
                      <a:pt x="971" y="739"/>
                    </a:lnTo>
                    <a:lnTo>
                      <a:pt x="969" y="728"/>
                    </a:lnTo>
                    <a:lnTo>
                      <a:pt x="964" y="718"/>
                    </a:lnTo>
                    <a:lnTo>
                      <a:pt x="958" y="708"/>
                    </a:lnTo>
                    <a:lnTo>
                      <a:pt x="949" y="696"/>
                    </a:lnTo>
                    <a:lnTo>
                      <a:pt x="956" y="693"/>
                    </a:lnTo>
                    <a:lnTo>
                      <a:pt x="963" y="688"/>
                    </a:lnTo>
                    <a:lnTo>
                      <a:pt x="970" y="683"/>
                    </a:lnTo>
                    <a:lnTo>
                      <a:pt x="976" y="675"/>
                    </a:lnTo>
                    <a:lnTo>
                      <a:pt x="980" y="667"/>
                    </a:lnTo>
                    <a:lnTo>
                      <a:pt x="984" y="659"/>
                    </a:lnTo>
                    <a:lnTo>
                      <a:pt x="987" y="649"/>
                    </a:lnTo>
                    <a:lnTo>
                      <a:pt x="989" y="640"/>
                    </a:lnTo>
                    <a:lnTo>
                      <a:pt x="991" y="630"/>
                    </a:lnTo>
                    <a:lnTo>
                      <a:pt x="991" y="621"/>
                    </a:lnTo>
                    <a:lnTo>
                      <a:pt x="988" y="612"/>
                    </a:lnTo>
                    <a:lnTo>
                      <a:pt x="986" y="602"/>
                    </a:lnTo>
                    <a:lnTo>
                      <a:pt x="982" y="594"/>
                    </a:lnTo>
                    <a:lnTo>
                      <a:pt x="976" y="586"/>
                    </a:lnTo>
                    <a:lnTo>
                      <a:pt x="969" y="578"/>
                    </a:lnTo>
                    <a:lnTo>
                      <a:pt x="960" y="573"/>
                    </a:lnTo>
                    <a:lnTo>
                      <a:pt x="960" y="573"/>
                    </a:lnTo>
                    <a:close/>
                  </a:path>
                </a:pathLst>
              </a:custGeom>
              <a:solidFill>
                <a:srgbClr val="E9971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53" name="Freeform 85"/>
              <p:cNvSpPr>
                <a:spLocks/>
              </p:cNvSpPr>
              <p:nvPr/>
            </p:nvSpPr>
            <p:spPr bwMode="auto">
              <a:xfrm>
                <a:off x="3382" y="3128"/>
                <a:ext cx="68" cy="63"/>
              </a:xfrm>
              <a:custGeom>
                <a:avLst/>
                <a:gdLst/>
                <a:ahLst/>
                <a:cxnLst>
                  <a:cxn ang="0">
                    <a:pos x="270" y="97"/>
                  </a:cxn>
                  <a:cxn ang="0">
                    <a:pos x="181" y="83"/>
                  </a:cxn>
                  <a:cxn ang="0">
                    <a:pos x="138" y="0"/>
                  </a:cxn>
                  <a:cxn ang="0">
                    <a:pos x="90" y="83"/>
                  </a:cxn>
                  <a:cxn ang="0">
                    <a:pos x="0" y="97"/>
                  </a:cxn>
                  <a:cxn ang="0">
                    <a:pos x="65" y="160"/>
                  </a:cxn>
                  <a:cxn ang="0">
                    <a:pos x="50" y="249"/>
                  </a:cxn>
                  <a:cxn ang="0">
                    <a:pos x="138" y="208"/>
                  </a:cxn>
                  <a:cxn ang="0">
                    <a:pos x="220" y="249"/>
                  </a:cxn>
                  <a:cxn ang="0">
                    <a:pos x="206" y="160"/>
                  </a:cxn>
                  <a:cxn ang="0">
                    <a:pos x="270" y="97"/>
                  </a:cxn>
                </a:cxnLst>
                <a:rect l="0" t="0" r="r" b="b"/>
                <a:pathLst>
                  <a:path w="270" h="249">
                    <a:moveTo>
                      <a:pt x="270" y="97"/>
                    </a:moveTo>
                    <a:lnTo>
                      <a:pt x="181" y="83"/>
                    </a:lnTo>
                    <a:lnTo>
                      <a:pt x="138" y="0"/>
                    </a:lnTo>
                    <a:lnTo>
                      <a:pt x="90" y="83"/>
                    </a:lnTo>
                    <a:lnTo>
                      <a:pt x="0" y="97"/>
                    </a:lnTo>
                    <a:lnTo>
                      <a:pt x="65" y="160"/>
                    </a:lnTo>
                    <a:lnTo>
                      <a:pt x="50" y="249"/>
                    </a:lnTo>
                    <a:lnTo>
                      <a:pt x="138" y="208"/>
                    </a:lnTo>
                    <a:lnTo>
                      <a:pt x="220" y="249"/>
                    </a:lnTo>
                    <a:lnTo>
                      <a:pt x="206" y="160"/>
                    </a:lnTo>
                    <a:lnTo>
                      <a:pt x="270" y="97"/>
                    </a:lnTo>
                    <a:close/>
                  </a:path>
                </a:pathLst>
              </a:custGeom>
              <a:solidFill>
                <a:srgbClr val="E9971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54" name="Freeform 86"/>
              <p:cNvSpPr>
                <a:spLocks/>
              </p:cNvSpPr>
              <p:nvPr/>
            </p:nvSpPr>
            <p:spPr bwMode="auto">
              <a:xfrm>
                <a:off x="3175" y="3242"/>
                <a:ext cx="62" cy="62"/>
              </a:xfrm>
              <a:custGeom>
                <a:avLst/>
                <a:gdLst/>
                <a:ahLst/>
                <a:cxnLst>
                  <a:cxn ang="0">
                    <a:pos x="246" y="136"/>
                  </a:cxn>
                  <a:cxn ang="0">
                    <a:pos x="242" y="161"/>
                  </a:cxn>
                  <a:cxn ang="0">
                    <a:pos x="233" y="183"/>
                  </a:cxn>
                  <a:cxn ang="0">
                    <a:pos x="219" y="203"/>
                  </a:cxn>
                  <a:cxn ang="0">
                    <a:pos x="203" y="219"/>
                  </a:cxn>
                  <a:cxn ang="0">
                    <a:pos x="183" y="232"/>
                  </a:cxn>
                  <a:cxn ang="0">
                    <a:pos x="161" y="241"/>
                  </a:cxn>
                  <a:cxn ang="0">
                    <a:pos x="137" y="246"/>
                  </a:cxn>
                  <a:cxn ang="0">
                    <a:pos x="111" y="246"/>
                  </a:cxn>
                  <a:cxn ang="0">
                    <a:pos x="87" y="241"/>
                  </a:cxn>
                  <a:cxn ang="0">
                    <a:pos x="65" y="232"/>
                  </a:cxn>
                  <a:cxn ang="0">
                    <a:pos x="45" y="219"/>
                  </a:cxn>
                  <a:cxn ang="0">
                    <a:pos x="29" y="203"/>
                  </a:cxn>
                  <a:cxn ang="0">
                    <a:pos x="15" y="183"/>
                  </a:cxn>
                  <a:cxn ang="0">
                    <a:pos x="6" y="161"/>
                  </a:cxn>
                  <a:cxn ang="0">
                    <a:pos x="1" y="136"/>
                  </a:cxn>
                  <a:cxn ang="0">
                    <a:pos x="1" y="111"/>
                  </a:cxn>
                  <a:cxn ang="0">
                    <a:pos x="6" y="87"/>
                  </a:cxn>
                  <a:cxn ang="0">
                    <a:pos x="15" y="65"/>
                  </a:cxn>
                  <a:cxn ang="0">
                    <a:pos x="29" y="45"/>
                  </a:cxn>
                  <a:cxn ang="0">
                    <a:pos x="45" y="28"/>
                  </a:cxn>
                  <a:cxn ang="0">
                    <a:pos x="65" y="15"/>
                  </a:cxn>
                  <a:cxn ang="0">
                    <a:pos x="87" y="6"/>
                  </a:cxn>
                  <a:cxn ang="0">
                    <a:pos x="111" y="0"/>
                  </a:cxn>
                  <a:cxn ang="0">
                    <a:pos x="137" y="0"/>
                  </a:cxn>
                  <a:cxn ang="0">
                    <a:pos x="161" y="6"/>
                  </a:cxn>
                  <a:cxn ang="0">
                    <a:pos x="183" y="15"/>
                  </a:cxn>
                  <a:cxn ang="0">
                    <a:pos x="203" y="28"/>
                  </a:cxn>
                  <a:cxn ang="0">
                    <a:pos x="219" y="45"/>
                  </a:cxn>
                  <a:cxn ang="0">
                    <a:pos x="233" y="65"/>
                  </a:cxn>
                  <a:cxn ang="0">
                    <a:pos x="242" y="87"/>
                  </a:cxn>
                  <a:cxn ang="0">
                    <a:pos x="246" y="111"/>
                  </a:cxn>
                </a:cxnLst>
                <a:rect l="0" t="0" r="r" b="b"/>
                <a:pathLst>
                  <a:path w="247" h="247">
                    <a:moveTo>
                      <a:pt x="247" y="123"/>
                    </a:moveTo>
                    <a:lnTo>
                      <a:pt x="246" y="136"/>
                    </a:lnTo>
                    <a:lnTo>
                      <a:pt x="245" y="148"/>
                    </a:lnTo>
                    <a:lnTo>
                      <a:pt x="242" y="161"/>
                    </a:lnTo>
                    <a:lnTo>
                      <a:pt x="238" y="171"/>
                    </a:lnTo>
                    <a:lnTo>
                      <a:pt x="233" y="183"/>
                    </a:lnTo>
                    <a:lnTo>
                      <a:pt x="227" y="193"/>
                    </a:lnTo>
                    <a:lnTo>
                      <a:pt x="219" y="203"/>
                    </a:lnTo>
                    <a:lnTo>
                      <a:pt x="211" y="211"/>
                    </a:lnTo>
                    <a:lnTo>
                      <a:pt x="203" y="219"/>
                    </a:lnTo>
                    <a:lnTo>
                      <a:pt x="193" y="227"/>
                    </a:lnTo>
                    <a:lnTo>
                      <a:pt x="183" y="232"/>
                    </a:lnTo>
                    <a:lnTo>
                      <a:pt x="172" y="237"/>
                    </a:lnTo>
                    <a:lnTo>
                      <a:pt x="161" y="241"/>
                    </a:lnTo>
                    <a:lnTo>
                      <a:pt x="148" y="244"/>
                    </a:lnTo>
                    <a:lnTo>
                      <a:pt x="137" y="246"/>
                    </a:lnTo>
                    <a:lnTo>
                      <a:pt x="124" y="247"/>
                    </a:lnTo>
                    <a:lnTo>
                      <a:pt x="111" y="246"/>
                    </a:lnTo>
                    <a:lnTo>
                      <a:pt x="99" y="244"/>
                    </a:lnTo>
                    <a:lnTo>
                      <a:pt x="87" y="241"/>
                    </a:lnTo>
                    <a:lnTo>
                      <a:pt x="75" y="237"/>
                    </a:lnTo>
                    <a:lnTo>
                      <a:pt x="65" y="232"/>
                    </a:lnTo>
                    <a:lnTo>
                      <a:pt x="55" y="227"/>
                    </a:lnTo>
                    <a:lnTo>
                      <a:pt x="45" y="219"/>
                    </a:lnTo>
                    <a:lnTo>
                      <a:pt x="37" y="211"/>
                    </a:lnTo>
                    <a:lnTo>
                      <a:pt x="29" y="203"/>
                    </a:lnTo>
                    <a:lnTo>
                      <a:pt x="21" y="193"/>
                    </a:lnTo>
                    <a:lnTo>
                      <a:pt x="15" y="183"/>
                    </a:lnTo>
                    <a:lnTo>
                      <a:pt x="10" y="171"/>
                    </a:lnTo>
                    <a:lnTo>
                      <a:pt x="6" y="161"/>
                    </a:lnTo>
                    <a:lnTo>
                      <a:pt x="2" y="148"/>
                    </a:lnTo>
                    <a:lnTo>
                      <a:pt x="1" y="136"/>
                    </a:lnTo>
                    <a:lnTo>
                      <a:pt x="0" y="123"/>
                    </a:lnTo>
                    <a:lnTo>
                      <a:pt x="1" y="111"/>
                    </a:lnTo>
                    <a:lnTo>
                      <a:pt x="2" y="98"/>
                    </a:lnTo>
                    <a:lnTo>
                      <a:pt x="6" y="87"/>
                    </a:lnTo>
                    <a:lnTo>
                      <a:pt x="10" y="75"/>
                    </a:lnTo>
                    <a:lnTo>
                      <a:pt x="15" y="65"/>
                    </a:lnTo>
                    <a:lnTo>
                      <a:pt x="21" y="54"/>
                    </a:lnTo>
                    <a:lnTo>
                      <a:pt x="29" y="45"/>
                    </a:lnTo>
                    <a:lnTo>
                      <a:pt x="37" y="36"/>
                    </a:lnTo>
                    <a:lnTo>
                      <a:pt x="45" y="28"/>
                    </a:lnTo>
                    <a:lnTo>
                      <a:pt x="55" y="21"/>
                    </a:lnTo>
                    <a:lnTo>
                      <a:pt x="65" y="15"/>
                    </a:lnTo>
                    <a:lnTo>
                      <a:pt x="75" y="10"/>
                    </a:lnTo>
                    <a:lnTo>
                      <a:pt x="87" y="6"/>
                    </a:lnTo>
                    <a:lnTo>
                      <a:pt x="99" y="2"/>
                    </a:lnTo>
                    <a:lnTo>
                      <a:pt x="111" y="0"/>
                    </a:lnTo>
                    <a:lnTo>
                      <a:pt x="124" y="0"/>
                    </a:lnTo>
                    <a:lnTo>
                      <a:pt x="137" y="0"/>
                    </a:lnTo>
                    <a:lnTo>
                      <a:pt x="148" y="2"/>
                    </a:lnTo>
                    <a:lnTo>
                      <a:pt x="161" y="6"/>
                    </a:lnTo>
                    <a:lnTo>
                      <a:pt x="172" y="10"/>
                    </a:lnTo>
                    <a:lnTo>
                      <a:pt x="183" y="15"/>
                    </a:lnTo>
                    <a:lnTo>
                      <a:pt x="193" y="21"/>
                    </a:lnTo>
                    <a:lnTo>
                      <a:pt x="203" y="28"/>
                    </a:lnTo>
                    <a:lnTo>
                      <a:pt x="211" y="36"/>
                    </a:lnTo>
                    <a:lnTo>
                      <a:pt x="219" y="45"/>
                    </a:lnTo>
                    <a:lnTo>
                      <a:pt x="227" y="54"/>
                    </a:lnTo>
                    <a:lnTo>
                      <a:pt x="233" y="65"/>
                    </a:lnTo>
                    <a:lnTo>
                      <a:pt x="238" y="75"/>
                    </a:lnTo>
                    <a:lnTo>
                      <a:pt x="242" y="87"/>
                    </a:lnTo>
                    <a:lnTo>
                      <a:pt x="245" y="98"/>
                    </a:lnTo>
                    <a:lnTo>
                      <a:pt x="246" y="111"/>
                    </a:lnTo>
                    <a:lnTo>
                      <a:pt x="247" y="123"/>
                    </a:lnTo>
                    <a:close/>
                  </a:path>
                </a:pathLst>
              </a:custGeom>
              <a:solidFill>
                <a:srgbClr val="58418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55" name="Freeform 87"/>
              <p:cNvSpPr>
                <a:spLocks/>
              </p:cNvSpPr>
              <p:nvPr/>
            </p:nvSpPr>
            <p:spPr bwMode="auto">
              <a:xfrm>
                <a:off x="3408" y="3532"/>
                <a:ext cx="61" cy="62"/>
              </a:xfrm>
              <a:custGeom>
                <a:avLst/>
                <a:gdLst/>
                <a:ahLst/>
                <a:cxnLst>
                  <a:cxn ang="0">
                    <a:pos x="246" y="136"/>
                  </a:cxn>
                  <a:cxn ang="0">
                    <a:pos x="242" y="160"/>
                  </a:cxn>
                  <a:cxn ang="0">
                    <a:pos x="233" y="182"/>
                  </a:cxn>
                  <a:cxn ang="0">
                    <a:pos x="219" y="202"/>
                  </a:cxn>
                  <a:cxn ang="0">
                    <a:pos x="203" y="218"/>
                  </a:cxn>
                  <a:cxn ang="0">
                    <a:pos x="183" y="232"/>
                  </a:cxn>
                  <a:cxn ang="0">
                    <a:pos x="161" y="241"/>
                  </a:cxn>
                  <a:cxn ang="0">
                    <a:pos x="137" y="247"/>
                  </a:cxn>
                  <a:cxn ang="0">
                    <a:pos x="111" y="247"/>
                  </a:cxn>
                  <a:cxn ang="0">
                    <a:pos x="87" y="241"/>
                  </a:cxn>
                  <a:cxn ang="0">
                    <a:pos x="65" y="232"/>
                  </a:cxn>
                  <a:cxn ang="0">
                    <a:pos x="45" y="218"/>
                  </a:cxn>
                  <a:cxn ang="0">
                    <a:pos x="28" y="202"/>
                  </a:cxn>
                  <a:cxn ang="0">
                    <a:pos x="15" y="182"/>
                  </a:cxn>
                  <a:cxn ang="0">
                    <a:pos x="6" y="160"/>
                  </a:cxn>
                  <a:cxn ang="0">
                    <a:pos x="1" y="136"/>
                  </a:cxn>
                  <a:cxn ang="0">
                    <a:pos x="1" y="111"/>
                  </a:cxn>
                  <a:cxn ang="0">
                    <a:pos x="6" y="87"/>
                  </a:cxn>
                  <a:cxn ang="0">
                    <a:pos x="15" y="64"/>
                  </a:cxn>
                  <a:cxn ang="0">
                    <a:pos x="28" y="44"/>
                  </a:cxn>
                  <a:cxn ang="0">
                    <a:pos x="45" y="28"/>
                  </a:cxn>
                  <a:cxn ang="0">
                    <a:pos x="65" y="15"/>
                  </a:cxn>
                  <a:cxn ang="0">
                    <a:pos x="87" y="6"/>
                  </a:cxn>
                  <a:cxn ang="0">
                    <a:pos x="111" y="1"/>
                  </a:cxn>
                  <a:cxn ang="0">
                    <a:pos x="137" y="1"/>
                  </a:cxn>
                  <a:cxn ang="0">
                    <a:pos x="161" y="6"/>
                  </a:cxn>
                  <a:cxn ang="0">
                    <a:pos x="183" y="15"/>
                  </a:cxn>
                  <a:cxn ang="0">
                    <a:pos x="203" y="28"/>
                  </a:cxn>
                  <a:cxn ang="0">
                    <a:pos x="219" y="44"/>
                  </a:cxn>
                  <a:cxn ang="0">
                    <a:pos x="233" y="64"/>
                  </a:cxn>
                  <a:cxn ang="0">
                    <a:pos x="242" y="87"/>
                  </a:cxn>
                  <a:cxn ang="0">
                    <a:pos x="246" y="111"/>
                  </a:cxn>
                </a:cxnLst>
                <a:rect l="0" t="0" r="r" b="b"/>
                <a:pathLst>
                  <a:path w="247" h="247">
                    <a:moveTo>
                      <a:pt x="247" y="124"/>
                    </a:moveTo>
                    <a:lnTo>
                      <a:pt x="246" y="136"/>
                    </a:lnTo>
                    <a:lnTo>
                      <a:pt x="245" y="149"/>
                    </a:lnTo>
                    <a:lnTo>
                      <a:pt x="242" y="160"/>
                    </a:lnTo>
                    <a:lnTo>
                      <a:pt x="238" y="172"/>
                    </a:lnTo>
                    <a:lnTo>
                      <a:pt x="233" y="182"/>
                    </a:lnTo>
                    <a:lnTo>
                      <a:pt x="227" y="192"/>
                    </a:lnTo>
                    <a:lnTo>
                      <a:pt x="219" y="202"/>
                    </a:lnTo>
                    <a:lnTo>
                      <a:pt x="211" y="211"/>
                    </a:lnTo>
                    <a:lnTo>
                      <a:pt x="203" y="218"/>
                    </a:lnTo>
                    <a:lnTo>
                      <a:pt x="193" y="226"/>
                    </a:lnTo>
                    <a:lnTo>
                      <a:pt x="183" y="232"/>
                    </a:lnTo>
                    <a:lnTo>
                      <a:pt x="172" y="237"/>
                    </a:lnTo>
                    <a:lnTo>
                      <a:pt x="161" y="241"/>
                    </a:lnTo>
                    <a:lnTo>
                      <a:pt x="148" y="244"/>
                    </a:lnTo>
                    <a:lnTo>
                      <a:pt x="137" y="247"/>
                    </a:lnTo>
                    <a:lnTo>
                      <a:pt x="124" y="247"/>
                    </a:lnTo>
                    <a:lnTo>
                      <a:pt x="111" y="247"/>
                    </a:lnTo>
                    <a:lnTo>
                      <a:pt x="99" y="244"/>
                    </a:lnTo>
                    <a:lnTo>
                      <a:pt x="87" y="241"/>
                    </a:lnTo>
                    <a:lnTo>
                      <a:pt x="75" y="237"/>
                    </a:lnTo>
                    <a:lnTo>
                      <a:pt x="65" y="232"/>
                    </a:lnTo>
                    <a:lnTo>
                      <a:pt x="55" y="226"/>
                    </a:lnTo>
                    <a:lnTo>
                      <a:pt x="45" y="218"/>
                    </a:lnTo>
                    <a:lnTo>
                      <a:pt x="37" y="211"/>
                    </a:lnTo>
                    <a:lnTo>
                      <a:pt x="28" y="202"/>
                    </a:lnTo>
                    <a:lnTo>
                      <a:pt x="21" y="192"/>
                    </a:lnTo>
                    <a:lnTo>
                      <a:pt x="15" y="182"/>
                    </a:lnTo>
                    <a:lnTo>
                      <a:pt x="10" y="172"/>
                    </a:lnTo>
                    <a:lnTo>
                      <a:pt x="6" y="160"/>
                    </a:lnTo>
                    <a:lnTo>
                      <a:pt x="2" y="149"/>
                    </a:lnTo>
                    <a:lnTo>
                      <a:pt x="1" y="136"/>
                    </a:lnTo>
                    <a:lnTo>
                      <a:pt x="0" y="124"/>
                    </a:lnTo>
                    <a:lnTo>
                      <a:pt x="1" y="111"/>
                    </a:lnTo>
                    <a:lnTo>
                      <a:pt x="2" y="99"/>
                    </a:lnTo>
                    <a:lnTo>
                      <a:pt x="6" y="87"/>
                    </a:lnTo>
                    <a:lnTo>
                      <a:pt x="10" y="76"/>
                    </a:lnTo>
                    <a:lnTo>
                      <a:pt x="15" y="64"/>
                    </a:lnTo>
                    <a:lnTo>
                      <a:pt x="21" y="55"/>
                    </a:lnTo>
                    <a:lnTo>
                      <a:pt x="28" y="44"/>
                    </a:lnTo>
                    <a:lnTo>
                      <a:pt x="37" y="36"/>
                    </a:lnTo>
                    <a:lnTo>
                      <a:pt x="45" y="28"/>
                    </a:lnTo>
                    <a:lnTo>
                      <a:pt x="55" y="21"/>
                    </a:lnTo>
                    <a:lnTo>
                      <a:pt x="65" y="15"/>
                    </a:lnTo>
                    <a:lnTo>
                      <a:pt x="75" y="10"/>
                    </a:lnTo>
                    <a:lnTo>
                      <a:pt x="87" y="6"/>
                    </a:lnTo>
                    <a:lnTo>
                      <a:pt x="99" y="3"/>
                    </a:lnTo>
                    <a:lnTo>
                      <a:pt x="111" y="1"/>
                    </a:lnTo>
                    <a:lnTo>
                      <a:pt x="124" y="0"/>
                    </a:lnTo>
                    <a:lnTo>
                      <a:pt x="137" y="1"/>
                    </a:lnTo>
                    <a:lnTo>
                      <a:pt x="148" y="3"/>
                    </a:lnTo>
                    <a:lnTo>
                      <a:pt x="161" y="6"/>
                    </a:lnTo>
                    <a:lnTo>
                      <a:pt x="172" y="10"/>
                    </a:lnTo>
                    <a:lnTo>
                      <a:pt x="183" y="15"/>
                    </a:lnTo>
                    <a:lnTo>
                      <a:pt x="193" y="21"/>
                    </a:lnTo>
                    <a:lnTo>
                      <a:pt x="203" y="28"/>
                    </a:lnTo>
                    <a:lnTo>
                      <a:pt x="211" y="36"/>
                    </a:lnTo>
                    <a:lnTo>
                      <a:pt x="219" y="44"/>
                    </a:lnTo>
                    <a:lnTo>
                      <a:pt x="227" y="55"/>
                    </a:lnTo>
                    <a:lnTo>
                      <a:pt x="233" y="64"/>
                    </a:lnTo>
                    <a:lnTo>
                      <a:pt x="238" y="76"/>
                    </a:lnTo>
                    <a:lnTo>
                      <a:pt x="242" y="87"/>
                    </a:lnTo>
                    <a:lnTo>
                      <a:pt x="245" y="99"/>
                    </a:lnTo>
                    <a:lnTo>
                      <a:pt x="246" y="111"/>
                    </a:lnTo>
                    <a:lnTo>
                      <a:pt x="247" y="124"/>
                    </a:lnTo>
                    <a:close/>
                  </a:path>
                </a:pathLst>
              </a:custGeom>
              <a:solidFill>
                <a:srgbClr val="398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56" name="Freeform 88"/>
              <p:cNvSpPr>
                <a:spLocks/>
              </p:cNvSpPr>
              <p:nvPr/>
            </p:nvSpPr>
            <p:spPr bwMode="auto">
              <a:xfrm>
                <a:off x="3397" y="3616"/>
                <a:ext cx="60" cy="60"/>
              </a:xfrm>
              <a:custGeom>
                <a:avLst/>
                <a:gdLst/>
                <a:ahLst/>
                <a:cxnLst>
                  <a:cxn ang="0">
                    <a:pos x="238" y="132"/>
                  </a:cxn>
                  <a:cxn ang="0">
                    <a:pos x="233" y="154"/>
                  </a:cxn>
                  <a:cxn ang="0">
                    <a:pos x="225" y="176"/>
                  </a:cxn>
                  <a:cxn ang="0">
                    <a:pos x="211" y="195"/>
                  </a:cxn>
                  <a:cxn ang="0">
                    <a:pos x="196" y="212"/>
                  </a:cxn>
                  <a:cxn ang="0">
                    <a:pos x="177" y="224"/>
                  </a:cxn>
                  <a:cxn ang="0">
                    <a:pos x="155" y="234"/>
                  </a:cxn>
                  <a:cxn ang="0">
                    <a:pos x="132" y="238"/>
                  </a:cxn>
                  <a:cxn ang="0">
                    <a:pos x="107" y="238"/>
                  </a:cxn>
                  <a:cxn ang="0">
                    <a:pos x="84" y="234"/>
                  </a:cxn>
                  <a:cxn ang="0">
                    <a:pos x="62" y="224"/>
                  </a:cxn>
                  <a:cxn ang="0">
                    <a:pos x="43" y="212"/>
                  </a:cxn>
                  <a:cxn ang="0">
                    <a:pos x="27" y="195"/>
                  </a:cxn>
                  <a:cxn ang="0">
                    <a:pos x="14" y="176"/>
                  </a:cxn>
                  <a:cxn ang="0">
                    <a:pos x="5" y="154"/>
                  </a:cxn>
                  <a:cxn ang="0">
                    <a:pos x="1" y="132"/>
                  </a:cxn>
                  <a:cxn ang="0">
                    <a:pos x="1" y="108"/>
                  </a:cxn>
                  <a:cxn ang="0">
                    <a:pos x="5" y="84"/>
                  </a:cxn>
                  <a:cxn ang="0">
                    <a:pos x="14" y="63"/>
                  </a:cxn>
                  <a:cxn ang="0">
                    <a:pos x="27" y="43"/>
                  </a:cxn>
                  <a:cxn ang="0">
                    <a:pos x="43" y="27"/>
                  </a:cxn>
                  <a:cxn ang="0">
                    <a:pos x="62" y="14"/>
                  </a:cxn>
                  <a:cxn ang="0">
                    <a:pos x="84" y="5"/>
                  </a:cxn>
                  <a:cxn ang="0">
                    <a:pos x="107" y="0"/>
                  </a:cxn>
                  <a:cxn ang="0">
                    <a:pos x="132" y="0"/>
                  </a:cxn>
                  <a:cxn ang="0">
                    <a:pos x="155" y="5"/>
                  </a:cxn>
                  <a:cxn ang="0">
                    <a:pos x="177" y="14"/>
                  </a:cxn>
                  <a:cxn ang="0">
                    <a:pos x="196" y="27"/>
                  </a:cxn>
                  <a:cxn ang="0">
                    <a:pos x="211" y="43"/>
                  </a:cxn>
                  <a:cxn ang="0">
                    <a:pos x="225" y="63"/>
                  </a:cxn>
                  <a:cxn ang="0">
                    <a:pos x="233" y="84"/>
                  </a:cxn>
                  <a:cxn ang="0">
                    <a:pos x="238" y="108"/>
                  </a:cxn>
                </a:cxnLst>
                <a:rect l="0" t="0" r="r" b="b"/>
                <a:pathLst>
                  <a:path w="239" h="239">
                    <a:moveTo>
                      <a:pt x="239" y="119"/>
                    </a:moveTo>
                    <a:lnTo>
                      <a:pt x="238" y="132"/>
                    </a:lnTo>
                    <a:lnTo>
                      <a:pt x="236" y="143"/>
                    </a:lnTo>
                    <a:lnTo>
                      <a:pt x="233" y="154"/>
                    </a:lnTo>
                    <a:lnTo>
                      <a:pt x="230" y="166"/>
                    </a:lnTo>
                    <a:lnTo>
                      <a:pt x="225" y="176"/>
                    </a:lnTo>
                    <a:lnTo>
                      <a:pt x="218" y="186"/>
                    </a:lnTo>
                    <a:lnTo>
                      <a:pt x="211" y="195"/>
                    </a:lnTo>
                    <a:lnTo>
                      <a:pt x="204" y="203"/>
                    </a:lnTo>
                    <a:lnTo>
                      <a:pt x="196" y="212"/>
                    </a:lnTo>
                    <a:lnTo>
                      <a:pt x="186" y="218"/>
                    </a:lnTo>
                    <a:lnTo>
                      <a:pt x="177" y="224"/>
                    </a:lnTo>
                    <a:lnTo>
                      <a:pt x="166" y="230"/>
                    </a:lnTo>
                    <a:lnTo>
                      <a:pt x="155" y="234"/>
                    </a:lnTo>
                    <a:lnTo>
                      <a:pt x="143" y="237"/>
                    </a:lnTo>
                    <a:lnTo>
                      <a:pt x="132" y="238"/>
                    </a:lnTo>
                    <a:lnTo>
                      <a:pt x="119" y="239"/>
                    </a:lnTo>
                    <a:lnTo>
                      <a:pt x="107" y="238"/>
                    </a:lnTo>
                    <a:lnTo>
                      <a:pt x="95" y="237"/>
                    </a:lnTo>
                    <a:lnTo>
                      <a:pt x="84" y="234"/>
                    </a:lnTo>
                    <a:lnTo>
                      <a:pt x="73" y="230"/>
                    </a:lnTo>
                    <a:lnTo>
                      <a:pt x="62" y="224"/>
                    </a:lnTo>
                    <a:lnTo>
                      <a:pt x="53" y="218"/>
                    </a:lnTo>
                    <a:lnTo>
                      <a:pt x="43" y="212"/>
                    </a:lnTo>
                    <a:lnTo>
                      <a:pt x="35" y="203"/>
                    </a:lnTo>
                    <a:lnTo>
                      <a:pt x="27" y="195"/>
                    </a:lnTo>
                    <a:lnTo>
                      <a:pt x="20" y="186"/>
                    </a:lnTo>
                    <a:lnTo>
                      <a:pt x="14" y="176"/>
                    </a:lnTo>
                    <a:lnTo>
                      <a:pt x="9" y="166"/>
                    </a:lnTo>
                    <a:lnTo>
                      <a:pt x="5" y="154"/>
                    </a:lnTo>
                    <a:lnTo>
                      <a:pt x="3" y="143"/>
                    </a:lnTo>
                    <a:lnTo>
                      <a:pt x="1" y="132"/>
                    </a:lnTo>
                    <a:lnTo>
                      <a:pt x="0" y="119"/>
                    </a:lnTo>
                    <a:lnTo>
                      <a:pt x="1" y="108"/>
                    </a:lnTo>
                    <a:lnTo>
                      <a:pt x="3" y="95"/>
                    </a:lnTo>
                    <a:lnTo>
                      <a:pt x="5" y="84"/>
                    </a:lnTo>
                    <a:lnTo>
                      <a:pt x="9" y="73"/>
                    </a:lnTo>
                    <a:lnTo>
                      <a:pt x="14" y="63"/>
                    </a:lnTo>
                    <a:lnTo>
                      <a:pt x="20" y="52"/>
                    </a:lnTo>
                    <a:lnTo>
                      <a:pt x="27" y="43"/>
                    </a:lnTo>
                    <a:lnTo>
                      <a:pt x="35" y="35"/>
                    </a:lnTo>
                    <a:lnTo>
                      <a:pt x="43" y="27"/>
                    </a:lnTo>
                    <a:lnTo>
                      <a:pt x="53" y="20"/>
                    </a:lnTo>
                    <a:lnTo>
                      <a:pt x="62" y="14"/>
                    </a:lnTo>
                    <a:lnTo>
                      <a:pt x="73" y="10"/>
                    </a:lnTo>
                    <a:lnTo>
                      <a:pt x="84" y="5"/>
                    </a:lnTo>
                    <a:lnTo>
                      <a:pt x="95" y="2"/>
                    </a:lnTo>
                    <a:lnTo>
                      <a:pt x="107" y="0"/>
                    </a:lnTo>
                    <a:lnTo>
                      <a:pt x="119" y="0"/>
                    </a:lnTo>
                    <a:lnTo>
                      <a:pt x="132" y="0"/>
                    </a:lnTo>
                    <a:lnTo>
                      <a:pt x="143" y="2"/>
                    </a:lnTo>
                    <a:lnTo>
                      <a:pt x="155" y="5"/>
                    </a:lnTo>
                    <a:lnTo>
                      <a:pt x="166" y="10"/>
                    </a:lnTo>
                    <a:lnTo>
                      <a:pt x="177" y="14"/>
                    </a:lnTo>
                    <a:lnTo>
                      <a:pt x="186" y="20"/>
                    </a:lnTo>
                    <a:lnTo>
                      <a:pt x="196" y="27"/>
                    </a:lnTo>
                    <a:lnTo>
                      <a:pt x="204" y="35"/>
                    </a:lnTo>
                    <a:lnTo>
                      <a:pt x="211" y="43"/>
                    </a:lnTo>
                    <a:lnTo>
                      <a:pt x="218" y="52"/>
                    </a:lnTo>
                    <a:lnTo>
                      <a:pt x="225" y="63"/>
                    </a:lnTo>
                    <a:lnTo>
                      <a:pt x="230" y="73"/>
                    </a:lnTo>
                    <a:lnTo>
                      <a:pt x="233" y="84"/>
                    </a:lnTo>
                    <a:lnTo>
                      <a:pt x="236" y="95"/>
                    </a:lnTo>
                    <a:lnTo>
                      <a:pt x="238" y="108"/>
                    </a:lnTo>
                    <a:lnTo>
                      <a:pt x="239" y="119"/>
                    </a:lnTo>
                    <a:close/>
                  </a:path>
                </a:pathLst>
              </a:custGeom>
              <a:solidFill>
                <a:srgbClr val="0C9CD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57" name="Freeform 89"/>
              <p:cNvSpPr>
                <a:spLocks/>
              </p:cNvSpPr>
              <p:nvPr/>
            </p:nvSpPr>
            <p:spPr bwMode="auto">
              <a:xfrm>
                <a:off x="1887" y="2843"/>
                <a:ext cx="73" cy="72"/>
              </a:xfrm>
              <a:custGeom>
                <a:avLst/>
                <a:gdLst/>
                <a:ahLst/>
                <a:cxnLst>
                  <a:cxn ang="0">
                    <a:pos x="289" y="160"/>
                  </a:cxn>
                  <a:cxn ang="0">
                    <a:pos x="284" y="188"/>
                  </a:cxn>
                  <a:cxn ang="0">
                    <a:pos x="272" y="214"/>
                  </a:cxn>
                  <a:cxn ang="0">
                    <a:pos x="257" y="237"/>
                  </a:cxn>
                  <a:cxn ang="0">
                    <a:pos x="237" y="257"/>
                  </a:cxn>
                  <a:cxn ang="0">
                    <a:pos x="214" y="272"/>
                  </a:cxn>
                  <a:cxn ang="0">
                    <a:pos x="188" y="284"/>
                  </a:cxn>
                  <a:cxn ang="0">
                    <a:pos x="160" y="289"/>
                  </a:cxn>
                  <a:cxn ang="0">
                    <a:pos x="131" y="289"/>
                  </a:cxn>
                  <a:cxn ang="0">
                    <a:pos x="103" y="284"/>
                  </a:cxn>
                  <a:cxn ang="0">
                    <a:pos x="76" y="272"/>
                  </a:cxn>
                  <a:cxn ang="0">
                    <a:pos x="54" y="257"/>
                  </a:cxn>
                  <a:cxn ang="0">
                    <a:pos x="34" y="237"/>
                  </a:cxn>
                  <a:cxn ang="0">
                    <a:pos x="18" y="214"/>
                  </a:cxn>
                  <a:cxn ang="0">
                    <a:pos x="7" y="188"/>
                  </a:cxn>
                  <a:cxn ang="0">
                    <a:pos x="1" y="160"/>
                  </a:cxn>
                  <a:cxn ang="0">
                    <a:pos x="1" y="131"/>
                  </a:cxn>
                  <a:cxn ang="0">
                    <a:pos x="7" y="102"/>
                  </a:cxn>
                  <a:cxn ang="0">
                    <a:pos x="18" y="76"/>
                  </a:cxn>
                  <a:cxn ang="0">
                    <a:pos x="34" y="53"/>
                  </a:cxn>
                  <a:cxn ang="0">
                    <a:pos x="54" y="34"/>
                  </a:cxn>
                  <a:cxn ang="0">
                    <a:pos x="76" y="18"/>
                  </a:cxn>
                  <a:cxn ang="0">
                    <a:pos x="103" y="7"/>
                  </a:cxn>
                  <a:cxn ang="0">
                    <a:pos x="131" y="1"/>
                  </a:cxn>
                  <a:cxn ang="0">
                    <a:pos x="160" y="1"/>
                  </a:cxn>
                  <a:cxn ang="0">
                    <a:pos x="188" y="7"/>
                  </a:cxn>
                  <a:cxn ang="0">
                    <a:pos x="214" y="18"/>
                  </a:cxn>
                  <a:cxn ang="0">
                    <a:pos x="237" y="34"/>
                  </a:cxn>
                  <a:cxn ang="0">
                    <a:pos x="257" y="53"/>
                  </a:cxn>
                  <a:cxn ang="0">
                    <a:pos x="272" y="76"/>
                  </a:cxn>
                  <a:cxn ang="0">
                    <a:pos x="284" y="102"/>
                  </a:cxn>
                  <a:cxn ang="0">
                    <a:pos x="289" y="131"/>
                  </a:cxn>
                </a:cxnLst>
                <a:rect l="0" t="0" r="r" b="b"/>
                <a:pathLst>
                  <a:path w="290" h="290">
                    <a:moveTo>
                      <a:pt x="290" y="145"/>
                    </a:moveTo>
                    <a:lnTo>
                      <a:pt x="289" y="160"/>
                    </a:lnTo>
                    <a:lnTo>
                      <a:pt x="287" y="174"/>
                    </a:lnTo>
                    <a:lnTo>
                      <a:pt x="284" y="188"/>
                    </a:lnTo>
                    <a:lnTo>
                      <a:pt x="279" y="201"/>
                    </a:lnTo>
                    <a:lnTo>
                      <a:pt x="272" y="214"/>
                    </a:lnTo>
                    <a:lnTo>
                      <a:pt x="265" y="226"/>
                    </a:lnTo>
                    <a:lnTo>
                      <a:pt x="257" y="237"/>
                    </a:lnTo>
                    <a:lnTo>
                      <a:pt x="247" y="247"/>
                    </a:lnTo>
                    <a:lnTo>
                      <a:pt x="237" y="257"/>
                    </a:lnTo>
                    <a:lnTo>
                      <a:pt x="227" y="265"/>
                    </a:lnTo>
                    <a:lnTo>
                      <a:pt x="214" y="272"/>
                    </a:lnTo>
                    <a:lnTo>
                      <a:pt x="202" y="279"/>
                    </a:lnTo>
                    <a:lnTo>
                      <a:pt x="188" y="284"/>
                    </a:lnTo>
                    <a:lnTo>
                      <a:pt x="174" y="287"/>
                    </a:lnTo>
                    <a:lnTo>
                      <a:pt x="160" y="289"/>
                    </a:lnTo>
                    <a:lnTo>
                      <a:pt x="145" y="290"/>
                    </a:lnTo>
                    <a:lnTo>
                      <a:pt x="131" y="289"/>
                    </a:lnTo>
                    <a:lnTo>
                      <a:pt x="116" y="287"/>
                    </a:lnTo>
                    <a:lnTo>
                      <a:pt x="103" y="284"/>
                    </a:lnTo>
                    <a:lnTo>
                      <a:pt x="89" y="279"/>
                    </a:lnTo>
                    <a:lnTo>
                      <a:pt x="76" y="272"/>
                    </a:lnTo>
                    <a:lnTo>
                      <a:pt x="64" y="265"/>
                    </a:lnTo>
                    <a:lnTo>
                      <a:pt x="54" y="257"/>
                    </a:lnTo>
                    <a:lnTo>
                      <a:pt x="43" y="247"/>
                    </a:lnTo>
                    <a:lnTo>
                      <a:pt x="34" y="237"/>
                    </a:lnTo>
                    <a:lnTo>
                      <a:pt x="25" y="226"/>
                    </a:lnTo>
                    <a:lnTo>
                      <a:pt x="18" y="214"/>
                    </a:lnTo>
                    <a:lnTo>
                      <a:pt x="12" y="201"/>
                    </a:lnTo>
                    <a:lnTo>
                      <a:pt x="7" y="188"/>
                    </a:lnTo>
                    <a:lnTo>
                      <a:pt x="3" y="174"/>
                    </a:lnTo>
                    <a:lnTo>
                      <a:pt x="1" y="160"/>
                    </a:lnTo>
                    <a:lnTo>
                      <a:pt x="0" y="145"/>
                    </a:lnTo>
                    <a:lnTo>
                      <a:pt x="1" y="131"/>
                    </a:lnTo>
                    <a:lnTo>
                      <a:pt x="3" y="116"/>
                    </a:lnTo>
                    <a:lnTo>
                      <a:pt x="7" y="102"/>
                    </a:lnTo>
                    <a:lnTo>
                      <a:pt x="12" y="89"/>
                    </a:lnTo>
                    <a:lnTo>
                      <a:pt x="18" y="76"/>
                    </a:lnTo>
                    <a:lnTo>
                      <a:pt x="25" y="64"/>
                    </a:lnTo>
                    <a:lnTo>
                      <a:pt x="34" y="53"/>
                    </a:lnTo>
                    <a:lnTo>
                      <a:pt x="43" y="43"/>
                    </a:lnTo>
                    <a:lnTo>
                      <a:pt x="54" y="34"/>
                    </a:lnTo>
                    <a:lnTo>
                      <a:pt x="64" y="25"/>
                    </a:lnTo>
                    <a:lnTo>
                      <a:pt x="76" y="18"/>
                    </a:lnTo>
                    <a:lnTo>
                      <a:pt x="89" y="12"/>
                    </a:lnTo>
                    <a:lnTo>
                      <a:pt x="103" y="7"/>
                    </a:lnTo>
                    <a:lnTo>
                      <a:pt x="116" y="3"/>
                    </a:lnTo>
                    <a:lnTo>
                      <a:pt x="131" y="1"/>
                    </a:lnTo>
                    <a:lnTo>
                      <a:pt x="145" y="0"/>
                    </a:lnTo>
                    <a:lnTo>
                      <a:pt x="160" y="1"/>
                    </a:lnTo>
                    <a:lnTo>
                      <a:pt x="174" y="3"/>
                    </a:lnTo>
                    <a:lnTo>
                      <a:pt x="188" y="7"/>
                    </a:lnTo>
                    <a:lnTo>
                      <a:pt x="202" y="12"/>
                    </a:lnTo>
                    <a:lnTo>
                      <a:pt x="214" y="18"/>
                    </a:lnTo>
                    <a:lnTo>
                      <a:pt x="227" y="25"/>
                    </a:lnTo>
                    <a:lnTo>
                      <a:pt x="237" y="34"/>
                    </a:lnTo>
                    <a:lnTo>
                      <a:pt x="247" y="43"/>
                    </a:lnTo>
                    <a:lnTo>
                      <a:pt x="257" y="53"/>
                    </a:lnTo>
                    <a:lnTo>
                      <a:pt x="265" y="64"/>
                    </a:lnTo>
                    <a:lnTo>
                      <a:pt x="272" y="76"/>
                    </a:lnTo>
                    <a:lnTo>
                      <a:pt x="279" y="89"/>
                    </a:lnTo>
                    <a:lnTo>
                      <a:pt x="284" y="102"/>
                    </a:lnTo>
                    <a:lnTo>
                      <a:pt x="287" y="116"/>
                    </a:lnTo>
                    <a:lnTo>
                      <a:pt x="289" y="131"/>
                    </a:lnTo>
                    <a:lnTo>
                      <a:pt x="290" y="145"/>
                    </a:lnTo>
                    <a:close/>
                  </a:path>
                </a:pathLst>
              </a:custGeom>
              <a:solidFill>
                <a:srgbClr val="F3C4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58" name="Freeform 90"/>
              <p:cNvSpPr>
                <a:spLocks/>
              </p:cNvSpPr>
              <p:nvPr/>
            </p:nvSpPr>
            <p:spPr bwMode="auto">
              <a:xfrm>
                <a:off x="1402" y="2901"/>
                <a:ext cx="72" cy="73"/>
              </a:xfrm>
              <a:custGeom>
                <a:avLst/>
                <a:gdLst/>
                <a:ahLst/>
                <a:cxnLst>
                  <a:cxn ang="0">
                    <a:pos x="289" y="159"/>
                  </a:cxn>
                  <a:cxn ang="0">
                    <a:pos x="284" y="188"/>
                  </a:cxn>
                  <a:cxn ang="0">
                    <a:pos x="272" y="213"/>
                  </a:cxn>
                  <a:cxn ang="0">
                    <a:pos x="257" y="237"/>
                  </a:cxn>
                  <a:cxn ang="0">
                    <a:pos x="237" y="256"/>
                  </a:cxn>
                  <a:cxn ang="0">
                    <a:pos x="214" y="272"/>
                  </a:cxn>
                  <a:cxn ang="0">
                    <a:pos x="188" y="283"/>
                  </a:cxn>
                  <a:cxn ang="0">
                    <a:pos x="160" y="289"/>
                  </a:cxn>
                  <a:cxn ang="0">
                    <a:pos x="131" y="289"/>
                  </a:cxn>
                  <a:cxn ang="0">
                    <a:pos x="102" y="283"/>
                  </a:cxn>
                  <a:cxn ang="0">
                    <a:pos x="76" y="272"/>
                  </a:cxn>
                  <a:cxn ang="0">
                    <a:pos x="53" y="256"/>
                  </a:cxn>
                  <a:cxn ang="0">
                    <a:pos x="34" y="237"/>
                  </a:cxn>
                  <a:cxn ang="0">
                    <a:pos x="18" y="213"/>
                  </a:cxn>
                  <a:cxn ang="0">
                    <a:pos x="6" y="188"/>
                  </a:cxn>
                  <a:cxn ang="0">
                    <a:pos x="1" y="159"/>
                  </a:cxn>
                  <a:cxn ang="0">
                    <a:pos x="1" y="130"/>
                  </a:cxn>
                  <a:cxn ang="0">
                    <a:pos x="6" y="102"/>
                  </a:cxn>
                  <a:cxn ang="0">
                    <a:pos x="18" y="76"/>
                  </a:cxn>
                  <a:cxn ang="0">
                    <a:pos x="34" y="53"/>
                  </a:cxn>
                  <a:cxn ang="0">
                    <a:pos x="53" y="33"/>
                  </a:cxn>
                  <a:cxn ang="0">
                    <a:pos x="76" y="18"/>
                  </a:cxn>
                  <a:cxn ang="0">
                    <a:pos x="102" y="7"/>
                  </a:cxn>
                  <a:cxn ang="0">
                    <a:pos x="131" y="1"/>
                  </a:cxn>
                  <a:cxn ang="0">
                    <a:pos x="160" y="1"/>
                  </a:cxn>
                  <a:cxn ang="0">
                    <a:pos x="188" y="7"/>
                  </a:cxn>
                  <a:cxn ang="0">
                    <a:pos x="214" y="18"/>
                  </a:cxn>
                  <a:cxn ang="0">
                    <a:pos x="237" y="33"/>
                  </a:cxn>
                  <a:cxn ang="0">
                    <a:pos x="257" y="53"/>
                  </a:cxn>
                  <a:cxn ang="0">
                    <a:pos x="272" y="76"/>
                  </a:cxn>
                  <a:cxn ang="0">
                    <a:pos x="284" y="102"/>
                  </a:cxn>
                  <a:cxn ang="0">
                    <a:pos x="289" y="130"/>
                  </a:cxn>
                </a:cxnLst>
                <a:rect l="0" t="0" r="r" b="b"/>
                <a:pathLst>
                  <a:path w="290" h="290">
                    <a:moveTo>
                      <a:pt x="290" y="145"/>
                    </a:moveTo>
                    <a:lnTo>
                      <a:pt x="289" y="159"/>
                    </a:lnTo>
                    <a:lnTo>
                      <a:pt x="287" y="174"/>
                    </a:lnTo>
                    <a:lnTo>
                      <a:pt x="284" y="188"/>
                    </a:lnTo>
                    <a:lnTo>
                      <a:pt x="279" y="201"/>
                    </a:lnTo>
                    <a:lnTo>
                      <a:pt x="272" y="213"/>
                    </a:lnTo>
                    <a:lnTo>
                      <a:pt x="265" y="226"/>
                    </a:lnTo>
                    <a:lnTo>
                      <a:pt x="257" y="237"/>
                    </a:lnTo>
                    <a:lnTo>
                      <a:pt x="247" y="247"/>
                    </a:lnTo>
                    <a:lnTo>
                      <a:pt x="237" y="256"/>
                    </a:lnTo>
                    <a:lnTo>
                      <a:pt x="226" y="265"/>
                    </a:lnTo>
                    <a:lnTo>
                      <a:pt x="214" y="272"/>
                    </a:lnTo>
                    <a:lnTo>
                      <a:pt x="201" y="278"/>
                    </a:lnTo>
                    <a:lnTo>
                      <a:pt x="188" y="283"/>
                    </a:lnTo>
                    <a:lnTo>
                      <a:pt x="174" y="286"/>
                    </a:lnTo>
                    <a:lnTo>
                      <a:pt x="160" y="289"/>
                    </a:lnTo>
                    <a:lnTo>
                      <a:pt x="145" y="290"/>
                    </a:lnTo>
                    <a:lnTo>
                      <a:pt x="131" y="289"/>
                    </a:lnTo>
                    <a:lnTo>
                      <a:pt x="116" y="286"/>
                    </a:lnTo>
                    <a:lnTo>
                      <a:pt x="102" y="283"/>
                    </a:lnTo>
                    <a:lnTo>
                      <a:pt x="89" y="278"/>
                    </a:lnTo>
                    <a:lnTo>
                      <a:pt x="76" y="272"/>
                    </a:lnTo>
                    <a:lnTo>
                      <a:pt x="64" y="265"/>
                    </a:lnTo>
                    <a:lnTo>
                      <a:pt x="53" y="256"/>
                    </a:lnTo>
                    <a:lnTo>
                      <a:pt x="43" y="247"/>
                    </a:lnTo>
                    <a:lnTo>
                      <a:pt x="34" y="237"/>
                    </a:lnTo>
                    <a:lnTo>
                      <a:pt x="25" y="226"/>
                    </a:lnTo>
                    <a:lnTo>
                      <a:pt x="18" y="213"/>
                    </a:lnTo>
                    <a:lnTo>
                      <a:pt x="12" y="201"/>
                    </a:lnTo>
                    <a:lnTo>
                      <a:pt x="6" y="188"/>
                    </a:lnTo>
                    <a:lnTo>
                      <a:pt x="3" y="174"/>
                    </a:lnTo>
                    <a:lnTo>
                      <a:pt x="1" y="159"/>
                    </a:lnTo>
                    <a:lnTo>
                      <a:pt x="0" y="145"/>
                    </a:lnTo>
                    <a:lnTo>
                      <a:pt x="1" y="130"/>
                    </a:lnTo>
                    <a:lnTo>
                      <a:pt x="3" y="115"/>
                    </a:lnTo>
                    <a:lnTo>
                      <a:pt x="6" y="102"/>
                    </a:lnTo>
                    <a:lnTo>
                      <a:pt x="12" y="88"/>
                    </a:lnTo>
                    <a:lnTo>
                      <a:pt x="18" y="76"/>
                    </a:lnTo>
                    <a:lnTo>
                      <a:pt x="25" y="64"/>
                    </a:lnTo>
                    <a:lnTo>
                      <a:pt x="34" y="53"/>
                    </a:lnTo>
                    <a:lnTo>
                      <a:pt x="43" y="43"/>
                    </a:lnTo>
                    <a:lnTo>
                      <a:pt x="53" y="33"/>
                    </a:lnTo>
                    <a:lnTo>
                      <a:pt x="64" y="25"/>
                    </a:lnTo>
                    <a:lnTo>
                      <a:pt x="76" y="18"/>
                    </a:lnTo>
                    <a:lnTo>
                      <a:pt x="89" y="11"/>
                    </a:lnTo>
                    <a:lnTo>
                      <a:pt x="102" y="7"/>
                    </a:lnTo>
                    <a:lnTo>
                      <a:pt x="116" y="3"/>
                    </a:lnTo>
                    <a:lnTo>
                      <a:pt x="131" y="1"/>
                    </a:lnTo>
                    <a:lnTo>
                      <a:pt x="145" y="0"/>
                    </a:lnTo>
                    <a:lnTo>
                      <a:pt x="160" y="1"/>
                    </a:lnTo>
                    <a:lnTo>
                      <a:pt x="174" y="3"/>
                    </a:lnTo>
                    <a:lnTo>
                      <a:pt x="188" y="7"/>
                    </a:lnTo>
                    <a:lnTo>
                      <a:pt x="201" y="11"/>
                    </a:lnTo>
                    <a:lnTo>
                      <a:pt x="214" y="18"/>
                    </a:lnTo>
                    <a:lnTo>
                      <a:pt x="226" y="25"/>
                    </a:lnTo>
                    <a:lnTo>
                      <a:pt x="237" y="33"/>
                    </a:lnTo>
                    <a:lnTo>
                      <a:pt x="247" y="43"/>
                    </a:lnTo>
                    <a:lnTo>
                      <a:pt x="257" y="53"/>
                    </a:lnTo>
                    <a:lnTo>
                      <a:pt x="265" y="64"/>
                    </a:lnTo>
                    <a:lnTo>
                      <a:pt x="272" y="76"/>
                    </a:lnTo>
                    <a:lnTo>
                      <a:pt x="279" y="88"/>
                    </a:lnTo>
                    <a:lnTo>
                      <a:pt x="284" y="102"/>
                    </a:lnTo>
                    <a:lnTo>
                      <a:pt x="287" y="115"/>
                    </a:lnTo>
                    <a:lnTo>
                      <a:pt x="289" y="130"/>
                    </a:lnTo>
                    <a:lnTo>
                      <a:pt x="290" y="145"/>
                    </a:lnTo>
                    <a:close/>
                  </a:path>
                </a:pathLst>
              </a:custGeom>
              <a:solidFill>
                <a:srgbClr val="F3C4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59" name="Freeform 91"/>
              <p:cNvSpPr>
                <a:spLocks/>
              </p:cNvSpPr>
              <p:nvPr/>
            </p:nvSpPr>
            <p:spPr bwMode="auto">
              <a:xfrm>
                <a:off x="3122" y="3809"/>
                <a:ext cx="60" cy="60"/>
              </a:xfrm>
              <a:custGeom>
                <a:avLst/>
                <a:gdLst/>
                <a:ahLst/>
                <a:cxnLst>
                  <a:cxn ang="0">
                    <a:pos x="241" y="133"/>
                  </a:cxn>
                  <a:cxn ang="0">
                    <a:pos x="235" y="156"/>
                  </a:cxn>
                  <a:cxn ang="0">
                    <a:pos x="226" y="178"/>
                  </a:cxn>
                  <a:cxn ang="0">
                    <a:pos x="213" y="197"/>
                  </a:cxn>
                  <a:cxn ang="0">
                    <a:pos x="197" y="213"/>
                  </a:cxn>
                  <a:cxn ang="0">
                    <a:pos x="178" y="226"/>
                  </a:cxn>
                  <a:cxn ang="0">
                    <a:pos x="156" y="235"/>
                  </a:cxn>
                  <a:cxn ang="0">
                    <a:pos x="133" y="240"/>
                  </a:cxn>
                  <a:cxn ang="0">
                    <a:pos x="108" y="240"/>
                  </a:cxn>
                  <a:cxn ang="0">
                    <a:pos x="84" y="235"/>
                  </a:cxn>
                  <a:cxn ang="0">
                    <a:pos x="63" y="226"/>
                  </a:cxn>
                  <a:cxn ang="0">
                    <a:pos x="44" y="213"/>
                  </a:cxn>
                  <a:cxn ang="0">
                    <a:pos x="28" y="197"/>
                  </a:cxn>
                  <a:cxn ang="0">
                    <a:pos x="14" y="178"/>
                  </a:cxn>
                  <a:cxn ang="0">
                    <a:pos x="5" y="156"/>
                  </a:cxn>
                  <a:cxn ang="0">
                    <a:pos x="1" y="133"/>
                  </a:cxn>
                  <a:cxn ang="0">
                    <a:pos x="1" y="108"/>
                  </a:cxn>
                  <a:cxn ang="0">
                    <a:pos x="5" y="85"/>
                  </a:cxn>
                  <a:cxn ang="0">
                    <a:pos x="14" y="63"/>
                  </a:cxn>
                  <a:cxn ang="0">
                    <a:pos x="28" y="43"/>
                  </a:cxn>
                  <a:cxn ang="0">
                    <a:pos x="44" y="28"/>
                  </a:cxn>
                  <a:cxn ang="0">
                    <a:pos x="63" y="14"/>
                  </a:cxn>
                  <a:cxn ang="0">
                    <a:pos x="84" y="6"/>
                  </a:cxn>
                  <a:cxn ang="0">
                    <a:pos x="108" y="1"/>
                  </a:cxn>
                  <a:cxn ang="0">
                    <a:pos x="133" y="1"/>
                  </a:cxn>
                  <a:cxn ang="0">
                    <a:pos x="156" y="6"/>
                  </a:cxn>
                  <a:cxn ang="0">
                    <a:pos x="178" y="14"/>
                  </a:cxn>
                  <a:cxn ang="0">
                    <a:pos x="197" y="28"/>
                  </a:cxn>
                  <a:cxn ang="0">
                    <a:pos x="213" y="43"/>
                  </a:cxn>
                  <a:cxn ang="0">
                    <a:pos x="226" y="63"/>
                  </a:cxn>
                  <a:cxn ang="0">
                    <a:pos x="235" y="85"/>
                  </a:cxn>
                  <a:cxn ang="0">
                    <a:pos x="241" y="108"/>
                  </a:cxn>
                </a:cxnLst>
                <a:rect l="0" t="0" r="r" b="b"/>
                <a:pathLst>
                  <a:path w="241" h="240">
                    <a:moveTo>
                      <a:pt x="241" y="120"/>
                    </a:moveTo>
                    <a:lnTo>
                      <a:pt x="241" y="133"/>
                    </a:lnTo>
                    <a:lnTo>
                      <a:pt x="239" y="144"/>
                    </a:lnTo>
                    <a:lnTo>
                      <a:pt x="235" y="156"/>
                    </a:lnTo>
                    <a:lnTo>
                      <a:pt x="231" y="167"/>
                    </a:lnTo>
                    <a:lnTo>
                      <a:pt x="226" y="178"/>
                    </a:lnTo>
                    <a:lnTo>
                      <a:pt x="220" y="187"/>
                    </a:lnTo>
                    <a:lnTo>
                      <a:pt x="213" y="197"/>
                    </a:lnTo>
                    <a:lnTo>
                      <a:pt x="205" y="206"/>
                    </a:lnTo>
                    <a:lnTo>
                      <a:pt x="197" y="213"/>
                    </a:lnTo>
                    <a:lnTo>
                      <a:pt x="187" y="221"/>
                    </a:lnTo>
                    <a:lnTo>
                      <a:pt x="178" y="226"/>
                    </a:lnTo>
                    <a:lnTo>
                      <a:pt x="168" y="231"/>
                    </a:lnTo>
                    <a:lnTo>
                      <a:pt x="156" y="235"/>
                    </a:lnTo>
                    <a:lnTo>
                      <a:pt x="145" y="238"/>
                    </a:lnTo>
                    <a:lnTo>
                      <a:pt x="133" y="240"/>
                    </a:lnTo>
                    <a:lnTo>
                      <a:pt x="121" y="240"/>
                    </a:lnTo>
                    <a:lnTo>
                      <a:pt x="108" y="240"/>
                    </a:lnTo>
                    <a:lnTo>
                      <a:pt x="96" y="238"/>
                    </a:lnTo>
                    <a:lnTo>
                      <a:pt x="84" y="235"/>
                    </a:lnTo>
                    <a:lnTo>
                      <a:pt x="74" y="231"/>
                    </a:lnTo>
                    <a:lnTo>
                      <a:pt x="63" y="226"/>
                    </a:lnTo>
                    <a:lnTo>
                      <a:pt x="53" y="221"/>
                    </a:lnTo>
                    <a:lnTo>
                      <a:pt x="44" y="213"/>
                    </a:lnTo>
                    <a:lnTo>
                      <a:pt x="35" y="206"/>
                    </a:lnTo>
                    <a:lnTo>
                      <a:pt x="28" y="197"/>
                    </a:lnTo>
                    <a:lnTo>
                      <a:pt x="21" y="187"/>
                    </a:lnTo>
                    <a:lnTo>
                      <a:pt x="14" y="178"/>
                    </a:lnTo>
                    <a:lnTo>
                      <a:pt x="9" y="167"/>
                    </a:lnTo>
                    <a:lnTo>
                      <a:pt x="5" y="156"/>
                    </a:lnTo>
                    <a:lnTo>
                      <a:pt x="3" y="144"/>
                    </a:lnTo>
                    <a:lnTo>
                      <a:pt x="1" y="133"/>
                    </a:lnTo>
                    <a:lnTo>
                      <a:pt x="0" y="120"/>
                    </a:lnTo>
                    <a:lnTo>
                      <a:pt x="1" y="108"/>
                    </a:lnTo>
                    <a:lnTo>
                      <a:pt x="3" y="96"/>
                    </a:lnTo>
                    <a:lnTo>
                      <a:pt x="5" y="85"/>
                    </a:lnTo>
                    <a:lnTo>
                      <a:pt x="9" y="74"/>
                    </a:lnTo>
                    <a:lnTo>
                      <a:pt x="14" y="63"/>
                    </a:lnTo>
                    <a:lnTo>
                      <a:pt x="21" y="53"/>
                    </a:lnTo>
                    <a:lnTo>
                      <a:pt x="28" y="43"/>
                    </a:lnTo>
                    <a:lnTo>
                      <a:pt x="35" y="35"/>
                    </a:lnTo>
                    <a:lnTo>
                      <a:pt x="44" y="28"/>
                    </a:lnTo>
                    <a:lnTo>
                      <a:pt x="53" y="20"/>
                    </a:lnTo>
                    <a:lnTo>
                      <a:pt x="63" y="14"/>
                    </a:lnTo>
                    <a:lnTo>
                      <a:pt x="74" y="9"/>
                    </a:lnTo>
                    <a:lnTo>
                      <a:pt x="84" y="6"/>
                    </a:lnTo>
                    <a:lnTo>
                      <a:pt x="96" y="3"/>
                    </a:lnTo>
                    <a:lnTo>
                      <a:pt x="108" y="1"/>
                    </a:lnTo>
                    <a:lnTo>
                      <a:pt x="121" y="0"/>
                    </a:lnTo>
                    <a:lnTo>
                      <a:pt x="133" y="1"/>
                    </a:lnTo>
                    <a:lnTo>
                      <a:pt x="145" y="3"/>
                    </a:lnTo>
                    <a:lnTo>
                      <a:pt x="156" y="6"/>
                    </a:lnTo>
                    <a:lnTo>
                      <a:pt x="168" y="9"/>
                    </a:lnTo>
                    <a:lnTo>
                      <a:pt x="178" y="14"/>
                    </a:lnTo>
                    <a:lnTo>
                      <a:pt x="187" y="20"/>
                    </a:lnTo>
                    <a:lnTo>
                      <a:pt x="197" y="28"/>
                    </a:lnTo>
                    <a:lnTo>
                      <a:pt x="205" y="35"/>
                    </a:lnTo>
                    <a:lnTo>
                      <a:pt x="213" y="43"/>
                    </a:lnTo>
                    <a:lnTo>
                      <a:pt x="220" y="53"/>
                    </a:lnTo>
                    <a:lnTo>
                      <a:pt x="226" y="63"/>
                    </a:lnTo>
                    <a:lnTo>
                      <a:pt x="231" y="74"/>
                    </a:lnTo>
                    <a:lnTo>
                      <a:pt x="235" y="85"/>
                    </a:lnTo>
                    <a:lnTo>
                      <a:pt x="239" y="96"/>
                    </a:lnTo>
                    <a:lnTo>
                      <a:pt x="241" y="108"/>
                    </a:lnTo>
                    <a:lnTo>
                      <a:pt x="241" y="120"/>
                    </a:lnTo>
                    <a:close/>
                  </a:path>
                </a:pathLst>
              </a:custGeom>
              <a:solidFill>
                <a:srgbClr val="E4EB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60" name="Freeform 92"/>
              <p:cNvSpPr>
                <a:spLocks/>
              </p:cNvSpPr>
              <p:nvPr/>
            </p:nvSpPr>
            <p:spPr bwMode="auto">
              <a:xfrm>
                <a:off x="2836" y="3617"/>
                <a:ext cx="76" cy="76"/>
              </a:xfrm>
              <a:custGeom>
                <a:avLst/>
                <a:gdLst/>
                <a:ahLst/>
                <a:cxnLst>
                  <a:cxn ang="0">
                    <a:pos x="304" y="168"/>
                  </a:cxn>
                  <a:cxn ang="0">
                    <a:pos x="297" y="198"/>
                  </a:cxn>
                  <a:cxn ang="0">
                    <a:pos x="286" y="225"/>
                  </a:cxn>
                  <a:cxn ang="0">
                    <a:pos x="269" y="249"/>
                  </a:cxn>
                  <a:cxn ang="0">
                    <a:pos x="249" y="270"/>
                  </a:cxn>
                  <a:cxn ang="0">
                    <a:pos x="224" y="287"/>
                  </a:cxn>
                  <a:cxn ang="0">
                    <a:pos x="197" y="298"/>
                  </a:cxn>
                  <a:cxn ang="0">
                    <a:pos x="168" y="304"/>
                  </a:cxn>
                  <a:cxn ang="0">
                    <a:pos x="137" y="304"/>
                  </a:cxn>
                  <a:cxn ang="0">
                    <a:pos x="106" y="298"/>
                  </a:cxn>
                  <a:cxn ang="0">
                    <a:pos x="79" y="287"/>
                  </a:cxn>
                  <a:cxn ang="0">
                    <a:pos x="55" y="270"/>
                  </a:cxn>
                  <a:cxn ang="0">
                    <a:pos x="35" y="249"/>
                  </a:cxn>
                  <a:cxn ang="0">
                    <a:pos x="19" y="225"/>
                  </a:cxn>
                  <a:cxn ang="0">
                    <a:pos x="6" y="198"/>
                  </a:cxn>
                  <a:cxn ang="0">
                    <a:pos x="1" y="168"/>
                  </a:cxn>
                  <a:cxn ang="0">
                    <a:pos x="1" y="137"/>
                  </a:cxn>
                  <a:cxn ang="0">
                    <a:pos x="6" y="108"/>
                  </a:cxn>
                  <a:cxn ang="0">
                    <a:pos x="19" y="81"/>
                  </a:cxn>
                  <a:cxn ang="0">
                    <a:pos x="35" y="56"/>
                  </a:cxn>
                  <a:cxn ang="0">
                    <a:pos x="55" y="36"/>
                  </a:cxn>
                  <a:cxn ang="0">
                    <a:pos x="79" y="19"/>
                  </a:cxn>
                  <a:cxn ang="0">
                    <a:pos x="106" y="8"/>
                  </a:cxn>
                  <a:cxn ang="0">
                    <a:pos x="137" y="1"/>
                  </a:cxn>
                  <a:cxn ang="0">
                    <a:pos x="168" y="1"/>
                  </a:cxn>
                  <a:cxn ang="0">
                    <a:pos x="197" y="8"/>
                  </a:cxn>
                  <a:cxn ang="0">
                    <a:pos x="224" y="19"/>
                  </a:cxn>
                  <a:cxn ang="0">
                    <a:pos x="249" y="36"/>
                  </a:cxn>
                  <a:cxn ang="0">
                    <a:pos x="269" y="56"/>
                  </a:cxn>
                  <a:cxn ang="0">
                    <a:pos x="286" y="81"/>
                  </a:cxn>
                  <a:cxn ang="0">
                    <a:pos x="297" y="108"/>
                  </a:cxn>
                  <a:cxn ang="0">
                    <a:pos x="304" y="137"/>
                  </a:cxn>
                </a:cxnLst>
                <a:rect l="0" t="0" r="r" b="b"/>
                <a:pathLst>
                  <a:path w="305" h="305">
                    <a:moveTo>
                      <a:pt x="305" y="152"/>
                    </a:moveTo>
                    <a:lnTo>
                      <a:pt x="304" y="168"/>
                    </a:lnTo>
                    <a:lnTo>
                      <a:pt x="301" y="184"/>
                    </a:lnTo>
                    <a:lnTo>
                      <a:pt x="297" y="198"/>
                    </a:lnTo>
                    <a:lnTo>
                      <a:pt x="292" y="212"/>
                    </a:lnTo>
                    <a:lnTo>
                      <a:pt x="286" y="225"/>
                    </a:lnTo>
                    <a:lnTo>
                      <a:pt x="278" y="238"/>
                    </a:lnTo>
                    <a:lnTo>
                      <a:pt x="269" y="249"/>
                    </a:lnTo>
                    <a:lnTo>
                      <a:pt x="260" y="260"/>
                    </a:lnTo>
                    <a:lnTo>
                      <a:pt x="249" y="270"/>
                    </a:lnTo>
                    <a:lnTo>
                      <a:pt x="237" y="279"/>
                    </a:lnTo>
                    <a:lnTo>
                      <a:pt x="224" y="287"/>
                    </a:lnTo>
                    <a:lnTo>
                      <a:pt x="212" y="293"/>
                    </a:lnTo>
                    <a:lnTo>
                      <a:pt x="197" y="298"/>
                    </a:lnTo>
                    <a:lnTo>
                      <a:pt x="183" y="302"/>
                    </a:lnTo>
                    <a:lnTo>
                      <a:pt x="168" y="304"/>
                    </a:lnTo>
                    <a:lnTo>
                      <a:pt x="152" y="305"/>
                    </a:lnTo>
                    <a:lnTo>
                      <a:pt x="137" y="304"/>
                    </a:lnTo>
                    <a:lnTo>
                      <a:pt x="121" y="302"/>
                    </a:lnTo>
                    <a:lnTo>
                      <a:pt x="106" y="298"/>
                    </a:lnTo>
                    <a:lnTo>
                      <a:pt x="93" y="293"/>
                    </a:lnTo>
                    <a:lnTo>
                      <a:pt x="79" y="287"/>
                    </a:lnTo>
                    <a:lnTo>
                      <a:pt x="67" y="279"/>
                    </a:lnTo>
                    <a:lnTo>
                      <a:pt x="55" y="270"/>
                    </a:lnTo>
                    <a:lnTo>
                      <a:pt x="45" y="260"/>
                    </a:lnTo>
                    <a:lnTo>
                      <a:pt x="35" y="249"/>
                    </a:lnTo>
                    <a:lnTo>
                      <a:pt x="26" y="238"/>
                    </a:lnTo>
                    <a:lnTo>
                      <a:pt x="19" y="225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3" y="184"/>
                    </a:lnTo>
                    <a:lnTo>
                      <a:pt x="1" y="168"/>
                    </a:lnTo>
                    <a:lnTo>
                      <a:pt x="0" y="152"/>
                    </a:lnTo>
                    <a:lnTo>
                      <a:pt x="1" y="137"/>
                    </a:lnTo>
                    <a:lnTo>
                      <a:pt x="3" y="122"/>
                    </a:lnTo>
                    <a:lnTo>
                      <a:pt x="6" y="108"/>
                    </a:lnTo>
                    <a:lnTo>
                      <a:pt x="12" y="93"/>
                    </a:lnTo>
                    <a:lnTo>
                      <a:pt x="19" y="81"/>
                    </a:lnTo>
                    <a:lnTo>
                      <a:pt x="26" y="68"/>
                    </a:lnTo>
                    <a:lnTo>
                      <a:pt x="35" y="56"/>
                    </a:lnTo>
                    <a:lnTo>
                      <a:pt x="45" y="45"/>
                    </a:lnTo>
                    <a:lnTo>
                      <a:pt x="55" y="36"/>
                    </a:lnTo>
                    <a:lnTo>
                      <a:pt x="67" y="26"/>
                    </a:lnTo>
                    <a:lnTo>
                      <a:pt x="79" y="19"/>
                    </a:lnTo>
                    <a:lnTo>
                      <a:pt x="93" y="13"/>
                    </a:lnTo>
                    <a:lnTo>
                      <a:pt x="106" y="8"/>
                    </a:lnTo>
                    <a:lnTo>
                      <a:pt x="121" y="3"/>
                    </a:lnTo>
                    <a:lnTo>
                      <a:pt x="137" y="1"/>
                    </a:lnTo>
                    <a:lnTo>
                      <a:pt x="152" y="0"/>
                    </a:lnTo>
                    <a:lnTo>
                      <a:pt x="168" y="1"/>
                    </a:lnTo>
                    <a:lnTo>
                      <a:pt x="183" y="3"/>
                    </a:lnTo>
                    <a:lnTo>
                      <a:pt x="197" y="8"/>
                    </a:lnTo>
                    <a:lnTo>
                      <a:pt x="212" y="13"/>
                    </a:lnTo>
                    <a:lnTo>
                      <a:pt x="224" y="19"/>
                    </a:lnTo>
                    <a:lnTo>
                      <a:pt x="237" y="26"/>
                    </a:lnTo>
                    <a:lnTo>
                      <a:pt x="249" y="36"/>
                    </a:lnTo>
                    <a:lnTo>
                      <a:pt x="260" y="45"/>
                    </a:lnTo>
                    <a:lnTo>
                      <a:pt x="269" y="56"/>
                    </a:lnTo>
                    <a:lnTo>
                      <a:pt x="278" y="68"/>
                    </a:lnTo>
                    <a:lnTo>
                      <a:pt x="286" y="81"/>
                    </a:lnTo>
                    <a:lnTo>
                      <a:pt x="292" y="93"/>
                    </a:lnTo>
                    <a:lnTo>
                      <a:pt x="297" y="108"/>
                    </a:lnTo>
                    <a:lnTo>
                      <a:pt x="301" y="122"/>
                    </a:lnTo>
                    <a:lnTo>
                      <a:pt x="304" y="137"/>
                    </a:lnTo>
                    <a:lnTo>
                      <a:pt x="305" y="152"/>
                    </a:lnTo>
                    <a:close/>
                  </a:path>
                </a:pathLst>
              </a:custGeom>
              <a:solidFill>
                <a:srgbClr val="E9971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61" name="Freeform 93"/>
              <p:cNvSpPr>
                <a:spLocks noEditPoints="1"/>
              </p:cNvSpPr>
              <p:nvPr/>
            </p:nvSpPr>
            <p:spPr bwMode="auto">
              <a:xfrm>
                <a:off x="2109" y="3069"/>
                <a:ext cx="170" cy="180"/>
              </a:xfrm>
              <a:custGeom>
                <a:avLst/>
                <a:gdLst/>
                <a:ahLst/>
                <a:cxnLst>
                  <a:cxn ang="0">
                    <a:pos x="62" y="535"/>
                  </a:cxn>
                  <a:cxn ang="0">
                    <a:pos x="49" y="492"/>
                  </a:cxn>
                  <a:cxn ang="0">
                    <a:pos x="77" y="459"/>
                  </a:cxn>
                  <a:cxn ang="0">
                    <a:pos x="121" y="463"/>
                  </a:cxn>
                  <a:cxn ang="0">
                    <a:pos x="142" y="501"/>
                  </a:cxn>
                  <a:cxn ang="0">
                    <a:pos x="121" y="541"/>
                  </a:cxn>
                  <a:cxn ang="0">
                    <a:pos x="554" y="203"/>
                  </a:cxn>
                  <a:cxn ang="0">
                    <a:pos x="513" y="216"/>
                  </a:cxn>
                  <a:cxn ang="0">
                    <a:pos x="396" y="294"/>
                  </a:cxn>
                  <a:cxn ang="0">
                    <a:pos x="300" y="210"/>
                  </a:cxn>
                  <a:cxn ang="0">
                    <a:pos x="380" y="301"/>
                  </a:cxn>
                  <a:cxn ang="0">
                    <a:pos x="379" y="324"/>
                  </a:cxn>
                  <a:cxn ang="0">
                    <a:pos x="395" y="334"/>
                  </a:cxn>
                  <a:cxn ang="0">
                    <a:pos x="482" y="324"/>
                  </a:cxn>
                  <a:cxn ang="0">
                    <a:pos x="492" y="398"/>
                  </a:cxn>
                  <a:cxn ang="0">
                    <a:pos x="680" y="336"/>
                  </a:cxn>
                  <a:cxn ang="0">
                    <a:pos x="676" y="240"/>
                  </a:cxn>
                  <a:cxn ang="0">
                    <a:pos x="658" y="217"/>
                  </a:cxn>
                  <a:cxn ang="0">
                    <a:pos x="632" y="204"/>
                  </a:cxn>
                  <a:cxn ang="0">
                    <a:pos x="604" y="185"/>
                  </a:cxn>
                  <a:cxn ang="0">
                    <a:pos x="631" y="150"/>
                  </a:cxn>
                  <a:cxn ang="0">
                    <a:pos x="619" y="107"/>
                  </a:cxn>
                  <a:cxn ang="0">
                    <a:pos x="576" y="94"/>
                  </a:cxn>
                  <a:cxn ang="0">
                    <a:pos x="542" y="122"/>
                  </a:cxn>
                  <a:cxn ang="0">
                    <a:pos x="546" y="167"/>
                  </a:cxn>
                  <a:cxn ang="0">
                    <a:pos x="585" y="188"/>
                  </a:cxn>
                  <a:cxn ang="0">
                    <a:pos x="40" y="375"/>
                  </a:cxn>
                  <a:cxn ang="0">
                    <a:pos x="340" y="0"/>
                  </a:cxn>
                  <a:cxn ang="0">
                    <a:pos x="263" y="618"/>
                  </a:cxn>
                  <a:cxn ang="0">
                    <a:pos x="283" y="583"/>
                  </a:cxn>
                  <a:cxn ang="0">
                    <a:pos x="314" y="568"/>
                  </a:cxn>
                  <a:cxn ang="0">
                    <a:pos x="361" y="567"/>
                  </a:cxn>
                  <a:cxn ang="0">
                    <a:pos x="392" y="579"/>
                  </a:cxn>
                  <a:cxn ang="0">
                    <a:pos x="414" y="609"/>
                  </a:cxn>
                  <a:cxn ang="0">
                    <a:pos x="350" y="455"/>
                  </a:cxn>
                  <a:cxn ang="0">
                    <a:pos x="384" y="483"/>
                  </a:cxn>
                  <a:cxn ang="0">
                    <a:pos x="380" y="528"/>
                  </a:cxn>
                  <a:cxn ang="0">
                    <a:pos x="340" y="548"/>
                  </a:cxn>
                  <a:cxn ang="0">
                    <a:pos x="301" y="528"/>
                  </a:cxn>
                  <a:cxn ang="0">
                    <a:pos x="297" y="483"/>
                  </a:cxn>
                  <a:cxn ang="0">
                    <a:pos x="331" y="455"/>
                  </a:cxn>
                  <a:cxn ang="0">
                    <a:pos x="679" y="616"/>
                  </a:cxn>
                  <a:cxn ang="0">
                    <a:pos x="667" y="589"/>
                  </a:cxn>
                  <a:cxn ang="0">
                    <a:pos x="644" y="572"/>
                  </a:cxn>
                  <a:cxn ang="0">
                    <a:pos x="554" y="567"/>
                  </a:cxn>
                  <a:cxn ang="0">
                    <a:pos x="525" y="574"/>
                  </a:cxn>
                  <a:cxn ang="0">
                    <a:pos x="502" y="594"/>
                  </a:cxn>
                  <a:cxn ang="0">
                    <a:pos x="492" y="621"/>
                  </a:cxn>
                  <a:cxn ang="0">
                    <a:pos x="595" y="544"/>
                  </a:cxn>
                  <a:cxn ang="0">
                    <a:pos x="629" y="516"/>
                  </a:cxn>
                  <a:cxn ang="0">
                    <a:pos x="625" y="471"/>
                  </a:cxn>
                  <a:cxn ang="0">
                    <a:pos x="585" y="450"/>
                  </a:cxn>
                  <a:cxn ang="0">
                    <a:pos x="546" y="471"/>
                  </a:cxn>
                  <a:cxn ang="0">
                    <a:pos x="542" y="516"/>
                  </a:cxn>
                  <a:cxn ang="0">
                    <a:pos x="576" y="544"/>
                  </a:cxn>
                  <a:cxn ang="0">
                    <a:pos x="2" y="616"/>
                  </a:cxn>
                  <a:cxn ang="0">
                    <a:pos x="14" y="589"/>
                  </a:cxn>
                  <a:cxn ang="0">
                    <a:pos x="38" y="572"/>
                  </a:cxn>
                  <a:cxn ang="0">
                    <a:pos x="127" y="567"/>
                  </a:cxn>
                  <a:cxn ang="0">
                    <a:pos x="156" y="574"/>
                  </a:cxn>
                  <a:cxn ang="0">
                    <a:pos x="179" y="594"/>
                  </a:cxn>
                  <a:cxn ang="0">
                    <a:pos x="189" y="621"/>
                  </a:cxn>
                </a:cxnLst>
                <a:rect l="0" t="0" r="r" b="b"/>
                <a:pathLst>
                  <a:path w="680" h="720">
                    <a:moveTo>
                      <a:pt x="95" y="549"/>
                    </a:moveTo>
                    <a:lnTo>
                      <a:pt x="86" y="548"/>
                    </a:lnTo>
                    <a:lnTo>
                      <a:pt x="77" y="545"/>
                    </a:lnTo>
                    <a:lnTo>
                      <a:pt x="69" y="541"/>
                    </a:lnTo>
                    <a:lnTo>
                      <a:pt x="62" y="535"/>
                    </a:lnTo>
                    <a:lnTo>
                      <a:pt x="57" y="529"/>
                    </a:lnTo>
                    <a:lnTo>
                      <a:pt x="52" y="520"/>
                    </a:lnTo>
                    <a:lnTo>
                      <a:pt x="49" y="512"/>
                    </a:lnTo>
                    <a:lnTo>
                      <a:pt x="48" y="501"/>
                    </a:lnTo>
                    <a:lnTo>
                      <a:pt x="49" y="492"/>
                    </a:lnTo>
                    <a:lnTo>
                      <a:pt x="52" y="484"/>
                    </a:lnTo>
                    <a:lnTo>
                      <a:pt x="57" y="475"/>
                    </a:lnTo>
                    <a:lnTo>
                      <a:pt x="62" y="468"/>
                    </a:lnTo>
                    <a:lnTo>
                      <a:pt x="69" y="463"/>
                    </a:lnTo>
                    <a:lnTo>
                      <a:pt x="77" y="459"/>
                    </a:lnTo>
                    <a:lnTo>
                      <a:pt x="86" y="456"/>
                    </a:lnTo>
                    <a:lnTo>
                      <a:pt x="95" y="455"/>
                    </a:lnTo>
                    <a:lnTo>
                      <a:pt x="105" y="456"/>
                    </a:lnTo>
                    <a:lnTo>
                      <a:pt x="114" y="459"/>
                    </a:lnTo>
                    <a:lnTo>
                      <a:pt x="121" y="463"/>
                    </a:lnTo>
                    <a:lnTo>
                      <a:pt x="129" y="468"/>
                    </a:lnTo>
                    <a:lnTo>
                      <a:pt x="135" y="475"/>
                    </a:lnTo>
                    <a:lnTo>
                      <a:pt x="139" y="484"/>
                    </a:lnTo>
                    <a:lnTo>
                      <a:pt x="142" y="492"/>
                    </a:lnTo>
                    <a:lnTo>
                      <a:pt x="142" y="501"/>
                    </a:lnTo>
                    <a:lnTo>
                      <a:pt x="142" y="512"/>
                    </a:lnTo>
                    <a:lnTo>
                      <a:pt x="139" y="520"/>
                    </a:lnTo>
                    <a:lnTo>
                      <a:pt x="135" y="529"/>
                    </a:lnTo>
                    <a:lnTo>
                      <a:pt x="129" y="535"/>
                    </a:lnTo>
                    <a:lnTo>
                      <a:pt x="121" y="541"/>
                    </a:lnTo>
                    <a:lnTo>
                      <a:pt x="114" y="545"/>
                    </a:lnTo>
                    <a:lnTo>
                      <a:pt x="105" y="548"/>
                    </a:lnTo>
                    <a:lnTo>
                      <a:pt x="95" y="549"/>
                    </a:lnTo>
                    <a:close/>
                    <a:moveTo>
                      <a:pt x="620" y="203"/>
                    </a:moveTo>
                    <a:lnTo>
                      <a:pt x="554" y="203"/>
                    </a:lnTo>
                    <a:lnTo>
                      <a:pt x="546" y="203"/>
                    </a:lnTo>
                    <a:lnTo>
                      <a:pt x="537" y="205"/>
                    </a:lnTo>
                    <a:lnTo>
                      <a:pt x="529" y="209"/>
                    </a:lnTo>
                    <a:lnTo>
                      <a:pt x="522" y="212"/>
                    </a:lnTo>
                    <a:lnTo>
                      <a:pt x="513" y="216"/>
                    </a:lnTo>
                    <a:lnTo>
                      <a:pt x="506" y="221"/>
                    </a:lnTo>
                    <a:lnTo>
                      <a:pt x="499" y="227"/>
                    </a:lnTo>
                    <a:lnTo>
                      <a:pt x="494" y="235"/>
                    </a:lnTo>
                    <a:lnTo>
                      <a:pt x="455" y="294"/>
                    </a:lnTo>
                    <a:lnTo>
                      <a:pt x="396" y="294"/>
                    </a:lnTo>
                    <a:lnTo>
                      <a:pt x="311" y="210"/>
                    </a:lnTo>
                    <a:lnTo>
                      <a:pt x="308" y="209"/>
                    </a:lnTo>
                    <a:lnTo>
                      <a:pt x="306" y="207"/>
                    </a:lnTo>
                    <a:lnTo>
                      <a:pt x="303" y="209"/>
                    </a:lnTo>
                    <a:lnTo>
                      <a:pt x="300" y="210"/>
                    </a:lnTo>
                    <a:lnTo>
                      <a:pt x="298" y="213"/>
                    </a:lnTo>
                    <a:lnTo>
                      <a:pt x="298" y="216"/>
                    </a:lnTo>
                    <a:lnTo>
                      <a:pt x="298" y="219"/>
                    </a:lnTo>
                    <a:lnTo>
                      <a:pt x="300" y="221"/>
                    </a:lnTo>
                    <a:lnTo>
                      <a:pt x="380" y="301"/>
                    </a:lnTo>
                    <a:lnTo>
                      <a:pt x="377" y="308"/>
                    </a:lnTo>
                    <a:lnTo>
                      <a:pt x="375" y="314"/>
                    </a:lnTo>
                    <a:lnTo>
                      <a:pt x="376" y="318"/>
                    </a:lnTo>
                    <a:lnTo>
                      <a:pt x="377" y="321"/>
                    </a:lnTo>
                    <a:lnTo>
                      <a:pt x="379" y="324"/>
                    </a:lnTo>
                    <a:lnTo>
                      <a:pt x="381" y="327"/>
                    </a:lnTo>
                    <a:lnTo>
                      <a:pt x="384" y="330"/>
                    </a:lnTo>
                    <a:lnTo>
                      <a:pt x="387" y="332"/>
                    </a:lnTo>
                    <a:lnTo>
                      <a:pt x="391" y="333"/>
                    </a:lnTo>
                    <a:lnTo>
                      <a:pt x="395" y="334"/>
                    </a:lnTo>
                    <a:lnTo>
                      <a:pt x="460" y="334"/>
                    </a:lnTo>
                    <a:lnTo>
                      <a:pt x="466" y="333"/>
                    </a:lnTo>
                    <a:lnTo>
                      <a:pt x="473" y="332"/>
                    </a:lnTo>
                    <a:lnTo>
                      <a:pt x="478" y="328"/>
                    </a:lnTo>
                    <a:lnTo>
                      <a:pt x="482" y="324"/>
                    </a:lnTo>
                    <a:lnTo>
                      <a:pt x="486" y="317"/>
                    </a:lnTo>
                    <a:lnTo>
                      <a:pt x="492" y="311"/>
                    </a:lnTo>
                    <a:lnTo>
                      <a:pt x="492" y="336"/>
                    </a:lnTo>
                    <a:lnTo>
                      <a:pt x="492" y="357"/>
                    </a:lnTo>
                    <a:lnTo>
                      <a:pt x="492" y="398"/>
                    </a:lnTo>
                    <a:lnTo>
                      <a:pt x="515" y="398"/>
                    </a:lnTo>
                    <a:lnTo>
                      <a:pt x="680" y="398"/>
                    </a:lnTo>
                    <a:lnTo>
                      <a:pt x="680" y="398"/>
                    </a:lnTo>
                    <a:lnTo>
                      <a:pt x="680" y="357"/>
                    </a:lnTo>
                    <a:lnTo>
                      <a:pt x="680" y="336"/>
                    </a:lnTo>
                    <a:lnTo>
                      <a:pt x="680" y="264"/>
                    </a:lnTo>
                    <a:lnTo>
                      <a:pt x="680" y="258"/>
                    </a:lnTo>
                    <a:lnTo>
                      <a:pt x="679" y="251"/>
                    </a:lnTo>
                    <a:lnTo>
                      <a:pt x="678" y="245"/>
                    </a:lnTo>
                    <a:lnTo>
                      <a:pt x="676" y="240"/>
                    </a:lnTo>
                    <a:lnTo>
                      <a:pt x="673" y="235"/>
                    </a:lnTo>
                    <a:lnTo>
                      <a:pt x="670" y="229"/>
                    </a:lnTo>
                    <a:lnTo>
                      <a:pt x="667" y="225"/>
                    </a:lnTo>
                    <a:lnTo>
                      <a:pt x="662" y="221"/>
                    </a:lnTo>
                    <a:lnTo>
                      <a:pt x="658" y="217"/>
                    </a:lnTo>
                    <a:lnTo>
                      <a:pt x="653" y="214"/>
                    </a:lnTo>
                    <a:lnTo>
                      <a:pt x="649" y="211"/>
                    </a:lnTo>
                    <a:lnTo>
                      <a:pt x="644" y="207"/>
                    </a:lnTo>
                    <a:lnTo>
                      <a:pt x="637" y="205"/>
                    </a:lnTo>
                    <a:lnTo>
                      <a:pt x="632" y="204"/>
                    </a:lnTo>
                    <a:lnTo>
                      <a:pt x="626" y="203"/>
                    </a:lnTo>
                    <a:lnTo>
                      <a:pt x="620" y="203"/>
                    </a:lnTo>
                    <a:close/>
                    <a:moveTo>
                      <a:pt x="585" y="188"/>
                    </a:moveTo>
                    <a:lnTo>
                      <a:pt x="595" y="187"/>
                    </a:lnTo>
                    <a:lnTo>
                      <a:pt x="604" y="185"/>
                    </a:lnTo>
                    <a:lnTo>
                      <a:pt x="611" y="179"/>
                    </a:lnTo>
                    <a:lnTo>
                      <a:pt x="619" y="174"/>
                    </a:lnTo>
                    <a:lnTo>
                      <a:pt x="625" y="167"/>
                    </a:lnTo>
                    <a:lnTo>
                      <a:pt x="629" y="160"/>
                    </a:lnTo>
                    <a:lnTo>
                      <a:pt x="631" y="150"/>
                    </a:lnTo>
                    <a:lnTo>
                      <a:pt x="632" y="141"/>
                    </a:lnTo>
                    <a:lnTo>
                      <a:pt x="631" y="131"/>
                    </a:lnTo>
                    <a:lnTo>
                      <a:pt x="629" y="122"/>
                    </a:lnTo>
                    <a:lnTo>
                      <a:pt x="625" y="115"/>
                    </a:lnTo>
                    <a:lnTo>
                      <a:pt x="619" y="107"/>
                    </a:lnTo>
                    <a:lnTo>
                      <a:pt x="611" y="101"/>
                    </a:lnTo>
                    <a:lnTo>
                      <a:pt x="604" y="97"/>
                    </a:lnTo>
                    <a:lnTo>
                      <a:pt x="595" y="94"/>
                    </a:lnTo>
                    <a:lnTo>
                      <a:pt x="585" y="94"/>
                    </a:lnTo>
                    <a:lnTo>
                      <a:pt x="576" y="94"/>
                    </a:lnTo>
                    <a:lnTo>
                      <a:pt x="567" y="97"/>
                    </a:lnTo>
                    <a:lnTo>
                      <a:pt x="559" y="101"/>
                    </a:lnTo>
                    <a:lnTo>
                      <a:pt x="552" y="107"/>
                    </a:lnTo>
                    <a:lnTo>
                      <a:pt x="546" y="115"/>
                    </a:lnTo>
                    <a:lnTo>
                      <a:pt x="542" y="122"/>
                    </a:lnTo>
                    <a:lnTo>
                      <a:pt x="539" y="131"/>
                    </a:lnTo>
                    <a:lnTo>
                      <a:pt x="538" y="141"/>
                    </a:lnTo>
                    <a:lnTo>
                      <a:pt x="539" y="150"/>
                    </a:lnTo>
                    <a:lnTo>
                      <a:pt x="542" y="160"/>
                    </a:lnTo>
                    <a:lnTo>
                      <a:pt x="546" y="167"/>
                    </a:lnTo>
                    <a:lnTo>
                      <a:pt x="552" y="174"/>
                    </a:lnTo>
                    <a:lnTo>
                      <a:pt x="559" y="179"/>
                    </a:lnTo>
                    <a:lnTo>
                      <a:pt x="567" y="185"/>
                    </a:lnTo>
                    <a:lnTo>
                      <a:pt x="576" y="187"/>
                    </a:lnTo>
                    <a:lnTo>
                      <a:pt x="585" y="188"/>
                    </a:lnTo>
                    <a:close/>
                    <a:moveTo>
                      <a:pt x="340" y="394"/>
                    </a:moveTo>
                    <a:lnTo>
                      <a:pt x="340" y="283"/>
                    </a:lnTo>
                    <a:lnTo>
                      <a:pt x="322" y="264"/>
                    </a:lnTo>
                    <a:lnTo>
                      <a:pt x="322" y="375"/>
                    </a:lnTo>
                    <a:lnTo>
                      <a:pt x="40" y="375"/>
                    </a:lnTo>
                    <a:lnTo>
                      <a:pt x="40" y="19"/>
                    </a:lnTo>
                    <a:lnTo>
                      <a:pt x="322" y="19"/>
                    </a:lnTo>
                    <a:lnTo>
                      <a:pt x="322" y="202"/>
                    </a:lnTo>
                    <a:lnTo>
                      <a:pt x="340" y="221"/>
                    </a:lnTo>
                    <a:lnTo>
                      <a:pt x="340" y="0"/>
                    </a:lnTo>
                    <a:lnTo>
                      <a:pt x="21" y="0"/>
                    </a:lnTo>
                    <a:lnTo>
                      <a:pt x="21" y="394"/>
                    </a:lnTo>
                    <a:lnTo>
                      <a:pt x="340" y="394"/>
                    </a:lnTo>
                    <a:close/>
                    <a:moveTo>
                      <a:pt x="226" y="720"/>
                    </a:moveTo>
                    <a:lnTo>
                      <a:pt x="263" y="618"/>
                    </a:lnTo>
                    <a:lnTo>
                      <a:pt x="266" y="609"/>
                    </a:lnTo>
                    <a:lnTo>
                      <a:pt x="269" y="600"/>
                    </a:lnTo>
                    <a:lnTo>
                      <a:pt x="274" y="594"/>
                    </a:lnTo>
                    <a:lnTo>
                      <a:pt x="279" y="588"/>
                    </a:lnTo>
                    <a:lnTo>
                      <a:pt x="283" y="583"/>
                    </a:lnTo>
                    <a:lnTo>
                      <a:pt x="288" y="579"/>
                    </a:lnTo>
                    <a:lnTo>
                      <a:pt x="293" y="575"/>
                    </a:lnTo>
                    <a:lnTo>
                      <a:pt x="298" y="573"/>
                    </a:lnTo>
                    <a:lnTo>
                      <a:pt x="307" y="569"/>
                    </a:lnTo>
                    <a:lnTo>
                      <a:pt x="314" y="568"/>
                    </a:lnTo>
                    <a:lnTo>
                      <a:pt x="319" y="567"/>
                    </a:lnTo>
                    <a:lnTo>
                      <a:pt x="322" y="567"/>
                    </a:lnTo>
                    <a:lnTo>
                      <a:pt x="340" y="567"/>
                    </a:lnTo>
                    <a:lnTo>
                      <a:pt x="359" y="567"/>
                    </a:lnTo>
                    <a:lnTo>
                      <a:pt x="361" y="567"/>
                    </a:lnTo>
                    <a:lnTo>
                      <a:pt x="366" y="568"/>
                    </a:lnTo>
                    <a:lnTo>
                      <a:pt x="374" y="569"/>
                    </a:lnTo>
                    <a:lnTo>
                      <a:pt x="383" y="573"/>
                    </a:lnTo>
                    <a:lnTo>
                      <a:pt x="387" y="575"/>
                    </a:lnTo>
                    <a:lnTo>
                      <a:pt x="392" y="579"/>
                    </a:lnTo>
                    <a:lnTo>
                      <a:pt x="398" y="583"/>
                    </a:lnTo>
                    <a:lnTo>
                      <a:pt x="403" y="588"/>
                    </a:lnTo>
                    <a:lnTo>
                      <a:pt x="407" y="594"/>
                    </a:lnTo>
                    <a:lnTo>
                      <a:pt x="411" y="600"/>
                    </a:lnTo>
                    <a:lnTo>
                      <a:pt x="414" y="609"/>
                    </a:lnTo>
                    <a:lnTo>
                      <a:pt x="417" y="618"/>
                    </a:lnTo>
                    <a:lnTo>
                      <a:pt x="456" y="720"/>
                    </a:lnTo>
                    <a:lnTo>
                      <a:pt x="226" y="720"/>
                    </a:lnTo>
                    <a:close/>
                    <a:moveTo>
                      <a:pt x="340" y="453"/>
                    </a:moveTo>
                    <a:lnTo>
                      <a:pt x="350" y="455"/>
                    </a:lnTo>
                    <a:lnTo>
                      <a:pt x="359" y="458"/>
                    </a:lnTo>
                    <a:lnTo>
                      <a:pt x="367" y="462"/>
                    </a:lnTo>
                    <a:lnTo>
                      <a:pt x="374" y="468"/>
                    </a:lnTo>
                    <a:lnTo>
                      <a:pt x="380" y="475"/>
                    </a:lnTo>
                    <a:lnTo>
                      <a:pt x="384" y="483"/>
                    </a:lnTo>
                    <a:lnTo>
                      <a:pt x="387" y="492"/>
                    </a:lnTo>
                    <a:lnTo>
                      <a:pt x="388" y="501"/>
                    </a:lnTo>
                    <a:lnTo>
                      <a:pt x="387" y="511"/>
                    </a:lnTo>
                    <a:lnTo>
                      <a:pt x="384" y="520"/>
                    </a:lnTo>
                    <a:lnTo>
                      <a:pt x="380" y="528"/>
                    </a:lnTo>
                    <a:lnTo>
                      <a:pt x="374" y="535"/>
                    </a:lnTo>
                    <a:lnTo>
                      <a:pt x="367" y="541"/>
                    </a:lnTo>
                    <a:lnTo>
                      <a:pt x="359" y="545"/>
                    </a:lnTo>
                    <a:lnTo>
                      <a:pt x="350" y="548"/>
                    </a:lnTo>
                    <a:lnTo>
                      <a:pt x="340" y="548"/>
                    </a:lnTo>
                    <a:lnTo>
                      <a:pt x="331" y="548"/>
                    </a:lnTo>
                    <a:lnTo>
                      <a:pt x="322" y="545"/>
                    </a:lnTo>
                    <a:lnTo>
                      <a:pt x="313" y="541"/>
                    </a:lnTo>
                    <a:lnTo>
                      <a:pt x="307" y="535"/>
                    </a:lnTo>
                    <a:lnTo>
                      <a:pt x="301" y="528"/>
                    </a:lnTo>
                    <a:lnTo>
                      <a:pt x="297" y="520"/>
                    </a:lnTo>
                    <a:lnTo>
                      <a:pt x="293" y="511"/>
                    </a:lnTo>
                    <a:lnTo>
                      <a:pt x="292" y="501"/>
                    </a:lnTo>
                    <a:lnTo>
                      <a:pt x="293" y="492"/>
                    </a:lnTo>
                    <a:lnTo>
                      <a:pt x="297" y="483"/>
                    </a:lnTo>
                    <a:lnTo>
                      <a:pt x="301" y="475"/>
                    </a:lnTo>
                    <a:lnTo>
                      <a:pt x="307" y="468"/>
                    </a:lnTo>
                    <a:lnTo>
                      <a:pt x="313" y="462"/>
                    </a:lnTo>
                    <a:lnTo>
                      <a:pt x="322" y="458"/>
                    </a:lnTo>
                    <a:lnTo>
                      <a:pt x="331" y="455"/>
                    </a:lnTo>
                    <a:lnTo>
                      <a:pt x="340" y="453"/>
                    </a:lnTo>
                    <a:close/>
                    <a:moveTo>
                      <a:pt x="680" y="720"/>
                    </a:moveTo>
                    <a:lnTo>
                      <a:pt x="680" y="628"/>
                    </a:lnTo>
                    <a:lnTo>
                      <a:pt x="680" y="621"/>
                    </a:lnTo>
                    <a:lnTo>
                      <a:pt x="679" y="616"/>
                    </a:lnTo>
                    <a:lnTo>
                      <a:pt x="678" y="610"/>
                    </a:lnTo>
                    <a:lnTo>
                      <a:pt x="676" y="605"/>
                    </a:lnTo>
                    <a:lnTo>
                      <a:pt x="673" y="599"/>
                    </a:lnTo>
                    <a:lnTo>
                      <a:pt x="670" y="594"/>
                    </a:lnTo>
                    <a:lnTo>
                      <a:pt x="667" y="589"/>
                    </a:lnTo>
                    <a:lnTo>
                      <a:pt x="662" y="585"/>
                    </a:lnTo>
                    <a:lnTo>
                      <a:pt x="658" y="581"/>
                    </a:lnTo>
                    <a:lnTo>
                      <a:pt x="653" y="578"/>
                    </a:lnTo>
                    <a:lnTo>
                      <a:pt x="649" y="574"/>
                    </a:lnTo>
                    <a:lnTo>
                      <a:pt x="644" y="572"/>
                    </a:lnTo>
                    <a:lnTo>
                      <a:pt x="637" y="570"/>
                    </a:lnTo>
                    <a:lnTo>
                      <a:pt x="632" y="568"/>
                    </a:lnTo>
                    <a:lnTo>
                      <a:pt x="626" y="568"/>
                    </a:lnTo>
                    <a:lnTo>
                      <a:pt x="620" y="567"/>
                    </a:lnTo>
                    <a:lnTo>
                      <a:pt x="554" y="567"/>
                    </a:lnTo>
                    <a:lnTo>
                      <a:pt x="548" y="568"/>
                    </a:lnTo>
                    <a:lnTo>
                      <a:pt x="543" y="568"/>
                    </a:lnTo>
                    <a:lnTo>
                      <a:pt x="536" y="570"/>
                    </a:lnTo>
                    <a:lnTo>
                      <a:pt x="530" y="572"/>
                    </a:lnTo>
                    <a:lnTo>
                      <a:pt x="525" y="574"/>
                    </a:lnTo>
                    <a:lnTo>
                      <a:pt x="520" y="578"/>
                    </a:lnTo>
                    <a:lnTo>
                      <a:pt x="514" y="581"/>
                    </a:lnTo>
                    <a:lnTo>
                      <a:pt x="510" y="585"/>
                    </a:lnTo>
                    <a:lnTo>
                      <a:pt x="506" y="589"/>
                    </a:lnTo>
                    <a:lnTo>
                      <a:pt x="502" y="594"/>
                    </a:lnTo>
                    <a:lnTo>
                      <a:pt x="499" y="599"/>
                    </a:lnTo>
                    <a:lnTo>
                      <a:pt x="497" y="605"/>
                    </a:lnTo>
                    <a:lnTo>
                      <a:pt x="495" y="610"/>
                    </a:lnTo>
                    <a:lnTo>
                      <a:pt x="493" y="616"/>
                    </a:lnTo>
                    <a:lnTo>
                      <a:pt x="492" y="621"/>
                    </a:lnTo>
                    <a:lnTo>
                      <a:pt x="492" y="628"/>
                    </a:lnTo>
                    <a:lnTo>
                      <a:pt x="492" y="720"/>
                    </a:lnTo>
                    <a:lnTo>
                      <a:pt x="680" y="720"/>
                    </a:lnTo>
                    <a:close/>
                    <a:moveTo>
                      <a:pt x="585" y="545"/>
                    </a:moveTo>
                    <a:lnTo>
                      <a:pt x="595" y="544"/>
                    </a:lnTo>
                    <a:lnTo>
                      <a:pt x="604" y="541"/>
                    </a:lnTo>
                    <a:lnTo>
                      <a:pt x="611" y="537"/>
                    </a:lnTo>
                    <a:lnTo>
                      <a:pt x="619" y="532"/>
                    </a:lnTo>
                    <a:lnTo>
                      <a:pt x="625" y="524"/>
                    </a:lnTo>
                    <a:lnTo>
                      <a:pt x="629" y="516"/>
                    </a:lnTo>
                    <a:lnTo>
                      <a:pt x="631" y="508"/>
                    </a:lnTo>
                    <a:lnTo>
                      <a:pt x="632" y="498"/>
                    </a:lnTo>
                    <a:lnTo>
                      <a:pt x="631" y="488"/>
                    </a:lnTo>
                    <a:lnTo>
                      <a:pt x="629" y="480"/>
                    </a:lnTo>
                    <a:lnTo>
                      <a:pt x="625" y="471"/>
                    </a:lnTo>
                    <a:lnTo>
                      <a:pt x="619" y="464"/>
                    </a:lnTo>
                    <a:lnTo>
                      <a:pt x="611" y="459"/>
                    </a:lnTo>
                    <a:lnTo>
                      <a:pt x="604" y="455"/>
                    </a:lnTo>
                    <a:lnTo>
                      <a:pt x="595" y="451"/>
                    </a:lnTo>
                    <a:lnTo>
                      <a:pt x="585" y="450"/>
                    </a:lnTo>
                    <a:lnTo>
                      <a:pt x="576" y="451"/>
                    </a:lnTo>
                    <a:lnTo>
                      <a:pt x="567" y="455"/>
                    </a:lnTo>
                    <a:lnTo>
                      <a:pt x="559" y="459"/>
                    </a:lnTo>
                    <a:lnTo>
                      <a:pt x="552" y="464"/>
                    </a:lnTo>
                    <a:lnTo>
                      <a:pt x="546" y="471"/>
                    </a:lnTo>
                    <a:lnTo>
                      <a:pt x="542" y="480"/>
                    </a:lnTo>
                    <a:lnTo>
                      <a:pt x="539" y="488"/>
                    </a:lnTo>
                    <a:lnTo>
                      <a:pt x="538" y="498"/>
                    </a:lnTo>
                    <a:lnTo>
                      <a:pt x="539" y="508"/>
                    </a:lnTo>
                    <a:lnTo>
                      <a:pt x="542" y="516"/>
                    </a:lnTo>
                    <a:lnTo>
                      <a:pt x="546" y="524"/>
                    </a:lnTo>
                    <a:lnTo>
                      <a:pt x="552" y="532"/>
                    </a:lnTo>
                    <a:lnTo>
                      <a:pt x="559" y="537"/>
                    </a:lnTo>
                    <a:lnTo>
                      <a:pt x="567" y="541"/>
                    </a:lnTo>
                    <a:lnTo>
                      <a:pt x="576" y="544"/>
                    </a:lnTo>
                    <a:lnTo>
                      <a:pt x="585" y="545"/>
                    </a:lnTo>
                    <a:close/>
                    <a:moveTo>
                      <a:pt x="0" y="720"/>
                    </a:moveTo>
                    <a:lnTo>
                      <a:pt x="0" y="628"/>
                    </a:lnTo>
                    <a:lnTo>
                      <a:pt x="0" y="621"/>
                    </a:lnTo>
                    <a:lnTo>
                      <a:pt x="2" y="616"/>
                    </a:lnTo>
                    <a:lnTo>
                      <a:pt x="3" y="610"/>
                    </a:lnTo>
                    <a:lnTo>
                      <a:pt x="5" y="605"/>
                    </a:lnTo>
                    <a:lnTo>
                      <a:pt x="8" y="599"/>
                    </a:lnTo>
                    <a:lnTo>
                      <a:pt x="11" y="594"/>
                    </a:lnTo>
                    <a:lnTo>
                      <a:pt x="14" y="589"/>
                    </a:lnTo>
                    <a:lnTo>
                      <a:pt x="18" y="585"/>
                    </a:lnTo>
                    <a:lnTo>
                      <a:pt x="22" y="581"/>
                    </a:lnTo>
                    <a:lnTo>
                      <a:pt x="28" y="578"/>
                    </a:lnTo>
                    <a:lnTo>
                      <a:pt x="32" y="574"/>
                    </a:lnTo>
                    <a:lnTo>
                      <a:pt x="38" y="572"/>
                    </a:lnTo>
                    <a:lnTo>
                      <a:pt x="43" y="570"/>
                    </a:lnTo>
                    <a:lnTo>
                      <a:pt x="48" y="568"/>
                    </a:lnTo>
                    <a:lnTo>
                      <a:pt x="55" y="568"/>
                    </a:lnTo>
                    <a:lnTo>
                      <a:pt x="61" y="567"/>
                    </a:lnTo>
                    <a:lnTo>
                      <a:pt x="127" y="567"/>
                    </a:lnTo>
                    <a:lnTo>
                      <a:pt x="133" y="568"/>
                    </a:lnTo>
                    <a:lnTo>
                      <a:pt x="139" y="568"/>
                    </a:lnTo>
                    <a:lnTo>
                      <a:pt x="144" y="570"/>
                    </a:lnTo>
                    <a:lnTo>
                      <a:pt x="151" y="572"/>
                    </a:lnTo>
                    <a:lnTo>
                      <a:pt x="156" y="574"/>
                    </a:lnTo>
                    <a:lnTo>
                      <a:pt x="161" y="578"/>
                    </a:lnTo>
                    <a:lnTo>
                      <a:pt x="166" y="581"/>
                    </a:lnTo>
                    <a:lnTo>
                      <a:pt x="170" y="585"/>
                    </a:lnTo>
                    <a:lnTo>
                      <a:pt x="175" y="589"/>
                    </a:lnTo>
                    <a:lnTo>
                      <a:pt x="179" y="594"/>
                    </a:lnTo>
                    <a:lnTo>
                      <a:pt x="182" y="599"/>
                    </a:lnTo>
                    <a:lnTo>
                      <a:pt x="184" y="605"/>
                    </a:lnTo>
                    <a:lnTo>
                      <a:pt x="187" y="610"/>
                    </a:lnTo>
                    <a:lnTo>
                      <a:pt x="188" y="616"/>
                    </a:lnTo>
                    <a:lnTo>
                      <a:pt x="189" y="621"/>
                    </a:lnTo>
                    <a:lnTo>
                      <a:pt x="189" y="628"/>
                    </a:lnTo>
                    <a:lnTo>
                      <a:pt x="189" y="720"/>
                    </a:lnTo>
                    <a:lnTo>
                      <a:pt x="0" y="720"/>
                    </a:lnTo>
                    <a:close/>
                  </a:path>
                </a:pathLst>
              </a:custGeom>
              <a:solidFill>
                <a:srgbClr val="2968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62" name="Freeform 94"/>
              <p:cNvSpPr>
                <a:spLocks noEditPoints="1"/>
              </p:cNvSpPr>
              <p:nvPr/>
            </p:nvSpPr>
            <p:spPr bwMode="auto">
              <a:xfrm>
                <a:off x="1380" y="3000"/>
                <a:ext cx="122" cy="209"/>
              </a:xfrm>
              <a:custGeom>
                <a:avLst/>
                <a:gdLst/>
                <a:ahLst/>
                <a:cxnLst>
                  <a:cxn ang="0">
                    <a:pos x="195" y="4"/>
                  </a:cxn>
                  <a:cxn ang="0">
                    <a:pos x="137" y="24"/>
                  </a:cxn>
                  <a:cxn ang="0">
                    <a:pos x="88" y="55"/>
                  </a:cxn>
                  <a:cxn ang="0">
                    <a:pos x="49" y="97"/>
                  </a:cxn>
                  <a:cxn ang="0">
                    <a:pos x="20" y="148"/>
                  </a:cxn>
                  <a:cxn ang="0">
                    <a:pos x="3" y="205"/>
                  </a:cxn>
                  <a:cxn ang="0">
                    <a:pos x="2" y="273"/>
                  </a:cxn>
                  <a:cxn ang="0">
                    <a:pos x="22" y="342"/>
                  </a:cxn>
                  <a:cxn ang="0">
                    <a:pos x="59" y="401"/>
                  </a:cxn>
                  <a:cxn ang="0">
                    <a:pos x="101" y="701"/>
                  </a:cxn>
                  <a:cxn ang="0">
                    <a:pos x="118" y="767"/>
                  </a:cxn>
                  <a:cxn ang="0">
                    <a:pos x="161" y="816"/>
                  </a:cxn>
                  <a:cxn ang="0">
                    <a:pos x="225" y="839"/>
                  </a:cxn>
                  <a:cxn ang="0">
                    <a:pos x="289" y="833"/>
                  </a:cxn>
                  <a:cxn ang="0">
                    <a:pos x="346" y="798"/>
                  </a:cxn>
                  <a:cxn ang="0">
                    <a:pos x="380" y="742"/>
                  </a:cxn>
                  <a:cxn ang="0">
                    <a:pos x="397" y="430"/>
                  </a:cxn>
                  <a:cxn ang="0">
                    <a:pos x="445" y="379"/>
                  </a:cxn>
                  <a:cxn ang="0">
                    <a:pos x="475" y="316"/>
                  </a:cxn>
                  <a:cxn ang="0">
                    <a:pos x="487" y="243"/>
                  </a:cxn>
                  <a:cxn ang="0">
                    <a:pos x="478" y="182"/>
                  </a:cxn>
                  <a:cxn ang="0">
                    <a:pos x="457" y="127"/>
                  </a:cxn>
                  <a:cxn ang="0">
                    <a:pos x="423" y="79"/>
                  </a:cxn>
                  <a:cxn ang="0">
                    <a:pos x="379" y="42"/>
                  </a:cxn>
                  <a:cxn ang="0">
                    <a:pos x="327" y="14"/>
                  </a:cxn>
                  <a:cxn ang="0">
                    <a:pos x="268" y="1"/>
                  </a:cxn>
                  <a:cxn ang="0">
                    <a:pos x="286" y="594"/>
                  </a:cxn>
                  <a:cxn ang="0">
                    <a:pos x="274" y="361"/>
                  </a:cxn>
                  <a:cxn ang="0">
                    <a:pos x="234" y="349"/>
                  </a:cxn>
                  <a:cxn ang="0">
                    <a:pos x="203" y="375"/>
                  </a:cxn>
                  <a:cxn ang="0">
                    <a:pos x="148" y="414"/>
                  </a:cxn>
                  <a:cxn ang="0">
                    <a:pos x="98" y="374"/>
                  </a:cxn>
                  <a:cxn ang="0">
                    <a:pos x="63" y="320"/>
                  </a:cxn>
                  <a:cxn ang="0">
                    <a:pos x="48" y="256"/>
                  </a:cxn>
                  <a:cxn ang="0">
                    <a:pos x="63" y="167"/>
                  </a:cxn>
                  <a:cxn ang="0">
                    <a:pos x="119" y="92"/>
                  </a:cxn>
                  <a:cxn ang="0">
                    <a:pos x="204" y="51"/>
                  </a:cxn>
                  <a:cxn ang="0">
                    <a:pos x="301" y="56"/>
                  </a:cxn>
                  <a:cxn ang="0">
                    <a:pos x="381" y="104"/>
                  </a:cxn>
                  <a:cxn ang="0">
                    <a:pos x="430" y="184"/>
                  </a:cxn>
                  <a:cxn ang="0">
                    <a:pos x="437" y="270"/>
                  </a:cxn>
                  <a:cxn ang="0">
                    <a:pos x="418" y="331"/>
                  </a:cxn>
                  <a:cxn ang="0">
                    <a:pos x="379" y="382"/>
                  </a:cxn>
                  <a:cxn ang="0">
                    <a:pos x="372" y="205"/>
                  </a:cxn>
                  <a:cxn ang="0">
                    <a:pos x="296" y="170"/>
                  </a:cxn>
                  <a:cxn ang="0">
                    <a:pos x="208" y="167"/>
                  </a:cxn>
                  <a:cxn ang="0">
                    <a:pos x="129" y="196"/>
                  </a:cxn>
                  <a:cxn ang="0">
                    <a:pos x="105" y="221"/>
                  </a:cxn>
                  <a:cxn ang="0">
                    <a:pos x="113" y="243"/>
                  </a:cxn>
                  <a:cxn ang="0">
                    <a:pos x="136" y="248"/>
                  </a:cxn>
                  <a:cxn ang="0">
                    <a:pos x="177" y="225"/>
                  </a:cxn>
                  <a:cxn ang="0">
                    <a:pos x="244" y="211"/>
                  </a:cxn>
                  <a:cxn ang="0">
                    <a:pos x="309" y="225"/>
                  </a:cxn>
                  <a:cxn ang="0">
                    <a:pos x="352" y="248"/>
                  </a:cxn>
                  <a:cxn ang="0">
                    <a:pos x="374" y="243"/>
                  </a:cxn>
                  <a:cxn ang="0">
                    <a:pos x="381" y="221"/>
                  </a:cxn>
                </a:cxnLst>
                <a:rect l="0" t="0" r="r" b="b"/>
                <a:pathLst>
                  <a:path w="487" h="839">
                    <a:moveTo>
                      <a:pt x="244" y="0"/>
                    </a:moveTo>
                    <a:lnTo>
                      <a:pt x="231" y="0"/>
                    </a:lnTo>
                    <a:lnTo>
                      <a:pt x="219" y="1"/>
                    </a:lnTo>
                    <a:lnTo>
                      <a:pt x="206" y="2"/>
                    </a:lnTo>
                    <a:lnTo>
                      <a:pt x="195" y="4"/>
                    </a:lnTo>
                    <a:lnTo>
                      <a:pt x="182" y="7"/>
                    </a:lnTo>
                    <a:lnTo>
                      <a:pt x="171" y="10"/>
                    </a:lnTo>
                    <a:lnTo>
                      <a:pt x="159" y="14"/>
                    </a:lnTo>
                    <a:lnTo>
                      <a:pt x="149" y="19"/>
                    </a:lnTo>
                    <a:lnTo>
                      <a:pt x="137" y="24"/>
                    </a:lnTo>
                    <a:lnTo>
                      <a:pt x="127" y="29"/>
                    </a:lnTo>
                    <a:lnTo>
                      <a:pt x="118" y="34"/>
                    </a:lnTo>
                    <a:lnTo>
                      <a:pt x="107" y="42"/>
                    </a:lnTo>
                    <a:lnTo>
                      <a:pt x="98" y="48"/>
                    </a:lnTo>
                    <a:lnTo>
                      <a:pt x="88" y="55"/>
                    </a:lnTo>
                    <a:lnTo>
                      <a:pt x="80" y="62"/>
                    </a:lnTo>
                    <a:lnTo>
                      <a:pt x="72" y="71"/>
                    </a:lnTo>
                    <a:lnTo>
                      <a:pt x="63" y="79"/>
                    </a:lnTo>
                    <a:lnTo>
                      <a:pt x="56" y="88"/>
                    </a:lnTo>
                    <a:lnTo>
                      <a:pt x="49" y="97"/>
                    </a:lnTo>
                    <a:lnTo>
                      <a:pt x="41" y="107"/>
                    </a:lnTo>
                    <a:lnTo>
                      <a:pt x="35" y="117"/>
                    </a:lnTo>
                    <a:lnTo>
                      <a:pt x="30" y="127"/>
                    </a:lnTo>
                    <a:lnTo>
                      <a:pt x="24" y="137"/>
                    </a:lnTo>
                    <a:lnTo>
                      <a:pt x="20" y="148"/>
                    </a:lnTo>
                    <a:lnTo>
                      <a:pt x="15" y="159"/>
                    </a:lnTo>
                    <a:lnTo>
                      <a:pt x="11" y="171"/>
                    </a:lnTo>
                    <a:lnTo>
                      <a:pt x="8" y="182"/>
                    </a:lnTo>
                    <a:lnTo>
                      <a:pt x="5" y="194"/>
                    </a:lnTo>
                    <a:lnTo>
                      <a:pt x="3" y="205"/>
                    </a:lnTo>
                    <a:lnTo>
                      <a:pt x="2" y="218"/>
                    </a:lnTo>
                    <a:lnTo>
                      <a:pt x="1" y="230"/>
                    </a:lnTo>
                    <a:lnTo>
                      <a:pt x="0" y="243"/>
                    </a:lnTo>
                    <a:lnTo>
                      <a:pt x="1" y="257"/>
                    </a:lnTo>
                    <a:lnTo>
                      <a:pt x="2" y="273"/>
                    </a:lnTo>
                    <a:lnTo>
                      <a:pt x="4" y="288"/>
                    </a:lnTo>
                    <a:lnTo>
                      <a:pt x="7" y="301"/>
                    </a:lnTo>
                    <a:lnTo>
                      <a:pt x="11" y="316"/>
                    </a:lnTo>
                    <a:lnTo>
                      <a:pt x="15" y="329"/>
                    </a:lnTo>
                    <a:lnTo>
                      <a:pt x="22" y="342"/>
                    </a:lnTo>
                    <a:lnTo>
                      <a:pt x="28" y="354"/>
                    </a:lnTo>
                    <a:lnTo>
                      <a:pt x="34" y="367"/>
                    </a:lnTo>
                    <a:lnTo>
                      <a:pt x="42" y="379"/>
                    </a:lnTo>
                    <a:lnTo>
                      <a:pt x="50" y="391"/>
                    </a:lnTo>
                    <a:lnTo>
                      <a:pt x="59" y="401"/>
                    </a:lnTo>
                    <a:lnTo>
                      <a:pt x="69" y="412"/>
                    </a:lnTo>
                    <a:lnTo>
                      <a:pt x="79" y="422"/>
                    </a:lnTo>
                    <a:lnTo>
                      <a:pt x="89" y="430"/>
                    </a:lnTo>
                    <a:lnTo>
                      <a:pt x="101" y="440"/>
                    </a:lnTo>
                    <a:lnTo>
                      <a:pt x="101" y="701"/>
                    </a:lnTo>
                    <a:lnTo>
                      <a:pt x="101" y="715"/>
                    </a:lnTo>
                    <a:lnTo>
                      <a:pt x="103" y="728"/>
                    </a:lnTo>
                    <a:lnTo>
                      <a:pt x="107" y="742"/>
                    </a:lnTo>
                    <a:lnTo>
                      <a:pt x="111" y="755"/>
                    </a:lnTo>
                    <a:lnTo>
                      <a:pt x="118" y="767"/>
                    </a:lnTo>
                    <a:lnTo>
                      <a:pt x="124" y="779"/>
                    </a:lnTo>
                    <a:lnTo>
                      <a:pt x="132" y="789"/>
                    </a:lnTo>
                    <a:lnTo>
                      <a:pt x="140" y="798"/>
                    </a:lnTo>
                    <a:lnTo>
                      <a:pt x="151" y="808"/>
                    </a:lnTo>
                    <a:lnTo>
                      <a:pt x="161" y="816"/>
                    </a:lnTo>
                    <a:lnTo>
                      <a:pt x="173" y="822"/>
                    </a:lnTo>
                    <a:lnTo>
                      <a:pt x="185" y="829"/>
                    </a:lnTo>
                    <a:lnTo>
                      <a:pt x="198" y="833"/>
                    </a:lnTo>
                    <a:lnTo>
                      <a:pt x="211" y="837"/>
                    </a:lnTo>
                    <a:lnTo>
                      <a:pt x="225" y="839"/>
                    </a:lnTo>
                    <a:lnTo>
                      <a:pt x="238" y="839"/>
                    </a:lnTo>
                    <a:lnTo>
                      <a:pt x="248" y="839"/>
                    </a:lnTo>
                    <a:lnTo>
                      <a:pt x="262" y="839"/>
                    </a:lnTo>
                    <a:lnTo>
                      <a:pt x="276" y="837"/>
                    </a:lnTo>
                    <a:lnTo>
                      <a:pt x="289" y="833"/>
                    </a:lnTo>
                    <a:lnTo>
                      <a:pt x="302" y="829"/>
                    </a:lnTo>
                    <a:lnTo>
                      <a:pt x="314" y="822"/>
                    </a:lnTo>
                    <a:lnTo>
                      <a:pt x="325" y="816"/>
                    </a:lnTo>
                    <a:lnTo>
                      <a:pt x="335" y="808"/>
                    </a:lnTo>
                    <a:lnTo>
                      <a:pt x="346" y="798"/>
                    </a:lnTo>
                    <a:lnTo>
                      <a:pt x="354" y="789"/>
                    </a:lnTo>
                    <a:lnTo>
                      <a:pt x="363" y="779"/>
                    </a:lnTo>
                    <a:lnTo>
                      <a:pt x="370" y="767"/>
                    </a:lnTo>
                    <a:lnTo>
                      <a:pt x="375" y="755"/>
                    </a:lnTo>
                    <a:lnTo>
                      <a:pt x="380" y="742"/>
                    </a:lnTo>
                    <a:lnTo>
                      <a:pt x="383" y="728"/>
                    </a:lnTo>
                    <a:lnTo>
                      <a:pt x="385" y="715"/>
                    </a:lnTo>
                    <a:lnTo>
                      <a:pt x="387" y="701"/>
                    </a:lnTo>
                    <a:lnTo>
                      <a:pt x="387" y="440"/>
                    </a:lnTo>
                    <a:lnTo>
                      <a:pt x="397" y="430"/>
                    </a:lnTo>
                    <a:lnTo>
                      <a:pt x="407" y="421"/>
                    </a:lnTo>
                    <a:lnTo>
                      <a:pt x="418" y="412"/>
                    </a:lnTo>
                    <a:lnTo>
                      <a:pt x="427" y="401"/>
                    </a:lnTo>
                    <a:lnTo>
                      <a:pt x="437" y="391"/>
                    </a:lnTo>
                    <a:lnTo>
                      <a:pt x="445" y="379"/>
                    </a:lnTo>
                    <a:lnTo>
                      <a:pt x="452" y="367"/>
                    </a:lnTo>
                    <a:lnTo>
                      <a:pt x="459" y="354"/>
                    </a:lnTo>
                    <a:lnTo>
                      <a:pt x="466" y="342"/>
                    </a:lnTo>
                    <a:lnTo>
                      <a:pt x="471" y="329"/>
                    </a:lnTo>
                    <a:lnTo>
                      <a:pt x="475" y="316"/>
                    </a:lnTo>
                    <a:lnTo>
                      <a:pt x="479" y="301"/>
                    </a:lnTo>
                    <a:lnTo>
                      <a:pt x="482" y="288"/>
                    </a:lnTo>
                    <a:lnTo>
                      <a:pt x="485" y="273"/>
                    </a:lnTo>
                    <a:lnTo>
                      <a:pt x="486" y="257"/>
                    </a:lnTo>
                    <a:lnTo>
                      <a:pt x="487" y="243"/>
                    </a:lnTo>
                    <a:lnTo>
                      <a:pt x="487" y="230"/>
                    </a:lnTo>
                    <a:lnTo>
                      <a:pt x="486" y="218"/>
                    </a:lnTo>
                    <a:lnTo>
                      <a:pt x="483" y="205"/>
                    </a:lnTo>
                    <a:lnTo>
                      <a:pt x="481" y="194"/>
                    </a:lnTo>
                    <a:lnTo>
                      <a:pt x="478" y="182"/>
                    </a:lnTo>
                    <a:lnTo>
                      <a:pt x="475" y="171"/>
                    </a:lnTo>
                    <a:lnTo>
                      <a:pt x="472" y="159"/>
                    </a:lnTo>
                    <a:lnTo>
                      <a:pt x="467" y="148"/>
                    </a:lnTo>
                    <a:lnTo>
                      <a:pt x="463" y="137"/>
                    </a:lnTo>
                    <a:lnTo>
                      <a:pt x="457" y="127"/>
                    </a:lnTo>
                    <a:lnTo>
                      <a:pt x="451" y="117"/>
                    </a:lnTo>
                    <a:lnTo>
                      <a:pt x="445" y="107"/>
                    </a:lnTo>
                    <a:lnTo>
                      <a:pt x="438" y="97"/>
                    </a:lnTo>
                    <a:lnTo>
                      <a:pt x="431" y="88"/>
                    </a:lnTo>
                    <a:lnTo>
                      <a:pt x="423" y="79"/>
                    </a:lnTo>
                    <a:lnTo>
                      <a:pt x="416" y="71"/>
                    </a:lnTo>
                    <a:lnTo>
                      <a:pt x="406" y="62"/>
                    </a:lnTo>
                    <a:lnTo>
                      <a:pt x="398" y="55"/>
                    </a:lnTo>
                    <a:lnTo>
                      <a:pt x="389" y="48"/>
                    </a:lnTo>
                    <a:lnTo>
                      <a:pt x="379" y="42"/>
                    </a:lnTo>
                    <a:lnTo>
                      <a:pt x="370" y="34"/>
                    </a:lnTo>
                    <a:lnTo>
                      <a:pt x="359" y="29"/>
                    </a:lnTo>
                    <a:lnTo>
                      <a:pt x="349" y="24"/>
                    </a:lnTo>
                    <a:lnTo>
                      <a:pt x="338" y="19"/>
                    </a:lnTo>
                    <a:lnTo>
                      <a:pt x="327" y="14"/>
                    </a:lnTo>
                    <a:lnTo>
                      <a:pt x="316" y="10"/>
                    </a:lnTo>
                    <a:lnTo>
                      <a:pt x="304" y="7"/>
                    </a:lnTo>
                    <a:lnTo>
                      <a:pt x="293" y="4"/>
                    </a:lnTo>
                    <a:lnTo>
                      <a:pt x="280" y="2"/>
                    </a:lnTo>
                    <a:lnTo>
                      <a:pt x="268" y="1"/>
                    </a:lnTo>
                    <a:lnTo>
                      <a:pt x="256" y="0"/>
                    </a:lnTo>
                    <a:lnTo>
                      <a:pt x="244" y="0"/>
                    </a:lnTo>
                    <a:close/>
                    <a:moveTo>
                      <a:pt x="339" y="414"/>
                    </a:moveTo>
                    <a:lnTo>
                      <a:pt x="339" y="594"/>
                    </a:lnTo>
                    <a:lnTo>
                      <a:pt x="286" y="594"/>
                    </a:lnTo>
                    <a:lnTo>
                      <a:pt x="286" y="392"/>
                    </a:lnTo>
                    <a:lnTo>
                      <a:pt x="286" y="383"/>
                    </a:lnTo>
                    <a:lnTo>
                      <a:pt x="283" y="375"/>
                    </a:lnTo>
                    <a:lnTo>
                      <a:pt x="279" y="368"/>
                    </a:lnTo>
                    <a:lnTo>
                      <a:pt x="274" y="361"/>
                    </a:lnTo>
                    <a:lnTo>
                      <a:pt x="268" y="355"/>
                    </a:lnTo>
                    <a:lnTo>
                      <a:pt x="260" y="351"/>
                    </a:lnTo>
                    <a:lnTo>
                      <a:pt x="252" y="349"/>
                    </a:lnTo>
                    <a:lnTo>
                      <a:pt x="244" y="348"/>
                    </a:lnTo>
                    <a:lnTo>
                      <a:pt x="234" y="349"/>
                    </a:lnTo>
                    <a:lnTo>
                      <a:pt x="226" y="351"/>
                    </a:lnTo>
                    <a:lnTo>
                      <a:pt x="219" y="355"/>
                    </a:lnTo>
                    <a:lnTo>
                      <a:pt x="212" y="361"/>
                    </a:lnTo>
                    <a:lnTo>
                      <a:pt x="207" y="368"/>
                    </a:lnTo>
                    <a:lnTo>
                      <a:pt x="203" y="375"/>
                    </a:lnTo>
                    <a:lnTo>
                      <a:pt x="201" y="383"/>
                    </a:lnTo>
                    <a:lnTo>
                      <a:pt x="200" y="392"/>
                    </a:lnTo>
                    <a:lnTo>
                      <a:pt x="200" y="594"/>
                    </a:lnTo>
                    <a:lnTo>
                      <a:pt x="148" y="594"/>
                    </a:lnTo>
                    <a:lnTo>
                      <a:pt x="148" y="414"/>
                    </a:lnTo>
                    <a:lnTo>
                      <a:pt x="137" y="406"/>
                    </a:lnTo>
                    <a:lnTo>
                      <a:pt x="127" y="399"/>
                    </a:lnTo>
                    <a:lnTo>
                      <a:pt x="117" y="392"/>
                    </a:lnTo>
                    <a:lnTo>
                      <a:pt x="107" y="382"/>
                    </a:lnTo>
                    <a:lnTo>
                      <a:pt x="98" y="374"/>
                    </a:lnTo>
                    <a:lnTo>
                      <a:pt x="90" y="364"/>
                    </a:lnTo>
                    <a:lnTo>
                      <a:pt x="82" y="353"/>
                    </a:lnTo>
                    <a:lnTo>
                      <a:pt x="76" y="343"/>
                    </a:lnTo>
                    <a:lnTo>
                      <a:pt x="70" y="331"/>
                    </a:lnTo>
                    <a:lnTo>
                      <a:pt x="63" y="320"/>
                    </a:lnTo>
                    <a:lnTo>
                      <a:pt x="59" y="308"/>
                    </a:lnTo>
                    <a:lnTo>
                      <a:pt x="55" y="296"/>
                    </a:lnTo>
                    <a:lnTo>
                      <a:pt x="52" y="282"/>
                    </a:lnTo>
                    <a:lnTo>
                      <a:pt x="50" y="270"/>
                    </a:lnTo>
                    <a:lnTo>
                      <a:pt x="48" y="256"/>
                    </a:lnTo>
                    <a:lnTo>
                      <a:pt x="48" y="243"/>
                    </a:lnTo>
                    <a:lnTo>
                      <a:pt x="49" y="223"/>
                    </a:lnTo>
                    <a:lnTo>
                      <a:pt x="52" y="203"/>
                    </a:lnTo>
                    <a:lnTo>
                      <a:pt x="56" y="184"/>
                    </a:lnTo>
                    <a:lnTo>
                      <a:pt x="63" y="167"/>
                    </a:lnTo>
                    <a:lnTo>
                      <a:pt x="72" y="150"/>
                    </a:lnTo>
                    <a:lnTo>
                      <a:pt x="81" y="133"/>
                    </a:lnTo>
                    <a:lnTo>
                      <a:pt x="93" y="119"/>
                    </a:lnTo>
                    <a:lnTo>
                      <a:pt x="105" y="104"/>
                    </a:lnTo>
                    <a:lnTo>
                      <a:pt x="119" y="92"/>
                    </a:lnTo>
                    <a:lnTo>
                      <a:pt x="134" y="80"/>
                    </a:lnTo>
                    <a:lnTo>
                      <a:pt x="150" y="71"/>
                    </a:lnTo>
                    <a:lnTo>
                      <a:pt x="168" y="62"/>
                    </a:lnTo>
                    <a:lnTo>
                      <a:pt x="185" y="56"/>
                    </a:lnTo>
                    <a:lnTo>
                      <a:pt x="204" y="51"/>
                    </a:lnTo>
                    <a:lnTo>
                      <a:pt x="223" y="48"/>
                    </a:lnTo>
                    <a:lnTo>
                      <a:pt x="244" y="47"/>
                    </a:lnTo>
                    <a:lnTo>
                      <a:pt x="263" y="48"/>
                    </a:lnTo>
                    <a:lnTo>
                      <a:pt x="282" y="51"/>
                    </a:lnTo>
                    <a:lnTo>
                      <a:pt x="301" y="56"/>
                    </a:lnTo>
                    <a:lnTo>
                      <a:pt x="320" y="62"/>
                    </a:lnTo>
                    <a:lnTo>
                      <a:pt x="336" y="71"/>
                    </a:lnTo>
                    <a:lnTo>
                      <a:pt x="352" y="80"/>
                    </a:lnTo>
                    <a:lnTo>
                      <a:pt x="368" y="92"/>
                    </a:lnTo>
                    <a:lnTo>
                      <a:pt x="381" y="104"/>
                    </a:lnTo>
                    <a:lnTo>
                      <a:pt x="394" y="119"/>
                    </a:lnTo>
                    <a:lnTo>
                      <a:pt x="405" y="133"/>
                    </a:lnTo>
                    <a:lnTo>
                      <a:pt x="416" y="150"/>
                    </a:lnTo>
                    <a:lnTo>
                      <a:pt x="423" y="167"/>
                    </a:lnTo>
                    <a:lnTo>
                      <a:pt x="430" y="184"/>
                    </a:lnTo>
                    <a:lnTo>
                      <a:pt x="434" y="203"/>
                    </a:lnTo>
                    <a:lnTo>
                      <a:pt x="438" y="223"/>
                    </a:lnTo>
                    <a:lnTo>
                      <a:pt x="439" y="243"/>
                    </a:lnTo>
                    <a:lnTo>
                      <a:pt x="439" y="256"/>
                    </a:lnTo>
                    <a:lnTo>
                      <a:pt x="437" y="270"/>
                    </a:lnTo>
                    <a:lnTo>
                      <a:pt x="434" y="282"/>
                    </a:lnTo>
                    <a:lnTo>
                      <a:pt x="431" y="296"/>
                    </a:lnTo>
                    <a:lnTo>
                      <a:pt x="427" y="308"/>
                    </a:lnTo>
                    <a:lnTo>
                      <a:pt x="423" y="320"/>
                    </a:lnTo>
                    <a:lnTo>
                      <a:pt x="418" y="331"/>
                    </a:lnTo>
                    <a:lnTo>
                      <a:pt x="412" y="343"/>
                    </a:lnTo>
                    <a:lnTo>
                      <a:pt x="404" y="353"/>
                    </a:lnTo>
                    <a:lnTo>
                      <a:pt x="397" y="364"/>
                    </a:lnTo>
                    <a:lnTo>
                      <a:pt x="389" y="374"/>
                    </a:lnTo>
                    <a:lnTo>
                      <a:pt x="379" y="382"/>
                    </a:lnTo>
                    <a:lnTo>
                      <a:pt x="370" y="392"/>
                    </a:lnTo>
                    <a:lnTo>
                      <a:pt x="360" y="399"/>
                    </a:lnTo>
                    <a:lnTo>
                      <a:pt x="350" y="406"/>
                    </a:lnTo>
                    <a:lnTo>
                      <a:pt x="339" y="414"/>
                    </a:lnTo>
                    <a:close/>
                    <a:moveTo>
                      <a:pt x="372" y="205"/>
                    </a:moveTo>
                    <a:lnTo>
                      <a:pt x="357" y="196"/>
                    </a:lnTo>
                    <a:lnTo>
                      <a:pt x="343" y="189"/>
                    </a:lnTo>
                    <a:lnTo>
                      <a:pt x="328" y="181"/>
                    </a:lnTo>
                    <a:lnTo>
                      <a:pt x="311" y="175"/>
                    </a:lnTo>
                    <a:lnTo>
                      <a:pt x="296" y="170"/>
                    </a:lnTo>
                    <a:lnTo>
                      <a:pt x="278" y="167"/>
                    </a:lnTo>
                    <a:lnTo>
                      <a:pt x="261" y="165"/>
                    </a:lnTo>
                    <a:lnTo>
                      <a:pt x="244" y="163"/>
                    </a:lnTo>
                    <a:lnTo>
                      <a:pt x="226" y="165"/>
                    </a:lnTo>
                    <a:lnTo>
                      <a:pt x="208" y="167"/>
                    </a:lnTo>
                    <a:lnTo>
                      <a:pt x="192" y="170"/>
                    </a:lnTo>
                    <a:lnTo>
                      <a:pt x="175" y="175"/>
                    </a:lnTo>
                    <a:lnTo>
                      <a:pt x="158" y="181"/>
                    </a:lnTo>
                    <a:lnTo>
                      <a:pt x="144" y="189"/>
                    </a:lnTo>
                    <a:lnTo>
                      <a:pt x="129" y="196"/>
                    </a:lnTo>
                    <a:lnTo>
                      <a:pt x="114" y="205"/>
                    </a:lnTo>
                    <a:lnTo>
                      <a:pt x="111" y="208"/>
                    </a:lnTo>
                    <a:lnTo>
                      <a:pt x="108" y="212"/>
                    </a:lnTo>
                    <a:lnTo>
                      <a:pt x="106" y="217"/>
                    </a:lnTo>
                    <a:lnTo>
                      <a:pt x="105" y="221"/>
                    </a:lnTo>
                    <a:lnTo>
                      <a:pt x="105" y="226"/>
                    </a:lnTo>
                    <a:lnTo>
                      <a:pt x="106" y="230"/>
                    </a:lnTo>
                    <a:lnTo>
                      <a:pt x="107" y="234"/>
                    </a:lnTo>
                    <a:lnTo>
                      <a:pt x="109" y="239"/>
                    </a:lnTo>
                    <a:lnTo>
                      <a:pt x="113" y="243"/>
                    </a:lnTo>
                    <a:lnTo>
                      <a:pt x="119" y="246"/>
                    </a:lnTo>
                    <a:lnTo>
                      <a:pt x="124" y="248"/>
                    </a:lnTo>
                    <a:lnTo>
                      <a:pt x="129" y="249"/>
                    </a:lnTo>
                    <a:lnTo>
                      <a:pt x="132" y="248"/>
                    </a:lnTo>
                    <a:lnTo>
                      <a:pt x="136" y="248"/>
                    </a:lnTo>
                    <a:lnTo>
                      <a:pt x="139" y="246"/>
                    </a:lnTo>
                    <a:lnTo>
                      <a:pt x="143" y="244"/>
                    </a:lnTo>
                    <a:lnTo>
                      <a:pt x="154" y="236"/>
                    </a:lnTo>
                    <a:lnTo>
                      <a:pt x="165" y="230"/>
                    </a:lnTo>
                    <a:lnTo>
                      <a:pt x="177" y="225"/>
                    </a:lnTo>
                    <a:lnTo>
                      <a:pt x="189" y="220"/>
                    </a:lnTo>
                    <a:lnTo>
                      <a:pt x="202" y="217"/>
                    </a:lnTo>
                    <a:lnTo>
                      <a:pt x="216" y="214"/>
                    </a:lnTo>
                    <a:lnTo>
                      <a:pt x="229" y="212"/>
                    </a:lnTo>
                    <a:lnTo>
                      <a:pt x="244" y="211"/>
                    </a:lnTo>
                    <a:lnTo>
                      <a:pt x="257" y="212"/>
                    </a:lnTo>
                    <a:lnTo>
                      <a:pt x="271" y="214"/>
                    </a:lnTo>
                    <a:lnTo>
                      <a:pt x="284" y="217"/>
                    </a:lnTo>
                    <a:lnTo>
                      <a:pt x="297" y="220"/>
                    </a:lnTo>
                    <a:lnTo>
                      <a:pt x="309" y="225"/>
                    </a:lnTo>
                    <a:lnTo>
                      <a:pt x="322" y="230"/>
                    </a:lnTo>
                    <a:lnTo>
                      <a:pt x="333" y="236"/>
                    </a:lnTo>
                    <a:lnTo>
                      <a:pt x="344" y="244"/>
                    </a:lnTo>
                    <a:lnTo>
                      <a:pt x="348" y="247"/>
                    </a:lnTo>
                    <a:lnTo>
                      <a:pt x="352" y="248"/>
                    </a:lnTo>
                    <a:lnTo>
                      <a:pt x="357" y="249"/>
                    </a:lnTo>
                    <a:lnTo>
                      <a:pt x="361" y="248"/>
                    </a:lnTo>
                    <a:lnTo>
                      <a:pt x="366" y="247"/>
                    </a:lnTo>
                    <a:lnTo>
                      <a:pt x="370" y="245"/>
                    </a:lnTo>
                    <a:lnTo>
                      <a:pt x="374" y="243"/>
                    </a:lnTo>
                    <a:lnTo>
                      <a:pt x="377" y="239"/>
                    </a:lnTo>
                    <a:lnTo>
                      <a:pt x="379" y="234"/>
                    </a:lnTo>
                    <a:lnTo>
                      <a:pt x="381" y="230"/>
                    </a:lnTo>
                    <a:lnTo>
                      <a:pt x="381" y="226"/>
                    </a:lnTo>
                    <a:lnTo>
                      <a:pt x="381" y="221"/>
                    </a:lnTo>
                    <a:lnTo>
                      <a:pt x="380" y="217"/>
                    </a:lnTo>
                    <a:lnTo>
                      <a:pt x="378" y="212"/>
                    </a:lnTo>
                    <a:lnTo>
                      <a:pt x="375" y="208"/>
                    </a:lnTo>
                    <a:lnTo>
                      <a:pt x="372" y="205"/>
                    </a:lnTo>
                    <a:close/>
                  </a:path>
                </a:pathLst>
              </a:custGeom>
              <a:solidFill>
                <a:srgbClr val="2968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63" name="Freeform 95"/>
              <p:cNvSpPr>
                <a:spLocks noEditPoints="1"/>
              </p:cNvSpPr>
              <p:nvPr/>
            </p:nvSpPr>
            <p:spPr bwMode="auto">
              <a:xfrm>
                <a:off x="1139" y="4011"/>
                <a:ext cx="120" cy="137"/>
              </a:xfrm>
              <a:custGeom>
                <a:avLst/>
                <a:gdLst/>
                <a:ahLst/>
                <a:cxnLst>
                  <a:cxn ang="0">
                    <a:pos x="0" y="138"/>
                  </a:cxn>
                  <a:cxn ang="0">
                    <a:pos x="0" y="413"/>
                  </a:cxn>
                  <a:cxn ang="0">
                    <a:pos x="240" y="550"/>
                  </a:cxn>
                  <a:cxn ang="0">
                    <a:pos x="482" y="411"/>
                  </a:cxn>
                  <a:cxn ang="0">
                    <a:pos x="482" y="141"/>
                  </a:cxn>
                  <a:cxn ang="0">
                    <a:pos x="239" y="0"/>
                  </a:cxn>
                  <a:cxn ang="0">
                    <a:pos x="0" y="138"/>
                  </a:cxn>
                  <a:cxn ang="0">
                    <a:pos x="159" y="229"/>
                  </a:cxn>
                  <a:cxn ang="0">
                    <a:pos x="159" y="323"/>
                  </a:cxn>
                  <a:cxn ang="0">
                    <a:pos x="240" y="370"/>
                  </a:cxn>
                  <a:cxn ang="0">
                    <a:pos x="324" y="322"/>
                  </a:cxn>
                  <a:cxn ang="0">
                    <a:pos x="324" y="230"/>
                  </a:cxn>
                  <a:cxn ang="0">
                    <a:pos x="240" y="182"/>
                  </a:cxn>
                  <a:cxn ang="0">
                    <a:pos x="159" y="229"/>
                  </a:cxn>
                </a:cxnLst>
                <a:rect l="0" t="0" r="r" b="b"/>
                <a:pathLst>
                  <a:path w="482" h="550">
                    <a:moveTo>
                      <a:pt x="0" y="138"/>
                    </a:moveTo>
                    <a:lnTo>
                      <a:pt x="0" y="413"/>
                    </a:lnTo>
                    <a:lnTo>
                      <a:pt x="240" y="550"/>
                    </a:lnTo>
                    <a:lnTo>
                      <a:pt x="482" y="411"/>
                    </a:lnTo>
                    <a:lnTo>
                      <a:pt x="482" y="141"/>
                    </a:lnTo>
                    <a:lnTo>
                      <a:pt x="239" y="0"/>
                    </a:lnTo>
                    <a:lnTo>
                      <a:pt x="0" y="138"/>
                    </a:lnTo>
                    <a:close/>
                    <a:moveTo>
                      <a:pt x="159" y="229"/>
                    </a:moveTo>
                    <a:lnTo>
                      <a:pt x="159" y="323"/>
                    </a:lnTo>
                    <a:lnTo>
                      <a:pt x="240" y="370"/>
                    </a:lnTo>
                    <a:lnTo>
                      <a:pt x="324" y="322"/>
                    </a:lnTo>
                    <a:lnTo>
                      <a:pt x="324" y="230"/>
                    </a:lnTo>
                    <a:lnTo>
                      <a:pt x="240" y="182"/>
                    </a:lnTo>
                    <a:lnTo>
                      <a:pt x="159" y="229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64" name="Freeform 96"/>
              <p:cNvSpPr>
                <a:spLocks noEditPoints="1"/>
              </p:cNvSpPr>
              <p:nvPr/>
            </p:nvSpPr>
            <p:spPr bwMode="auto">
              <a:xfrm>
                <a:off x="1880" y="1399"/>
                <a:ext cx="97" cy="84"/>
              </a:xfrm>
              <a:custGeom>
                <a:avLst/>
                <a:gdLst/>
                <a:ahLst/>
                <a:cxnLst>
                  <a:cxn ang="0">
                    <a:pos x="0" y="174"/>
                  </a:cxn>
                  <a:cxn ang="0">
                    <a:pos x="101" y="339"/>
                  </a:cxn>
                  <a:cxn ang="0">
                    <a:pos x="295" y="333"/>
                  </a:cxn>
                  <a:cxn ang="0">
                    <a:pos x="389" y="162"/>
                  </a:cxn>
                  <a:cxn ang="0">
                    <a:pos x="290" y="0"/>
                  </a:cxn>
                  <a:cxn ang="0">
                    <a:pos x="93" y="4"/>
                  </a:cxn>
                  <a:cxn ang="0">
                    <a:pos x="0" y="174"/>
                  </a:cxn>
                  <a:cxn ang="0">
                    <a:pos x="128" y="170"/>
                  </a:cxn>
                  <a:cxn ang="0">
                    <a:pos x="163" y="226"/>
                  </a:cxn>
                  <a:cxn ang="0">
                    <a:pos x="230" y="224"/>
                  </a:cxn>
                  <a:cxn ang="0">
                    <a:pos x="261" y="166"/>
                  </a:cxn>
                  <a:cxn ang="0">
                    <a:pos x="227" y="111"/>
                  </a:cxn>
                  <a:cxn ang="0">
                    <a:pos x="160" y="113"/>
                  </a:cxn>
                  <a:cxn ang="0">
                    <a:pos x="128" y="170"/>
                  </a:cxn>
                </a:cxnLst>
                <a:rect l="0" t="0" r="r" b="b"/>
                <a:pathLst>
                  <a:path w="389" h="339">
                    <a:moveTo>
                      <a:pt x="0" y="174"/>
                    </a:moveTo>
                    <a:lnTo>
                      <a:pt x="101" y="339"/>
                    </a:lnTo>
                    <a:lnTo>
                      <a:pt x="295" y="333"/>
                    </a:lnTo>
                    <a:lnTo>
                      <a:pt x="389" y="162"/>
                    </a:lnTo>
                    <a:lnTo>
                      <a:pt x="290" y="0"/>
                    </a:lnTo>
                    <a:lnTo>
                      <a:pt x="93" y="4"/>
                    </a:lnTo>
                    <a:lnTo>
                      <a:pt x="0" y="174"/>
                    </a:lnTo>
                    <a:close/>
                    <a:moveTo>
                      <a:pt x="128" y="170"/>
                    </a:moveTo>
                    <a:lnTo>
                      <a:pt x="163" y="226"/>
                    </a:lnTo>
                    <a:lnTo>
                      <a:pt x="230" y="224"/>
                    </a:lnTo>
                    <a:lnTo>
                      <a:pt x="261" y="166"/>
                    </a:lnTo>
                    <a:lnTo>
                      <a:pt x="227" y="111"/>
                    </a:lnTo>
                    <a:lnTo>
                      <a:pt x="160" y="113"/>
                    </a:lnTo>
                    <a:lnTo>
                      <a:pt x="128" y="170"/>
                    </a:lnTo>
                    <a:close/>
                  </a:path>
                </a:pathLst>
              </a:custGeom>
              <a:solidFill>
                <a:srgbClr val="55B3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65" name="Freeform 97"/>
              <p:cNvSpPr>
                <a:spLocks noEditPoints="1"/>
              </p:cNvSpPr>
              <p:nvPr/>
            </p:nvSpPr>
            <p:spPr bwMode="auto">
              <a:xfrm>
                <a:off x="868" y="2164"/>
                <a:ext cx="99" cy="104"/>
              </a:xfrm>
              <a:custGeom>
                <a:avLst/>
                <a:gdLst/>
                <a:ahLst/>
                <a:cxnLst>
                  <a:cxn ang="0">
                    <a:pos x="155" y="414"/>
                  </a:cxn>
                  <a:cxn ang="0">
                    <a:pos x="356" y="350"/>
                  </a:cxn>
                  <a:cxn ang="0">
                    <a:pos x="399" y="143"/>
                  </a:cxn>
                  <a:cxn ang="0">
                    <a:pos x="242" y="0"/>
                  </a:cxn>
                  <a:cxn ang="0">
                    <a:pos x="46" y="62"/>
                  </a:cxn>
                  <a:cxn ang="0">
                    <a:pos x="0" y="272"/>
                  </a:cxn>
                  <a:cxn ang="0">
                    <a:pos x="155" y="414"/>
                  </a:cxn>
                  <a:cxn ang="0">
                    <a:pos x="184" y="277"/>
                  </a:cxn>
                  <a:cxn ang="0">
                    <a:pos x="252" y="255"/>
                  </a:cxn>
                  <a:cxn ang="0">
                    <a:pos x="267" y="185"/>
                  </a:cxn>
                  <a:cxn ang="0">
                    <a:pos x="214" y="136"/>
                  </a:cxn>
                  <a:cxn ang="0">
                    <a:pos x="147" y="157"/>
                  </a:cxn>
                  <a:cxn ang="0">
                    <a:pos x="131" y="229"/>
                  </a:cxn>
                  <a:cxn ang="0">
                    <a:pos x="184" y="277"/>
                  </a:cxn>
                </a:cxnLst>
                <a:rect l="0" t="0" r="r" b="b"/>
                <a:pathLst>
                  <a:path w="399" h="414">
                    <a:moveTo>
                      <a:pt x="155" y="414"/>
                    </a:moveTo>
                    <a:lnTo>
                      <a:pt x="356" y="350"/>
                    </a:lnTo>
                    <a:lnTo>
                      <a:pt x="399" y="143"/>
                    </a:lnTo>
                    <a:lnTo>
                      <a:pt x="242" y="0"/>
                    </a:lnTo>
                    <a:lnTo>
                      <a:pt x="46" y="62"/>
                    </a:lnTo>
                    <a:lnTo>
                      <a:pt x="0" y="272"/>
                    </a:lnTo>
                    <a:lnTo>
                      <a:pt x="155" y="414"/>
                    </a:lnTo>
                    <a:close/>
                    <a:moveTo>
                      <a:pt x="184" y="277"/>
                    </a:moveTo>
                    <a:lnTo>
                      <a:pt x="252" y="255"/>
                    </a:lnTo>
                    <a:lnTo>
                      <a:pt x="267" y="185"/>
                    </a:lnTo>
                    <a:lnTo>
                      <a:pt x="214" y="136"/>
                    </a:lnTo>
                    <a:lnTo>
                      <a:pt x="147" y="157"/>
                    </a:lnTo>
                    <a:lnTo>
                      <a:pt x="131" y="229"/>
                    </a:lnTo>
                    <a:lnTo>
                      <a:pt x="184" y="277"/>
                    </a:lnTo>
                    <a:close/>
                  </a:path>
                </a:pathLst>
              </a:custGeom>
              <a:solidFill>
                <a:srgbClr val="E9971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66" name="Freeform 98"/>
              <p:cNvSpPr>
                <a:spLocks noEditPoints="1"/>
              </p:cNvSpPr>
              <p:nvPr/>
            </p:nvSpPr>
            <p:spPr bwMode="auto">
              <a:xfrm>
                <a:off x="2466" y="1923"/>
                <a:ext cx="83" cy="94"/>
              </a:xfrm>
              <a:custGeom>
                <a:avLst/>
                <a:gdLst/>
                <a:ahLst/>
                <a:cxnLst>
                  <a:cxn ang="0">
                    <a:pos x="0" y="92"/>
                  </a:cxn>
                  <a:cxn ang="0">
                    <a:pos x="0" y="281"/>
                  </a:cxn>
                  <a:cxn ang="0">
                    <a:pos x="165" y="375"/>
                  </a:cxn>
                  <a:cxn ang="0">
                    <a:pos x="329" y="280"/>
                  </a:cxn>
                  <a:cxn ang="0">
                    <a:pos x="329" y="95"/>
                  </a:cxn>
                  <a:cxn ang="0">
                    <a:pos x="164" y="0"/>
                  </a:cxn>
                  <a:cxn ang="0">
                    <a:pos x="0" y="92"/>
                  </a:cxn>
                  <a:cxn ang="0">
                    <a:pos x="108" y="155"/>
                  </a:cxn>
                  <a:cxn ang="0">
                    <a:pos x="108" y="218"/>
                  </a:cxn>
                  <a:cxn ang="0">
                    <a:pos x="165" y="251"/>
                  </a:cxn>
                  <a:cxn ang="0">
                    <a:pos x="221" y="218"/>
                  </a:cxn>
                  <a:cxn ang="0">
                    <a:pos x="221" y="156"/>
                  </a:cxn>
                  <a:cxn ang="0">
                    <a:pos x="165" y="123"/>
                  </a:cxn>
                  <a:cxn ang="0">
                    <a:pos x="108" y="155"/>
                  </a:cxn>
                </a:cxnLst>
                <a:rect l="0" t="0" r="r" b="b"/>
                <a:pathLst>
                  <a:path w="329" h="375">
                    <a:moveTo>
                      <a:pt x="0" y="92"/>
                    </a:moveTo>
                    <a:lnTo>
                      <a:pt x="0" y="281"/>
                    </a:lnTo>
                    <a:lnTo>
                      <a:pt x="165" y="375"/>
                    </a:lnTo>
                    <a:lnTo>
                      <a:pt x="329" y="280"/>
                    </a:lnTo>
                    <a:lnTo>
                      <a:pt x="329" y="95"/>
                    </a:lnTo>
                    <a:lnTo>
                      <a:pt x="164" y="0"/>
                    </a:lnTo>
                    <a:lnTo>
                      <a:pt x="0" y="92"/>
                    </a:lnTo>
                    <a:close/>
                    <a:moveTo>
                      <a:pt x="108" y="155"/>
                    </a:moveTo>
                    <a:lnTo>
                      <a:pt x="108" y="218"/>
                    </a:lnTo>
                    <a:lnTo>
                      <a:pt x="165" y="251"/>
                    </a:lnTo>
                    <a:lnTo>
                      <a:pt x="221" y="218"/>
                    </a:lnTo>
                    <a:lnTo>
                      <a:pt x="221" y="156"/>
                    </a:lnTo>
                    <a:lnTo>
                      <a:pt x="165" y="123"/>
                    </a:lnTo>
                    <a:lnTo>
                      <a:pt x="108" y="155"/>
                    </a:lnTo>
                    <a:close/>
                  </a:path>
                </a:pathLst>
              </a:custGeom>
              <a:solidFill>
                <a:srgbClr val="F3C4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67" name="Freeform 99"/>
              <p:cNvSpPr>
                <a:spLocks noEditPoints="1"/>
              </p:cNvSpPr>
              <p:nvPr/>
            </p:nvSpPr>
            <p:spPr bwMode="auto">
              <a:xfrm>
                <a:off x="3263" y="2475"/>
                <a:ext cx="184" cy="127"/>
              </a:xfrm>
              <a:custGeom>
                <a:avLst/>
                <a:gdLst/>
                <a:ahLst/>
                <a:cxnLst>
                  <a:cxn ang="0">
                    <a:pos x="733" y="476"/>
                  </a:cxn>
                  <a:cxn ang="0">
                    <a:pos x="733" y="475"/>
                  </a:cxn>
                  <a:cxn ang="0">
                    <a:pos x="640" y="389"/>
                  </a:cxn>
                  <a:cxn ang="0">
                    <a:pos x="635" y="384"/>
                  </a:cxn>
                  <a:cxn ang="0">
                    <a:pos x="624" y="381"/>
                  </a:cxn>
                  <a:cxn ang="0">
                    <a:pos x="625" y="378"/>
                  </a:cxn>
                  <a:cxn ang="0">
                    <a:pos x="625" y="11"/>
                  </a:cxn>
                  <a:cxn ang="0">
                    <a:pos x="623" y="6"/>
                  </a:cxn>
                  <a:cxn ang="0">
                    <a:pos x="617" y="1"/>
                  </a:cxn>
                  <a:cxn ang="0">
                    <a:pos x="86" y="0"/>
                  </a:cxn>
                  <a:cxn ang="0">
                    <a:pos x="77" y="5"/>
                  </a:cxn>
                  <a:cxn ang="0">
                    <a:pos x="74" y="9"/>
                  </a:cxn>
                  <a:cxn ang="0">
                    <a:pos x="73" y="14"/>
                  </a:cxn>
                  <a:cxn ang="0">
                    <a:pos x="73" y="381"/>
                  </a:cxn>
                  <a:cxn ang="0">
                    <a:pos x="75" y="386"/>
                  </a:cxn>
                  <a:cxn ang="0">
                    <a:pos x="77" y="388"/>
                  </a:cxn>
                  <a:cxn ang="0">
                    <a:pos x="71" y="397"/>
                  </a:cxn>
                  <a:cxn ang="0">
                    <a:pos x="1" y="479"/>
                  </a:cxn>
                  <a:cxn ang="0">
                    <a:pos x="1" y="503"/>
                  </a:cxn>
                  <a:cxn ang="0">
                    <a:pos x="2" y="505"/>
                  </a:cxn>
                  <a:cxn ang="0">
                    <a:pos x="6" y="507"/>
                  </a:cxn>
                  <a:cxn ang="0">
                    <a:pos x="24" y="508"/>
                  </a:cxn>
                  <a:cxn ang="0">
                    <a:pos x="723" y="508"/>
                  </a:cxn>
                  <a:cxn ang="0">
                    <a:pos x="732" y="505"/>
                  </a:cxn>
                  <a:cxn ang="0">
                    <a:pos x="734" y="502"/>
                  </a:cxn>
                  <a:cxn ang="0">
                    <a:pos x="733" y="476"/>
                  </a:cxn>
                  <a:cxn ang="0">
                    <a:pos x="103" y="37"/>
                  </a:cxn>
                  <a:cxn ang="0">
                    <a:pos x="109" y="31"/>
                  </a:cxn>
                  <a:cxn ang="0">
                    <a:pos x="585" y="30"/>
                  </a:cxn>
                  <a:cxn ang="0">
                    <a:pos x="593" y="33"/>
                  </a:cxn>
                  <a:cxn ang="0">
                    <a:pos x="596" y="41"/>
                  </a:cxn>
                  <a:cxn ang="0">
                    <a:pos x="595" y="337"/>
                  </a:cxn>
                  <a:cxn ang="0">
                    <a:pos x="589" y="342"/>
                  </a:cxn>
                  <a:cxn ang="0">
                    <a:pos x="113" y="343"/>
                  </a:cxn>
                  <a:cxn ang="0">
                    <a:pos x="105" y="340"/>
                  </a:cxn>
                  <a:cxn ang="0">
                    <a:pos x="102" y="333"/>
                  </a:cxn>
                  <a:cxn ang="0">
                    <a:pos x="531" y="461"/>
                  </a:cxn>
                  <a:cxn ang="0">
                    <a:pos x="62" y="460"/>
                  </a:cxn>
                  <a:cxn ang="0">
                    <a:pos x="53" y="458"/>
                  </a:cxn>
                  <a:cxn ang="0">
                    <a:pos x="104" y="417"/>
                  </a:cxn>
                  <a:cxn ang="0">
                    <a:pos x="109" y="414"/>
                  </a:cxn>
                  <a:cxn ang="0">
                    <a:pos x="120" y="413"/>
                  </a:cxn>
                  <a:cxn ang="0">
                    <a:pos x="508" y="415"/>
                  </a:cxn>
                  <a:cxn ang="0">
                    <a:pos x="517" y="416"/>
                  </a:cxn>
                  <a:cxn ang="0">
                    <a:pos x="548" y="457"/>
                  </a:cxn>
                  <a:cxn ang="0">
                    <a:pos x="544" y="459"/>
                  </a:cxn>
                  <a:cxn ang="0">
                    <a:pos x="531" y="461"/>
                  </a:cxn>
                  <a:cxn ang="0">
                    <a:pos x="584" y="461"/>
                  </a:cxn>
                  <a:cxn ang="0">
                    <a:pos x="568" y="460"/>
                  </a:cxn>
                  <a:cxn ang="0">
                    <a:pos x="560" y="457"/>
                  </a:cxn>
                  <a:cxn ang="0">
                    <a:pos x="530" y="416"/>
                  </a:cxn>
                  <a:cxn ang="0">
                    <a:pos x="536" y="414"/>
                  </a:cxn>
                  <a:cxn ang="0">
                    <a:pos x="612" y="413"/>
                  </a:cxn>
                  <a:cxn ang="0">
                    <a:pos x="622" y="414"/>
                  </a:cxn>
                  <a:cxn ang="0">
                    <a:pos x="627" y="417"/>
                  </a:cxn>
                  <a:cxn ang="0">
                    <a:pos x="678" y="458"/>
                  </a:cxn>
                  <a:cxn ang="0">
                    <a:pos x="670" y="460"/>
                  </a:cxn>
                </a:cxnLst>
                <a:rect l="0" t="0" r="r" b="b"/>
                <a:pathLst>
                  <a:path w="734" h="508">
                    <a:moveTo>
                      <a:pt x="733" y="476"/>
                    </a:moveTo>
                    <a:lnTo>
                      <a:pt x="733" y="476"/>
                    </a:lnTo>
                    <a:lnTo>
                      <a:pt x="733" y="475"/>
                    </a:lnTo>
                    <a:lnTo>
                      <a:pt x="733" y="475"/>
                    </a:lnTo>
                    <a:lnTo>
                      <a:pt x="674" y="421"/>
                    </a:lnTo>
                    <a:lnTo>
                      <a:pt x="640" y="389"/>
                    </a:lnTo>
                    <a:lnTo>
                      <a:pt x="639" y="386"/>
                    </a:lnTo>
                    <a:lnTo>
                      <a:pt x="635" y="384"/>
                    </a:lnTo>
                    <a:lnTo>
                      <a:pt x="631" y="382"/>
                    </a:lnTo>
                    <a:lnTo>
                      <a:pt x="624" y="381"/>
                    </a:lnTo>
                    <a:lnTo>
                      <a:pt x="625" y="379"/>
                    </a:lnTo>
                    <a:lnTo>
                      <a:pt x="625" y="378"/>
                    </a:lnTo>
                    <a:lnTo>
                      <a:pt x="625" y="14"/>
                    </a:lnTo>
                    <a:lnTo>
                      <a:pt x="625" y="11"/>
                    </a:lnTo>
                    <a:lnTo>
                      <a:pt x="624" y="9"/>
                    </a:lnTo>
                    <a:lnTo>
                      <a:pt x="623" y="6"/>
                    </a:lnTo>
                    <a:lnTo>
                      <a:pt x="621" y="5"/>
                    </a:lnTo>
                    <a:lnTo>
                      <a:pt x="617" y="1"/>
                    </a:lnTo>
                    <a:lnTo>
                      <a:pt x="611" y="0"/>
                    </a:lnTo>
                    <a:lnTo>
                      <a:pt x="86" y="0"/>
                    </a:lnTo>
                    <a:lnTo>
                      <a:pt x="81" y="1"/>
                    </a:lnTo>
                    <a:lnTo>
                      <a:pt x="77" y="5"/>
                    </a:lnTo>
                    <a:lnTo>
                      <a:pt x="75" y="6"/>
                    </a:lnTo>
                    <a:lnTo>
                      <a:pt x="74" y="9"/>
                    </a:lnTo>
                    <a:lnTo>
                      <a:pt x="73" y="11"/>
                    </a:lnTo>
                    <a:lnTo>
                      <a:pt x="73" y="14"/>
                    </a:lnTo>
                    <a:lnTo>
                      <a:pt x="73" y="378"/>
                    </a:lnTo>
                    <a:lnTo>
                      <a:pt x="73" y="381"/>
                    </a:lnTo>
                    <a:lnTo>
                      <a:pt x="74" y="383"/>
                    </a:lnTo>
                    <a:lnTo>
                      <a:pt x="75" y="386"/>
                    </a:lnTo>
                    <a:lnTo>
                      <a:pt x="77" y="388"/>
                    </a:lnTo>
                    <a:lnTo>
                      <a:pt x="77" y="388"/>
                    </a:lnTo>
                    <a:lnTo>
                      <a:pt x="77" y="389"/>
                    </a:lnTo>
                    <a:lnTo>
                      <a:pt x="71" y="397"/>
                    </a:lnTo>
                    <a:lnTo>
                      <a:pt x="2" y="475"/>
                    </a:lnTo>
                    <a:lnTo>
                      <a:pt x="1" y="479"/>
                    </a:lnTo>
                    <a:lnTo>
                      <a:pt x="0" y="483"/>
                    </a:lnTo>
                    <a:lnTo>
                      <a:pt x="1" y="503"/>
                    </a:lnTo>
                    <a:lnTo>
                      <a:pt x="1" y="504"/>
                    </a:lnTo>
                    <a:lnTo>
                      <a:pt x="2" y="505"/>
                    </a:lnTo>
                    <a:lnTo>
                      <a:pt x="4" y="506"/>
                    </a:lnTo>
                    <a:lnTo>
                      <a:pt x="6" y="507"/>
                    </a:lnTo>
                    <a:lnTo>
                      <a:pt x="13" y="508"/>
                    </a:lnTo>
                    <a:lnTo>
                      <a:pt x="24" y="508"/>
                    </a:lnTo>
                    <a:lnTo>
                      <a:pt x="714" y="508"/>
                    </a:lnTo>
                    <a:lnTo>
                      <a:pt x="723" y="508"/>
                    </a:lnTo>
                    <a:lnTo>
                      <a:pt x="730" y="506"/>
                    </a:lnTo>
                    <a:lnTo>
                      <a:pt x="732" y="505"/>
                    </a:lnTo>
                    <a:lnTo>
                      <a:pt x="733" y="504"/>
                    </a:lnTo>
                    <a:lnTo>
                      <a:pt x="734" y="502"/>
                    </a:lnTo>
                    <a:lnTo>
                      <a:pt x="734" y="500"/>
                    </a:lnTo>
                    <a:lnTo>
                      <a:pt x="733" y="476"/>
                    </a:lnTo>
                    <a:close/>
                    <a:moveTo>
                      <a:pt x="102" y="41"/>
                    </a:moveTo>
                    <a:lnTo>
                      <a:pt x="103" y="37"/>
                    </a:lnTo>
                    <a:lnTo>
                      <a:pt x="105" y="33"/>
                    </a:lnTo>
                    <a:lnTo>
                      <a:pt x="109" y="31"/>
                    </a:lnTo>
                    <a:lnTo>
                      <a:pt x="113" y="30"/>
                    </a:lnTo>
                    <a:lnTo>
                      <a:pt x="585" y="30"/>
                    </a:lnTo>
                    <a:lnTo>
                      <a:pt x="589" y="31"/>
                    </a:lnTo>
                    <a:lnTo>
                      <a:pt x="593" y="33"/>
                    </a:lnTo>
                    <a:lnTo>
                      <a:pt x="595" y="37"/>
                    </a:lnTo>
                    <a:lnTo>
                      <a:pt x="596" y="41"/>
                    </a:lnTo>
                    <a:lnTo>
                      <a:pt x="596" y="333"/>
                    </a:lnTo>
                    <a:lnTo>
                      <a:pt x="595" y="337"/>
                    </a:lnTo>
                    <a:lnTo>
                      <a:pt x="593" y="340"/>
                    </a:lnTo>
                    <a:lnTo>
                      <a:pt x="589" y="342"/>
                    </a:lnTo>
                    <a:lnTo>
                      <a:pt x="585" y="343"/>
                    </a:lnTo>
                    <a:lnTo>
                      <a:pt x="113" y="343"/>
                    </a:lnTo>
                    <a:lnTo>
                      <a:pt x="109" y="342"/>
                    </a:lnTo>
                    <a:lnTo>
                      <a:pt x="105" y="340"/>
                    </a:lnTo>
                    <a:lnTo>
                      <a:pt x="103" y="337"/>
                    </a:lnTo>
                    <a:lnTo>
                      <a:pt x="102" y="333"/>
                    </a:lnTo>
                    <a:lnTo>
                      <a:pt x="102" y="41"/>
                    </a:lnTo>
                    <a:close/>
                    <a:moveTo>
                      <a:pt x="531" y="461"/>
                    </a:moveTo>
                    <a:lnTo>
                      <a:pt x="69" y="461"/>
                    </a:lnTo>
                    <a:lnTo>
                      <a:pt x="62" y="460"/>
                    </a:lnTo>
                    <a:lnTo>
                      <a:pt x="56" y="459"/>
                    </a:lnTo>
                    <a:lnTo>
                      <a:pt x="53" y="458"/>
                    </a:lnTo>
                    <a:lnTo>
                      <a:pt x="52" y="457"/>
                    </a:lnTo>
                    <a:lnTo>
                      <a:pt x="104" y="417"/>
                    </a:lnTo>
                    <a:lnTo>
                      <a:pt x="105" y="415"/>
                    </a:lnTo>
                    <a:lnTo>
                      <a:pt x="109" y="414"/>
                    </a:lnTo>
                    <a:lnTo>
                      <a:pt x="113" y="414"/>
                    </a:lnTo>
                    <a:lnTo>
                      <a:pt x="120" y="413"/>
                    </a:lnTo>
                    <a:lnTo>
                      <a:pt x="502" y="414"/>
                    </a:lnTo>
                    <a:lnTo>
                      <a:pt x="508" y="415"/>
                    </a:lnTo>
                    <a:lnTo>
                      <a:pt x="513" y="415"/>
                    </a:lnTo>
                    <a:lnTo>
                      <a:pt x="517" y="416"/>
                    </a:lnTo>
                    <a:lnTo>
                      <a:pt x="519" y="418"/>
                    </a:lnTo>
                    <a:lnTo>
                      <a:pt x="548" y="457"/>
                    </a:lnTo>
                    <a:lnTo>
                      <a:pt x="547" y="458"/>
                    </a:lnTo>
                    <a:lnTo>
                      <a:pt x="544" y="459"/>
                    </a:lnTo>
                    <a:lnTo>
                      <a:pt x="539" y="460"/>
                    </a:lnTo>
                    <a:lnTo>
                      <a:pt x="531" y="461"/>
                    </a:lnTo>
                    <a:close/>
                    <a:moveTo>
                      <a:pt x="663" y="461"/>
                    </a:moveTo>
                    <a:lnTo>
                      <a:pt x="584" y="461"/>
                    </a:lnTo>
                    <a:lnTo>
                      <a:pt x="575" y="460"/>
                    </a:lnTo>
                    <a:lnTo>
                      <a:pt x="568" y="460"/>
                    </a:lnTo>
                    <a:lnTo>
                      <a:pt x="562" y="458"/>
                    </a:lnTo>
                    <a:lnTo>
                      <a:pt x="560" y="457"/>
                    </a:lnTo>
                    <a:lnTo>
                      <a:pt x="528" y="418"/>
                    </a:lnTo>
                    <a:lnTo>
                      <a:pt x="530" y="416"/>
                    </a:lnTo>
                    <a:lnTo>
                      <a:pt x="531" y="415"/>
                    </a:lnTo>
                    <a:lnTo>
                      <a:pt x="536" y="414"/>
                    </a:lnTo>
                    <a:lnTo>
                      <a:pt x="540" y="413"/>
                    </a:lnTo>
                    <a:lnTo>
                      <a:pt x="612" y="413"/>
                    </a:lnTo>
                    <a:lnTo>
                      <a:pt x="618" y="414"/>
                    </a:lnTo>
                    <a:lnTo>
                      <a:pt x="622" y="414"/>
                    </a:lnTo>
                    <a:lnTo>
                      <a:pt x="626" y="415"/>
                    </a:lnTo>
                    <a:lnTo>
                      <a:pt x="627" y="417"/>
                    </a:lnTo>
                    <a:lnTo>
                      <a:pt x="680" y="457"/>
                    </a:lnTo>
                    <a:lnTo>
                      <a:pt x="678" y="458"/>
                    </a:lnTo>
                    <a:lnTo>
                      <a:pt x="675" y="459"/>
                    </a:lnTo>
                    <a:lnTo>
                      <a:pt x="670" y="460"/>
                    </a:lnTo>
                    <a:lnTo>
                      <a:pt x="663" y="461"/>
                    </a:lnTo>
                    <a:close/>
                  </a:path>
                </a:pathLst>
              </a:custGeom>
              <a:solidFill>
                <a:srgbClr val="B4292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68" name="Freeform 100"/>
              <p:cNvSpPr>
                <a:spLocks noEditPoints="1"/>
              </p:cNvSpPr>
              <p:nvPr/>
            </p:nvSpPr>
            <p:spPr bwMode="auto">
              <a:xfrm>
                <a:off x="2235" y="700"/>
                <a:ext cx="227" cy="228"/>
              </a:xfrm>
              <a:custGeom>
                <a:avLst/>
                <a:gdLst/>
                <a:ahLst/>
                <a:cxnLst>
                  <a:cxn ang="0">
                    <a:pos x="610" y="14"/>
                  </a:cxn>
                  <a:cxn ang="0">
                    <a:pos x="734" y="196"/>
                  </a:cxn>
                  <a:cxn ang="0">
                    <a:pos x="902" y="291"/>
                  </a:cxn>
                  <a:cxn ang="0">
                    <a:pos x="836" y="502"/>
                  </a:cxn>
                  <a:cxn ang="0">
                    <a:pos x="865" y="690"/>
                  </a:cxn>
                  <a:cxn ang="0">
                    <a:pos x="659" y="771"/>
                  </a:cxn>
                  <a:cxn ang="0">
                    <a:pos x="527" y="911"/>
                  </a:cxn>
                  <a:cxn ang="0">
                    <a:pos x="335" y="801"/>
                  </a:cxn>
                  <a:cxn ang="0">
                    <a:pos x="142" y="787"/>
                  </a:cxn>
                  <a:cxn ang="0">
                    <a:pos x="110" y="569"/>
                  </a:cxn>
                  <a:cxn ang="0">
                    <a:pos x="0" y="412"/>
                  </a:cxn>
                  <a:cxn ang="0">
                    <a:pos x="151" y="251"/>
                  </a:cxn>
                  <a:cxn ang="0">
                    <a:pos x="209" y="68"/>
                  </a:cxn>
                  <a:cxn ang="0">
                    <a:pos x="430" y="85"/>
                  </a:cxn>
                  <a:cxn ang="0">
                    <a:pos x="465" y="267"/>
                  </a:cxn>
                  <a:cxn ang="0">
                    <a:pos x="503" y="270"/>
                  </a:cxn>
                  <a:cxn ang="0">
                    <a:pos x="538" y="282"/>
                  </a:cxn>
                  <a:cxn ang="0">
                    <a:pos x="570" y="298"/>
                  </a:cxn>
                  <a:cxn ang="0">
                    <a:pos x="598" y="321"/>
                  </a:cxn>
                  <a:cxn ang="0">
                    <a:pos x="621" y="350"/>
                  </a:cxn>
                  <a:cxn ang="0">
                    <a:pos x="638" y="381"/>
                  </a:cxn>
                  <a:cxn ang="0">
                    <a:pos x="650" y="416"/>
                  </a:cxn>
                  <a:cxn ang="0">
                    <a:pos x="654" y="454"/>
                  </a:cxn>
                  <a:cxn ang="0">
                    <a:pos x="650" y="491"/>
                  </a:cxn>
                  <a:cxn ang="0">
                    <a:pos x="638" y="526"/>
                  </a:cxn>
                  <a:cxn ang="0">
                    <a:pos x="621" y="558"/>
                  </a:cxn>
                  <a:cxn ang="0">
                    <a:pos x="598" y="585"/>
                  </a:cxn>
                  <a:cxn ang="0">
                    <a:pos x="570" y="608"/>
                  </a:cxn>
                  <a:cxn ang="0">
                    <a:pos x="538" y="626"/>
                  </a:cxn>
                  <a:cxn ang="0">
                    <a:pos x="503" y="636"/>
                  </a:cxn>
                  <a:cxn ang="0">
                    <a:pos x="465" y="640"/>
                  </a:cxn>
                  <a:cxn ang="0">
                    <a:pos x="426" y="636"/>
                  </a:cxn>
                  <a:cxn ang="0">
                    <a:pos x="392" y="626"/>
                  </a:cxn>
                  <a:cxn ang="0">
                    <a:pos x="360" y="608"/>
                  </a:cxn>
                  <a:cxn ang="0">
                    <a:pos x="332" y="585"/>
                  </a:cxn>
                  <a:cxn ang="0">
                    <a:pos x="309" y="558"/>
                  </a:cxn>
                  <a:cxn ang="0">
                    <a:pos x="291" y="526"/>
                  </a:cxn>
                  <a:cxn ang="0">
                    <a:pos x="281" y="491"/>
                  </a:cxn>
                  <a:cxn ang="0">
                    <a:pos x="276" y="454"/>
                  </a:cxn>
                  <a:cxn ang="0">
                    <a:pos x="281" y="416"/>
                  </a:cxn>
                  <a:cxn ang="0">
                    <a:pos x="291" y="381"/>
                  </a:cxn>
                  <a:cxn ang="0">
                    <a:pos x="309" y="350"/>
                  </a:cxn>
                  <a:cxn ang="0">
                    <a:pos x="332" y="321"/>
                  </a:cxn>
                  <a:cxn ang="0">
                    <a:pos x="360" y="298"/>
                  </a:cxn>
                  <a:cxn ang="0">
                    <a:pos x="392" y="282"/>
                  </a:cxn>
                  <a:cxn ang="0">
                    <a:pos x="426" y="270"/>
                  </a:cxn>
                  <a:cxn ang="0">
                    <a:pos x="465" y="267"/>
                  </a:cxn>
                </a:cxnLst>
                <a:rect l="0" t="0" r="r" b="b"/>
                <a:pathLst>
                  <a:path w="909" h="911">
                    <a:moveTo>
                      <a:pt x="472" y="0"/>
                    </a:moveTo>
                    <a:lnTo>
                      <a:pt x="610" y="14"/>
                    </a:lnTo>
                    <a:lnTo>
                      <a:pt x="615" y="116"/>
                    </a:lnTo>
                    <a:lnTo>
                      <a:pt x="734" y="196"/>
                    </a:lnTo>
                    <a:lnTo>
                      <a:pt x="827" y="176"/>
                    </a:lnTo>
                    <a:lnTo>
                      <a:pt x="902" y="291"/>
                    </a:lnTo>
                    <a:lnTo>
                      <a:pt x="825" y="360"/>
                    </a:lnTo>
                    <a:lnTo>
                      <a:pt x="836" y="502"/>
                    </a:lnTo>
                    <a:lnTo>
                      <a:pt x="909" y="561"/>
                    </a:lnTo>
                    <a:lnTo>
                      <a:pt x="865" y="690"/>
                    </a:lnTo>
                    <a:lnTo>
                      <a:pt x="763" y="674"/>
                    </a:lnTo>
                    <a:lnTo>
                      <a:pt x="659" y="771"/>
                    </a:lnTo>
                    <a:lnTo>
                      <a:pt x="657" y="865"/>
                    </a:lnTo>
                    <a:lnTo>
                      <a:pt x="527" y="911"/>
                    </a:lnTo>
                    <a:lnTo>
                      <a:pt x="478" y="822"/>
                    </a:lnTo>
                    <a:lnTo>
                      <a:pt x="335" y="801"/>
                    </a:lnTo>
                    <a:lnTo>
                      <a:pt x="260" y="858"/>
                    </a:lnTo>
                    <a:lnTo>
                      <a:pt x="142" y="787"/>
                    </a:lnTo>
                    <a:lnTo>
                      <a:pt x="181" y="692"/>
                    </a:lnTo>
                    <a:lnTo>
                      <a:pt x="110" y="569"/>
                    </a:lnTo>
                    <a:lnTo>
                      <a:pt x="17" y="548"/>
                    </a:lnTo>
                    <a:lnTo>
                      <a:pt x="0" y="412"/>
                    </a:lnTo>
                    <a:lnTo>
                      <a:pt x="100" y="384"/>
                    </a:lnTo>
                    <a:lnTo>
                      <a:pt x="151" y="251"/>
                    </a:lnTo>
                    <a:lnTo>
                      <a:pt x="112" y="166"/>
                    </a:lnTo>
                    <a:lnTo>
                      <a:pt x="209" y="68"/>
                    </a:lnTo>
                    <a:lnTo>
                      <a:pt x="292" y="127"/>
                    </a:lnTo>
                    <a:lnTo>
                      <a:pt x="430" y="85"/>
                    </a:lnTo>
                    <a:lnTo>
                      <a:pt x="472" y="0"/>
                    </a:lnTo>
                    <a:close/>
                    <a:moveTo>
                      <a:pt x="465" y="267"/>
                    </a:moveTo>
                    <a:lnTo>
                      <a:pt x="484" y="268"/>
                    </a:lnTo>
                    <a:lnTo>
                      <a:pt x="503" y="270"/>
                    </a:lnTo>
                    <a:lnTo>
                      <a:pt x="521" y="276"/>
                    </a:lnTo>
                    <a:lnTo>
                      <a:pt x="538" y="282"/>
                    </a:lnTo>
                    <a:lnTo>
                      <a:pt x="555" y="289"/>
                    </a:lnTo>
                    <a:lnTo>
                      <a:pt x="570" y="298"/>
                    </a:lnTo>
                    <a:lnTo>
                      <a:pt x="585" y="310"/>
                    </a:lnTo>
                    <a:lnTo>
                      <a:pt x="598" y="321"/>
                    </a:lnTo>
                    <a:lnTo>
                      <a:pt x="610" y="335"/>
                    </a:lnTo>
                    <a:lnTo>
                      <a:pt x="621" y="350"/>
                    </a:lnTo>
                    <a:lnTo>
                      <a:pt x="631" y="364"/>
                    </a:lnTo>
                    <a:lnTo>
                      <a:pt x="638" y="381"/>
                    </a:lnTo>
                    <a:lnTo>
                      <a:pt x="644" y="397"/>
                    </a:lnTo>
                    <a:lnTo>
                      <a:pt x="650" y="416"/>
                    </a:lnTo>
                    <a:lnTo>
                      <a:pt x="653" y="434"/>
                    </a:lnTo>
                    <a:lnTo>
                      <a:pt x="654" y="454"/>
                    </a:lnTo>
                    <a:lnTo>
                      <a:pt x="653" y="473"/>
                    </a:lnTo>
                    <a:lnTo>
                      <a:pt x="650" y="491"/>
                    </a:lnTo>
                    <a:lnTo>
                      <a:pt x="644" y="509"/>
                    </a:lnTo>
                    <a:lnTo>
                      <a:pt x="638" y="526"/>
                    </a:lnTo>
                    <a:lnTo>
                      <a:pt x="631" y="542"/>
                    </a:lnTo>
                    <a:lnTo>
                      <a:pt x="621" y="558"/>
                    </a:lnTo>
                    <a:lnTo>
                      <a:pt x="610" y="572"/>
                    </a:lnTo>
                    <a:lnTo>
                      <a:pt x="598" y="585"/>
                    </a:lnTo>
                    <a:lnTo>
                      <a:pt x="585" y="598"/>
                    </a:lnTo>
                    <a:lnTo>
                      <a:pt x="570" y="608"/>
                    </a:lnTo>
                    <a:lnTo>
                      <a:pt x="555" y="617"/>
                    </a:lnTo>
                    <a:lnTo>
                      <a:pt x="538" y="626"/>
                    </a:lnTo>
                    <a:lnTo>
                      <a:pt x="521" y="632"/>
                    </a:lnTo>
                    <a:lnTo>
                      <a:pt x="503" y="636"/>
                    </a:lnTo>
                    <a:lnTo>
                      <a:pt x="484" y="639"/>
                    </a:lnTo>
                    <a:lnTo>
                      <a:pt x="465" y="640"/>
                    </a:lnTo>
                    <a:lnTo>
                      <a:pt x="445" y="639"/>
                    </a:lnTo>
                    <a:lnTo>
                      <a:pt x="426" y="636"/>
                    </a:lnTo>
                    <a:lnTo>
                      <a:pt x="409" y="632"/>
                    </a:lnTo>
                    <a:lnTo>
                      <a:pt x="392" y="626"/>
                    </a:lnTo>
                    <a:lnTo>
                      <a:pt x="375" y="617"/>
                    </a:lnTo>
                    <a:lnTo>
                      <a:pt x="360" y="608"/>
                    </a:lnTo>
                    <a:lnTo>
                      <a:pt x="345" y="598"/>
                    </a:lnTo>
                    <a:lnTo>
                      <a:pt x="332" y="585"/>
                    </a:lnTo>
                    <a:lnTo>
                      <a:pt x="319" y="572"/>
                    </a:lnTo>
                    <a:lnTo>
                      <a:pt x="309" y="558"/>
                    </a:lnTo>
                    <a:lnTo>
                      <a:pt x="299" y="542"/>
                    </a:lnTo>
                    <a:lnTo>
                      <a:pt x="291" y="526"/>
                    </a:lnTo>
                    <a:lnTo>
                      <a:pt x="285" y="509"/>
                    </a:lnTo>
                    <a:lnTo>
                      <a:pt x="281" y="491"/>
                    </a:lnTo>
                    <a:lnTo>
                      <a:pt x="277" y="473"/>
                    </a:lnTo>
                    <a:lnTo>
                      <a:pt x="276" y="454"/>
                    </a:lnTo>
                    <a:lnTo>
                      <a:pt x="277" y="434"/>
                    </a:lnTo>
                    <a:lnTo>
                      <a:pt x="281" y="416"/>
                    </a:lnTo>
                    <a:lnTo>
                      <a:pt x="285" y="397"/>
                    </a:lnTo>
                    <a:lnTo>
                      <a:pt x="291" y="381"/>
                    </a:lnTo>
                    <a:lnTo>
                      <a:pt x="299" y="364"/>
                    </a:lnTo>
                    <a:lnTo>
                      <a:pt x="309" y="350"/>
                    </a:lnTo>
                    <a:lnTo>
                      <a:pt x="319" y="335"/>
                    </a:lnTo>
                    <a:lnTo>
                      <a:pt x="332" y="321"/>
                    </a:lnTo>
                    <a:lnTo>
                      <a:pt x="345" y="310"/>
                    </a:lnTo>
                    <a:lnTo>
                      <a:pt x="360" y="298"/>
                    </a:lnTo>
                    <a:lnTo>
                      <a:pt x="375" y="289"/>
                    </a:lnTo>
                    <a:lnTo>
                      <a:pt x="392" y="282"/>
                    </a:lnTo>
                    <a:lnTo>
                      <a:pt x="409" y="276"/>
                    </a:lnTo>
                    <a:lnTo>
                      <a:pt x="426" y="270"/>
                    </a:lnTo>
                    <a:lnTo>
                      <a:pt x="445" y="268"/>
                    </a:lnTo>
                    <a:lnTo>
                      <a:pt x="465" y="267"/>
                    </a:lnTo>
                    <a:close/>
                  </a:path>
                </a:pathLst>
              </a:custGeom>
              <a:solidFill>
                <a:srgbClr val="F3C4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69" name="Freeform 101"/>
              <p:cNvSpPr>
                <a:spLocks/>
              </p:cNvSpPr>
              <p:nvPr/>
            </p:nvSpPr>
            <p:spPr bwMode="auto">
              <a:xfrm>
                <a:off x="2576" y="2880"/>
                <a:ext cx="267" cy="275"/>
              </a:xfrm>
              <a:custGeom>
                <a:avLst/>
                <a:gdLst/>
                <a:ahLst/>
                <a:cxnLst>
                  <a:cxn ang="0">
                    <a:pos x="1065" y="956"/>
                  </a:cxn>
                  <a:cxn ang="0">
                    <a:pos x="1050" y="844"/>
                  </a:cxn>
                  <a:cxn ang="0">
                    <a:pos x="1027" y="766"/>
                  </a:cxn>
                  <a:cxn ang="0">
                    <a:pos x="995" y="725"/>
                  </a:cxn>
                  <a:cxn ang="0">
                    <a:pos x="920" y="691"/>
                  </a:cxn>
                  <a:cxn ang="0">
                    <a:pos x="831" y="662"/>
                  </a:cxn>
                  <a:cxn ang="0">
                    <a:pos x="712" y="624"/>
                  </a:cxn>
                  <a:cxn ang="0">
                    <a:pos x="673" y="601"/>
                  </a:cxn>
                  <a:cxn ang="0">
                    <a:pos x="659" y="585"/>
                  </a:cxn>
                  <a:cxn ang="0">
                    <a:pos x="635" y="532"/>
                  </a:cxn>
                  <a:cxn ang="0">
                    <a:pos x="670" y="463"/>
                  </a:cxn>
                  <a:cxn ang="0">
                    <a:pos x="685" y="379"/>
                  </a:cxn>
                  <a:cxn ang="0">
                    <a:pos x="698" y="361"/>
                  </a:cxn>
                  <a:cxn ang="0">
                    <a:pos x="713" y="295"/>
                  </a:cxn>
                  <a:cxn ang="0">
                    <a:pos x="710" y="282"/>
                  </a:cxn>
                  <a:cxn ang="0">
                    <a:pos x="695" y="275"/>
                  </a:cxn>
                  <a:cxn ang="0">
                    <a:pos x="713" y="232"/>
                  </a:cxn>
                  <a:cxn ang="0">
                    <a:pos x="725" y="190"/>
                  </a:cxn>
                  <a:cxn ang="0">
                    <a:pos x="721" y="130"/>
                  </a:cxn>
                  <a:cxn ang="0">
                    <a:pos x="706" y="97"/>
                  </a:cxn>
                  <a:cxn ang="0">
                    <a:pos x="678" y="67"/>
                  </a:cxn>
                  <a:cxn ang="0">
                    <a:pos x="639" y="44"/>
                  </a:cxn>
                  <a:cxn ang="0">
                    <a:pos x="593" y="35"/>
                  </a:cxn>
                  <a:cxn ang="0">
                    <a:pos x="553" y="8"/>
                  </a:cxn>
                  <a:cxn ang="0">
                    <a:pos x="502" y="0"/>
                  </a:cxn>
                  <a:cxn ang="0">
                    <a:pos x="458" y="3"/>
                  </a:cxn>
                  <a:cxn ang="0">
                    <a:pos x="424" y="13"/>
                  </a:cxn>
                  <a:cxn ang="0">
                    <a:pos x="362" y="56"/>
                  </a:cxn>
                  <a:cxn ang="0">
                    <a:pos x="326" y="99"/>
                  </a:cxn>
                  <a:cxn ang="0">
                    <a:pos x="319" y="145"/>
                  </a:cxn>
                  <a:cxn ang="0">
                    <a:pos x="328" y="222"/>
                  </a:cxn>
                  <a:cxn ang="0">
                    <a:pos x="341" y="282"/>
                  </a:cxn>
                  <a:cxn ang="0">
                    <a:pos x="330" y="285"/>
                  </a:cxn>
                  <a:cxn ang="0">
                    <a:pos x="321" y="295"/>
                  </a:cxn>
                  <a:cxn ang="0">
                    <a:pos x="329" y="341"/>
                  </a:cxn>
                  <a:cxn ang="0">
                    <a:pos x="342" y="374"/>
                  </a:cxn>
                  <a:cxn ang="0">
                    <a:pos x="356" y="420"/>
                  </a:cxn>
                  <a:cxn ang="0">
                    <a:pos x="372" y="479"/>
                  </a:cxn>
                  <a:cxn ang="0">
                    <a:pos x="395" y="524"/>
                  </a:cxn>
                  <a:cxn ang="0">
                    <a:pos x="403" y="559"/>
                  </a:cxn>
                  <a:cxn ang="0">
                    <a:pos x="388" y="587"/>
                  </a:cxn>
                  <a:cxn ang="0">
                    <a:pos x="376" y="601"/>
                  </a:cxn>
                  <a:cxn ang="0">
                    <a:pos x="335" y="633"/>
                  </a:cxn>
                  <a:cxn ang="0">
                    <a:pos x="244" y="667"/>
                  </a:cxn>
                  <a:cxn ang="0">
                    <a:pos x="155" y="699"/>
                  </a:cxn>
                  <a:cxn ang="0">
                    <a:pos x="71" y="737"/>
                  </a:cxn>
                  <a:cxn ang="0">
                    <a:pos x="51" y="753"/>
                  </a:cxn>
                  <a:cxn ang="0">
                    <a:pos x="24" y="803"/>
                  </a:cxn>
                  <a:cxn ang="0">
                    <a:pos x="6" y="906"/>
                  </a:cxn>
                  <a:cxn ang="0">
                    <a:pos x="1" y="988"/>
                  </a:cxn>
                  <a:cxn ang="0">
                    <a:pos x="17" y="1015"/>
                  </a:cxn>
                  <a:cxn ang="0">
                    <a:pos x="54" y="1037"/>
                  </a:cxn>
                  <a:cxn ang="0">
                    <a:pos x="123" y="1064"/>
                  </a:cxn>
                  <a:cxn ang="0">
                    <a:pos x="281" y="1093"/>
                  </a:cxn>
                  <a:cxn ang="0">
                    <a:pos x="480" y="1103"/>
                  </a:cxn>
                  <a:cxn ang="0">
                    <a:pos x="693" y="1094"/>
                  </a:cxn>
                  <a:cxn ang="0">
                    <a:pos x="873" y="1066"/>
                  </a:cxn>
                  <a:cxn ang="0">
                    <a:pos x="989" y="1030"/>
                  </a:cxn>
                  <a:cxn ang="0">
                    <a:pos x="1034" y="1006"/>
                  </a:cxn>
                  <a:cxn ang="0">
                    <a:pos x="1059" y="980"/>
                  </a:cxn>
                  <a:cxn ang="0">
                    <a:pos x="1065" y="959"/>
                  </a:cxn>
                </a:cxnLst>
                <a:rect l="0" t="0" r="r" b="b"/>
                <a:pathLst>
                  <a:path w="1065" h="1103">
                    <a:moveTo>
                      <a:pt x="1065" y="959"/>
                    </a:moveTo>
                    <a:lnTo>
                      <a:pt x="1065" y="959"/>
                    </a:lnTo>
                    <a:lnTo>
                      <a:pt x="1065" y="959"/>
                    </a:lnTo>
                    <a:lnTo>
                      <a:pt x="1065" y="956"/>
                    </a:lnTo>
                    <a:lnTo>
                      <a:pt x="1064" y="952"/>
                    </a:lnTo>
                    <a:lnTo>
                      <a:pt x="1060" y="916"/>
                    </a:lnTo>
                    <a:lnTo>
                      <a:pt x="1055" y="879"/>
                    </a:lnTo>
                    <a:lnTo>
                      <a:pt x="1050" y="844"/>
                    </a:lnTo>
                    <a:lnTo>
                      <a:pt x="1042" y="810"/>
                    </a:lnTo>
                    <a:lnTo>
                      <a:pt x="1038" y="795"/>
                    </a:lnTo>
                    <a:lnTo>
                      <a:pt x="1033" y="780"/>
                    </a:lnTo>
                    <a:lnTo>
                      <a:pt x="1027" y="766"/>
                    </a:lnTo>
                    <a:lnTo>
                      <a:pt x="1020" y="754"/>
                    </a:lnTo>
                    <a:lnTo>
                      <a:pt x="1013" y="742"/>
                    </a:lnTo>
                    <a:lnTo>
                      <a:pt x="1005" y="733"/>
                    </a:lnTo>
                    <a:lnTo>
                      <a:pt x="995" y="725"/>
                    </a:lnTo>
                    <a:lnTo>
                      <a:pt x="984" y="719"/>
                    </a:lnTo>
                    <a:lnTo>
                      <a:pt x="964" y="709"/>
                    </a:lnTo>
                    <a:lnTo>
                      <a:pt x="942" y="700"/>
                    </a:lnTo>
                    <a:lnTo>
                      <a:pt x="920" y="691"/>
                    </a:lnTo>
                    <a:lnTo>
                      <a:pt x="898" y="684"/>
                    </a:lnTo>
                    <a:lnTo>
                      <a:pt x="875" y="677"/>
                    </a:lnTo>
                    <a:lnTo>
                      <a:pt x="853" y="670"/>
                    </a:lnTo>
                    <a:lnTo>
                      <a:pt x="831" y="662"/>
                    </a:lnTo>
                    <a:lnTo>
                      <a:pt x="808" y="656"/>
                    </a:lnTo>
                    <a:lnTo>
                      <a:pt x="765" y="643"/>
                    </a:lnTo>
                    <a:lnTo>
                      <a:pt x="728" y="631"/>
                    </a:lnTo>
                    <a:lnTo>
                      <a:pt x="712" y="624"/>
                    </a:lnTo>
                    <a:lnTo>
                      <a:pt x="697" y="616"/>
                    </a:lnTo>
                    <a:lnTo>
                      <a:pt x="685" y="609"/>
                    </a:lnTo>
                    <a:lnTo>
                      <a:pt x="672" y="601"/>
                    </a:lnTo>
                    <a:lnTo>
                      <a:pt x="673" y="601"/>
                    </a:lnTo>
                    <a:lnTo>
                      <a:pt x="668" y="595"/>
                    </a:lnTo>
                    <a:lnTo>
                      <a:pt x="663" y="590"/>
                    </a:lnTo>
                    <a:lnTo>
                      <a:pt x="663" y="590"/>
                    </a:lnTo>
                    <a:lnTo>
                      <a:pt x="659" y="585"/>
                    </a:lnTo>
                    <a:lnTo>
                      <a:pt x="650" y="575"/>
                    </a:lnTo>
                    <a:lnTo>
                      <a:pt x="644" y="562"/>
                    </a:lnTo>
                    <a:lnTo>
                      <a:pt x="639" y="548"/>
                    </a:lnTo>
                    <a:lnTo>
                      <a:pt x="635" y="532"/>
                    </a:lnTo>
                    <a:lnTo>
                      <a:pt x="645" y="517"/>
                    </a:lnTo>
                    <a:lnTo>
                      <a:pt x="654" y="500"/>
                    </a:lnTo>
                    <a:lnTo>
                      <a:pt x="663" y="482"/>
                    </a:lnTo>
                    <a:lnTo>
                      <a:pt x="670" y="463"/>
                    </a:lnTo>
                    <a:lnTo>
                      <a:pt x="676" y="443"/>
                    </a:lnTo>
                    <a:lnTo>
                      <a:pt x="681" y="422"/>
                    </a:lnTo>
                    <a:lnTo>
                      <a:pt x="684" y="401"/>
                    </a:lnTo>
                    <a:lnTo>
                      <a:pt x="685" y="379"/>
                    </a:lnTo>
                    <a:lnTo>
                      <a:pt x="689" y="376"/>
                    </a:lnTo>
                    <a:lnTo>
                      <a:pt x="692" y="371"/>
                    </a:lnTo>
                    <a:lnTo>
                      <a:pt x="695" y="366"/>
                    </a:lnTo>
                    <a:lnTo>
                      <a:pt x="698" y="361"/>
                    </a:lnTo>
                    <a:lnTo>
                      <a:pt x="702" y="348"/>
                    </a:lnTo>
                    <a:lnTo>
                      <a:pt x="706" y="334"/>
                    </a:lnTo>
                    <a:lnTo>
                      <a:pt x="710" y="313"/>
                    </a:lnTo>
                    <a:lnTo>
                      <a:pt x="713" y="295"/>
                    </a:lnTo>
                    <a:lnTo>
                      <a:pt x="713" y="291"/>
                    </a:lnTo>
                    <a:lnTo>
                      <a:pt x="712" y="288"/>
                    </a:lnTo>
                    <a:lnTo>
                      <a:pt x="711" y="285"/>
                    </a:lnTo>
                    <a:lnTo>
                      <a:pt x="710" y="282"/>
                    </a:lnTo>
                    <a:lnTo>
                      <a:pt x="707" y="280"/>
                    </a:lnTo>
                    <a:lnTo>
                      <a:pt x="703" y="278"/>
                    </a:lnTo>
                    <a:lnTo>
                      <a:pt x="700" y="277"/>
                    </a:lnTo>
                    <a:lnTo>
                      <a:pt x="695" y="275"/>
                    </a:lnTo>
                    <a:lnTo>
                      <a:pt x="696" y="273"/>
                    </a:lnTo>
                    <a:lnTo>
                      <a:pt x="696" y="272"/>
                    </a:lnTo>
                    <a:lnTo>
                      <a:pt x="705" y="251"/>
                    </a:lnTo>
                    <a:lnTo>
                      <a:pt x="713" y="232"/>
                    </a:lnTo>
                    <a:lnTo>
                      <a:pt x="717" y="222"/>
                    </a:lnTo>
                    <a:lnTo>
                      <a:pt x="720" y="212"/>
                    </a:lnTo>
                    <a:lnTo>
                      <a:pt x="723" y="201"/>
                    </a:lnTo>
                    <a:lnTo>
                      <a:pt x="725" y="190"/>
                    </a:lnTo>
                    <a:lnTo>
                      <a:pt x="726" y="176"/>
                    </a:lnTo>
                    <a:lnTo>
                      <a:pt x="726" y="161"/>
                    </a:lnTo>
                    <a:lnTo>
                      <a:pt x="725" y="145"/>
                    </a:lnTo>
                    <a:lnTo>
                      <a:pt x="721" y="130"/>
                    </a:lnTo>
                    <a:lnTo>
                      <a:pt x="718" y="121"/>
                    </a:lnTo>
                    <a:lnTo>
                      <a:pt x="715" y="114"/>
                    </a:lnTo>
                    <a:lnTo>
                      <a:pt x="711" y="106"/>
                    </a:lnTo>
                    <a:lnTo>
                      <a:pt x="706" y="97"/>
                    </a:lnTo>
                    <a:lnTo>
                      <a:pt x="700" y="90"/>
                    </a:lnTo>
                    <a:lnTo>
                      <a:pt x="694" y="83"/>
                    </a:lnTo>
                    <a:lnTo>
                      <a:pt x="687" y="74"/>
                    </a:lnTo>
                    <a:lnTo>
                      <a:pt x="678" y="67"/>
                    </a:lnTo>
                    <a:lnTo>
                      <a:pt x="669" y="61"/>
                    </a:lnTo>
                    <a:lnTo>
                      <a:pt x="660" y="53"/>
                    </a:lnTo>
                    <a:lnTo>
                      <a:pt x="649" y="48"/>
                    </a:lnTo>
                    <a:lnTo>
                      <a:pt x="639" y="44"/>
                    </a:lnTo>
                    <a:lnTo>
                      <a:pt x="628" y="40"/>
                    </a:lnTo>
                    <a:lnTo>
                      <a:pt x="617" y="38"/>
                    </a:lnTo>
                    <a:lnTo>
                      <a:pt x="605" y="36"/>
                    </a:lnTo>
                    <a:lnTo>
                      <a:pt x="593" y="35"/>
                    </a:lnTo>
                    <a:lnTo>
                      <a:pt x="585" y="25"/>
                    </a:lnTo>
                    <a:lnTo>
                      <a:pt x="574" y="18"/>
                    </a:lnTo>
                    <a:lnTo>
                      <a:pt x="564" y="12"/>
                    </a:lnTo>
                    <a:lnTo>
                      <a:pt x="553" y="8"/>
                    </a:lnTo>
                    <a:lnTo>
                      <a:pt x="542" y="3"/>
                    </a:lnTo>
                    <a:lnTo>
                      <a:pt x="529" y="1"/>
                    </a:lnTo>
                    <a:lnTo>
                      <a:pt x="516" y="0"/>
                    </a:lnTo>
                    <a:lnTo>
                      <a:pt x="502" y="0"/>
                    </a:lnTo>
                    <a:lnTo>
                      <a:pt x="492" y="0"/>
                    </a:lnTo>
                    <a:lnTo>
                      <a:pt x="481" y="1"/>
                    </a:lnTo>
                    <a:lnTo>
                      <a:pt x="470" y="2"/>
                    </a:lnTo>
                    <a:lnTo>
                      <a:pt x="458" y="3"/>
                    </a:lnTo>
                    <a:lnTo>
                      <a:pt x="450" y="4"/>
                    </a:lnTo>
                    <a:lnTo>
                      <a:pt x="441" y="7"/>
                    </a:lnTo>
                    <a:lnTo>
                      <a:pt x="432" y="9"/>
                    </a:lnTo>
                    <a:lnTo>
                      <a:pt x="424" y="13"/>
                    </a:lnTo>
                    <a:lnTo>
                      <a:pt x="407" y="21"/>
                    </a:lnTo>
                    <a:lnTo>
                      <a:pt x="391" y="32"/>
                    </a:lnTo>
                    <a:lnTo>
                      <a:pt x="376" y="43"/>
                    </a:lnTo>
                    <a:lnTo>
                      <a:pt x="362" y="56"/>
                    </a:lnTo>
                    <a:lnTo>
                      <a:pt x="349" y="68"/>
                    </a:lnTo>
                    <a:lnTo>
                      <a:pt x="339" y="81"/>
                    </a:lnTo>
                    <a:lnTo>
                      <a:pt x="331" y="89"/>
                    </a:lnTo>
                    <a:lnTo>
                      <a:pt x="326" y="99"/>
                    </a:lnTo>
                    <a:lnTo>
                      <a:pt x="323" y="110"/>
                    </a:lnTo>
                    <a:lnTo>
                      <a:pt x="320" y="121"/>
                    </a:lnTo>
                    <a:lnTo>
                      <a:pt x="319" y="134"/>
                    </a:lnTo>
                    <a:lnTo>
                      <a:pt x="319" y="145"/>
                    </a:lnTo>
                    <a:lnTo>
                      <a:pt x="319" y="159"/>
                    </a:lnTo>
                    <a:lnTo>
                      <a:pt x="320" y="171"/>
                    </a:lnTo>
                    <a:lnTo>
                      <a:pt x="324" y="196"/>
                    </a:lnTo>
                    <a:lnTo>
                      <a:pt x="328" y="222"/>
                    </a:lnTo>
                    <a:lnTo>
                      <a:pt x="334" y="247"/>
                    </a:lnTo>
                    <a:lnTo>
                      <a:pt x="340" y="273"/>
                    </a:lnTo>
                    <a:lnTo>
                      <a:pt x="341" y="277"/>
                    </a:lnTo>
                    <a:lnTo>
                      <a:pt x="341" y="282"/>
                    </a:lnTo>
                    <a:lnTo>
                      <a:pt x="340" y="282"/>
                    </a:lnTo>
                    <a:lnTo>
                      <a:pt x="339" y="282"/>
                    </a:lnTo>
                    <a:lnTo>
                      <a:pt x="334" y="283"/>
                    </a:lnTo>
                    <a:lnTo>
                      <a:pt x="330" y="285"/>
                    </a:lnTo>
                    <a:lnTo>
                      <a:pt x="326" y="287"/>
                    </a:lnTo>
                    <a:lnTo>
                      <a:pt x="324" y="289"/>
                    </a:lnTo>
                    <a:lnTo>
                      <a:pt x="322" y="292"/>
                    </a:lnTo>
                    <a:lnTo>
                      <a:pt x="321" y="295"/>
                    </a:lnTo>
                    <a:lnTo>
                      <a:pt x="321" y="298"/>
                    </a:lnTo>
                    <a:lnTo>
                      <a:pt x="321" y="303"/>
                    </a:lnTo>
                    <a:lnTo>
                      <a:pt x="324" y="320"/>
                    </a:lnTo>
                    <a:lnTo>
                      <a:pt x="329" y="341"/>
                    </a:lnTo>
                    <a:lnTo>
                      <a:pt x="331" y="349"/>
                    </a:lnTo>
                    <a:lnTo>
                      <a:pt x="333" y="357"/>
                    </a:lnTo>
                    <a:lnTo>
                      <a:pt x="338" y="366"/>
                    </a:lnTo>
                    <a:lnTo>
                      <a:pt x="342" y="374"/>
                    </a:lnTo>
                    <a:lnTo>
                      <a:pt x="347" y="381"/>
                    </a:lnTo>
                    <a:lnTo>
                      <a:pt x="352" y="386"/>
                    </a:lnTo>
                    <a:lnTo>
                      <a:pt x="354" y="404"/>
                    </a:lnTo>
                    <a:lnTo>
                      <a:pt x="356" y="420"/>
                    </a:lnTo>
                    <a:lnTo>
                      <a:pt x="359" y="437"/>
                    </a:lnTo>
                    <a:lnTo>
                      <a:pt x="364" y="454"/>
                    </a:lnTo>
                    <a:lnTo>
                      <a:pt x="368" y="466"/>
                    </a:lnTo>
                    <a:lnTo>
                      <a:pt x="372" y="479"/>
                    </a:lnTo>
                    <a:lnTo>
                      <a:pt x="377" y="490"/>
                    </a:lnTo>
                    <a:lnTo>
                      <a:pt x="382" y="502"/>
                    </a:lnTo>
                    <a:lnTo>
                      <a:pt x="389" y="513"/>
                    </a:lnTo>
                    <a:lnTo>
                      <a:pt x="395" y="524"/>
                    </a:lnTo>
                    <a:lnTo>
                      <a:pt x="402" y="533"/>
                    </a:lnTo>
                    <a:lnTo>
                      <a:pt x="409" y="542"/>
                    </a:lnTo>
                    <a:lnTo>
                      <a:pt x="406" y="551"/>
                    </a:lnTo>
                    <a:lnTo>
                      <a:pt x="403" y="559"/>
                    </a:lnTo>
                    <a:lnTo>
                      <a:pt x="400" y="567"/>
                    </a:lnTo>
                    <a:lnTo>
                      <a:pt x="396" y="575"/>
                    </a:lnTo>
                    <a:lnTo>
                      <a:pt x="392" y="581"/>
                    </a:lnTo>
                    <a:lnTo>
                      <a:pt x="388" y="587"/>
                    </a:lnTo>
                    <a:lnTo>
                      <a:pt x="381" y="593"/>
                    </a:lnTo>
                    <a:lnTo>
                      <a:pt x="376" y="600"/>
                    </a:lnTo>
                    <a:lnTo>
                      <a:pt x="377" y="600"/>
                    </a:lnTo>
                    <a:lnTo>
                      <a:pt x="376" y="601"/>
                    </a:lnTo>
                    <a:lnTo>
                      <a:pt x="375" y="602"/>
                    </a:lnTo>
                    <a:lnTo>
                      <a:pt x="360" y="611"/>
                    </a:lnTo>
                    <a:lnTo>
                      <a:pt x="345" y="621"/>
                    </a:lnTo>
                    <a:lnTo>
                      <a:pt x="335" y="633"/>
                    </a:lnTo>
                    <a:lnTo>
                      <a:pt x="316" y="642"/>
                    </a:lnTo>
                    <a:lnTo>
                      <a:pt x="294" y="651"/>
                    </a:lnTo>
                    <a:lnTo>
                      <a:pt x="270" y="659"/>
                    </a:lnTo>
                    <a:lnTo>
                      <a:pt x="244" y="667"/>
                    </a:lnTo>
                    <a:lnTo>
                      <a:pt x="222" y="675"/>
                    </a:lnTo>
                    <a:lnTo>
                      <a:pt x="200" y="683"/>
                    </a:lnTo>
                    <a:lnTo>
                      <a:pt x="177" y="690"/>
                    </a:lnTo>
                    <a:lnTo>
                      <a:pt x="155" y="699"/>
                    </a:lnTo>
                    <a:lnTo>
                      <a:pt x="133" y="708"/>
                    </a:lnTo>
                    <a:lnTo>
                      <a:pt x="111" y="716"/>
                    </a:lnTo>
                    <a:lnTo>
                      <a:pt x="90" y="727"/>
                    </a:lnTo>
                    <a:lnTo>
                      <a:pt x="71" y="737"/>
                    </a:lnTo>
                    <a:lnTo>
                      <a:pt x="64" y="740"/>
                    </a:lnTo>
                    <a:lnTo>
                      <a:pt x="59" y="744"/>
                    </a:lnTo>
                    <a:lnTo>
                      <a:pt x="55" y="748"/>
                    </a:lnTo>
                    <a:lnTo>
                      <a:pt x="51" y="753"/>
                    </a:lnTo>
                    <a:lnTo>
                      <a:pt x="43" y="763"/>
                    </a:lnTo>
                    <a:lnTo>
                      <a:pt x="35" y="775"/>
                    </a:lnTo>
                    <a:lnTo>
                      <a:pt x="29" y="788"/>
                    </a:lnTo>
                    <a:lnTo>
                      <a:pt x="24" y="803"/>
                    </a:lnTo>
                    <a:lnTo>
                      <a:pt x="20" y="819"/>
                    </a:lnTo>
                    <a:lnTo>
                      <a:pt x="15" y="834"/>
                    </a:lnTo>
                    <a:lnTo>
                      <a:pt x="10" y="870"/>
                    </a:lnTo>
                    <a:lnTo>
                      <a:pt x="6" y="906"/>
                    </a:lnTo>
                    <a:lnTo>
                      <a:pt x="3" y="944"/>
                    </a:lnTo>
                    <a:lnTo>
                      <a:pt x="0" y="981"/>
                    </a:lnTo>
                    <a:lnTo>
                      <a:pt x="0" y="981"/>
                    </a:lnTo>
                    <a:lnTo>
                      <a:pt x="1" y="988"/>
                    </a:lnTo>
                    <a:lnTo>
                      <a:pt x="3" y="995"/>
                    </a:lnTo>
                    <a:lnTo>
                      <a:pt x="6" y="1001"/>
                    </a:lnTo>
                    <a:lnTo>
                      <a:pt x="11" y="1008"/>
                    </a:lnTo>
                    <a:lnTo>
                      <a:pt x="17" y="1015"/>
                    </a:lnTo>
                    <a:lnTo>
                      <a:pt x="25" y="1021"/>
                    </a:lnTo>
                    <a:lnTo>
                      <a:pt x="33" y="1026"/>
                    </a:lnTo>
                    <a:lnTo>
                      <a:pt x="43" y="1032"/>
                    </a:lnTo>
                    <a:lnTo>
                      <a:pt x="54" y="1037"/>
                    </a:lnTo>
                    <a:lnTo>
                      <a:pt x="65" y="1044"/>
                    </a:lnTo>
                    <a:lnTo>
                      <a:pt x="78" y="1049"/>
                    </a:lnTo>
                    <a:lnTo>
                      <a:pt x="93" y="1054"/>
                    </a:lnTo>
                    <a:lnTo>
                      <a:pt x="123" y="1064"/>
                    </a:lnTo>
                    <a:lnTo>
                      <a:pt x="158" y="1072"/>
                    </a:lnTo>
                    <a:lnTo>
                      <a:pt x="196" y="1080"/>
                    </a:lnTo>
                    <a:lnTo>
                      <a:pt x="237" y="1086"/>
                    </a:lnTo>
                    <a:lnTo>
                      <a:pt x="281" y="1093"/>
                    </a:lnTo>
                    <a:lnTo>
                      <a:pt x="328" y="1097"/>
                    </a:lnTo>
                    <a:lnTo>
                      <a:pt x="377" y="1100"/>
                    </a:lnTo>
                    <a:lnTo>
                      <a:pt x="427" y="1103"/>
                    </a:lnTo>
                    <a:lnTo>
                      <a:pt x="480" y="1103"/>
                    </a:lnTo>
                    <a:lnTo>
                      <a:pt x="535" y="1103"/>
                    </a:lnTo>
                    <a:lnTo>
                      <a:pt x="590" y="1101"/>
                    </a:lnTo>
                    <a:lnTo>
                      <a:pt x="642" y="1098"/>
                    </a:lnTo>
                    <a:lnTo>
                      <a:pt x="693" y="1094"/>
                    </a:lnTo>
                    <a:lnTo>
                      <a:pt x="742" y="1089"/>
                    </a:lnTo>
                    <a:lnTo>
                      <a:pt x="789" y="1082"/>
                    </a:lnTo>
                    <a:lnTo>
                      <a:pt x="832" y="1074"/>
                    </a:lnTo>
                    <a:lnTo>
                      <a:pt x="873" y="1066"/>
                    </a:lnTo>
                    <a:lnTo>
                      <a:pt x="911" y="1056"/>
                    </a:lnTo>
                    <a:lnTo>
                      <a:pt x="945" y="1047"/>
                    </a:lnTo>
                    <a:lnTo>
                      <a:pt x="976" y="1035"/>
                    </a:lnTo>
                    <a:lnTo>
                      <a:pt x="989" y="1030"/>
                    </a:lnTo>
                    <a:lnTo>
                      <a:pt x="1002" y="1024"/>
                    </a:lnTo>
                    <a:lnTo>
                      <a:pt x="1013" y="1018"/>
                    </a:lnTo>
                    <a:lnTo>
                      <a:pt x="1025" y="1012"/>
                    </a:lnTo>
                    <a:lnTo>
                      <a:pt x="1034" y="1006"/>
                    </a:lnTo>
                    <a:lnTo>
                      <a:pt x="1042" y="1000"/>
                    </a:lnTo>
                    <a:lnTo>
                      <a:pt x="1049" y="993"/>
                    </a:lnTo>
                    <a:lnTo>
                      <a:pt x="1055" y="986"/>
                    </a:lnTo>
                    <a:lnTo>
                      <a:pt x="1059" y="980"/>
                    </a:lnTo>
                    <a:lnTo>
                      <a:pt x="1063" y="973"/>
                    </a:lnTo>
                    <a:lnTo>
                      <a:pt x="1064" y="967"/>
                    </a:lnTo>
                    <a:lnTo>
                      <a:pt x="1065" y="959"/>
                    </a:lnTo>
                    <a:lnTo>
                      <a:pt x="1065" y="959"/>
                    </a:lnTo>
                    <a:lnTo>
                      <a:pt x="1065" y="959"/>
                    </a:lnTo>
                    <a:close/>
                  </a:path>
                </a:pathLst>
              </a:custGeom>
              <a:solidFill>
                <a:srgbClr val="F3C4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70" name="Freeform 102"/>
              <p:cNvSpPr>
                <a:spLocks/>
              </p:cNvSpPr>
              <p:nvPr/>
            </p:nvSpPr>
            <p:spPr bwMode="auto">
              <a:xfrm>
                <a:off x="1997" y="1754"/>
                <a:ext cx="208" cy="136"/>
              </a:xfrm>
              <a:custGeom>
                <a:avLst/>
                <a:gdLst/>
                <a:ahLst/>
                <a:cxnLst>
                  <a:cxn ang="0">
                    <a:pos x="161" y="544"/>
                  </a:cxn>
                  <a:cxn ang="0">
                    <a:pos x="149" y="544"/>
                  </a:cxn>
                  <a:cxn ang="0">
                    <a:pos x="119" y="539"/>
                  </a:cxn>
                  <a:cxn ang="0">
                    <a:pos x="78" y="521"/>
                  </a:cxn>
                  <a:cxn ang="0">
                    <a:pos x="44" y="494"/>
                  </a:cxn>
                  <a:cxn ang="0">
                    <a:pos x="18" y="458"/>
                  </a:cxn>
                  <a:cxn ang="0">
                    <a:pos x="3" y="416"/>
                  </a:cxn>
                  <a:cxn ang="0">
                    <a:pos x="1" y="370"/>
                  </a:cxn>
                  <a:cxn ang="0">
                    <a:pos x="12" y="328"/>
                  </a:cxn>
                  <a:cxn ang="0">
                    <a:pos x="32" y="291"/>
                  </a:cxn>
                  <a:cxn ang="0">
                    <a:pos x="62" y="262"/>
                  </a:cxn>
                  <a:cxn ang="0">
                    <a:pos x="98" y="240"/>
                  </a:cxn>
                  <a:cxn ang="0">
                    <a:pos x="140" y="228"/>
                  </a:cxn>
                  <a:cxn ang="0">
                    <a:pos x="137" y="201"/>
                  </a:cxn>
                  <a:cxn ang="0">
                    <a:pos x="141" y="153"/>
                  </a:cxn>
                  <a:cxn ang="0">
                    <a:pos x="160" y="101"/>
                  </a:cxn>
                  <a:cxn ang="0">
                    <a:pos x="193" y="56"/>
                  </a:cxn>
                  <a:cxn ang="0">
                    <a:pos x="239" y="23"/>
                  </a:cxn>
                  <a:cxn ang="0">
                    <a:pos x="292" y="4"/>
                  </a:cxn>
                  <a:cxn ang="0">
                    <a:pos x="344" y="0"/>
                  </a:cxn>
                  <a:cxn ang="0">
                    <a:pos x="382" y="6"/>
                  </a:cxn>
                  <a:cxn ang="0">
                    <a:pos x="416" y="19"/>
                  </a:cxn>
                  <a:cxn ang="0">
                    <a:pos x="446" y="38"/>
                  </a:cxn>
                  <a:cxn ang="0">
                    <a:pos x="474" y="62"/>
                  </a:cxn>
                  <a:cxn ang="0">
                    <a:pos x="497" y="90"/>
                  </a:cxn>
                  <a:cxn ang="0">
                    <a:pos x="522" y="86"/>
                  </a:cxn>
                  <a:cxn ang="0">
                    <a:pos x="561" y="89"/>
                  </a:cxn>
                  <a:cxn ang="0">
                    <a:pos x="603" y="102"/>
                  </a:cxn>
                  <a:cxn ang="0">
                    <a:pos x="638" y="126"/>
                  </a:cxn>
                  <a:cxn ang="0">
                    <a:pos x="665" y="160"/>
                  </a:cxn>
                  <a:cxn ang="0">
                    <a:pos x="684" y="198"/>
                  </a:cxn>
                  <a:cxn ang="0">
                    <a:pos x="705" y="229"/>
                  </a:cxn>
                  <a:cxn ang="0">
                    <a:pos x="747" y="244"/>
                  </a:cxn>
                  <a:cxn ang="0">
                    <a:pos x="782" y="268"/>
                  </a:cxn>
                  <a:cxn ang="0">
                    <a:pos x="809" y="301"/>
                  </a:cxn>
                  <a:cxn ang="0">
                    <a:pos x="827" y="341"/>
                  </a:cxn>
                  <a:cxn ang="0">
                    <a:pos x="833" y="385"/>
                  </a:cxn>
                  <a:cxn ang="0">
                    <a:pos x="826" y="433"/>
                  </a:cxn>
                  <a:cxn ang="0">
                    <a:pos x="806" y="473"/>
                  </a:cxn>
                  <a:cxn ang="0">
                    <a:pos x="775" y="508"/>
                  </a:cxn>
                  <a:cxn ang="0">
                    <a:pos x="735" y="532"/>
                  </a:cxn>
                  <a:cxn ang="0">
                    <a:pos x="689" y="543"/>
                  </a:cxn>
                </a:cxnLst>
                <a:rect l="0" t="0" r="r" b="b"/>
                <a:pathLst>
                  <a:path w="833" h="544">
                    <a:moveTo>
                      <a:pt x="172" y="544"/>
                    </a:moveTo>
                    <a:lnTo>
                      <a:pt x="167" y="544"/>
                    </a:lnTo>
                    <a:lnTo>
                      <a:pt x="161" y="544"/>
                    </a:lnTo>
                    <a:lnTo>
                      <a:pt x="156" y="544"/>
                    </a:lnTo>
                    <a:lnTo>
                      <a:pt x="149" y="544"/>
                    </a:lnTo>
                    <a:lnTo>
                      <a:pt x="149" y="544"/>
                    </a:lnTo>
                    <a:lnTo>
                      <a:pt x="149" y="544"/>
                    </a:lnTo>
                    <a:lnTo>
                      <a:pt x="134" y="542"/>
                    </a:lnTo>
                    <a:lnTo>
                      <a:pt x="119" y="539"/>
                    </a:lnTo>
                    <a:lnTo>
                      <a:pt x="105" y="534"/>
                    </a:lnTo>
                    <a:lnTo>
                      <a:pt x="91" y="529"/>
                    </a:lnTo>
                    <a:lnTo>
                      <a:pt x="78" y="521"/>
                    </a:lnTo>
                    <a:lnTo>
                      <a:pt x="66" y="513"/>
                    </a:lnTo>
                    <a:lnTo>
                      <a:pt x="55" y="504"/>
                    </a:lnTo>
                    <a:lnTo>
                      <a:pt x="44" y="494"/>
                    </a:lnTo>
                    <a:lnTo>
                      <a:pt x="35" y="483"/>
                    </a:lnTo>
                    <a:lnTo>
                      <a:pt x="26" y="471"/>
                    </a:lnTo>
                    <a:lnTo>
                      <a:pt x="18" y="458"/>
                    </a:lnTo>
                    <a:lnTo>
                      <a:pt x="13" y="445"/>
                    </a:lnTo>
                    <a:lnTo>
                      <a:pt x="8" y="431"/>
                    </a:lnTo>
                    <a:lnTo>
                      <a:pt x="3" y="416"/>
                    </a:lnTo>
                    <a:lnTo>
                      <a:pt x="1" y="401"/>
                    </a:lnTo>
                    <a:lnTo>
                      <a:pt x="0" y="386"/>
                    </a:lnTo>
                    <a:lnTo>
                      <a:pt x="1" y="370"/>
                    </a:lnTo>
                    <a:lnTo>
                      <a:pt x="3" y="355"/>
                    </a:lnTo>
                    <a:lnTo>
                      <a:pt x="7" y="342"/>
                    </a:lnTo>
                    <a:lnTo>
                      <a:pt x="12" y="328"/>
                    </a:lnTo>
                    <a:lnTo>
                      <a:pt x="17" y="315"/>
                    </a:lnTo>
                    <a:lnTo>
                      <a:pt x="24" y="303"/>
                    </a:lnTo>
                    <a:lnTo>
                      <a:pt x="32" y="291"/>
                    </a:lnTo>
                    <a:lnTo>
                      <a:pt x="41" y="280"/>
                    </a:lnTo>
                    <a:lnTo>
                      <a:pt x="50" y="270"/>
                    </a:lnTo>
                    <a:lnTo>
                      <a:pt x="62" y="262"/>
                    </a:lnTo>
                    <a:lnTo>
                      <a:pt x="73" y="253"/>
                    </a:lnTo>
                    <a:lnTo>
                      <a:pt x="85" y="246"/>
                    </a:lnTo>
                    <a:lnTo>
                      <a:pt x="98" y="240"/>
                    </a:lnTo>
                    <a:lnTo>
                      <a:pt x="112" y="235"/>
                    </a:lnTo>
                    <a:lnTo>
                      <a:pt x="125" y="230"/>
                    </a:lnTo>
                    <a:lnTo>
                      <a:pt x="140" y="228"/>
                    </a:lnTo>
                    <a:lnTo>
                      <a:pt x="139" y="219"/>
                    </a:lnTo>
                    <a:lnTo>
                      <a:pt x="138" y="211"/>
                    </a:lnTo>
                    <a:lnTo>
                      <a:pt x="137" y="201"/>
                    </a:lnTo>
                    <a:lnTo>
                      <a:pt x="137" y="193"/>
                    </a:lnTo>
                    <a:lnTo>
                      <a:pt x="138" y="173"/>
                    </a:lnTo>
                    <a:lnTo>
                      <a:pt x="141" y="153"/>
                    </a:lnTo>
                    <a:lnTo>
                      <a:pt x="145" y="136"/>
                    </a:lnTo>
                    <a:lnTo>
                      <a:pt x="151" y="118"/>
                    </a:lnTo>
                    <a:lnTo>
                      <a:pt x="160" y="101"/>
                    </a:lnTo>
                    <a:lnTo>
                      <a:pt x="170" y="84"/>
                    </a:lnTo>
                    <a:lnTo>
                      <a:pt x="181" y="70"/>
                    </a:lnTo>
                    <a:lnTo>
                      <a:pt x="193" y="56"/>
                    </a:lnTo>
                    <a:lnTo>
                      <a:pt x="208" y="44"/>
                    </a:lnTo>
                    <a:lnTo>
                      <a:pt x="222" y="32"/>
                    </a:lnTo>
                    <a:lnTo>
                      <a:pt x="239" y="23"/>
                    </a:lnTo>
                    <a:lnTo>
                      <a:pt x="256" y="15"/>
                    </a:lnTo>
                    <a:lnTo>
                      <a:pt x="273" y="8"/>
                    </a:lnTo>
                    <a:lnTo>
                      <a:pt x="292" y="4"/>
                    </a:lnTo>
                    <a:lnTo>
                      <a:pt x="311" y="1"/>
                    </a:lnTo>
                    <a:lnTo>
                      <a:pt x="332" y="0"/>
                    </a:lnTo>
                    <a:lnTo>
                      <a:pt x="344" y="0"/>
                    </a:lnTo>
                    <a:lnTo>
                      <a:pt x="357" y="1"/>
                    </a:lnTo>
                    <a:lnTo>
                      <a:pt x="369" y="3"/>
                    </a:lnTo>
                    <a:lnTo>
                      <a:pt x="382" y="6"/>
                    </a:lnTo>
                    <a:lnTo>
                      <a:pt x="393" y="9"/>
                    </a:lnTo>
                    <a:lnTo>
                      <a:pt x="405" y="14"/>
                    </a:lnTo>
                    <a:lnTo>
                      <a:pt x="416" y="19"/>
                    </a:lnTo>
                    <a:lnTo>
                      <a:pt x="427" y="24"/>
                    </a:lnTo>
                    <a:lnTo>
                      <a:pt x="437" y="30"/>
                    </a:lnTo>
                    <a:lnTo>
                      <a:pt x="446" y="38"/>
                    </a:lnTo>
                    <a:lnTo>
                      <a:pt x="457" y="45"/>
                    </a:lnTo>
                    <a:lnTo>
                      <a:pt x="465" y="53"/>
                    </a:lnTo>
                    <a:lnTo>
                      <a:pt x="474" y="62"/>
                    </a:lnTo>
                    <a:lnTo>
                      <a:pt x="482" y="70"/>
                    </a:lnTo>
                    <a:lnTo>
                      <a:pt x="489" y="79"/>
                    </a:lnTo>
                    <a:lnTo>
                      <a:pt x="497" y="90"/>
                    </a:lnTo>
                    <a:lnTo>
                      <a:pt x="505" y="88"/>
                    </a:lnTo>
                    <a:lnTo>
                      <a:pt x="513" y="87"/>
                    </a:lnTo>
                    <a:lnTo>
                      <a:pt x="522" y="86"/>
                    </a:lnTo>
                    <a:lnTo>
                      <a:pt x="531" y="86"/>
                    </a:lnTo>
                    <a:lnTo>
                      <a:pt x="546" y="87"/>
                    </a:lnTo>
                    <a:lnTo>
                      <a:pt x="561" y="89"/>
                    </a:lnTo>
                    <a:lnTo>
                      <a:pt x="576" y="92"/>
                    </a:lnTo>
                    <a:lnTo>
                      <a:pt x="589" y="97"/>
                    </a:lnTo>
                    <a:lnTo>
                      <a:pt x="603" y="102"/>
                    </a:lnTo>
                    <a:lnTo>
                      <a:pt x="615" y="109"/>
                    </a:lnTo>
                    <a:lnTo>
                      <a:pt x="627" y="118"/>
                    </a:lnTo>
                    <a:lnTo>
                      <a:pt x="638" y="126"/>
                    </a:lnTo>
                    <a:lnTo>
                      <a:pt x="649" y="137"/>
                    </a:lnTo>
                    <a:lnTo>
                      <a:pt x="658" y="147"/>
                    </a:lnTo>
                    <a:lnTo>
                      <a:pt x="665" y="160"/>
                    </a:lnTo>
                    <a:lnTo>
                      <a:pt x="673" y="172"/>
                    </a:lnTo>
                    <a:lnTo>
                      <a:pt x="679" y="185"/>
                    </a:lnTo>
                    <a:lnTo>
                      <a:pt x="684" y="198"/>
                    </a:lnTo>
                    <a:lnTo>
                      <a:pt x="687" y="213"/>
                    </a:lnTo>
                    <a:lnTo>
                      <a:pt x="690" y="227"/>
                    </a:lnTo>
                    <a:lnTo>
                      <a:pt x="705" y="229"/>
                    </a:lnTo>
                    <a:lnTo>
                      <a:pt x="720" y="234"/>
                    </a:lnTo>
                    <a:lnTo>
                      <a:pt x="733" y="238"/>
                    </a:lnTo>
                    <a:lnTo>
                      <a:pt x="747" y="244"/>
                    </a:lnTo>
                    <a:lnTo>
                      <a:pt x="759" y="251"/>
                    </a:lnTo>
                    <a:lnTo>
                      <a:pt x="771" y="260"/>
                    </a:lnTo>
                    <a:lnTo>
                      <a:pt x="782" y="268"/>
                    </a:lnTo>
                    <a:lnTo>
                      <a:pt x="792" y="278"/>
                    </a:lnTo>
                    <a:lnTo>
                      <a:pt x="801" y="290"/>
                    </a:lnTo>
                    <a:lnTo>
                      <a:pt x="809" y="301"/>
                    </a:lnTo>
                    <a:lnTo>
                      <a:pt x="817" y="314"/>
                    </a:lnTo>
                    <a:lnTo>
                      <a:pt x="823" y="327"/>
                    </a:lnTo>
                    <a:lnTo>
                      <a:pt x="827" y="341"/>
                    </a:lnTo>
                    <a:lnTo>
                      <a:pt x="830" y="355"/>
                    </a:lnTo>
                    <a:lnTo>
                      <a:pt x="832" y="370"/>
                    </a:lnTo>
                    <a:lnTo>
                      <a:pt x="833" y="385"/>
                    </a:lnTo>
                    <a:lnTo>
                      <a:pt x="832" y="401"/>
                    </a:lnTo>
                    <a:lnTo>
                      <a:pt x="830" y="417"/>
                    </a:lnTo>
                    <a:lnTo>
                      <a:pt x="826" y="433"/>
                    </a:lnTo>
                    <a:lnTo>
                      <a:pt x="821" y="447"/>
                    </a:lnTo>
                    <a:lnTo>
                      <a:pt x="814" y="461"/>
                    </a:lnTo>
                    <a:lnTo>
                      <a:pt x="806" y="473"/>
                    </a:lnTo>
                    <a:lnTo>
                      <a:pt x="797" y="486"/>
                    </a:lnTo>
                    <a:lnTo>
                      <a:pt x="786" y="497"/>
                    </a:lnTo>
                    <a:lnTo>
                      <a:pt x="775" y="508"/>
                    </a:lnTo>
                    <a:lnTo>
                      <a:pt x="762" y="517"/>
                    </a:lnTo>
                    <a:lnTo>
                      <a:pt x="750" y="524"/>
                    </a:lnTo>
                    <a:lnTo>
                      <a:pt x="735" y="532"/>
                    </a:lnTo>
                    <a:lnTo>
                      <a:pt x="721" y="537"/>
                    </a:lnTo>
                    <a:lnTo>
                      <a:pt x="705" y="541"/>
                    </a:lnTo>
                    <a:lnTo>
                      <a:pt x="689" y="543"/>
                    </a:lnTo>
                    <a:lnTo>
                      <a:pt x="673" y="544"/>
                    </a:lnTo>
                    <a:lnTo>
                      <a:pt x="172" y="544"/>
                    </a:lnTo>
                    <a:close/>
                  </a:path>
                </a:pathLst>
              </a:custGeom>
              <a:solidFill>
                <a:srgbClr val="E9971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71" name="Freeform 103"/>
              <p:cNvSpPr>
                <a:spLocks/>
              </p:cNvSpPr>
              <p:nvPr/>
            </p:nvSpPr>
            <p:spPr bwMode="auto">
              <a:xfrm>
                <a:off x="3120" y="3432"/>
                <a:ext cx="368" cy="382"/>
              </a:xfrm>
              <a:custGeom>
                <a:avLst/>
                <a:gdLst/>
                <a:ahLst/>
                <a:cxnLst>
                  <a:cxn ang="0">
                    <a:pos x="1157" y="1032"/>
                  </a:cxn>
                  <a:cxn ang="0">
                    <a:pos x="1037" y="977"/>
                  </a:cxn>
                  <a:cxn ang="0">
                    <a:pos x="950" y="902"/>
                  </a:cxn>
                  <a:cxn ang="0">
                    <a:pos x="927" y="862"/>
                  </a:cxn>
                  <a:cxn ang="0">
                    <a:pos x="990" y="842"/>
                  </a:cxn>
                  <a:cxn ang="0">
                    <a:pos x="1035" y="823"/>
                  </a:cxn>
                  <a:cxn ang="0">
                    <a:pos x="1067" y="794"/>
                  </a:cxn>
                  <a:cxn ang="0">
                    <a:pos x="1074" y="772"/>
                  </a:cxn>
                  <a:cxn ang="0">
                    <a:pos x="1070" y="764"/>
                  </a:cxn>
                  <a:cxn ang="0">
                    <a:pos x="1113" y="749"/>
                  </a:cxn>
                  <a:cxn ang="0">
                    <a:pos x="1136" y="728"/>
                  </a:cxn>
                  <a:cxn ang="0">
                    <a:pos x="1136" y="708"/>
                  </a:cxn>
                  <a:cxn ang="0">
                    <a:pos x="1097" y="594"/>
                  </a:cxn>
                  <a:cxn ang="0">
                    <a:pos x="1039" y="378"/>
                  </a:cxn>
                  <a:cxn ang="0">
                    <a:pos x="1001" y="211"/>
                  </a:cxn>
                  <a:cxn ang="0">
                    <a:pos x="965" y="126"/>
                  </a:cxn>
                  <a:cxn ang="0">
                    <a:pos x="908" y="56"/>
                  </a:cxn>
                  <a:cxn ang="0">
                    <a:pos x="827" y="16"/>
                  </a:cxn>
                  <a:cxn ang="0">
                    <a:pos x="737" y="4"/>
                  </a:cxn>
                  <a:cxn ang="0">
                    <a:pos x="673" y="1"/>
                  </a:cxn>
                  <a:cxn ang="0">
                    <a:pos x="613" y="15"/>
                  </a:cxn>
                  <a:cxn ang="0">
                    <a:pos x="515" y="72"/>
                  </a:cxn>
                  <a:cxn ang="0">
                    <a:pos x="461" y="142"/>
                  </a:cxn>
                  <a:cxn ang="0">
                    <a:pos x="435" y="258"/>
                  </a:cxn>
                  <a:cxn ang="0">
                    <a:pos x="423" y="399"/>
                  </a:cxn>
                  <a:cxn ang="0">
                    <a:pos x="383" y="553"/>
                  </a:cxn>
                  <a:cxn ang="0">
                    <a:pos x="332" y="703"/>
                  </a:cxn>
                  <a:cxn ang="0">
                    <a:pos x="332" y="723"/>
                  </a:cxn>
                  <a:cxn ang="0">
                    <a:pos x="360" y="744"/>
                  </a:cxn>
                  <a:cxn ang="0">
                    <a:pos x="392" y="745"/>
                  </a:cxn>
                  <a:cxn ang="0">
                    <a:pos x="408" y="752"/>
                  </a:cxn>
                  <a:cxn ang="0">
                    <a:pos x="394" y="772"/>
                  </a:cxn>
                  <a:cxn ang="0">
                    <a:pos x="411" y="802"/>
                  </a:cxn>
                  <a:cxn ang="0">
                    <a:pos x="449" y="831"/>
                  </a:cxn>
                  <a:cxn ang="0">
                    <a:pos x="513" y="851"/>
                  </a:cxn>
                  <a:cxn ang="0">
                    <a:pos x="540" y="875"/>
                  </a:cxn>
                  <a:cxn ang="0">
                    <a:pos x="494" y="935"/>
                  </a:cxn>
                  <a:cxn ang="0">
                    <a:pos x="391" y="1001"/>
                  </a:cxn>
                  <a:cxn ang="0">
                    <a:pos x="262" y="1050"/>
                  </a:cxn>
                  <a:cxn ang="0">
                    <a:pos x="155" y="1088"/>
                  </a:cxn>
                  <a:cxn ang="0">
                    <a:pos x="74" y="1167"/>
                  </a:cxn>
                  <a:cxn ang="0">
                    <a:pos x="17" y="1275"/>
                  </a:cxn>
                  <a:cxn ang="0">
                    <a:pos x="1" y="1358"/>
                  </a:cxn>
                  <a:cxn ang="0">
                    <a:pos x="34" y="1403"/>
                  </a:cxn>
                  <a:cxn ang="0">
                    <a:pos x="108" y="1443"/>
                  </a:cxn>
                  <a:cxn ang="0">
                    <a:pos x="216" y="1477"/>
                  </a:cxn>
                  <a:cxn ang="0">
                    <a:pos x="386" y="1509"/>
                  </a:cxn>
                  <a:cxn ang="0">
                    <a:pos x="736" y="1530"/>
                  </a:cxn>
                  <a:cxn ang="0">
                    <a:pos x="1023" y="1517"/>
                  </a:cxn>
                  <a:cxn ang="0">
                    <a:pos x="1231" y="1484"/>
                  </a:cxn>
                  <a:cxn ang="0">
                    <a:pos x="1346" y="1451"/>
                  </a:cxn>
                  <a:cxn ang="0">
                    <a:pos x="1428" y="1412"/>
                  </a:cxn>
                  <a:cxn ang="0">
                    <a:pos x="1468" y="1368"/>
                  </a:cxn>
                  <a:cxn ang="0">
                    <a:pos x="1463" y="1300"/>
                  </a:cxn>
                  <a:cxn ang="0">
                    <a:pos x="1412" y="1186"/>
                  </a:cxn>
                  <a:cxn ang="0">
                    <a:pos x="1336" y="1101"/>
                  </a:cxn>
                </a:cxnLst>
                <a:rect l="0" t="0" r="r" b="b"/>
                <a:pathLst>
                  <a:path w="1472" h="1530">
                    <a:moveTo>
                      <a:pt x="1267" y="1066"/>
                    </a:moveTo>
                    <a:lnTo>
                      <a:pt x="1239" y="1057"/>
                    </a:lnTo>
                    <a:lnTo>
                      <a:pt x="1211" y="1050"/>
                    </a:lnTo>
                    <a:lnTo>
                      <a:pt x="1184" y="1040"/>
                    </a:lnTo>
                    <a:lnTo>
                      <a:pt x="1157" y="1032"/>
                    </a:lnTo>
                    <a:lnTo>
                      <a:pt x="1130" y="1022"/>
                    </a:lnTo>
                    <a:lnTo>
                      <a:pt x="1105" y="1012"/>
                    </a:lnTo>
                    <a:lnTo>
                      <a:pt x="1082" y="1001"/>
                    </a:lnTo>
                    <a:lnTo>
                      <a:pt x="1059" y="989"/>
                    </a:lnTo>
                    <a:lnTo>
                      <a:pt x="1037" y="977"/>
                    </a:lnTo>
                    <a:lnTo>
                      <a:pt x="1016" y="964"/>
                    </a:lnTo>
                    <a:lnTo>
                      <a:pt x="997" y="950"/>
                    </a:lnTo>
                    <a:lnTo>
                      <a:pt x="979" y="935"/>
                    </a:lnTo>
                    <a:lnTo>
                      <a:pt x="964" y="920"/>
                    </a:lnTo>
                    <a:lnTo>
                      <a:pt x="950" y="902"/>
                    </a:lnTo>
                    <a:lnTo>
                      <a:pt x="944" y="894"/>
                    </a:lnTo>
                    <a:lnTo>
                      <a:pt x="939" y="884"/>
                    </a:lnTo>
                    <a:lnTo>
                      <a:pt x="933" y="875"/>
                    </a:lnTo>
                    <a:lnTo>
                      <a:pt x="928" y="865"/>
                    </a:lnTo>
                    <a:lnTo>
                      <a:pt x="927" y="862"/>
                    </a:lnTo>
                    <a:lnTo>
                      <a:pt x="925" y="854"/>
                    </a:lnTo>
                    <a:lnTo>
                      <a:pt x="940" y="853"/>
                    </a:lnTo>
                    <a:lnTo>
                      <a:pt x="956" y="850"/>
                    </a:lnTo>
                    <a:lnTo>
                      <a:pt x="973" y="847"/>
                    </a:lnTo>
                    <a:lnTo>
                      <a:pt x="990" y="842"/>
                    </a:lnTo>
                    <a:lnTo>
                      <a:pt x="999" y="839"/>
                    </a:lnTo>
                    <a:lnTo>
                      <a:pt x="1009" y="836"/>
                    </a:lnTo>
                    <a:lnTo>
                      <a:pt x="1018" y="832"/>
                    </a:lnTo>
                    <a:lnTo>
                      <a:pt x="1026" y="828"/>
                    </a:lnTo>
                    <a:lnTo>
                      <a:pt x="1035" y="823"/>
                    </a:lnTo>
                    <a:lnTo>
                      <a:pt x="1043" y="817"/>
                    </a:lnTo>
                    <a:lnTo>
                      <a:pt x="1050" y="811"/>
                    </a:lnTo>
                    <a:lnTo>
                      <a:pt x="1056" y="806"/>
                    </a:lnTo>
                    <a:lnTo>
                      <a:pt x="1062" y="800"/>
                    </a:lnTo>
                    <a:lnTo>
                      <a:pt x="1067" y="794"/>
                    </a:lnTo>
                    <a:lnTo>
                      <a:pt x="1071" y="789"/>
                    </a:lnTo>
                    <a:lnTo>
                      <a:pt x="1073" y="784"/>
                    </a:lnTo>
                    <a:lnTo>
                      <a:pt x="1075" y="779"/>
                    </a:lnTo>
                    <a:lnTo>
                      <a:pt x="1075" y="775"/>
                    </a:lnTo>
                    <a:lnTo>
                      <a:pt x="1074" y="772"/>
                    </a:lnTo>
                    <a:lnTo>
                      <a:pt x="1072" y="768"/>
                    </a:lnTo>
                    <a:lnTo>
                      <a:pt x="1070" y="767"/>
                    </a:lnTo>
                    <a:lnTo>
                      <a:pt x="1070" y="766"/>
                    </a:lnTo>
                    <a:lnTo>
                      <a:pt x="1070" y="765"/>
                    </a:lnTo>
                    <a:lnTo>
                      <a:pt x="1070" y="764"/>
                    </a:lnTo>
                    <a:lnTo>
                      <a:pt x="1073" y="762"/>
                    </a:lnTo>
                    <a:lnTo>
                      <a:pt x="1077" y="761"/>
                    </a:lnTo>
                    <a:lnTo>
                      <a:pt x="1090" y="757"/>
                    </a:lnTo>
                    <a:lnTo>
                      <a:pt x="1105" y="752"/>
                    </a:lnTo>
                    <a:lnTo>
                      <a:pt x="1113" y="749"/>
                    </a:lnTo>
                    <a:lnTo>
                      <a:pt x="1120" y="744"/>
                    </a:lnTo>
                    <a:lnTo>
                      <a:pt x="1126" y="740"/>
                    </a:lnTo>
                    <a:lnTo>
                      <a:pt x="1132" y="734"/>
                    </a:lnTo>
                    <a:lnTo>
                      <a:pt x="1134" y="732"/>
                    </a:lnTo>
                    <a:lnTo>
                      <a:pt x="1136" y="728"/>
                    </a:lnTo>
                    <a:lnTo>
                      <a:pt x="1137" y="725"/>
                    </a:lnTo>
                    <a:lnTo>
                      <a:pt x="1138" y="720"/>
                    </a:lnTo>
                    <a:lnTo>
                      <a:pt x="1138" y="716"/>
                    </a:lnTo>
                    <a:lnTo>
                      <a:pt x="1137" y="712"/>
                    </a:lnTo>
                    <a:lnTo>
                      <a:pt x="1136" y="708"/>
                    </a:lnTo>
                    <a:lnTo>
                      <a:pt x="1134" y="703"/>
                    </a:lnTo>
                    <a:lnTo>
                      <a:pt x="1128" y="689"/>
                    </a:lnTo>
                    <a:lnTo>
                      <a:pt x="1120" y="665"/>
                    </a:lnTo>
                    <a:lnTo>
                      <a:pt x="1110" y="633"/>
                    </a:lnTo>
                    <a:lnTo>
                      <a:pt x="1097" y="594"/>
                    </a:lnTo>
                    <a:lnTo>
                      <a:pt x="1085" y="552"/>
                    </a:lnTo>
                    <a:lnTo>
                      <a:pt x="1071" y="508"/>
                    </a:lnTo>
                    <a:lnTo>
                      <a:pt x="1059" y="465"/>
                    </a:lnTo>
                    <a:lnTo>
                      <a:pt x="1048" y="424"/>
                    </a:lnTo>
                    <a:lnTo>
                      <a:pt x="1039" y="378"/>
                    </a:lnTo>
                    <a:lnTo>
                      <a:pt x="1027" y="316"/>
                    </a:lnTo>
                    <a:lnTo>
                      <a:pt x="1020" y="282"/>
                    </a:lnTo>
                    <a:lnTo>
                      <a:pt x="1012" y="247"/>
                    </a:lnTo>
                    <a:lnTo>
                      <a:pt x="1006" y="228"/>
                    </a:lnTo>
                    <a:lnTo>
                      <a:pt x="1001" y="211"/>
                    </a:lnTo>
                    <a:lnTo>
                      <a:pt x="995" y="193"/>
                    </a:lnTo>
                    <a:lnTo>
                      <a:pt x="989" y="176"/>
                    </a:lnTo>
                    <a:lnTo>
                      <a:pt x="981" y="159"/>
                    </a:lnTo>
                    <a:lnTo>
                      <a:pt x="973" y="142"/>
                    </a:lnTo>
                    <a:lnTo>
                      <a:pt x="965" y="126"/>
                    </a:lnTo>
                    <a:lnTo>
                      <a:pt x="955" y="111"/>
                    </a:lnTo>
                    <a:lnTo>
                      <a:pt x="945" y="96"/>
                    </a:lnTo>
                    <a:lnTo>
                      <a:pt x="933" y="81"/>
                    </a:lnTo>
                    <a:lnTo>
                      <a:pt x="921" y="69"/>
                    </a:lnTo>
                    <a:lnTo>
                      <a:pt x="908" y="56"/>
                    </a:lnTo>
                    <a:lnTo>
                      <a:pt x="894" y="46"/>
                    </a:lnTo>
                    <a:lnTo>
                      <a:pt x="879" y="37"/>
                    </a:lnTo>
                    <a:lnTo>
                      <a:pt x="863" y="28"/>
                    </a:lnTo>
                    <a:lnTo>
                      <a:pt x="846" y="21"/>
                    </a:lnTo>
                    <a:lnTo>
                      <a:pt x="827" y="16"/>
                    </a:lnTo>
                    <a:lnTo>
                      <a:pt x="807" y="13"/>
                    </a:lnTo>
                    <a:lnTo>
                      <a:pt x="785" y="11"/>
                    </a:lnTo>
                    <a:lnTo>
                      <a:pt x="764" y="12"/>
                    </a:lnTo>
                    <a:lnTo>
                      <a:pt x="750" y="7"/>
                    </a:lnTo>
                    <a:lnTo>
                      <a:pt x="737" y="4"/>
                    </a:lnTo>
                    <a:lnTo>
                      <a:pt x="724" y="2"/>
                    </a:lnTo>
                    <a:lnTo>
                      <a:pt x="711" y="1"/>
                    </a:lnTo>
                    <a:lnTo>
                      <a:pt x="698" y="0"/>
                    </a:lnTo>
                    <a:lnTo>
                      <a:pt x="685" y="1"/>
                    </a:lnTo>
                    <a:lnTo>
                      <a:pt x="673" y="1"/>
                    </a:lnTo>
                    <a:lnTo>
                      <a:pt x="660" y="3"/>
                    </a:lnTo>
                    <a:lnTo>
                      <a:pt x="648" y="5"/>
                    </a:lnTo>
                    <a:lnTo>
                      <a:pt x="636" y="7"/>
                    </a:lnTo>
                    <a:lnTo>
                      <a:pt x="625" y="11"/>
                    </a:lnTo>
                    <a:lnTo>
                      <a:pt x="613" y="15"/>
                    </a:lnTo>
                    <a:lnTo>
                      <a:pt x="590" y="23"/>
                    </a:lnTo>
                    <a:lnTo>
                      <a:pt x="570" y="34"/>
                    </a:lnTo>
                    <a:lnTo>
                      <a:pt x="550" y="46"/>
                    </a:lnTo>
                    <a:lnTo>
                      <a:pt x="532" y="59"/>
                    </a:lnTo>
                    <a:lnTo>
                      <a:pt x="515" y="72"/>
                    </a:lnTo>
                    <a:lnTo>
                      <a:pt x="500" y="86"/>
                    </a:lnTo>
                    <a:lnTo>
                      <a:pt x="487" y="100"/>
                    </a:lnTo>
                    <a:lnTo>
                      <a:pt x="476" y="115"/>
                    </a:lnTo>
                    <a:lnTo>
                      <a:pt x="467" y="128"/>
                    </a:lnTo>
                    <a:lnTo>
                      <a:pt x="461" y="142"/>
                    </a:lnTo>
                    <a:lnTo>
                      <a:pt x="455" y="161"/>
                    </a:lnTo>
                    <a:lnTo>
                      <a:pt x="449" y="179"/>
                    </a:lnTo>
                    <a:lnTo>
                      <a:pt x="445" y="198"/>
                    </a:lnTo>
                    <a:lnTo>
                      <a:pt x="440" y="218"/>
                    </a:lnTo>
                    <a:lnTo>
                      <a:pt x="435" y="258"/>
                    </a:lnTo>
                    <a:lnTo>
                      <a:pt x="431" y="297"/>
                    </a:lnTo>
                    <a:lnTo>
                      <a:pt x="428" y="335"/>
                    </a:lnTo>
                    <a:lnTo>
                      <a:pt x="426" y="369"/>
                    </a:lnTo>
                    <a:lnTo>
                      <a:pt x="425" y="385"/>
                    </a:lnTo>
                    <a:lnTo>
                      <a:pt x="423" y="399"/>
                    </a:lnTo>
                    <a:lnTo>
                      <a:pt x="421" y="413"/>
                    </a:lnTo>
                    <a:lnTo>
                      <a:pt x="418" y="424"/>
                    </a:lnTo>
                    <a:lnTo>
                      <a:pt x="408" y="465"/>
                    </a:lnTo>
                    <a:lnTo>
                      <a:pt x="396" y="508"/>
                    </a:lnTo>
                    <a:lnTo>
                      <a:pt x="383" y="553"/>
                    </a:lnTo>
                    <a:lnTo>
                      <a:pt x="371" y="594"/>
                    </a:lnTo>
                    <a:lnTo>
                      <a:pt x="358" y="633"/>
                    </a:lnTo>
                    <a:lnTo>
                      <a:pt x="348" y="665"/>
                    </a:lnTo>
                    <a:lnTo>
                      <a:pt x="338" y="689"/>
                    </a:lnTo>
                    <a:lnTo>
                      <a:pt x="332" y="703"/>
                    </a:lnTo>
                    <a:lnTo>
                      <a:pt x="330" y="706"/>
                    </a:lnTo>
                    <a:lnTo>
                      <a:pt x="329" y="710"/>
                    </a:lnTo>
                    <a:lnTo>
                      <a:pt x="329" y="714"/>
                    </a:lnTo>
                    <a:lnTo>
                      <a:pt x="330" y="718"/>
                    </a:lnTo>
                    <a:lnTo>
                      <a:pt x="332" y="723"/>
                    </a:lnTo>
                    <a:lnTo>
                      <a:pt x="335" y="726"/>
                    </a:lnTo>
                    <a:lnTo>
                      <a:pt x="338" y="730"/>
                    </a:lnTo>
                    <a:lnTo>
                      <a:pt x="342" y="733"/>
                    </a:lnTo>
                    <a:lnTo>
                      <a:pt x="351" y="739"/>
                    </a:lnTo>
                    <a:lnTo>
                      <a:pt x="360" y="744"/>
                    </a:lnTo>
                    <a:lnTo>
                      <a:pt x="365" y="747"/>
                    </a:lnTo>
                    <a:lnTo>
                      <a:pt x="371" y="748"/>
                    </a:lnTo>
                    <a:lnTo>
                      <a:pt x="376" y="748"/>
                    </a:lnTo>
                    <a:lnTo>
                      <a:pt x="380" y="748"/>
                    </a:lnTo>
                    <a:lnTo>
                      <a:pt x="392" y="745"/>
                    </a:lnTo>
                    <a:lnTo>
                      <a:pt x="402" y="745"/>
                    </a:lnTo>
                    <a:lnTo>
                      <a:pt x="407" y="745"/>
                    </a:lnTo>
                    <a:lnTo>
                      <a:pt x="410" y="748"/>
                    </a:lnTo>
                    <a:lnTo>
                      <a:pt x="410" y="749"/>
                    </a:lnTo>
                    <a:lnTo>
                      <a:pt x="408" y="752"/>
                    </a:lnTo>
                    <a:lnTo>
                      <a:pt x="404" y="756"/>
                    </a:lnTo>
                    <a:lnTo>
                      <a:pt x="398" y="760"/>
                    </a:lnTo>
                    <a:lnTo>
                      <a:pt x="396" y="763"/>
                    </a:lnTo>
                    <a:lnTo>
                      <a:pt x="394" y="766"/>
                    </a:lnTo>
                    <a:lnTo>
                      <a:pt x="394" y="772"/>
                    </a:lnTo>
                    <a:lnTo>
                      <a:pt x="396" y="777"/>
                    </a:lnTo>
                    <a:lnTo>
                      <a:pt x="398" y="782"/>
                    </a:lnTo>
                    <a:lnTo>
                      <a:pt x="402" y="788"/>
                    </a:lnTo>
                    <a:lnTo>
                      <a:pt x="406" y="794"/>
                    </a:lnTo>
                    <a:lnTo>
                      <a:pt x="411" y="802"/>
                    </a:lnTo>
                    <a:lnTo>
                      <a:pt x="417" y="808"/>
                    </a:lnTo>
                    <a:lnTo>
                      <a:pt x="425" y="814"/>
                    </a:lnTo>
                    <a:lnTo>
                      <a:pt x="432" y="821"/>
                    </a:lnTo>
                    <a:lnTo>
                      <a:pt x="440" y="826"/>
                    </a:lnTo>
                    <a:lnTo>
                      <a:pt x="449" y="831"/>
                    </a:lnTo>
                    <a:lnTo>
                      <a:pt x="458" y="836"/>
                    </a:lnTo>
                    <a:lnTo>
                      <a:pt x="466" y="839"/>
                    </a:lnTo>
                    <a:lnTo>
                      <a:pt x="476" y="842"/>
                    </a:lnTo>
                    <a:lnTo>
                      <a:pt x="496" y="847"/>
                    </a:lnTo>
                    <a:lnTo>
                      <a:pt x="513" y="851"/>
                    </a:lnTo>
                    <a:lnTo>
                      <a:pt x="531" y="853"/>
                    </a:lnTo>
                    <a:lnTo>
                      <a:pt x="548" y="855"/>
                    </a:lnTo>
                    <a:lnTo>
                      <a:pt x="546" y="862"/>
                    </a:lnTo>
                    <a:lnTo>
                      <a:pt x="545" y="865"/>
                    </a:lnTo>
                    <a:lnTo>
                      <a:pt x="540" y="875"/>
                    </a:lnTo>
                    <a:lnTo>
                      <a:pt x="535" y="884"/>
                    </a:lnTo>
                    <a:lnTo>
                      <a:pt x="529" y="894"/>
                    </a:lnTo>
                    <a:lnTo>
                      <a:pt x="523" y="902"/>
                    </a:lnTo>
                    <a:lnTo>
                      <a:pt x="509" y="920"/>
                    </a:lnTo>
                    <a:lnTo>
                      <a:pt x="494" y="935"/>
                    </a:lnTo>
                    <a:lnTo>
                      <a:pt x="476" y="950"/>
                    </a:lnTo>
                    <a:lnTo>
                      <a:pt x="457" y="964"/>
                    </a:lnTo>
                    <a:lnTo>
                      <a:pt x="437" y="977"/>
                    </a:lnTo>
                    <a:lnTo>
                      <a:pt x="415" y="989"/>
                    </a:lnTo>
                    <a:lnTo>
                      <a:pt x="391" y="1001"/>
                    </a:lnTo>
                    <a:lnTo>
                      <a:pt x="367" y="1012"/>
                    </a:lnTo>
                    <a:lnTo>
                      <a:pt x="342" y="1022"/>
                    </a:lnTo>
                    <a:lnTo>
                      <a:pt x="316" y="1032"/>
                    </a:lnTo>
                    <a:lnTo>
                      <a:pt x="289" y="1040"/>
                    </a:lnTo>
                    <a:lnTo>
                      <a:pt x="262" y="1050"/>
                    </a:lnTo>
                    <a:lnTo>
                      <a:pt x="234" y="1057"/>
                    </a:lnTo>
                    <a:lnTo>
                      <a:pt x="206" y="1066"/>
                    </a:lnTo>
                    <a:lnTo>
                      <a:pt x="189" y="1071"/>
                    </a:lnTo>
                    <a:lnTo>
                      <a:pt x="171" y="1079"/>
                    </a:lnTo>
                    <a:lnTo>
                      <a:pt x="155" y="1088"/>
                    </a:lnTo>
                    <a:lnTo>
                      <a:pt x="138" y="1101"/>
                    </a:lnTo>
                    <a:lnTo>
                      <a:pt x="121" y="1115"/>
                    </a:lnTo>
                    <a:lnTo>
                      <a:pt x="105" y="1130"/>
                    </a:lnTo>
                    <a:lnTo>
                      <a:pt x="90" y="1148"/>
                    </a:lnTo>
                    <a:lnTo>
                      <a:pt x="74" y="1167"/>
                    </a:lnTo>
                    <a:lnTo>
                      <a:pt x="61" y="1186"/>
                    </a:lnTo>
                    <a:lnTo>
                      <a:pt x="48" y="1207"/>
                    </a:lnTo>
                    <a:lnTo>
                      <a:pt x="37" y="1229"/>
                    </a:lnTo>
                    <a:lnTo>
                      <a:pt x="26" y="1252"/>
                    </a:lnTo>
                    <a:lnTo>
                      <a:pt x="17" y="1275"/>
                    </a:lnTo>
                    <a:lnTo>
                      <a:pt x="10" y="1300"/>
                    </a:lnTo>
                    <a:lnTo>
                      <a:pt x="5" y="1324"/>
                    </a:lnTo>
                    <a:lnTo>
                      <a:pt x="0" y="1349"/>
                    </a:lnTo>
                    <a:lnTo>
                      <a:pt x="0" y="1349"/>
                    </a:lnTo>
                    <a:lnTo>
                      <a:pt x="1" y="1358"/>
                    </a:lnTo>
                    <a:lnTo>
                      <a:pt x="5" y="1368"/>
                    </a:lnTo>
                    <a:lnTo>
                      <a:pt x="10" y="1377"/>
                    </a:lnTo>
                    <a:lnTo>
                      <a:pt x="16" y="1386"/>
                    </a:lnTo>
                    <a:lnTo>
                      <a:pt x="24" y="1395"/>
                    </a:lnTo>
                    <a:lnTo>
                      <a:pt x="34" y="1403"/>
                    </a:lnTo>
                    <a:lnTo>
                      <a:pt x="46" y="1412"/>
                    </a:lnTo>
                    <a:lnTo>
                      <a:pt x="59" y="1420"/>
                    </a:lnTo>
                    <a:lnTo>
                      <a:pt x="73" y="1428"/>
                    </a:lnTo>
                    <a:lnTo>
                      <a:pt x="90" y="1436"/>
                    </a:lnTo>
                    <a:lnTo>
                      <a:pt x="108" y="1443"/>
                    </a:lnTo>
                    <a:lnTo>
                      <a:pt x="127" y="1451"/>
                    </a:lnTo>
                    <a:lnTo>
                      <a:pt x="147" y="1457"/>
                    </a:lnTo>
                    <a:lnTo>
                      <a:pt x="169" y="1465"/>
                    </a:lnTo>
                    <a:lnTo>
                      <a:pt x="192" y="1471"/>
                    </a:lnTo>
                    <a:lnTo>
                      <a:pt x="216" y="1477"/>
                    </a:lnTo>
                    <a:lnTo>
                      <a:pt x="242" y="1484"/>
                    </a:lnTo>
                    <a:lnTo>
                      <a:pt x="268" y="1489"/>
                    </a:lnTo>
                    <a:lnTo>
                      <a:pt x="296" y="1495"/>
                    </a:lnTo>
                    <a:lnTo>
                      <a:pt x="326" y="1500"/>
                    </a:lnTo>
                    <a:lnTo>
                      <a:pt x="386" y="1509"/>
                    </a:lnTo>
                    <a:lnTo>
                      <a:pt x="450" y="1517"/>
                    </a:lnTo>
                    <a:lnTo>
                      <a:pt x="518" y="1522"/>
                    </a:lnTo>
                    <a:lnTo>
                      <a:pt x="588" y="1527"/>
                    </a:lnTo>
                    <a:lnTo>
                      <a:pt x="661" y="1529"/>
                    </a:lnTo>
                    <a:lnTo>
                      <a:pt x="736" y="1530"/>
                    </a:lnTo>
                    <a:lnTo>
                      <a:pt x="737" y="1530"/>
                    </a:lnTo>
                    <a:lnTo>
                      <a:pt x="813" y="1529"/>
                    </a:lnTo>
                    <a:lnTo>
                      <a:pt x="886" y="1527"/>
                    </a:lnTo>
                    <a:lnTo>
                      <a:pt x="955" y="1522"/>
                    </a:lnTo>
                    <a:lnTo>
                      <a:pt x="1023" y="1517"/>
                    </a:lnTo>
                    <a:lnTo>
                      <a:pt x="1087" y="1509"/>
                    </a:lnTo>
                    <a:lnTo>
                      <a:pt x="1147" y="1500"/>
                    </a:lnTo>
                    <a:lnTo>
                      <a:pt x="1176" y="1495"/>
                    </a:lnTo>
                    <a:lnTo>
                      <a:pt x="1205" y="1489"/>
                    </a:lnTo>
                    <a:lnTo>
                      <a:pt x="1231" y="1484"/>
                    </a:lnTo>
                    <a:lnTo>
                      <a:pt x="1257" y="1477"/>
                    </a:lnTo>
                    <a:lnTo>
                      <a:pt x="1281" y="1471"/>
                    </a:lnTo>
                    <a:lnTo>
                      <a:pt x="1304" y="1465"/>
                    </a:lnTo>
                    <a:lnTo>
                      <a:pt x="1325" y="1457"/>
                    </a:lnTo>
                    <a:lnTo>
                      <a:pt x="1346" y="1451"/>
                    </a:lnTo>
                    <a:lnTo>
                      <a:pt x="1365" y="1443"/>
                    </a:lnTo>
                    <a:lnTo>
                      <a:pt x="1383" y="1436"/>
                    </a:lnTo>
                    <a:lnTo>
                      <a:pt x="1399" y="1428"/>
                    </a:lnTo>
                    <a:lnTo>
                      <a:pt x="1414" y="1420"/>
                    </a:lnTo>
                    <a:lnTo>
                      <a:pt x="1428" y="1412"/>
                    </a:lnTo>
                    <a:lnTo>
                      <a:pt x="1439" y="1403"/>
                    </a:lnTo>
                    <a:lnTo>
                      <a:pt x="1448" y="1395"/>
                    </a:lnTo>
                    <a:lnTo>
                      <a:pt x="1457" y="1386"/>
                    </a:lnTo>
                    <a:lnTo>
                      <a:pt x="1463" y="1377"/>
                    </a:lnTo>
                    <a:lnTo>
                      <a:pt x="1468" y="1368"/>
                    </a:lnTo>
                    <a:lnTo>
                      <a:pt x="1471" y="1358"/>
                    </a:lnTo>
                    <a:lnTo>
                      <a:pt x="1472" y="1349"/>
                    </a:lnTo>
                    <a:lnTo>
                      <a:pt x="1472" y="1349"/>
                    </a:lnTo>
                    <a:lnTo>
                      <a:pt x="1468" y="1324"/>
                    </a:lnTo>
                    <a:lnTo>
                      <a:pt x="1463" y="1300"/>
                    </a:lnTo>
                    <a:lnTo>
                      <a:pt x="1456" y="1275"/>
                    </a:lnTo>
                    <a:lnTo>
                      <a:pt x="1446" y="1252"/>
                    </a:lnTo>
                    <a:lnTo>
                      <a:pt x="1436" y="1229"/>
                    </a:lnTo>
                    <a:lnTo>
                      <a:pt x="1424" y="1207"/>
                    </a:lnTo>
                    <a:lnTo>
                      <a:pt x="1412" y="1186"/>
                    </a:lnTo>
                    <a:lnTo>
                      <a:pt x="1398" y="1167"/>
                    </a:lnTo>
                    <a:lnTo>
                      <a:pt x="1384" y="1148"/>
                    </a:lnTo>
                    <a:lnTo>
                      <a:pt x="1368" y="1130"/>
                    </a:lnTo>
                    <a:lnTo>
                      <a:pt x="1352" y="1115"/>
                    </a:lnTo>
                    <a:lnTo>
                      <a:pt x="1336" y="1101"/>
                    </a:lnTo>
                    <a:lnTo>
                      <a:pt x="1318" y="1088"/>
                    </a:lnTo>
                    <a:lnTo>
                      <a:pt x="1301" y="1079"/>
                    </a:lnTo>
                    <a:lnTo>
                      <a:pt x="1285" y="1071"/>
                    </a:lnTo>
                    <a:lnTo>
                      <a:pt x="1267" y="1066"/>
                    </a:lnTo>
                    <a:close/>
                  </a:path>
                </a:pathLst>
              </a:custGeom>
              <a:solidFill>
                <a:srgbClr val="DB261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72" name="Freeform 104"/>
              <p:cNvSpPr>
                <a:spLocks noEditPoints="1"/>
              </p:cNvSpPr>
              <p:nvPr/>
            </p:nvSpPr>
            <p:spPr bwMode="auto">
              <a:xfrm>
                <a:off x="2738" y="2153"/>
                <a:ext cx="310" cy="279"/>
              </a:xfrm>
              <a:custGeom>
                <a:avLst/>
                <a:gdLst/>
                <a:ahLst/>
                <a:cxnLst>
                  <a:cxn ang="0">
                    <a:pos x="684" y="2"/>
                  </a:cxn>
                  <a:cxn ang="0">
                    <a:pos x="776" y="15"/>
                  </a:cxn>
                  <a:cxn ang="0">
                    <a:pos x="862" y="36"/>
                  </a:cxn>
                  <a:cxn ang="0">
                    <a:pos x="943" y="69"/>
                  </a:cxn>
                  <a:cxn ang="0">
                    <a:pos x="1016" y="108"/>
                  </a:cxn>
                  <a:cxn ang="0">
                    <a:pos x="1080" y="155"/>
                  </a:cxn>
                  <a:cxn ang="0">
                    <a:pos x="1135" y="208"/>
                  </a:cxn>
                  <a:cxn ang="0">
                    <a:pos x="1180" y="268"/>
                  </a:cxn>
                  <a:cxn ang="0">
                    <a:pos x="1214" y="332"/>
                  </a:cxn>
                  <a:cxn ang="0">
                    <a:pos x="1234" y="401"/>
                  </a:cxn>
                  <a:cxn ang="0">
                    <a:pos x="1242" y="474"/>
                  </a:cxn>
                  <a:cxn ang="0">
                    <a:pos x="1235" y="538"/>
                  </a:cxn>
                  <a:cxn ang="0">
                    <a:pos x="1219" y="600"/>
                  </a:cxn>
                  <a:cxn ang="0">
                    <a:pos x="1193" y="659"/>
                  </a:cxn>
                  <a:cxn ang="0">
                    <a:pos x="1156" y="714"/>
                  </a:cxn>
                  <a:cxn ang="0">
                    <a:pos x="1111" y="764"/>
                  </a:cxn>
                  <a:cxn ang="0">
                    <a:pos x="1058" y="810"/>
                  </a:cxn>
                  <a:cxn ang="0">
                    <a:pos x="999" y="849"/>
                  </a:cxn>
                  <a:cxn ang="0">
                    <a:pos x="932" y="884"/>
                  </a:cxn>
                  <a:cxn ang="0">
                    <a:pos x="860" y="911"/>
                  </a:cxn>
                  <a:cxn ang="0">
                    <a:pos x="783" y="932"/>
                  </a:cxn>
                  <a:cxn ang="0">
                    <a:pos x="716" y="959"/>
                  </a:cxn>
                  <a:cxn ang="0">
                    <a:pos x="673" y="1011"/>
                  </a:cxn>
                  <a:cxn ang="0">
                    <a:pos x="625" y="1055"/>
                  </a:cxn>
                  <a:cxn ang="0">
                    <a:pos x="571" y="1089"/>
                  </a:cxn>
                  <a:cxn ang="0">
                    <a:pos x="517" y="1110"/>
                  </a:cxn>
                  <a:cxn ang="0">
                    <a:pos x="461" y="1118"/>
                  </a:cxn>
                  <a:cxn ang="0">
                    <a:pos x="506" y="1060"/>
                  </a:cxn>
                  <a:cxn ang="0">
                    <a:pos x="536" y="993"/>
                  </a:cxn>
                  <a:cxn ang="0">
                    <a:pos x="520" y="941"/>
                  </a:cxn>
                  <a:cxn ang="0">
                    <a:pos x="437" y="927"/>
                  </a:cxn>
                  <a:cxn ang="0">
                    <a:pos x="358" y="903"/>
                  </a:cxn>
                  <a:cxn ang="0">
                    <a:pos x="285" y="872"/>
                  </a:cxn>
                  <a:cxn ang="0">
                    <a:pos x="218" y="834"/>
                  </a:cxn>
                  <a:cxn ang="0">
                    <a:pos x="159" y="790"/>
                  </a:cxn>
                  <a:cxn ang="0">
                    <a:pos x="108" y="740"/>
                  </a:cxn>
                  <a:cxn ang="0">
                    <a:pos x="66" y="685"/>
                  </a:cxn>
                  <a:cxn ang="0">
                    <a:pos x="33" y="625"/>
                  </a:cxn>
                  <a:cxn ang="0">
                    <a:pos x="12" y="563"/>
                  </a:cxn>
                  <a:cxn ang="0">
                    <a:pos x="1" y="496"/>
                  </a:cxn>
                  <a:cxn ang="0">
                    <a:pos x="4" y="425"/>
                  </a:cxn>
                  <a:cxn ang="0">
                    <a:pos x="20" y="355"/>
                  </a:cxn>
                  <a:cxn ang="0">
                    <a:pos x="49" y="290"/>
                  </a:cxn>
                  <a:cxn ang="0">
                    <a:pos x="91" y="228"/>
                  </a:cxn>
                  <a:cxn ang="0">
                    <a:pos x="142" y="172"/>
                  </a:cxn>
                  <a:cxn ang="0">
                    <a:pos x="203" y="123"/>
                  </a:cxn>
                  <a:cxn ang="0">
                    <a:pos x="274" y="80"/>
                  </a:cxn>
                  <a:cxn ang="0">
                    <a:pos x="352" y="47"/>
                  </a:cxn>
                  <a:cxn ang="0">
                    <a:pos x="437" y="21"/>
                  </a:cxn>
                  <a:cxn ang="0">
                    <a:pos x="527" y="5"/>
                  </a:cxn>
                  <a:cxn ang="0">
                    <a:pos x="621" y="0"/>
                  </a:cxn>
                  <a:cxn ang="0">
                    <a:pos x="950" y="289"/>
                  </a:cxn>
                  <a:cxn ang="0">
                    <a:pos x="287" y="289"/>
                  </a:cxn>
                  <a:cxn ang="0">
                    <a:pos x="950" y="663"/>
                  </a:cxn>
                  <a:cxn ang="0">
                    <a:pos x="287" y="450"/>
                  </a:cxn>
                  <a:cxn ang="0">
                    <a:pos x="287" y="501"/>
                  </a:cxn>
                </a:cxnLst>
                <a:rect l="0" t="0" r="r" b="b"/>
                <a:pathLst>
                  <a:path w="1242" h="1118">
                    <a:moveTo>
                      <a:pt x="621" y="0"/>
                    </a:moveTo>
                    <a:lnTo>
                      <a:pt x="653" y="0"/>
                    </a:lnTo>
                    <a:lnTo>
                      <a:pt x="684" y="2"/>
                    </a:lnTo>
                    <a:lnTo>
                      <a:pt x="715" y="5"/>
                    </a:lnTo>
                    <a:lnTo>
                      <a:pt x="747" y="9"/>
                    </a:lnTo>
                    <a:lnTo>
                      <a:pt x="776" y="15"/>
                    </a:lnTo>
                    <a:lnTo>
                      <a:pt x="806" y="21"/>
                    </a:lnTo>
                    <a:lnTo>
                      <a:pt x="834" y="28"/>
                    </a:lnTo>
                    <a:lnTo>
                      <a:pt x="862" y="36"/>
                    </a:lnTo>
                    <a:lnTo>
                      <a:pt x="890" y="47"/>
                    </a:lnTo>
                    <a:lnTo>
                      <a:pt x="916" y="57"/>
                    </a:lnTo>
                    <a:lnTo>
                      <a:pt x="943" y="69"/>
                    </a:lnTo>
                    <a:lnTo>
                      <a:pt x="968" y="80"/>
                    </a:lnTo>
                    <a:lnTo>
                      <a:pt x="993" y="94"/>
                    </a:lnTo>
                    <a:lnTo>
                      <a:pt x="1016" y="108"/>
                    </a:lnTo>
                    <a:lnTo>
                      <a:pt x="1038" y="123"/>
                    </a:lnTo>
                    <a:lnTo>
                      <a:pt x="1059" y="139"/>
                    </a:lnTo>
                    <a:lnTo>
                      <a:pt x="1080" y="155"/>
                    </a:lnTo>
                    <a:lnTo>
                      <a:pt x="1100" y="172"/>
                    </a:lnTo>
                    <a:lnTo>
                      <a:pt x="1119" y="190"/>
                    </a:lnTo>
                    <a:lnTo>
                      <a:pt x="1135" y="208"/>
                    </a:lnTo>
                    <a:lnTo>
                      <a:pt x="1152" y="228"/>
                    </a:lnTo>
                    <a:lnTo>
                      <a:pt x="1167" y="248"/>
                    </a:lnTo>
                    <a:lnTo>
                      <a:pt x="1180" y="268"/>
                    </a:lnTo>
                    <a:lnTo>
                      <a:pt x="1193" y="290"/>
                    </a:lnTo>
                    <a:lnTo>
                      <a:pt x="1204" y="311"/>
                    </a:lnTo>
                    <a:lnTo>
                      <a:pt x="1214" y="332"/>
                    </a:lnTo>
                    <a:lnTo>
                      <a:pt x="1222" y="355"/>
                    </a:lnTo>
                    <a:lnTo>
                      <a:pt x="1229" y="378"/>
                    </a:lnTo>
                    <a:lnTo>
                      <a:pt x="1234" y="401"/>
                    </a:lnTo>
                    <a:lnTo>
                      <a:pt x="1239" y="425"/>
                    </a:lnTo>
                    <a:lnTo>
                      <a:pt x="1241" y="449"/>
                    </a:lnTo>
                    <a:lnTo>
                      <a:pt x="1242" y="474"/>
                    </a:lnTo>
                    <a:lnTo>
                      <a:pt x="1241" y="495"/>
                    </a:lnTo>
                    <a:lnTo>
                      <a:pt x="1239" y="517"/>
                    </a:lnTo>
                    <a:lnTo>
                      <a:pt x="1235" y="538"/>
                    </a:lnTo>
                    <a:lnTo>
                      <a:pt x="1231" y="560"/>
                    </a:lnTo>
                    <a:lnTo>
                      <a:pt x="1226" y="580"/>
                    </a:lnTo>
                    <a:lnTo>
                      <a:pt x="1219" y="600"/>
                    </a:lnTo>
                    <a:lnTo>
                      <a:pt x="1212" y="620"/>
                    </a:lnTo>
                    <a:lnTo>
                      <a:pt x="1202" y="640"/>
                    </a:lnTo>
                    <a:lnTo>
                      <a:pt x="1193" y="659"/>
                    </a:lnTo>
                    <a:lnTo>
                      <a:pt x="1181" y="677"/>
                    </a:lnTo>
                    <a:lnTo>
                      <a:pt x="1169" y="696"/>
                    </a:lnTo>
                    <a:lnTo>
                      <a:pt x="1156" y="714"/>
                    </a:lnTo>
                    <a:lnTo>
                      <a:pt x="1143" y="731"/>
                    </a:lnTo>
                    <a:lnTo>
                      <a:pt x="1127" y="748"/>
                    </a:lnTo>
                    <a:lnTo>
                      <a:pt x="1111" y="764"/>
                    </a:lnTo>
                    <a:lnTo>
                      <a:pt x="1095" y="780"/>
                    </a:lnTo>
                    <a:lnTo>
                      <a:pt x="1077" y="795"/>
                    </a:lnTo>
                    <a:lnTo>
                      <a:pt x="1058" y="810"/>
                    </a:lnTo>
                    <a:lnTo>
                      <a:pt x="1039" y="823"/>
                    </a:lnTo>
                    <a:lnTo>
                      <a:pt x="1020" y="837"/>
                    </a:lnTo>
                    <a:lnTo>
                      <a:pt x="999" y="849"/>
                    </a:lnTo>
                    <a:lnTo>
                      <a:pt x="977" y="862"/>
                    </a:lnTo>
                    <a:lnTo>
                      <a:pt x="955" y="873"/>
                    </a:lnTo>
                    <a:lnTo>
                      <a:pt x="932" y="884"/>
                    </a:lnTo>
                    <a:lnTo>
                      <a:pt x="909" y="894"/>
                    </a:lnTo>
                    <a:lnTo>
                      <a:pt x="885" y="903"/>
                    </a:lnTo>
                    <a:lnTo>
                      <a:pt x="860" y="911"/>
                    </a:lnTo>
                    <a:lnTo>
                      <a:pt x="835" y="919"/>
                    </a:lnTo>
                    <a:lnTo>
                      <a:pt x="809" y="926"/>
                    </a:lnTo>
                    <a:lnTo>
                      <a:pt x="783" y="932"/>
                    </a:lnTo>
                    <a:lnTo>
                      <a:pt x="757" y="936"/>
                    </a:lnTo>
                    <a:lnTo>
                      <a:pt x="730" y="940"/>
                    </a:lnTo>
                    <a:lnTo>
                      <a:pt x="716" y="959"/>
                    </a:lnTo>
                    <a:lnTo>
                      <a:pt x="703" y="978"/>
                    </a:lnTo>
                    <a:lnTo>
                      <a:pt x="688" y="995"/>
                    </a:lnTo>
                    <a:lnTo>
                      <a:pt x="673" y="1011"/>
                    </a:lnTo>
                    <a:lnTo>
                      <a:pt x="657" y="1027"/>
                    </a:lnTo>
                    <a:lnTo>
                      <a:pt x="641" y="1041"/>
                    </a:lnTo>
                    <a:lnTo>
                      <a:pt x="625" y="1055"/>
                    </a:lnTo>
                    <a:lnTo>
                      <a:pt x="607" y="1067"/>
                    </a:lnTo>
                    <a:lnTo>
                      <a:pt x="589" y="1079"/>
                    </a:lnTo>
                    <a:lnTo>
                      <a:pt x="571" y="1089"/>
                    </a:lnTo>
                    <a:lnTo>
                      <a:pt x="554" y="1098"/>
                    </a:lnTo>
                    <a:lnTo>
                      <a:pt x="535" y="1105"/>
                    </a:lnTo>
                    <a:lnTo>
                      <a:pt x="517" y="1110"/>
                    </a:lnTo>
                    <a:lnTo>
                      <a:pt x="498" y="1114"/>
                    </a:lnTo>
                    <a:lnTo>
                      <a:pt x="480" y="1117"/>
                    </a:lnTo>
                    <a:lnTo>
                      <a:pt x="461" y="1118"/>
                    </a:lnTo>
                    <a:lnTo>
                      <a:pt x="478" y="1100"/>
                    </a:lnTo>
                    <a:lnTo>
                      <a:pt x="492" y="1081"/>
                    </a:lnTo>
                    <a:lnTo>
                      <a:pt x="506" y="1060"/>
                    </a:lnTo>
                    <a:lnTo>
                      <a:pt x="517" y="1038"/>
                    </a:lnTo>
                    <a:lnTo>
                      <a:pt x="528" y="1016"/>
                    </a:lnTo>
                    <a:lnTo>
                      <a:pt x="536" y="993"/>
                    </a:lnTo>
                    <a:lnTo>
                      <a:pt x="543" y="969"/>
                    </a:lnTo>
                    <a:lnTo>
                      <a:pt x="548" y="944"/>
                    </a:lnTo>
                    <a:lnTo>
                      <a:pt x="520" y="941"/>
                    </a:lnTo>
                    <a:lnTo>
                      <a:pt x="491" y="937"/>
                    </a:lnTo>
                    <a:lnTo>
                      <a:pt x="464" y="932"/>
                    </a:lnTo>
                    <a:lnTo>
                      <a:pt x="437" y="927"/>
                    </a:lnTo>
                    <a:lnTo>
                      <a:pt x="410" y="919"/>
                    </a:lnTo>
                    <a:lnTo>
                      <a:pt x="384" y="912"/>
                    </a:lnTo>
                    <a:lnTo>
                      <a:pt x="358" y="903"/>
                    </a:lnTo>
                    <a:lnTo>
                      <a:pt x="333" y="893"/>
                    </a:lnTo>
                    <a:lnTo>
                      <a:pt x="309" y="883"/>
                    </a:lnTo>
                    <a:lnTo>
                      <a:pt x="285" y="872"/>
                    </a:lnTo>
                    <a:lnTo>
                      <a:pt x="262" y="860"/>
                    </a:lnTo>
                    <a:lnTo>
                      <a:pt x="240" y="847"/>
                    </a:lnTo>
                    <a:lnTo>
                      <a:pt x="218" y="834"/>
                    </a:lnTo>
                    <a:lnTo>
                      <a:pt x="197" y="820"/>
                    </a:lnTo>
                    <a:lnTo>
                      <a:pt x="177" y="806"/>
                    </a:lnTo>
                    <a:lnTo>
                      <a:pt x="159" y="790"/>
                    </a:lnTo>
                    <a:lnTo>
                      <a:pt x="141" y="774"/>
                    </a:lnTo>
                    <a:lnTo>
                      <a:pt x="124" y="758"/>
                    </a:lnTo>
                    <a:lnTo>
                      <a:pt x="108" y="740"/>
                    </a:lnTo>
                    <a:lnTo>
                      <a:pt x="93" y="722"/>
                    </a:lnTo>
                    <a:lnTo>
                      <a:pt x="78" y="704"/>
                    </a:lnTo>
                    <a:lnTo>
                      <a:pt x="66" y="685"/>
                    </a:lnTo>
                    <a:lnTo>
                      <a:pt x="53" y="666"/>
                    </a:lnTo>
                    <a:lnTo>
                      <a:pt x="43" y="646"/>
                    </a:lnTo>
                    <a:lnTo>
                      <a:pt x="33" y="625"/>
                    </a:lnTo>
                    <a:lnTo>
                      <a:pt x="25" y="606"/>
                    </a:lnTo>
                    <a:lnTo>
                      <a:pt x="18" y="584"/>
                    </a:lnTo>
                    <a:lnTo>
                      <a:pt x="12" y="563"/>
                    </a:lnTo>
                    <a:lnTo>
                      <a:pt x="6" y="541"/>
                    </a:lnTo>
                    <a:lnTo>
                      <a:pt x="3" y="519"/>
                    </a:lnTo>
                    <a:lnTo>
                      <a:pt x="1" y="496"/>
                    </a:lnTo>
                    <a:lnTo>
                      <a:pt x="0" y="474"/>
                    </a:lnTo>
                    <a:lnTo>
                      <a:pt x="1" y="449"/>
                    </a:lnTo>
                    <a:lnTo>
                      <a:pt x="4" y="425"/>
                    </a:lnTo>
                    <a:lnTo>
                      <a:pt x="7" y="401"/>
                    </a:lnTo>
                    <a:lnTo>
                      <a:pt x="14" y="378"/>
                    </a:lnTo>
                    <a:lnTo>
                      <a:pt x="20" y="355"/>
                    </a:lnTo>
                    <a:lnTo>
                      <a:pt x="28" y="332"/>
                    </a:lnTo>
                    <a:lnTo>
                      <a:pt x="39" y="311"/>
                    </a:lnTo>
                    <a:lnTo>
                      <a:pt x="49" y="290"/>
                    </a:lnTo>
                    <a:lnTo>
                      <a:pt x="62" y="268"/>
                    </a:lnTo>
                    <a:lnTo>
                      <a:pt x="75" y="248"/>
                    </a:lnTo>
                    <a:lnTo>
                      <a:pt x="91" y="228"/>
                    </a:lnTo>
                    <a:lnTo>
                      <a:pt x="106" y="208"/>
                    </a:lnTo>
                    <a:lnTo>
                      <a:pt x="124" y="190"/>
                    </a:lnTo>
                    <a:lnTo>
                      <a:pt x="142" y="172"/>
                    </a:lnTo>
                    <a:lnTo>
                      <a:pt x="162" y="155"/>
                    </a:lnTo>
                    <a:lnTo>
                      <a:pt x="183" y="139"/>
                    </a:lnTo>
                    <a:lnTo>
                      <a:pt x="203" y="123"/>
                    </a:lnTo>
                    <a:lnTo>
                      <a:pt x="226" y="108"/>
                    </a:lnTo>
                    <a:lnTo>
                      <a:pt x="250" y="94"/>
                    </a:lnTo>
                    <a:lnTo>
                      <a:pt x="274" y="80"/>
                    </a:lnTo>
                    <a:lnTo>
                      <a:pt x="299" y="69"/>
                    </a:lnTo>
                    <a:lnTo>
                      <a:pt x="325" y="57"/>
                    </a:lnTo>
                    <a:lnTo>
                      <a:pt x="352" y="47"/>
                    </a:lnTo>
                    <a:lnTo>
                      <a:pt x="380" y="36"/>
                    </a:lnTo>
                    <a:lnTo>
                      <a:pt x="408" y="28"/>
                    </a:lnTo>
                    <a:lnTo>
                      <a:pt x="437" y="21"/>
                    </a:lnTo>
                    <a:lnTo>
                      <a:pt x="466" y="15"/>
                    </a:lnTo>
                    <a:lnTo>
                      <a:pt x="496" y="9"/>
                    </a:lnTo>
                    <a:lnTo>
                      <a:pt x="527" y="5"/>
                    </a:lnTo>
                    <a:lnTo>
                      <a:pt x="558" y="2"/>
                    </a:lnTo>
                    <a:lnTo>
                      <a:pt x="589" y="0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  <a:moveTo>
                      <a:pt x="287" y="289"/>
                    </a:moveTo>
                    <a:lnTo>
                      <a:pt x="950" y="289"/>
                    </a:lnTo>
                    <a:lnTo>
                      <a:pt x="950" y="340"/>
                    </a:lnTo>
                    <a:lnTo>
                      <a:pt x="287" y="340"/>
                    </a:lnTo>
                    <a:lnTo>
                      <a:pt x="287" y="289"/>
                    </a:lnTo>
                    <a:close/>
                    <a:moveTo>
                      <a:pt x="287" y="612"/>
                    </a:moveTo>
                    <a:lnTo>
                      <a:pt x="950" y="612"/>
                    </a:lnTo>
                    <a:lnTo>
                      <a:pt x="950" y="663"/>
                    </a:lnTo>
                    <a:lnTo>
                      <a:pt x="287" y="663"/>
                    </a:lnTo>
                    <a:lnTo>
                      <a:pt x="287" y="612"/>
                    </a:lnTo>
                    <a:close/>
                    <a:moveTo>
                      <a:pt x="287" y="450"/>
                    </a:moveTo>
                    <a:lnTo>
                      <a:pt x="950" y="450"/>
                    </a:lnTo>
                    <a:lnTo>
                      <a:pt x="950" y="501"/>
                    </a:lnTo>
                    <a:lnTo>
                      <a:pt x="287" y="501"/>
                    </a:lnTo>
                    <a:lnTo>
                      <a:pt x="287" y="450"/>
                    </a:lnTo>
                    <a:close/>
                  </a:path>
                </a:pathLst>
              </a:custGeom>
              <a:solidFill>
                <a:srgbClr val="0C9CD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73" name="Freeform 105"/>
              <p:cNvSpPr>
                <a:spLocks/>
              </p:cNvSpPr>
              <p:nvPr/>
            </p:nvSpPr>
            <p:spPr bwMode="auto">
              <a:xfrm>
                <a:off x="2749" y="2648"/>
                <a:ext cx="97" cy="97"/>
              </a:xfrm>
              <a:custGeom>
                <a:avLst/>
                <a:gdLst/>
                <a:ahLst/>
                <a:cxnLst>
                  <a:cxn ang="0">
                    <a:pos x="138" y="1"/>
                  </a:cxn>
                  <a:cxn ang="0">
                    <a:pos x="244" y="0"/>
                  </a:cxn>
                  <a:cxn ang="0">
                    <a:pos x="246" y="139"/>
                  </a:cxn>
                  <a:cxn ang="0">
                    <a:pos x="387" y="136"/>
                  </a:cxn>
                  <a:cxn ang="0">
                    <a:pos x="388" y="243"/>
                  </a:cxn>
                  <a:cxn ang="0">
                    <a:pos x="248" y="246"/>
                  </a:cxn>
                  <a:cxn ang="0">
                    <a:pos x="250" y="385"/>
                  </a:cxn>
                  <a:cxn ang="0">
                    <a:pos x="144" y="387"/>
                  </a:cxn>
                  <a:cxn ang="0">
                    <a:pos x="142" y="248"/>
                  </a:cxn>
                  <a:cxn ang="0">
                    <a:pos x="2" y="250"/>
                  </a:cxn>
                  <a:cxn ang="0">
                    <a:pos x="0" y="143"/>
                  </a:cxn>
                  <a:cxn ang="0">
                    <a:pos x="140" y="140"/>
                  </a:cxn>
                  <a:cxn ang="0">
                    <a:pos x="138" y="1"/>
                  </a:cxn>
                </a:cxnLst>
                <a:rect l="0" t="0" r="r" b="b"/>
                <a:pathLst>
                  <a:path w="388" h="387">
                    <a:moveTo>
                      <a:pt x="138" y="1"/>
                    </a:moveTo>
                    <a:lnTo>
                      <a:pt x="244" y="0"/>
                    </a:lnTo>
                    <a:lnTo>
                      <a:pt x="246" y="139"/>
                    </a:lnTo>
                    <a:lnTo>
                      <a:pt x="387" y="136"/>
                    </a:lnTo>
                    <a:lnTo>
                      <a:pt x="388" y="243"/>
                    </a:lnTo>
                    <a:lnTo>
                      <a:pt x="248" y="246"/>
                    </a:lnTo>
                    <a:lnTo>
                      <a:pt x="250" y="385"/>
                    </a:lnTo>
                    <a:lnTo>
                      <a:pt x="144" y="387"/>
                    </a:lnTo>
                    <a:lnTo>
                      <a:pt x="142" y="248"/>
                    </a:lnTo>
                    <a:lnTo>
                      <a:pt x="2" y="250"/>
                    </a:lnTo>
                    <a:lnTo>
                      <a:pt x="0" y="143"/>
                    </a:lnTo>
                    <a:lnTo>
                      <a:pt x="140" y="140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83C4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74" name="Freeform 106"/>
              <p:cNvSpPr>
                <a:spLocks/>
              </p:cNvSpPr>
              <p:nvPr/>
            </p:nvSpPr>
            <p:spPr bwMode="auto">
              <a:xfrm>
                <a:off x="2631" y="3202"/>
                <a:ext cx="158" cy="134"/>
              </a:xfrm>
              <a:custGeom>
                <a:avLst/>
                <a:gdLst/>
                <a:ahLst/>
                <a:cxnLst>
                  <a:cxn ang="0">
                    <a:pos x="339" y="1"/>
                  </a:cxn>
                  <a:cxn ang="0">
                    <a:pos x="372" y="4"/>
                  </a:cxn>
                  <a:cxn ang="0">
                    <a:pos x="402" y="9"/>
                  </a:cxn>
                  <a:cxn ang="0">
                    <a:pos x="431" y="18"/>
                  </a:cxn>
                  <a:cxn ang="0">
                    <a:pos x="460" y="27"/>
                  </a:cxn>
                  <a:cxn ang="0">
                    <a:pos x="486" y="38"/>
                  </a:cxn>
                  <a:cxn ang="0">
                    <a:pos x="511" y="51"/>
                  </a:cxn>
                  <a:cxn ang="0">
                    <a:pos x="534" y="67"/>
                  </a:cxn>
                  <a:cxn ang="0">
                    <a:pos x="555" y="82"/>
                  </a:cxn>
                  <a:cxn ang="0">
                    <a:pos x="574" y="100"/>
                  </a:cxn>
                  <a:cxn ang="0">
                    <a:pos x="591" y="119"/>
                  </a:cxn>
                  <a:cxn ang="0">
                    <a:pos x="605" y="139"/>
                  </a:cxn>
                  <a:cxn ang="0">
                    <a:pos x="617" y="160"/>
                  </a:cxn>
                  <a:cxn ang="0">
                    <a:pos x="625" y="182"/>
                  </a:cxn>
                  <a:cxn ang="0">
                    <a:pos x="630" y="205"/>
                  </a:cxn>
                  <a:cxn ang="0">
                    <a:pos x="633" y="228"/>
                  </a:cxn>
                  <a:cxn ang="0">
                    <a:pos x="631" y="257"/>
                  </a:cxn>
                  <a:cxn ang="0">
                    <a:pos x="624" y="292"/>
                  </a:cxn>
                  <a:cxn ang="0">
                    <a:pos x="609" y="324"/>
                  </a:cxn>
                  <a:cxn ang="0">
                    <a:pos x="589" y="353"/>
                  </a:cxn>
                  <a:cxn ang="0">
                    <a:pos x="563" y="380"/>
                  </a:cxn>
                  <a:cxn ang="0">
                    <a:pos x="531" y="403"/>
                  </a:cxn>
                  <a:cxn ang="0">
                    <a:pos x="496" y="424"/>
                  </a:cxn>
                  <a:cxn ang="0">
                    <a:pos x="456" y="440"/>
                  </a:cxn>
                  <a:cxn ang="0">
                    <a:pos x="408" y="535"/>
                  </a:cxn>
                  <a:cxn ang="0">
                    <a:pos x="323" y="462"/>
                  </a:cxn>
                  <a:cxn ang="0">
                    <a:pos x="294" y="461"/>
                  </a:cxn>
                  <a:cxn ang="0">
                    <a:pos x="261" y="457"/>
                  </a:cxn>
                  <a:cxn ang="0">
                    <a:pos x="231" y="452"/>
                  </a:cxn>
                  <a:cxn ang="0">
                    <a:pos x="201" y="444"/>
                  </a:cxn>
                  <a:cxn ang="0">
                    <a:pos x="173" y="434"/>
                  </a:cxn>
                  <a:cxn ang="0">
                    <a:pos x="147" y="423"/>
                  </a:cxn>
                  <a:cxn ang="0">
                    <a:pos x="122" y="411"/>
                  </a:cxn>
                  <a:cxn ang="0">
                    <a:pos x="99" y="395"/>
                  </a:cxn>
                  <a:cxn ang="0">
                    <a:pos x="77" y="379"/>
                  </a:cxn>
                  <a:cxn ang="0">
                    <a:pos x="58" y="362"/>
                  </a:cxn>
                  <a:cxn ang="0">
                    <a:pos x="42" y="343"/>
                  </a:cxn>
                  <a:cxn ang="0">
                    <a:pos x="28" y="322"/>
                  </a:cxn>
                  <a:cxn ang="0">
                    <a:pos x="16" y="301"/>
                  </a:cxn>
                  <a:cxn ang="0">
                    <a:pos x="8" y="279"/>
                  </a:cxn>
                  <a:cxn ang="0">
                    <a:pos x="2" y="256"/>
                  </a:cxn>
                  <a:cxn ang="0">
                    <a:pos x="0" y="233"/>
                  </a:cxn>
                  <a:cxn ang="0">
                    <a:pos x="1" y="209"/>
                  </a:cxn>
                  <a:cxn ang="0">
                    <a:pos x="4" y="186"/>
                  </a:cxn>
                  <a:cxn ang="0">
                    <a:pos x="11" y="165"/>
                  </a:cxn>
                  <a:cxn ang="0">
                    <a:pos x="22" y="143"/>
                  </a:cxn>
                  <a:cxn ang="0">
                    <a:pos x="34" y="122"/>
                  </a:cxn>
                  <a:cxn ang="0">
                    <a:pos x="49" y="103"/>
                  </a:cxn>
                  <a:cxn ang="0">
                    <a:pos x="66" y="85"/>
                  </a:cxn>
                  <a:cxn ang="0">
                    <a:pos x="86" y="69"/>
                  </a:cxn>
                  <a:cxn ang="0">
                    <a:pos x="108" y="54"/>
                  </a:cxn>
                  <a:cxn ang="0">
                    <a:pos x="132" y="40"/>
                  </a:cxn>
                  <a:cxn ang="0">
                    <a:pos x="158" y="29"/>
                  </a:cxn>
                  <a:cxn ang="0">
                    <a:pos x="185" y="19"/>
                  </a:cxn>
                  <a:cxn ang="0">
                    <a:pos x="214" y="10"/>
                  </a:cxn>
                  <a:cxn ang="0">
                    <a:pos x="244" y="5"/>
                  </a:cxn>
                  <a:cxn ang="0">
                    <a:pos x="275" y="1"/>
                  </a:cxn>
                  <a:cxn ang="0">
                    <a:pos x="307" y="0"/>
                  </a:cxn>
                </a:cxnLst>
                <a:rect l="0" t="0" r="r" b="b"/>
                <a:pathLst>
                  <a:path w="633" h="535">
                    <a:moveTo>
                      <a:pt x="323" y="0"/>
                    </a:moveTo>
                    <a:lnTo>
                      <a:pt x="339" y="1"/>
                    </a:lnTo>
                    <a:lnTo>
                      <a:pt x="355" y="2"/>
                    </a:lnTo>
                    <a:lnTo>
                      <a:pt x="372" y="4"/>
                    </a:lnTo>
                    <a:lnTo>
                      <a:pt x="387" y="6"/>
                    </a:lnTo>
                    <a:lnTo>
                      <a:pt x="402" y="9"/>
                    </a:lnTo>
                    <a:lnTo>
                      <a:pt x="417" y="13"/>
                    </a:lnTo>
                    <a:lnTo>
                      <a:pt x="431" y="18"/>
                    </a:lnTo>
                    <a:lnTo>
                      <a:pt x="446" y="22"/>
                    </a:lnTo>
                    <a:lnTo>
                      <a:pt x="460" y="27"/>
                    </a:lnTo>
                    <a:lnTo>
                      <a:pt x="473" y="32"/>
                    </a:lnTo>
                    <a:lnTo>
                      <a:pt x="486" y="38"/>
                    </a:lnTo>
                    <a:lnTo>
                      <a:pt x="499" y="45"/>
                    </a:lnTo>
                    <a:lnTo>
                      <a:pt x="511" y="51"/>
                    </a:lnTo>
                    <a:lnTo>
                      <a:pt x="523" y="58"/>
                    </a:lnTo>
                    <a:lnTo>
                      <a:pt x="534" y="67"/>
                    </a:lnTo>
                    <a:lnTo>
                      <a:pt x="545" y="74"/>
                    </a:lnTo>
                    <a:lnTo>
                      <a:pt x="555" y="82"/>
                    </a:lnTo>
                    <a:lnTo>
                      <a:pt x="566" y="92"/>
                    </a:lnTo>
                    <a:lnTo>
                      <a:pt x="574" y="100"/>
                    </a:lnTo>
                    <a:lnTo>
                      <a:pt x="583" y="109"/>
                    </a:lnTo>
                    <a:lnTo>
                      <a:pt x="591" y="119"/>
                    </a:lnTo>
                    <a:lnTo>
                      <a:pt x="598" y="129"/>
                    </a:lnTo>
                    <a:lnTo>
                      <a:pt x="605" y="139"/>
                    </a:lnTo>
                    <a:lnTo>
                      <a:pt x="611" y="150"/>
                    </a:lnTo>
                    <a:lnTo>
                      <a:pt x="617" y="160"/>
                    </a:lnTo>
                    <a:lnTo>
                      <a:pt x="621" y="171"/>
                    </a:lnTo>
                    <a:lnTo>
                      <a:pt x="625" y="182"/>
                    </a:lnTo>
                    <a:lnTo>
                      <a:pt x="628" y="194"/>
                    </a:lnTo>
                    <a:lnTo>
                      <a:pt x="630" y="205"/>
                    </a:lnTo>
                    <a:lnTo>
                      <a:pt x="632" y="217"/>
                    </a:lnTo>
                    <a:lnTo>
                      <a:pt x="633" y="228"/>
                    </a:lnTo>
                    <a:lnTo>
                      <a:pt x="633" y="241"/>
                    </a:lnTo>
                    <a:lnTo>
                      <a:pt x="631" y="257"/>
                    </a:lnTo>
                    <a:lnTo>
                      <a:pt x="628" y="275"/>
                    </a:lnTo>
                    <a:lnTo>
                      <a:pt x="624" y="292"/>
                    </a:lnTo>
                    <a:lnTo>
                      <a:pt x="617" y="308"/>
                    </a:lnTo>
                    <a:lnTo>
                      <a:pt x="609" y="324"/>
                    </a:lnTo>
                    <a:lnTo>
                      <a:pt x="599" y="339"/>
                    </a:lnTo>
                    <a:lnTo>
                      <a:pt x="589" y="353"/>
                    </a:lnTo>
                    <a:lnTo>
                      <a:pt x="576" y="367"/>
                    </a:lnTo>
                    <a:lnTo>
                      <a:pt x="563" y="380"/>
                    </a:lnTo>
                    <a:lnTo>
                      <a:pt x="547" y="393"/>
                    </a:lnTo>
                    <a:lnTo>
                      <a:pt x="531" y="403"/>
                    </a:lnTo>
                    <a:lnTo>
                      <a:pt x="514" y="415"/>
                    </a:lnTo>
                    <a:lnTo>
                      <a:pt x="496" y="424"/>
                    </a:lnTo>
                    <a:lnTo>
                      <a:pt x="476" y="432"/>
                    </a:lnTo>
                    <a:lnTo>
                      <a:pt x="456" y="440"/>
                    </a:lnTo>
                    <a:lnTo>
                      <a:pt x="435" y="447"/>
                    </a:lnTo>
                    <a:lnTo>
                      <a:pt x="408" y="535"/>
                    </a:lnTo>
                    <a:lnTo>
                      <a:pt x="335" y="462"/>
                    </a:lnTo>
                    <a:lnTo>
                      <a:pt x="323" y="462"/>
                    </a:lnTo>
                    <a:lnTo>
                      <a:pt x="309" y="462"/>
                    </a:lnTo>
                    <a:lnTo>
                      <a:pt x="294" y="461"/>
                    </a:lnTo>
                    <a:lnTo>
                      <a:pt x="277" y="460"/>
                    </a:lnTo>
                    <a:lnTo>
                      <a:pt x="261" y="457"/>
                    </a:lnTo>
                    <a:lnTo>
                      <a:pt x="246" y="455"/>
                    </a:lnTo>
                    <a:lnTo>
                      <a:pt x="231" y="452"/>
                    </a:lnTo>
                    <a:lnTo>
                      <a:pt x="215" y="448"/>
                    </a:lnTo>
                    <a:lnTo>
                      <a:pt x="201" y="444"/>
                    </a:lnTo>
                    <a:lnTo>
                      <a:pt x="187" y="440"/>
                    </a:lnTo>
                    <a:lnTo>
                      <a:pt x="173" y="434"/>
                    </a:lnTo>
                    <a:lnTo>
                      <a:pt x="159" y="429"/>
                    </a:lnTo>
                    <a:lnTo>
                      <a:pt x="147" y="423"/>
                    </a:lnTo>
                    <a:lnTo>
                      <a:pt x="133" y="417"/>
                    </a:lnTo>
                    <a:lnTo>
                      <a:pt x="122" y="411"/>
                    </a:lnTo>
                    <a:lnTo>
                      <a:pt x="109" y="403"/>
                    </a:lnTo>
                    <a:lnTo>
                      <a:pt x="99" y="395"/>
                    </a:lnTo>
                    <a:lnTo>
                      <a:pt x="87" y="388"/>
                    </a:lnTo>
                    <a:lnTo>
                      <a:pt x="77" y="379"/>
                    </a:lnTo>
                    <a:lnTo>
                      <a:pt x="67" y="370"/>
                    </a:lnTo>
                    <a:lnTo>
                      <a:pt x="58" y="362"/>
                    </a:lnTo>
                    <a:lnTo>
                      <a:pt x="50" y="352"/>
                    </a:lnTo>
                    <a:lnTo>
                      <a:pt x="42" y="343"/>
                    </a:lnTo>
                    <a:lnTo>
                      <a:pt x="35" y="332"/>
                    </a:lnTo>
                    <a:lnTo>
                      <a:pt x="28" y="322"/>
                    </a:lnTo>
                    <a:lnTo>
                      <a:pt x="22" y="311"/>
                    </a:lnTo>
                    <a:lnTo>
                      <a:pt x="16" y="301"/>
                    </a:lnTo>
                    <a:lnTo>
                      <a:pt x="12" y="291"/>
                    </a:lnTo>
                    <a:lnTo>
                      <a:pt x="8" y="279"/>
                    </a:lnTo>
                    <a:lnTo>
                      <a:pt x="5" y="268"/>
                    </a:lnTo>
                    <a:lnTo>
                      <a:pt x="2" y="256"/>
                    </a:lnTo>
                    <a:lnTo>
                      <a:pt x="1" y="245"/>
                    </a:lnTo>
                    <a:lnTo>
                      <a:pt x="0" y="233"/>
                    </a:lnTo>
                    <a:lnTo>
                      <a:pt x="0" y="222"/>
                    </a:lnTo>
                    <a:lnTo>
                      <a:pt x="1" y="209"/>
                    </a:lnTo>
                    <a:lnTo>
                      <a:pt x="2" y="198"/>
                    </a:lnTo>
                    <a:lnTo>
                      <a:pt x="4" y="186"/>
                    </a:lnTo>
                    <a:lnTo>
                      <a:pt x="7" y="175"/>
                    </a:lnTo>
                    <a:lnTo>
                      <a:pt x="11" y="165"/>
                    </a:lnTo>
                    <a:lnTo>
                      <a:pt x="16" y="153"/>
                    </a:lnTo>
                    <a:lnTo>
                      <a:pt x="22" y="143"/>
                    </a:lnTo>
                    <a:lnTo>
                      <a:pt x="27" y="132"/>
                    </a:lnTo>
                    <a:lnTo>
                      <a:pt x="34" y="122"/>
                    </a:lnTo>
                    <a:lnTo>
                      <a:pt x="41" y="112"/>
                    </a:lnTo>
                    <a:lnTo>
                      <a:pt x="49" y="103"/>
                    </a:lnTo>
                    <a:lnTo>
                      <a:pt x="58" y="94"/>
                    </a:lnTo>
                    <a:lnTo>
                      <a:pt x="66" y="85"/>
                    </a:lnTo>
                    <a:lnTo>
                      <a:pt x="76" y="77"/>
                    </a:lnTo>
                    <a:lnTo>
                      <a:pt x="86" y="69"/>
                    </a:lnTo>
                    <a:lnTo>
                      <a:pt x="98" y="61"/>
                    </a:lnTo>
                    <a:lnTo>
                      <a:pt x="108" y="54"/>
                    </a:lnTo>
                    <a:lnTo>
                      <a:pt x="121" y="47"/>
                    </a:lnTo>
                    <a:lnTo>
                      <a:pt x="132" y="40"/>
                    </a:lnTo>
                    <a:lnTo>
                      <a:pt x="145" y="34"/>
                    </a:lnTo>
                    <a:lnTo>
                      <a:pt x="158" y="29"/>
                    </a:lnTo>
                    <a:lnTo>
                      <a:pt x="172" y="24"/>
                    </a:lnTo>
                    <a:lnTo>
                      <a:pt x="185" y="19"/>
                    </a:lnTo>
                    <a:lnTo>
                      <a:pt x="200" y="14"/>
                    </a:lnTo>
                    <a:lnTo>
                      <a:pt x="214" y="10"/>
                    </a:lnTo>
                    <a:lnTo>
                      <a:pt x="229" y="7"/>
                    </a:lnTo>
                    <a:lnTo>
                      <a:pt x="244" y="5"/>
                    </a:lnTo>
                    <a:lnTo>
                      <a:pt x="259" y="3"/>
                    </a:lnTo>
                    <a:lnTo>
                      <a:pt x="275" y="1"/>
                    </a:lnTo>
                    <a:lnTo>
                      <a:pt x="290" y="0"/>
                    </a:lnTo>
                    <a:lnTo>
                      <a:pt x="307" y="0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75" name="Freeform 107"/>
              <p:cNvSpPr>
                <a:spLocks/>
              </p:cNvSpPr>
              <p:nvPr/>
            </p:nvSpPr>
            <p:spPr bwMode="auto">
              <a:xfrm>
                <a:off x="2544" y="3169"/>
                <a:ext cx="146" cy="132"/>
              </a:xfrm>
              <a:custGeom>
                <a:avLst/>
                <a:gdLst/>
                <a:ahLst/>
                <a:cxnLst>
                  <a:cxn ang="0">
                    <a:pos x="308" y="0"/>
                  </a:cxn>
                  <a:cxn ang="0">
                    <a:pos x="276" y="2"/>
                  </a:cxn>
                  <a:cxn ang="0">
                    <a:pos x="244" y="6"/>
                  </a:cxn>
                  <a:cxn ang="0">
                    <a:pos x="215" y="12"/>
                  </a:cxn>
                  <a:cxn ang="0">
                    <a:pos x="186" y="20"/>
                  </a:cxn>
                  <a:cxn ang="0">
                    <a:pos x="159" y="30"/>
                  </a:cxn>
                  <a:cxn ang="0">
                    <a:pos x="133" y="41"/>
                  </a:cxn>
                  <a:cxn ang="0">
                    <a:pos x="109" y="55"/>
                  </a:cxn>
                  <a:cxn ang="0">
                    <a:pos x="87" y="69"/>
                  </a:cxn>
                  <a:cxn ang="0">
                    <a:pos x="67" y="86"/>
                  </a:cxn>
                  <a:cxn ang="0">
                    <a:pos x="49" y="105"/>
                  </a:cxn>
                  <a:cxn ang="0">
                    <a:pos x="35" y="123"/>
                  </a:cxn>
                  <a:cxn ang="0">
                    <a:pos x="22" y="143"/>
                  </a:cxn>
                  <a:cxn ang="0">
                    <a:pos x="12" y="165"/>
                  </a:cxn>
                  <a:cxn ang="0">
                    <a:pos x="6" y="187"/>
                  </a:cxn>
                  <a:cxn ang="0">
                    <a:pos x="2" y="211"/>
                  </a:cxn>
                  <a:cxn ang="0">
                    <a:pos x="0" y="240"/>
                  </a:cxn>
                  <a:cxn ang="0">
                    <a:pos x="7" y="274"/>
                  </a:cxn>
                  <a:cxn ang="0">
                    <a:pos x="19" y="307"/>
                  </a:cxn>
                  <a:cxn ang="0">
                    <a:pos x="39" y="338"/>
                  </a:cxn>
                  <a:cxn ang="0">
                    <a:pos x="63" y="366"/>
                  </a:cxn>
                  <a:cxn ang="0">
                    <a:pos x="93" y="391"/>
                  </a:cxn>
                  <a:cxn ang="0">
                    <a:pos x="127" y="414"/>
                  </a:cxn>
                  <a:cxn ang="0">
                    <a:pos x="165" y="433"/>
                  </a:cxn>
                  <a:cxn ang="0">
                    <a:pos x="208" y="530"/>
                  </a:cxn>
                  <a:cxn ang="0">
                    <a:pos x="298" y="462"/>
                  </a:cxn>
                  <a:cxn ang="0">
                    <a:pos x="325" y="463"/>
                  </a:cxn>
                  <a:cxn ang="0">
                    <a:pos x="333" y="450"/>
                  </a:cxn>
                  <a:cxn ang="0">
                    <a:pos x="323" y="424"/>
                  </a:cxn>
                  <a:cxn ang="0">
                    <a:pos x="315" y="397"/>
                  </a:cxn>
                  <a:cxn ang="0">
                    <a:pos x="311" y="369"/>
                  </a:cxn>
                  <a:cxn ang="0">
                    <a:pos x="312" y="344"/>
                  </a:cxn>
                  <a:cxn ang="0">
                    <a:pos x="315" y="322"/>
                  </a:cxn>
                  <a:cxn ang="0">
                    <a:pos x="322" y="301"/>
                  </a:cxn>
                  <a:cxn ang="0">
                    <a:pos x="329" y="280"/>
                  </a:cxn>
                  <a:cxn ang="0">
                    <a:pos x="339" y="260"/>
                  </a:cxn>
                  <a:cxn ang="0">
                    <a:pos x="352" y="241"/>
                  </a:cxn>
                  <a:cxn ang="0">
                    <a:pos x="367" y="223"/>
                  </a:cxn>
                  <a:cxn ang="0">
                    <a:pos x="383" y="206"/>
                  </a:cxn>
                  <a:cxn ang="0">
                    <a:pos x="411" y="183"/>
                  </a:cxn>
                  <a:cxn ang="0">
                    <a:pos x="455" y="156"/>
                  </a:cxn>
                  <a:cxn ang="0">
                    <a:pos x="504" y="135"/>
                  </a:cxn>
                  <a:cxn ang="0">
                    <a:pos x="558" y="119"/>
                  </a:cxn>
                  <a:cxn ang="0">
                    <a:pos x="576" y="101"/>
                  </a:cxn>
                  <a:cxn ang="0">
                    <a:pos x="552" y="80"/>
                  </a:cxn>
                  <a:cxn ang="0">
                    <a:pos x="524" y="60"/>
                  </a:cxn>
                  <a:cxn ang="0">
                    <a:pos x="494" y="42"/>
                  </a:cxn>
                  <a:cxn ang="0">
                    <a:pos x="459" y="27"/>
                  </a:cxn>
                  <a:cxn ang="0">
                    <a:pos x="424" y="16"/>
                  </a:cxn>
                  <a:cxn ang="0">
                    <a:pos x="385" y="7"/>
                  </a:cxn>
                  <a:cxn ang="0">
                    <a:pos x="344" y="2"/>
                  </a:cxn>
                  <a:cxn ang="0">
                    <a:pos x="324" y="1"/>
                  </a:cxn>
                </a:cxnLst>
                <a:rect l="0" t="0" r="r" b="b"/>
                <a:pathLst>
                  <a:path w="586" h="530">
                    <a:moveTo>
                      <a:pt x="324" y="1"/>
                    </a:moveTo>
                    <a:lnTo>
                      <a:pt x="308" y="0"/>
                    </a:lnTo>
                    <a:lnTo>
                      <a:pt x="291" y="1"/>
                    </a:lnTo>
                    <a:lnTo>
                      <a:pt x="276" y="2"/>
                    </a:lnTo>
                    <a:lnTo>
                      <a:pt x="260" y="3"/>
                    </a:lnTo>
                    <a:lnTo>
                      <a:pt x="244" y="6"/>
                    </a:lnTo>
                    <a:lnTo>
                      <a:pt x="230" y="9"/>
                    </a:lnTo>
                    <a:lnTo>
                      <a:pt x="215" y="12"/>
                    </a:lnTo>
                    <a:lnTo>
                      <a:pt x="201" y="15"/>
                    </a:lnTo>
                    <a:lnTo>
                      <a:pt x="186" y="20"/>
                    </a:lnTo>
                    <a:lnTo>
                      <a:pt x="172" y="24"/>
                    </a:lnTo>
                    <a:lnTo>
                      <a:pt x="159" y="30"/>
                    </a:lnTo>
                    <a:lnTo>
                      <a:pt x="145" y="35"/>
                    </a:lnTo>
                    <a:lnTo>
                      <a:pt x="133" y="41"/>
                    </a:lnTo>
                    <a:lnTo>
                      <a:pt x="121" y="47"/>
                    </a:lnTo>
                    <a:lnTo>
                      <a:pt x="109" y="55"/>
                    </a:lnTo>
                    <a:lnTo>
                      <a:pt x="98" y="62"/>
                    </a:lnTo>
                    <a:lnTo>
                      <a:pt x="87" y="69"/>
                    </a:lnTo>
                    <a:lnTo>
                      <a:pt x="78" y="77"/>
                    </a:lnTo>
                    <a:lnTo>
                      <a:pt x="67" y="86"/>
                    </a:lnTo>
                    <a:lnTo>
                      <a:pt x="59" y="95"/>
                    </a:lnTo>
                    <a:lnTo>
                      <a:pt x="49" y="105"/>
                    </a:lnTo>
                    <a:lnTo>
                      <a:pt x="42" y="114"/>
                    </a:lnTo>
                    <a:lnTo>
                      <a:pt x="35" y="123"/>
                    </a:lnTo>
                    <a:lnTo>
                      <a:pt x="28" y="134"/>
                    </a:lnTo>
                    <a:lnTo>
                      <a:pt x="22" y="143"/>
                    </a:lnTo>
                    <a:lnTo>
                      <a:pt x="17" y="155"/>
                    </a:lnTo>
                    <a:lnTo>
                      <a:pt x="12" y="165"/>
                    </a:lnTo>
                    <a:lnTo>
                      <a:pt x="9" y="176"/>
                    </a:lnTo>
                    <a:lnTo>
                      <a:pt x="6" y="187"/>
                    </a:lnTo>
                    <a:lnTo>
                      <a:pt x="3" y="198"/>
                    </a:lnTo>
                    <a:lnTo>
                      <a:pt x="2" y="211"/>
                    </a:lnTo>
                    <a:lnTo>
                      <a:pt x="0" y="222"/>
                    </a:lnTo>
                    <a:lnTo>
                      <a:pt x="0" y="240"/>
                    </a:lnTo>
                    <a:lnTo>
                      <a:pt x="3" y="258"/>
                    </a:lnTo>
                    <a:lnTo>
                      <a:pt x="7" y="274"/>
                    </a:lnTo>
                    <a:lnTo>
                      <a:pt x="13" y="291"/>
                    </a:lnTo>
                    <a:lnTo>
                      <a:pt x="19" y="307"/>
                    </a:lnTo>
                    <a:lnTo>
                      <a:pt x="29" y="322"/>
                    </a:lnTo>
                    <a:lnTo>
                      <a:pt x="39" y="338"/>
                    </a:lnTo>
                    <a:lnTo>
                      <a:pt x="51" y="353"/>
                    </a:lnTo>
                    <a:lnTo>
                      <a:pt x="63" y="366"/>
                    </a:lnTo>
                    <a:lnTo>
                      <a:pt x="78" y="380"/>
                    </a:lnTo>
                    <a:lnTo>
                      <a:pt x="93" y="391"/>
                    </a:lnTo>
                    <a:lnTo>
                      <a:pt x="110" y="404"/>
                    </a:lnTo>
                    <a:lnTo>
                      <a:pt x="127" y="414"/>
                    </a:lnTo>
                    <a:lnTo>
                      <a:pt x="145" y="424"/>
                    </a:lnTo>
                    <a:lnTo>
                      <a:pt x="165" y="433"/>
                    </a:lnTo>
                    <a:lnTo>
                      <a:pt x="186" y="440"/>
                    </a:lnTo>
                    <a:lnTo>
                      <a:pt x="208" y="530"/>
                    </a:lnTo>
                    <a:lnTo>
                      <a:pt x="284" y="461"/>
                    </a:lnTo>
                    <a:lnTo>
                      <a:pt x="298" y="462"/>
                    </a:lnTo>
                    <a:lnTo>
                      <a:pt x="310" y="462"/>
                    </a:lnTo>
                    <a:lnTo>
                      <a:pt x="325" y="463"/>
                    </a:lnTo>
                    <a:lnTo>
                      <a:pt x="340" y="462"/>
                    </a:lnTo>
                    <a:lnTo>
                      <a:pt x="333" y="450"/>
                    </a:lnTo>
                    <a:lnTo>
                      <a:pt x="327" y="437"/>
                    </a:lnTo>
                    <a:lnTo>
                      <a:pt x="323" y="424"/>
                    </a:lnTo>
                    <a:lnTo>
                      <a:pt x="318" y="411"/>
                    </a:lnTo>
                    <a:lnTo>
                      <a:pt x="315" y="397"/>
                    </a:lnTo>
                    <a:lnTo>
                      <a:pt x="313" y="383"/>
                    </a:lnTo>
                    <a:lnTo>
                      <a:pt x="311" y="369"/>
                    </a:lnTo>
                    <a:lnTo>
                      <a:pt x="311" y="356"/>
                    </a:lnTo>
                    <a:lnTo>
                      <a:pt x="312" y="344"/>
                    </a:lnTo>
                    <a:lnTo>
                      <a:pt x="313" y="333"/>
                    </a:lnTo>
                    <a:lnTo>
                      <a:pt x="315" y="322"/>
                    </a:lnTo>
                    <a:lnTo>
                      <a:pt x="318" y="311"/>
                    </a:lnTo>
                    <a:lnTo>
                      <a:pt x="322" y="301"/>
                    </a:lnTo>
                    <a:lnTo>
                      <a:pt x="325" y="290"/>
                    </a:lnTo>
                    <a:lnTo>
                      <a:pt x="329" y="280"/>
                    </a:lnTo>
                    <a:lnTo>
                      <a:pt x="334" y="270"/>
                    </a:lnTo>
                    <a:lnTo>
                      <a:pt x="339" y="260"/>
                    </a:lnTo>
                    <a:lnTo>
                      <a:pt x="346" y="251"/>
                    </a:lnTo>
                    <a:lnTo>
                      <a:pt x="352" y="241"/>
                    </a:lnTo>
                    <a:lnTo>
                      <a:pt x="359" y="232"/>
                    </a:lnTo>
                    <a:lnTo>
                      <a:pt x="367" y="223"/>
                    </a:lnTo>
                    <a:lnTo>
                      <a:pt x="375" y="214"/>
                    </a:lnTo>
                    <a:lnTo>
                      <a:pt x="383" y="206"/>
                    </a:lnTo>
                    <a:lnTo>
                      <a:pt x="392" y="198"/>
                    </a:lnTo>
                    <a:lnTo>
                      <a:pt x="411" y="183"/>
                    </a:lnTo>
                    <a:lnTo>
                      <a:pt x="433" y="168"/>
                    </a:lnTo>
                    <a:lnTo>
                      <a:pt x="455" y="156"/>
                    </a:lnTo>
                    <a:lnTo>
                      <a:pt x="479" y="144"/>
                    </a:lnTo>
                    <a:lnTo>
                      <a:pt x="504" y="135"/>
                    </a:lnTo>
                    <a:lnTo>
                      <a:pt x="530" y="125"/>
                    </a:lnTo>
                    <a:lnTo>
                      <a:pt x="558" y="119"/>
                    </a:lnTo>
                    <a:lnTo>
                      <a:pt x="586" y="114"/>
                    </a:lnTo>
                    <a:lnTo>
                      <a:pt x="576" y="101"/>
                    </a:lnTo>
                    <a:lnTo>
                      <a:pt x="564" y="90"/>
                    </a:lnTo>
                    <a:lnTo>
                      <a:pt x="552" y="80"/>
                    </a:lnTo>
                    <a:lnTo>
                      <a:pt x="538" y="69"/>
                    </a:lnTo>
                    <a:lnTo>
                      <a:pt x="524" y="60"/>
                    </a:lnTo>
                    <a:lnTo>
                      <a:pt x="509" y="50"/>
                    </a:lnTo>
                    <a:lnTo>
                      <a:pt x="494" y="42"/>
                    </a:lnTo>
                    <a:lnTo>
                      <a:pt x="477" y="35"/>
                    </a:lnTo>
                    <a:lnTo>
                      <a:pt x="459" y="27"/>
                    </a:lnTo>
                    <a:lnTo>
                      <a:pt x="441" y="21"/>
                    </a:lnTo>
                    <a:lnTo>
                      <a:pt x="424" y="16"/>
                    </a:lnTo>
                    <a:lnTo>
                      <a:pt x="404" y="11"/>
                    </a:lnTo>
                    <a:lnTo>
                      <a:pt x="385" y="7"/>
                    </a:lnTo>
                    <a:lnTo>
                      <a:pt x="365" y="4"/>
                    </a:lnTo>
                    <a:lnTo>
                      <a:pt x="344" y="2"/>
                    </a:lnTo>
                    <a:lnTo>
                      <a:pt x="324" y="1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76" name="Freeform 108"/>
              <p:cNvSpPr>
                <a:spLocks noEditPoints="1"/>
              </p:cNvSpPr>
              <p:nvPr/>
            </p:nvSpPr>
            <p:spPr bwMode="auto">
              <a:xfrm>
                <a:off x="462" y="1779"/>
                <a:ext cx="228" cy="213"/>
              </a:xfrm>
              <a:custGeom>
                <a:avLst/>
                <a:gdLst/>
                <a:ahLst/>
                <a:cxnLst>
                  <a:cxn ang="0">
                    <a:pos x="885" y="575"/>
                  </a:cxn>
                  <a:cxn ang="0">
                    <a:pos x="887" y="578"/>
                  </a:cxn>
                  <a:cxn ang="0">
                    <a:pos x="898" y="591"/>
                  </a:cxn>
                  <a:cxn ang="0">
                    <a:pos x="906" y="607"/>
                  </a:cxn>
                  <a:cxn ang="0">
                    <a:pos x="909" y="626"/>
                  </a:cxn>
                  <a:cxn ang="0">
                    <a:pos x="909" y="643"/>
                  </a:cxn>
                  <a:cxn ang="0">
                    <a:pos x="904" y="662"/>
                  </a:cxn>
                  <a:cxn ang="0">
                    <a:pos x="894" y="679"/>
                  </a:cxn>
                  <a:cxn ang="0">
                    <a:pos x="894" y="679"/>
                  </a:cxn>
                  <a:cxn ang="0">
                    <a:pos x="780" y="828"/>
                  </a:cxn>
                  <a:cxn ang="0">
                    <a:pos x="779" y="830"/>
                  </a:cxn>
                  <a:cxn ang="0">
                    <a:pos x="766" y="841"/>
                  </a:cxn>
                  <a:cxn ang="0">
                    <a:pos x="752" y="850"/>
                  </a:cxn>
                  <a:cxn ang="0">
                    <a:pos x="734" y="853"/>
                  </a:cxn>
                  <a:cxn ang="0">
                    <a:pos x="717" y="853"/>
                  </a:cxn>
                  <a:cxn ang="0">
                    <a:pos x="700" y="847"/>
                  </a:cxn>
                  <a:cxn ang="0">
                    <a:pos x="685" y="836"/>
                  </a:cxn>
                  <a:cxn ang="0">
                    <a:pos x="684" y="836"/>
                  </a:cxn>
                  <a:cxn ang="0">
                    <a:pos x="283" y="623"/>
                  </a:cxn>
                  <a:cxn ang="0">
                    <a:pos x="273" y="632"/>
                  </a:cxn>
                  <a:cxn ang="0">
                    <a:pos x="263" y="635"/>
                  </a:cxn>
                  <a:cxn ang="0">
                    <a:pos x="251" y="634"/>
                  </a:cxn>
                  <a:cxn ang="0">
                    <a:pos x="241" y="628"/>
                  </a:cxn>
                  <a:cxn ang="0">
                    <a:pos x="235" y="621"/>
                  </a:cxn>
                  <a:cxn ang="0">
                    <a:pos x="231" y="613"/>
                  </a:cxn>
                  <a:cxn ang="0">
                    <a:pos x="2" y="44"/>
                  </a:cxn>
                  <a:cxn ang="0">
                    <a:pos x="0" y="31"/>
                  </a:cxn>
                  <a:cxn ang="0">
                    <a:pos x="2" y="20"/>
                  </a:cxn>
                  <a:cxn ang="0">
                    <a:pos x="8" y="9"/>
                  </a:cxn>
                  <a:cxn ang="0">
                    <a:pos x="18" y="2"/>
                  </a:cxn>
                  <a:cxn ang="0">
                    <a:pos x="26" y="0"/>
                  </a:cxn>
                  <a:cxn ang="0">
                    <a:pos x="35" y="1"/>
                  </a:cxn>
                  <a:cxn ang="0">
                    <a:pos x="599" y="138"/>
                  </a:cxn>
                  <a:cxn ang="0">
                    <a:pos x="610" y="143"/>
                  </a:cxn>
                  <a:cxn ang="0">
                    <a:pos x="618" y="151"/>
                  </a:cxn>
                  <a:cxn ang="0">
                    <a:pos x="622" y="163"/>
                  </a:cxn>
                  <a:cxn ang="0">
                    <a:pos x="622" y="175"/>
                  </a:cxn>
                  <a:cxn ang="0">
                    <a:pos x="616" y="189"/>
                  </a:cxn>
                  <a:cxn ang="0">
                    <a:pos x="549" y="276"/>
                  </a:cxn>
                  <a:cxn ang="0">
                    <a:pos x="489" y="304"/>
                  </a:cxn>
                  <a:cxn ang="0">
                    <a:pos x="482" y="294"/>
                  </a:cxn>
                  <a:cxn ang="0">
                    <a:pos x="479" y="283"/>
                  </a:cxn>
                  <a:cxn ang="0">
                    <a:pos x="480" y="270"/>
                  </a:cxn>
                  <a:cxn ang="0">
                    <a:pos x="485" y="260"/>
                  </a:cxn>
                  <a:cxn ang="0">
                    <a:pos x="305" y="131"/>
                  </a:cxn>
                  <a:cxn ang="0">
                    <a:pos x="171" y="305"/>
                  </a:cxn>
                  <a:cxn ang="0">
                    <a:pos x="322" y="472"/>
                  </a:cxn>
                  <a:cxn ang="0">
                    <a:pos x="330" y="464"/>
                  </a:cxn>
                  <a:cxn ang="0">
                    <a:pos x="342" y="461"/>
                  </a:cxn>
                  <a:cxn ang="0">
                    <a:pos x="353" y="462"/>
                  </a:cxn>
                  <a:cxn ang="0">
                    <a:pos x="364" y="468"/>
                  </a:cxn>
                  <a:cxn ang="0">
                    <a:pos x="721" y="788"/>
                  </a:cxn>
                  <a:cxn ang="0">
                    <a:pos x="727" y="790"/>
                  </a:cxn>
                  <a:cxn ang="0">
                    <a:pos x="731" y="789"/>
                  </a:cxn>
                  <a:cxn ang="0">
                    <a:pos x="734" y="787"/>
                  </a:cxn>
                  <a:cxn ang="0">
                    <a:pos x="735" y="786"/>
                  </a:cxn>
                  <a:cxn ang="0">
                    <a:pos x="849" y="638"/>
                  </a:cxn>
                  <a:cxn ang="0">
                    <a:pos x="850" y="635"/>
                  </a:cxn>
                  <a:cxn ang="0">
                    <a:pos x="851" y="631"/>
                  </a:cxn>
                  <a:cxn ang="0">
                    <a:pos x="850" y="627"/>
                  </a:cxn>
                  <a:cxn ang="0">
                    <a:pos x="848" y="623"/>
                  </a:cxn>
                </a:cxnLst>
                <a:rect l="0" t="0" r="r" b="b"/>
                <a:pathLst>
                  <a:path w="910" h="854">
                    <a:moveTo>
                      <a:pt x="549" y="276"/>
                    </a:moveTo>
                    <a:lnTo>
                      <a:pt x="885" y="575"/>
                    </a:lnTo>
                    <a:lnTo>
                      <a:pt x="886" y="577"/>
                    </a:lnTo>
                    <a:lnTo>
                      <a:pt x="887" y="578"/>
                    </a:lnTo>
                    <a:lnTo>
                      <a:pt x="893" y="584"/>
                    </a:lnTo>
                    <a:lnTo>
                      <a:pt x="898" y="591"/>
                    </a:lnTo>
                    <a:lnTo>
                      <a:pt x="902" y="598"/>
                    </a:lnTo>
                    <a:lnTo>
                      <a:pt x="906" y="607"/>
                    </a:lnTo>
                    <a:lnTo>
                      <a:pt x="908" y="616"/>
                    </a:lnTo>
                    <a:lnTo>
                      <a:pt x="909" y="626"/>
                    </a:lnTo>
                    <a:lnTo>
                      <a:pt x="910" y="635"/>
                    </a:lnTo>
                    <a:lnTo>
                      <a:pt x="909" y="643"/>
                    </a:lnTo>
                    <a:lnTo>
                      <a:pt x="907" y="653"/>
                    </a:lnTo>
                    <a:lnTo>
                      <a:pt x="904" y="662"/>
                    </a:lnTo>
                    <a:lnTo>
                      <a:pt x="900" y="670"/>
                    </a:lnTo>
                    <a:lnTo>
                      <a:pt x="894" y="679"/>
                    </a:lnTo>
                    <a:lnTo>
                      <a:pt x="894" y="679"/>
                    </a:lnTo>
                    <a:lnTo>
                      <a:pt x="894" y="679"/>
                    </a:lnTo>
                    <a:lnTo>
                      <a:pt x="781" y="828"/>
                    </a:lnTo>
                    <a:lnTo>
                      <a:pt x="780" y="828"/>
                    </a:lnTo>
                    <a:lnTo>
                      <a:pt x="780" y="829"/>
                    </a:lnTo>
                    <a:lnTo>
                      <a:pt x="779" y="830"/>
                    </a:lnTo>
                    <a:lnTo>
                      <a:pt x="773" y="836"/>
                    </a:lnTo>
                    <a:lnTo>
                      <a:pt x="766" y="841"/>
                    </a:lnTo>
                    <a:lnTo>
                      <a:pt x="759" y="845"/>
                    </a:lnTo>
                    <a:lnTo>
                      <a:pt x="752" y="850"/>
                    </a:lnTo>
                    <a:lnTo>
                      <a:pt x="743" y="852"/>
                    </a:lnTo>
                    <a:lnTo>
                      <a:pt x="734" y="853"/>
                    </a:lnTo>
                    <a:lnTo>
                      <a:pt x="726" y="854"/>
                    </a:lnTo>
                    <a:lnTo>
                      <a:pt x="717" y="853"/>
                    </a:lnTo>
                    <a:lnTo>
                      <a:pt x="708" y="851"/>
                    </a:lnTo>
                    <a:lnTo>
                      <a:pt x="700" y="847"/>
                    </a:lnTo>
                    <a:lnTo>
                      <a:pt x="692" y="842"/>
                    </a:lnTo>
                    <a:lnTo>
                      <a:pt x="685" y="836"/>
                    </a:lnTo>
                    <a:lnTo>
                      <a:pt x="684" y="836"/>
                    </a:lnTo>
                    <a:lnTo>
                      <a:pt x="684" y="836"/>
                    </a:lnTo>
                    <a:lnTo>
                      <a:pt x="349" y="537"/>
                    </a:lnTo>
                    <a:lnTo>
                      <a:pt x="283" y="623"/>
                    </a:lnTo>
                    <a:lnTo>
                      <a:pt x="278" y="629"/>
                    </a:lnTo>
                    <a:lnTo>
                      <a:pt x="273" y="632"/>
                    </a:lnTo>
                    <a:lnTo>
                      <a:pt x="268" y="634"/>
                    </a:lnTo>
                    <a:lnTo>
                      <a:pt x="263" y="635"/>
                    </a:lnTo>
                    <a:lnTo>
                      <a:pt x="256" y="635"/>
                    </a:lnTo>
                    <a:lnTo>
                      <a:pt x="251" y="634"/>
                    </a:lnTo>
                    <a:lnTo>
                      <a:pt x="246" y="632"/>
                    </a:lnTo>
                    <a:lnTo>
                      <a:pt x="241" y="628"/>
                    </a:lnTo>
                    <a:lnTo>
                      <a:pt x="238" y="624"/>
                    </a:lnTo>
                    <a:lnTo>
                      <a:pt x="235" y="621"/>
                    </a:lnTo>
                    <a:lnTo>
                      <a:pt x="232" y="617"/>
                    </a:lnTo>
                    <a:lnTo>
                      <a:pt x="231" y="613"/>
                    </a:lnTo>
                    <a:lnTo>
                      <a:pt x="118" y="329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1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4" y="15"/>
                    </a:lnTo>
                    <a:lnTo>
                      <a:pt x="8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22" y="1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5" y="1"/>
                    </a:lnTo>
                    <a:lnTo>
                      <a:pt x="318" y="69"/>
                    </a:lnTo>
                    <a:lnTo>
                      <a:pt x="599" y="138"/>
                    </a:lnTo>
                    <a:lnTo>
                      <a:pt x="605" y="140"/>
                    </a:lnTo>
                    <a:lnTo>
                      <a:pt x="610" y="143"/>
                    </a:lnTo>
                    <a:lnTo>
                      <a:pt x="614" y="147"/>
                    </a:lnTo>
                    <a:lnTo>
                      <a:pt x="618" y="151"/>
                    </a:lnTo>
                    <a:lnTo>
                      <a:pt x="620" y="157"/>
                    </a:lnTo>
                    <a:lnTo>
                      <a:pt x="622" y="163"/>
                    </a:lnTo>
                    <a:lnTo>
                      <a:pt x="622" y="169"/>
                    </a:lnTo>
                    <a:lnTo>
                      <a:pt x="622" y="175"/>
                    </a:lnTo>
                    <a:lnTo>
                      <a:pt x="619" y="182"/>
                    </a:lnTo>
                    <a:lnTo>
                      <a:pt x="616" y="189"/>
                    </a:lnTo>
                    <a:lnTo>
                      <a:pt x="616" y="189"/>
                    </a:lnTo>
                    <a:lnTo>
                      <a:pt x="549" y="276"/>
                    </a:lnTo>
                    <a:close/>
                    <a:moveTo>
                      <a:pt x="848" y="623"/>
                    </a:moveTo>
                    <a:lnTo>
                      <a:pt x="489" y="304"/>
                    </a:lnTo>
                    <a:lnTo>
                      <a:pt x="485" y="299"/>
                    </a:lnTo>
                    <a:lnTo>
                      <a:pt x="482" y="294"/>
                    </a:lnTo>
                    <a:lnTo>
                      <a:pt x="480" y="289"/>
                    </a:lnTo>
                    <a:lnTo>
                      <a:pt x="479" y="283"/>
                    </a:lnTo>
                    <a:lnTo>
                      <a:pt x="479" y="276"/>
                    </a:lnTo>
                    <a:lnTo>
                      <a:pt x="480" y="270"/>
                    </a:lnTo>
                    <a:lnTo>
                      <a:pt x="482" y="265"/>
                    </a:lnTo>
                    <a:lnTo>
                      <a:pt x="485" y="260"/>
                    </a:lnTo>
                    <a:lnTo>
                      <a:pt x="540" y="188"/>
                    </a:lnTo>
                    <a:lnTo>
                      <a:pt x="305" y="131"/>
                    </a:lnTo>
                    <a:lnTo>
                      <a:pt x="79" y="76"/>
                    </a:lnTo>
                    <a:lnTo>
                      <a:pt x="171" y="305"/>
                    </a:lnTo>
                    <a:lnTo>
                      <a:pt x="267" y="543"/>
                    </a:lnTo>
                    <a:lnTo>
                      <a:pt x="322" y="472"/>
                    </a:lnTo>
                    <a:lnTo>
                      <a:pt x="326" y="467"/>
                    </a:lnTo>
                    <a:lnTo>
                      <a:pt x="330" y="464"/>
                    </a:lnTo>
                    <a:lnTo>
                      <a:pt x="336" y="462"/>
                    </a:lnTo>
                    <a:lnTo>
                      <a:pt x="342" y="461"/>
                    </a:lnTo>
                    <a:lnTo>
                      <a:pt x="347" y="461"/>
                    </a:lnTo>
                    <a:lnTo>
                      <a:pt x="353" y="462"/>
                    </a:lnTo>
                    <a:lnTo>
                      <a:pt x="359" y="464"/>
                    </a:lnTo>
                    <a:lnTo>
                      <a:pt x="364" y="468"/>
                    </a:lnTo>
                    <a:lnTo>
                      <a:pt x="721" y="787"/>
                    </a:lnTo>
                    <a:lnTo>
                      <a:pt x="721" y="788"/>
                    </a:lnTo>
                    <a:lnTo>
                      <a:pt x="724" y="789"/>
                    </a:lnTo>
                    <a:lnTo>
                      <a:pt x="727" y="790"/>
                    </a:lnTo>
                    <a:lnTo>
                      <a:pt x="729" y="790"/>
                    </a:lnTo>
                    <a:lnTo>
                      <a:pt x="731" y="789"/>
                    </a:lnTo>
                    <a:lnTo>
                      <a:pt x="733" y="788"/>
                    </a:lnTo>
                    <a:lnTo>
                      <a:pt x="734" y="787"/>
                    </a:lnTo>
                    <a:lnTo>
                      <a:pt x="734" y="787"/>
                    </a:lnTo>
                    <a:lnTo>
                      <a:pt x="735" y="786"/>
                    </a:lnTo>
                    <a:lnTo>
                      <a:pt x="849" y="638"/>
                    </a:lnTo>
                    <a:lnTo>
                      <a:pt x="849" y="638"/>
                    </a:lnTo>
                    <a:lnTo>
                      <a:pt x="849" y="638"/>
                    </a:lnTo>
                    <a:lnTo>
                      <a:pt x="850" y="635"/>
                    </a:lnTo>
                    <a:lnTo>
                      <a:pt x="851" y="633"/>
                    </a:lnTo>
                    <a:lnTo>
                      <a:pt x="851" y="631"/>
                    </a:lnTo>
                    <a:lnTo>
                      <a:pt x="850" y="628"/>
                    </a:lnTo>
                    <a:lnTo>
                      <a:pt x="850" y="627"/>
                    </a:lnTo>
                    <a:lnTo>
                      <a:pt x="849" y="624"/>
                    </a:lnTo>
                    <a:lnTo>
                      <a:pt x="848" y="623"/>
                    </a:lnTo>
                    <a:close/>
                  </a:path>
                </a:pathLst>
              </a:custGeom>
              <a:solidFill>
                <a:srgbClr val="DB671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77" name="Freeform 109"/>
              <p:cNvSpPr>
                <a:spLocks/>
              </p:cNvSpPr>
              <p:nvPr/>
            </p:nvSpPr>
            <p:spPr bwMode="auto">
              <a:xfrm>
                <a:off x="3824" y="1866"/>
                <a:ext cx="251" cy="175"/>
              </a:xfrm>
              <a:custGeom>
                <a:avLst/>
                <a:gdLst/>
                <a:ahLst/>
                <a:cxnLst>
                  <a:cxn ang="0">
                    <a:pos x="222" y="687"/>
                  </a:cxn>
                  <a:cxn ang="0">
                    <a:pos x="220" y="689"/>
                  </a:cxn>
                  <a:cxn ang="0">
                    <a:pos x="203" y="696"/>
                  </a:cxn>
                  <a:cxn ang="0">
                    <a:pos x="187" y="699"/>
                  </a:cxn>
                  <a:cxn ang="0">
                    <a:pos x="168" y="697"/>
                  </a:cxn>
                  <a:cxn ang="0">
                    <a:pos x="150" y="691"/>
                  </a:cxn>
                  <a:cxn ang="0">
                    <a:pos x="135" y="682"/>
                  </a:cxn>
                  <a:cxn ang="0">
                    <a:pos x="122" y="667"/>
                  </a:cxn>
                  <a:cxn ang="0">
                    <a:pos x="121" y="667"/>
                  </a:cxn>
                  <a:cxn ang="0">
                    <a:pos x="13" y="518"/>
                  </a:cxn>
                  <a:cxn ang="0">
                    <a:pos x="11" y="516"/>
                  </a:cxn>
                  <a:cxn ang="0">
                    <a:pos x="3" y="501"/>
                  </a:cxn>
                  <a:cxn ang="0">
                    <a:pos x="0" y="485"/>
                  </a:cxn>
                  <a:cxn ang="0">
                    <a:pos x="1" y="467"/>
                  </a:cxn>
                  <a:cxn ang="0">
                    <a:pos x="6" y="452"/>
                  </a:cxn>
                  <a:cxn ang="0">
                    <a:pos x="17" y="437"/>
                  </a:cxn>
                  <a:cxn ang="0">
                    <a:pos x="30" y="424"/>
                  </a:cxn>
                  <a:cxn ang="0">
                    <a:pos x="30" y="424"/>
                  </a:cxn>
                  <a:cxn ang="0">
                    <a:pos x="344" y="103"/>
                  </a:cxn>
                  <a:cxn ang="0">
                    <a:pos x="339" y="93"/>
                  </a:cxn>
                  <a:cxn ang="0">
                    <a:pos x="339" y="82"/>
                  </a:cxn>
                  <a:cxn ang="0">
                    <a:pos x="343" y="71"/>
                  </a:cxn>
                  <a:cxn ang="0">
                    <a:pos x="351" y="63"/>
                  </a:cxn>
                  <a:cxn ang="0">
                    <a:pos x="360" y="60"/>
                  </a:cxn>
                  <a:cxn ang="0">
                    <a:pos x="368" y="59"/>
                  </a:cxn>
                  <a:cxn ang="0">
                    <a:pos x="971" y="0"/>
                  </a:cxn>
                  <a:cxn ang="0">
                    <a:pos x="983" y="1"/>
                  </a:cxn>
                  <a:cxn ang="0">
                    <a:pos x="994" y="6"/>
                  </a:cxn>
                  <a:cxn ang="0">
                    <a:pos x="1002" y="15"/>
                  </a:cxn>
                  <a:cxn ang="0">
                    <a:pos x="1006" y="26"/>
                  </a:cxn>
                  <a:cxn ang="0">
                    <a:pos x="1006" y="36"/>
                  </a:cxn>
                  <a:cxn ang="0">
                    <a:pos x="1002" y="44"/>
                  </a:cxn>
                  <a:cxn ang="0">
                    <a:pos x="716" y="539"/>
                  </a:cxn>
                  <a:cxn ang="0">
                    <a:pos x="708" y="548"/>
                  </a:cxn>
                  <a:cxn ang="0">
                    <a:pos x="698" y="553"/>
                  </a:cxn>
                  <a:cxn ang="0">
                    <a:pos x="685" y="554"/>
                  </a:cxn>
                  <a:cxn ang="0">
                    <a:pos x="674" y="550"/>
                  </a:cxn>
                  <a:cxn ang="0">
                    <a:pos x="662" y="540"/>
                  </a:cxn>
                  <a:cxn ang="0">
                    <a:pos x="599" y="454"/>
                  </a:cxn>
                </a:cxnLst>
                <a:rect l="0" t="0" r="r" b="b"/>
                <a:pathLst>
                  <a:path w="1006" h="699">
                    <a:moveTo>
                      <a:pt x="599" y="454"/>
                    </a:moveTo>
                    <a:lnTo>
                      <a:pt x="222" y="687"/>
                    </a:lnTo>
                    <a:lnTo>
                      <a:pt x="221" y="688"/>
                    </a:lnTo>
                    <a:lnTo>
                      <a:pt x="220" y="689"/>
                    </a:lnTo>
                    <a:lnTo>
                      <a:pt x="212" y="692"/>
                    </a:lnTo>
                    <a:lnTo>
                      <a:pt x="203" y="696"/>
                    </a:lnTo>
                    <a:lnTo>
                      <a:pt x="195" y="698"/>
                    </a:lnTo>
                    <a:lnTo>
                      <a:pt x="187" y="699"/>
                    </a:lnTo>
                    <a:lnTo>
                      <a:pt x="177" y="698"/>
                    </a:lnTo>
                    <a:lnTo>
                      <a:pt x="168" y="697"/>
                    </a:lnTo>
                    <a:lnTo>
                      <a:pt x="160" y="694"/>
                    </a:lnTo>
                    <a:lnTo>
                      <a:pt x="150" y="691"/>
                    </a:lnTo>
                    <a:lnTo>
                      <a:pt x="142" y="687"/>
                    </a:lnTo>
                    <a:lnTo>
                      <a:pt x="135" y="682"/>
                    </a:lnTo>
                    <a:lnTo>
                      <a:pt x="127" y="675"/>
                    </a:lnTo>
                    <a:lnTo>
                      <a:pt x="122" y="667"/>
                    </a:lnTo>
                    <a:lnTo>
                      <a:pt x="122" y="667"/>
                    </a:lnTo>
                    <a:lnTo>
                      <a:pt x="121" y="667"/>
                    </a:lnTo>
                    <a:lnTo>
                      <a:pt x="13" y="518"/>
                    </a:lnTo>
                    <a:lnTo>
                      <a:pt x="13" y="518"/>
                    </a:lnTo>
                    <a:lnTo>
                      <a:pt x="12" y="517"/>
                    </a:lnTo>
                    <a:lnTo>
                      <a:pt x="11" y="516"/>
                    </a:lnTo>
                    <a:lnTo>
                      <a:pt x="6" y="508"/>
                    </a:lnTo>
                    <a:lnTo>
                      <a:pt x="3" y="501"/>
                    </a:lnTo>
                    <a:lnTo>
                      <a:pt x="1" y="492"/>
                    </a:lnTo>
                    <a:lnTo>
                      <a:pt x="0" y="485"/>
                    </a:lnTo>
                    <a:lnTo>
                      <a:pt x="0" y="476"/>
                    </a:lnTo>
                    <a:lnTo>
                      <a:pt x="1" y="467"/>
                    </a:lnTo>
                    <a:lnTo>
                      <a:pt x="3" y="459"/>
                    </a:lnTo>
                    <a:lnTo>
                      <a:pt x="6" y="452"/>
                    </a:lnTo>
                    <a:lnTo>
                      <a:pt x="11" y="443"/>
                    </a:lnTo>
                    <a:lnTo>
                      <a:pt x="17" y="437"/>
                    </a:lnTo>
                    <a:lnTo>
                      <a:pt x="23" y="431"/>
                    </a:lnTo>
                    <a:lnTo>
                      <a:pt x="30" y="424"/>
                    </a:lnTo>
                    <a:lnTo>
                      <a:pt x="30" y="424"/>
                    </a:lnTo>
                    <a:lnTo>
                      <a:pt x="30" y="424"/>
                    </a:lnTo>
                    <a:lnTo>
                      <a:pt x="408" y="191"/>
                    </a:lnTo>
                    <a:lnTo>
                      <a:pt x="344" y="103"/>
                    </a:lnTo>
                    <a:lnTo>
                      <a:pt x="341" y="98"/>
                    </a:lnTo>
                    <a:lnTo>
                      <a:pt x="339" y="93"/>
                    </a:lnTo>
                    <a:lnTo>
                      <a:pt x="338" y="87"/>
                    </a:lnTo>
                    <a:lnTo>
                      <a:pt x="339" y="82"/>
                    </a:lnTo>
                    <a:lnTo>
                      <a:pt x="340" y="76"/>
                    </a:lnTo>
                    <a:lnTo>
                      <a:pt x="343" y="71"/>
                    </a:lnTo>
                    <a:lnTo>
                      <a:pt x="347" y="67"/>
                    </a:lnTo>
                    <a:lnTo>
                      <a:pt x="351" y="63"/>
                    </a:lnTo>
                    <a:lnTo>
                      <a:pt x="356" y="61"/>
                    </a:lnTo>
                    <a:lnTo>
                      <a:pt x="360" y="60"/>
                    </a:lnTo>
                    <a:lnTo>
                      <a:pt x="364" y="59"/>
                    </a:lnTo>
                    <a:lnTo>
                      <a:pt x="368" y="59"/>
                    </a:lnTo>
                    <a:lnTo>
                      <a:pt x="668" y="29"/>
                    </a:lnTo>
                    <a:lnTo>
                      <a:pt x="971" y="0"/>
                    </a:lnTo>
                    <a:lnTo>
                      <a:pt x="977" y="0"/>
                    </a:lnTo>
                    <a:lnTo>
                      <a:pt x="983" y="1"/>
                    </a:lnTo>
                    <a:lnTo>
                      <a:pt x="988" y="3"/>
                    </a:lnTo>
                    <a:lnTo>
                      <a:pt x="994" y="6"/>
                    </a:lnTo>
                    <a:lnTo>
                      <a:pt x="998" y="11"/>
                    </a:lnTo>
                    <a:lnTo>
                      <a:pt x="1002" y="15"/>
                    </a:lnTo>
                    <a:lnTo>
                      <a:pt x="1004" y="20"/>
                    </a:lnTo>
                    <a:lnTo>
                      <a:pt x="1006" y="26"/>
                    </a:lnTo>
                    <a:lnTo>
                      <a:pt x="1006" y="30"/>
                    </a:lnTo>
                    <a:lnTo>
                      <a:pt x="1006" y="36"/>
                    </a:lnTo>
                    <a:lnTo>
                      <a:pt x="1004" y="40"/>
                    </a:lnTo>
                    <a:lnTo>
                      <a:pt x="1002" y="44"/>
                    </a:lnTo>
                    <a:lnTo>
                      <a:pt x="859" y="291"/>
                    </a:lnTo>
                    <a:lnTo>
                      <a:pt x="716" y="539"/>
                    </a:lnTo>
                    <a:lnTo>
                      <a:pt x="712" y="544"/>
                    </a:lnTo>
                    <a:lnTo>
                      <a:pt x="708" y="548"/>
                    </a:lnTo>
                    <a:lnTo>
                      <a:pt x="703" y="551"/>
                    </a:lnTo>
                    <a:lnTo>
                      <a:pt x="698" y="553"/>
                    </a:lnTo>
                    <a:lnTo>
                      <a:pt x="691" y="554"/>
                    </a:lnTo>
                    <a:lnTo>
                      <a:pt x="685" y="554"/>
                    </a:lnTo>
                    <a:lnTo>
                      <a:pt x="680" y="553"/>
                    </a:lnTo>
                    <a:lnTo>
                      <a:pt x="674" y="550"/>
                    </a:lnTo>
                    <a:lnTo>
                      <a:pt x="667" y="545"/>
                    </a:lnTo>
                    <a:lnTo>
                      <a:pt x="662" y="540"/>
                    </a:lnTo>
                    <a:lnTo>
                      <a:pt x="662" y="540"/>
                    </a:lnTo>
                    <a:lnTo>
                      <a:pt x="599" y="454"/>
                    </a:lnTo>
                    <a:close/>
                  </a:path>
                </a:pathLst>
              </a:custGeom>
              <a:solidFill>
                <a:srgbClr val="0C9CD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78" name="Freeform 110"/>
              <p:cNvSpPr>
                <a:spLocks noEditPoints="1"/>
              </p:cNvSpPr>
              <p:nvPr/>
            </p:nvSpPr>
            <p:spPr bwMode="auto">
              <a:xfrm>
                <a:off x="723" y="1678"/>
                <a:ext cx="363" cy="279"/>
              </a:xfrm>
              <a:custGeom>
                <a:avLst/>
                <a:gdLst/>
                <a:ahLst/>
                <a:cxnLst>
                  <a:cxn ang="0">
                    <a:pos x="21" y="611"/>
                  </a:cxn>
                  <a:cxn ang="0">
                    <a:pos x="12" y="601"/>
                  </a:cxn>
                  <a:cxn ang="0">
                    <a:pos x="6" y="590"/>
                  </a:cxn>
                  <a:cxn ang="0">
                    <a:pos x="2" y="577"/>
                  </a:cxn>
                  <a:cxn ang="0">
                    <a:pos x="0" y="565"/>
                  </a:cxn>
                  <a:cxn ang="0">
                    <a:pos x="1" y="551"/>
                  </a:cxn>
                  <a:cxn ang="0">
                    <a:pos x="4" y="538"/>
                  </a:cxn>
                  <a:cxn ang="0">
                    <a:pos x="9" y="527"/>
                  </a:cxn>
                  <a:cxn ang="0">
                    <a:pos x="17" y="516"/>
                  </a:cxn>
                  <a:cxn ang="0">
                    <a:pos x="19" y="515"/>
                  </a:cxn>
                  <a:cxn ang="0">
                    <a:pos x="213" y="320"/>
                  </a:cxn>
                  <a:cxn ang="0">
                    <a:pos x="224" y="311"/>
                  </a:cxn>
                  <a:cxn ang="0">
                    <a:pos x="236" y="305"/>
                  </a:cxn>
                  <a:cxn ang="0">
                    <a:pos x="249" y="302"/>
                  </a:cxn>
                  <a:cxn ang="0">
                    <a:pos x="261" y="300"/>
                  </a:cxn>
                  <a:cxn ang="0">
                    <a:pos x="274" y="302"/>
                  </a:cxn>
                  <a:cxn ang="0">
                    <a:pos x="286" y="305"/>
                  </a:cxn>
                  <a:cxn ang="0">
                    <a:pos x="298" y="311"/>
                  </a:cxn>
                  <a:cxn ang="0">
                    <a:pos x="308" y="320"/>
                  </a:cxn>
                  <a:cxn ang="0">
                    <a:pos x="1146" y="19"/>
                  </a:cxn>
                  <a:cxn ang="0">
                    <a:pos x="1157" y="11"/>
                  </a:cxn>
                  <a:cxn ang="0">
                    <a:pos x="1169" y="5"/>
                  </a:cxn>
                  <a:cxn ang="0">
                    <a:pos x="1182" y="1"/>
                  </a:cxn>
                  <a:cxn ang="0">
                    <a:pos x="1194" y="0"/>
                  </a:cxn>
                  <a:cxn ang="0">
                    <a:pos x="1207" y="1"/>
                  </a:cxn>
                  <a:cxn ang="0">
                    <a:pos x="1219" y="5"/>
                  </a:cxn>
                  <a:cxn ang="0">
                    <a:pos x="1232" y="11"/>
                  </a:cxn>
                  <a:cxn ang="0">
                    <a:pos x="1242" y="19"/>
                  </a:cxn>
                  <a:cxn ang="0">
                    <a:pos x="1436" y="214"/>
                  </a:cxn>
                  <a:cxn ang="0">
                    <a:pos x="1444" y="226"/>
                  </a:cxn>
                  <a:cxn ang="0">
                    <a:pos x="1449" y="238"/>
                  </a:cxn>
                  <a:cxn ang="0">
                    <a:pos x="1452" y="251"/>
                  </a:cxn>
                  <a:cxn ang="0">
                    <a:pos x="1452" y="263"/>
                  </a:cxn>
                  <a:cxn ang="0">
                    <a:pos x="1449" y="277"/>
                  </a:cxn>
                  <a:cxn ang="0">
                    <a:pos x="1444" y="288"/>
                  </a:cxn>
                  <a:cxn ang="0">
                    <a:pos x="1436" y="300"/>
                  </a:cxn>
                  <a:cxn ang="0">
                    <a:pos x="640" y="1097"/>
                  </a:cxn>
                  <a:cxn ang="0">
                    <a:pos x="628" y="1107"/>
                  </a:cxn>
                  <a:cxn ang="0">
                    <a:pos x="617" y="1113"/>
                  </a:cxn>
                  <a:cxn ang="0">
                    <a:pos x="604" y="1116"/>
                  </a:cxn>
                  <a:cxn ang="0">
                    <a:pos x="592" y="1117"/>
                  </a:cxn>
                  <a:cxn ang="0">
                    <a:pos x="578" y="1116"/>
                  </a:cxn>
                  <a:cxn ang="0">
                    <a:pos x="566" y="1113"/>
                  </a:cxn>
                  <a:cxn ang="0">
                    <a:pos x="554" y="1107"/>
                  </a:cxn>
                  <a:cxn ang="0">
                    <a:pos x="544" y="1097"/>
                  </a:cxn>
                  <a:cxn ang="0">
                    <a:pos x="164" y="560"/>
                  </a:cxn>
                  <a:cxn ang="0">
                    <a:pos x="1289" y="257"/>
                  </a:cxn>
                  <a:cxn ang="0">
                    <a:pos x="625" y="732"/>
                  </a:cxn>
                  <a:cxn ang="0">
                    <a:pos x="615" y="741"/>
                  </a:cxn>
                  <a:cxn ang="0">
                    <a:pos x="603" y="747"/>
                  </a:cxn>
                  <a:cxn ang="0">
                    <a:pos x="591" y="750"/>
                  </a:cxn>
                  <a:cxn ang="0">
                    <a:pos x="577" y="752"/>
                  </a:cxn>
                  <a:cxn ang="0">
                    <a:pos x="565" y="750"/>
                  </a:cxn>
                  <a:cxn ang="0">
                    <a:pos x="552" y="747"/>
                  </a:cxn>
                  <a:cxn ang="0">
                    <a:pos x="541" y="741"/>
                  </a:cxn>
                  <a:cxn ang="0">
                    <a:pos x="530" y="732"/>
                  </a:cxn>
                  <a:cxn ang="0">
                    <a:pos x="164" y="560"/>
                  </a:cxn>
                </a:cxnLst>
                <a:rect l="0" t="0" r="r" b="b"/>
                <a:pathLst>
                  <a:path w="1452" h="1117">
                    <a:moveTo>
                      <a:pt x="543" y="1096"/>
                    </a:moveTo>
                    <a:lnTo>
                      <a:pt x="21" y="611"/>
                    </a:lnTo>
                    <a:lnTo>
                      <a:pt x="16" y="606"/>
                    </a:lnTo>
                    <a:lnTo>
                      <a:pt x="12" y="601"/>
                    </a:lnTo>
                    <a:lnTo>
                      <a:pt x="9" y="595"/>
                    </a:lnTo>
                    <a:lnTo>
                      <a:pt x="6" y="590"/>
                    </a:lnTo>
                    <a:lnTo>
                      <a:pt x="3" y="583"/>
                    </a:lnTo>
                    <a:lnTo>
                      <a:pt x="2" y="577"/>
                    </a:lnTo>
                    <a:lnTo>
                      <a:pt x="1" y="571"/>
                    </a:lnTo>
                    <a:lnTo>
                      <a:pt x="0" y="565"/>
                    </a:lnTo>
                    <a:lnTo>
                      <a:pt x="0" y="557"/>
                    </a:lnTo>
                    <a:lnTo>
                      <a:pt x="1" y="551"/>
                    </a:lnTo>
                    <a:lnTo>
                      <a:pt x="2" y="545"/>
                    </a:lnTo>
                    <a:lnTo>
                      <a:pt x="4" y="538"/>
                    </a:lnTo>
                    <a:lnTo>
                      <a:pt x="6" y="532"/>
                    </a:lnTo>
                    <a:lnTo>
                      <a:pt x="9" y="527"/>
                    </a:lnTo>
                    <a:lnTo>
                      <a:pt x="13" y="521"/>
                    </a:lnTo>
                    <a:lnTo>
                      <a:pt x="17" y="516"/>
                    </a:lnTo>
                    <a:lnTo>
                      <a:pt x="18" y="516"/>
                    </a:lnTo>
                    <a:lnTo>
                      <a:pt x="19" y="515"/>
                    </a:lnTo>
                    <a:lnTo>
                      <a:pt x="19" y="513"/>
                    </a:lnTo>
                    <a:lnTo>
                      <a:pt x="213" y="320"/>
                    </a:lnTo>
                    <a:lnTo>
                      <a:pt x="218" y="315"/>
                    </a:lnTo>
                    <a:lnTo>
                      <a:pt x="224" y="311"/>
                    </a:lnTo>
                    <a:lnTo>
                      <a:pt x="230" y="308"/>
                    </a:lnTo>
                    <a:lnTo>
                      <a:pt x="236" y="305"/>
                    </a:lnTo>
                    <a:lnTo>
                      <a:pt x="241" y="303"/>
                    </a:lnTo>
                    <a:lnTo>
                      <a:pt x="249" y="302"/>
                    </a:lnTo>
                    <a:lnTo>
                      <a:pt x="255" y="301"/>
                    </a:lnTo>
                    <a:lnTo>
                      <a:pt x="261" y="300"/>
                    </a:lnTo>
                    <a:lnTo>
                      <a:pt x="267" y="301"/>
                    </a:lnTo>
                    <a:lnTo>
                      <a:pt x="274" y="302"/>
                    </a:lnTo>
                    <a:lnTo>
                      <a:pt x="280" y="303"/>
                    </a:lnTo>
                    <a:lnTo>
                      <a:pt x="286" y="305"/>
                    </a:lnTo>
                    <a:lnTo>
                      <a:pt x="292" y="308"/>
                    </a:lnTo>
                    <a:lnTo>
                      <a:pt x="298" y="311"/>
                    </a:lnTo>
                    <a:lnTo>
                      <a:pt x="304" y="315"/>
                    </a:lnTo>
                    <a:lnTo>
                      <a:pt x="308" y="320"/>
                    </a:lnTo>
                    <a:lnTo>
                      <a:pt x="577" y="589"/>
                    </a:lnTo>
                    <a:lnTo>
                      <a:pt x="1146" y="19"/>
                    </a:lnTo>
                    <a:lnTo>
                      <a:pt x="1151" y="15"/>
                    </a:lnTo>
                    <a:lnTo>
                      <a:pt x="1157" y="11"/>
                    </a:lnTo>
                    <a:lnTo>
                      <a:pt x="1163" y="8"/>
                    </a:lnTo>
                    <a:lnTo>
                      <a:pt x="1169" y="5"/>
                    </a:lnTo>
                    <a:lnTo>
                      <a:pt x="1175" y="3"/>
                    </a:lnTo>
                    <a:lnTo>
                      <a:pt x="1182" y="1"/>
                    </a:lnTo>
                    <a:lnTo>
                      <a:pt x="1188" y="0"/>
                    </a:lnTo>
                    <a:lnTo>
                      <a:pt x="1194" y="0"/>
                    </a:lnTo>
                    <a:lnTo>
                      <a:pt x="1200" y="0"/>
                    </a:lnTo>
                    <a:lnTo>
                      <a:pt x="1207" y="1"/>
                    </a:lnTo>
                    <a:lnTo>
                      <a:pt x="1213" y="3"/>
                    </a:lnTo>
                    <a:lnTo>
                      <a:pt x="1219" y="5"/>
                    </a:lnTo>
                    <a:lnTo>
                      <a:pt x="1225" y="8"/>
                    </a:lnTo>
                    <a:lnTo>
                      <a:pt x="1232" y="11"/>
                    </a:lnTo>
                    <a:lnTo>
                      <a:pt x="1237" y="15"/>
                    </a:lnTo>
                    <a:lnTo>
                      <a:pt x="1242" y="19"/>
                    </a:lnTo>
                    <a:lnTo>
                      <a:pt x="1432" y="209"/>
                    </a:lnTo>
                    <a:lnTo>
                      <a:pt x="1436" y="214"/>
                    </a:lnTo>
                    <a:lnTo>
                      <a:pt x="1440" y="221"/>
                    </a:lnTo>
                    <a:lnTo>
                      <a:pt x="1444" y="226"/>
                    </a:lnTo>
                    <a:lnTo>
                      <a:pt x="1447" y="232"/>
                    </a:lnTo>
                    <a:lnTo>
                      <a:pt x="1449" y="238"/>
                    </a:lnTo>
                    <a:lnTo>
                      <a:pt x="1451" y="245"/>
                    </a:lnTo>
                    <a:lnTo>
                      <a:pt x="1452" y="251"/>
                    </a:lnTo>
                    <a:lnTo>
                      <a:pt x="1452" y="257"/>
                    </a:lnTo>
                    <a:lnTo>
                      <a:pt x="1452" y="263"/>
                    </a:lnTo>
                    <a:lnTo>
                      <a:pt x="1451" y="270"/>
                    </a:lnTo>
                    <a:lnTo>
                      <a:pt x="1449" y="277"/>
                    </a:lnTo>
                    <a:lnTo>
                      <a:pt x="1447" y="282"/>
                    </a:lnTo>
                    <a:lnTo>
                      <a:pt x="1444" y="288"/>
                    </a:lnTo>
                    <a:lnTo>
                      <a:pt x="1440" y="295"/>
                    </a:lnTo>
                    <a:lnTo>
                      <a:pt x="1436" y="300"/>
                    </a:lnTo>
                    <a:lnTo>
                      <a:pt x="1432" y="305"/>
                    </a:lnTo>
                    <a:lnTo>
                      <a:pt x="640" y="1097"/>
                    </a:lnTo>
                    <a:lnTo>
                      <a:pt x="634" y="1102"/>
                    </a:lnTo>
                    <a:lnTo>
                      <a:pt x="628" y="1107"/>
                    </a:lnTo>
                    <a:lnTo>
                      <a:pt x="623" y="1110"/>
                    </a:lnTo>
                    <a:lnTo>
                      <a:pt x="617" y="1113"/>
                    </a:lnTo>
                    <a:lnTo>
                      <a:pt x="610" y="1115"/>
                    </a:lnTo>
                    <a:lnTo>
                      <a:pt x="604" y="1116"/>
                    </a:lnTo>
                    <a:lnTo>
                      <a:pt x="598" y="1117"/>
                    </a:lnTo>
                    <a:lnTo>
                      <a:pt x="592" y="1117"/>
                    </a:lnTo>
                    <a:lnTo>
                      <a:pt x="585" y="1117"/>
                    </a:lnTo>
                    <a:lnTo>
                      <a:pt x="578" y="1116"/>
                    </a:lnTo>
                    <a:lnTo>
                      <a:pt x="572" y="1115"/>
                    </a:lnTo>
                    <a:lnTo>
                      <a:pt x="566" y="1113"/>
                    </a:lnTo>
                    <a:lnTo>
                      <a:pt x="560" y="1110"/>
                    </a:lnTo>
                    <a:lnTo>
                      <a:pt x="554" y="1107"/>
                    </a:lnTo>
                    <a:lnTo>
                      <a:pt x="549" y="1102"/>
                    </a:lnTo>
                    <a:lnTo>
                      <a:pt x="544" y="1097"/>
                    </a:lnTo>
                    <a:lnTo>
                      <a:pt x="543" y="1096"/>
                    </a:lnTo>
                    <a:close/>
                    <a:moveTo>
                      <a:pt x="164" y="560"/>
                    </a:moveTo>
                    <a:lnTo>
                      <a:pt x="590" y="957"/>
                    </a:lnTo>
                    <a:lnTo>
                      <a:pt x="1289" y="257"/>
                    </a:lnTo>
                    <a:lnTo>
                      <a:pt x="1194" y="163"/>
                    </a:lnTo>
                    <a:lnTo>
                      <a:pt x="625" y="732"/>
                    </a:lnTo>
                    <a:lnTo>
                      <a:pt x="620" y="737"/>
                    </a:lnTo>
                    <a:lnTo>
                      <a:pt x="615" y="741"/>
                    </a:lnTo>
                    <a:lnTo>
                      <a:pt x="608" y="744"/>
                    </a:lnTo>
                    <a:lnTo>
                      <a:pt x="603" y="747"/>
                    </a:lnTo>
                    <a:lnTo>
                      <a:pt x="597" y="749"/>
                    </a:lnTo>
                    <a:lnTo>
                      <a:pt x="591" y="750"/>
                    </a:lnTo>
                    <a:lnTo>
                      <a:pt x="584" y="751"/>
                    </a:lnTo>
                    <a:lnTo>
                      <a:pt x="577" y="752"/>
                    </a:lnTo>
                    <a:lnTo>
                      <a:pt x="571" y="751"/>
                    </a:lnTo>
                    <a:lnTo>
                      <a:pt x="565" y="750"/>
                    </a:lnTo>
                    <a:lnTo>
                      <a:pt x="558" y="749"/>
                    </a:lnTo>
                    <a:lnTo>
                      <a:pt x="552" y="747"/>
                    </a:lnTo>
                    <a:lnTo>
                      <a:pt x="546" y="744"/>
                    </a:lnTo>
                    <a:lnTo>
                      <a:pt x="541" y="741"/>
                    </a:lnTo>
                    <a:lnTo>
                      <a:pt x="535" y="737"/>
                    </a:lnTo>
                    <a:lnTo>
                      <a:pt x="530" y="732"/>
                    </a:lnTo>
                    <a:lnTo>
                      <a:pt x="261" y="463"/>
                    </a:lnTo>
                    <a:lnTo>
                      <a:pt x="164" y="560"/>
                    </a:lnTo>
                    <a:close/>
                  </a:path>
                </a:pathLst>
              </a:custGeom>
              <a:solidFill>
                <a:srgbClr val="DB261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79" name="Freeform 111"/>
              <p:cNvSpPr>
                <a:spLocks noEditPoints="1"/>
              </p:cNvSpPr>
              <p:nvPr/>
            </p:nvSpPr>
            <p:spPr bwMode="auto">
              <a:xfrm>
                <a:off x="1446" y="3537"/>
                <a:ext cx="146" cy="153"/>
              </a:xfrm>
              <a:custGeom>
                <a:avLst/>
                <a:gdLst/>
                <a:ahLst/>
                <a:cxnLst>
                  <a:cxn ang="0">
                    <a:pos x="144" y="501"/>
                  </a:cxn>
                  <a:cxn ang="0">
                    <a:pos x="121" y="476"/>
                  </a:cxn>
                  <a:cxn ang="0">
                    <a:pos x="82" y="454"/>
                  </a:cxn>
                  <a:cxn ang="0">
                    <a:pos x="74" y="491"/>
                  </a:cxn>
                  <a:cxn ang="0">
                    <a:pos x="84" y="528"/>
                  </a:cxn>
                  <a:cxn ang="0">
                    <a:pos x="108" y="559"/>
                  </a:cxn>
                  <a:cxn ang="0">
                    <a:pos x="142" y="577"/>
                  </a:cxn>
                  <a:cxn ang="0">
                    <a:pos x="180" y="579"/>
                  </a:cxn>
                  <a:cxn ang="0">
                    <a:pos x="216" y="566"/>
                  </a:cxn>
                  <a:cxn ang="0">
                    <a:pos x="153" y="509"/>
                  </a:cxn>
                  <a:cxn ang="0">
                    <a:pos x="579" y="61"/>
                  </a:cxn>
                  <a:cxn ang="0">
                    <a:pos x="558" y="25"/>
                  </a:cxn>
                  <a:cxn ang="0">
                    <a:pos x="523" y="5"/>
                  </a:cxn>
                  <a:cxn ang="0">
                    <a:pos x="480" y="2"/>
                  </a:cxn>
                  <a:cxn ang="0">
                    <a:pos x="443" y="20"/>
                  </a:cxn>
                  <a:cxn ang="0">
                    <a:pos x="418" y="52"/>
                  </a:cxn>
                  <a:cxn ang="0">
                    <a:pos x="412" y="91"/>
                  </a:cxn>
                  <a:cxn ang="0">
                    <a:pos x="377" y="91"/>
                  </a:cxn>
                  <a:cxn ang="0">
                    <a:pos x="331" y="97"/>
                  </a:cxn>
                  <a:cxn ang="0">
                    <a:pos x="289" y="119"/>
                  </a:cxn>
                  <a:cxn ang="0">
                    <a:pos x="254" y="153"/>
                  </a:cxn>
                  <a:cxn ang="0">
                    <a:pos x="188" y="199"/>
                  </a:cxn>
                  <a:cxn ang="0">
                    <a:pos x="96" y="206"/>
                  </a:cxn>
                  <a:cxn ang="0">
                    <a:pos x="26" y="221"/>
                  </a:cxn>
                  <a:cxn ang="0">
                    <a:pos x="10" y="234"/>
                  </a:cxn>
                  <a:cxn ang="0">
                    <a:pos x="2" y="246"/>
                  </a:cxn>
                  <a:cxn ang="0">
                    <a:pos x="8" y="303"/>
                  </a:cxn>
                  <a:cxn ang="0">
                    <a:pos x="50" y="381"/>
                  </a:cxn>
                  <a:cxn ang="0">
                    <a:pos x="123" y="469"/>
                  </a:cxn>
                  <a:cxn ang="0">
                    <a:pos x="132" y="479"/>
                  </a:cxn>
                  <a:cxn ang="0">
                    <a:pos x="141" y="487"/>
                  </a:cxn>
                  <a:cxn ang="0">
                    <a:pos x="229" y="560"/>
                  </a:cxn>
                  <a:cxn ang="0">
                    <a:pos x="308" y="603"/>
                  </a:cxn>
                  <a:cxn ang="0">
                    <a:pos x="364" y="608"/>
                  </a:cxn>
                  <a:cxn ang="0">
                    <a:pos x="376" y="601"/>
                  </a:cxn>
                  <a:cxn ang="0">
                    <a:pos x="389" y="584"/>
                  </a:cxn>
                  <a:cxn ang="0">
                    <a:pos x="405" y="514"/>
                  </a:cxn>
                  <a:cxn ang="0">
                    <a:pos x="410" y="423"/>
                  </a:cxn>
                  <a:cxn ang="0">
                    <a:pos x="458" y="356"/>
                  </a:cxn>
                  <a:cxn ang="0">
                    <a:pos x="494" y="318"/>
                  </a:cxn>
                  <a:cxn ang="0">
                    <a:pos x="516" y="267"/>
                  </a:cxn>
                  <a:cxn ang="0">
                    <a:pos x="519" y="213"/>
                  </a:cxn>
                  <a:cxn ang="0">
                    <a:pos x="512" y="169"/>
                  </a:cxn>
                  <a:cxn ang="0">
                    <a:pos x="549" y="154"/>
                  </a:cxn>
                  <a:cxn ang="0">
                    <a:pos x="574" y="124"/>
                  </a:cxn>
                  <a:cxn ang="0">
                    <a:pos x="583" y="86"/>
                  </a:cxn>
                  <a:cxn ang="0">
                    <a:pos x="467" y="116"/>
                  </a:cxn>
                  <a:cxn ang="0">
                    <a:pos x="456" y="77"/>
                  </a:cxn>
                  <a:cxn ang="0">
                    <a:pos x="481" y="46"/>
                  </a:cxn>
                  <a:cxn ang="0">
                    <a:pos x="522" y="50"/>
                  </a:cxn>
                  <a:cxn ang="0">
                    <a:pos x="540" y="86"/>
                  </a:cxn>
                  <a:cxn ang="0">
                    <a:pos x="522" y="121"/>
                  </a:cxn>
                </a:cxnLst>
                <a:rect l="0" t="0" r="r" b="b"/>
                <a:pathLst>
                  <a:path w="583" h="610">
                    <a:moveTo>
                      <a:pt x="147" y="504"/>
                    </a:moveTo>
                    <a:lnTo>
                      <a:pt x="146" y="503"/>
                    </a:lnTo>
                    <a:lnTo>
                      <a:pt x="144" y="501"/>
                    </a:lnTo>
                    <a:lnTo>
                      <a:pt x="144" y="501"/>
                    </a:lnTo>
                    <a:lnTo>
                      <a:pt x="144" y="501"/>
                    </a:lnTo>
                    <a:lnTo>
                      <a:pt x="143" y="500"/>
                    </a:lnTo>
                    <a:lnTo>
                      <a:pt x="142" y="498"/>
                    </a:lnTo>
                    <a:lnTo>
                      <a:pt x="137" y="493"/>
                    </a:lnTo>
                    <a:lnTo>
                      <a:pt x="133" y="488"/>
                    </a:lnTo>
                    <a:lnTo>
                      <a:pt x="121" y="476"/>
                    </a:lnTo>
                    <a:lnTo>
                      <a:pt x="110" y="464"/>
                    </a:lnTo>
                    <a:lnTo>
                      <a:pt x="99" y="452"/>
                    </a:lnTo>
                    <a:lnTo>
                      <a:pt x="89" y="440"/>
                    </a:lnTo>
                    <a:lnTo>
                      <a:pt x="85" y="446"/>
                    </a:lnTo>
                    <a:lnTo>
                      <a:pt x="82" y="454"/>
                    </a:lnTo>
                    <a:lnTo>
                      <a:pt x="79" y="461"/>
                    </a:lnTo>
                    <a:lnTo>
                      <a:pt x="78" y="468"/>
                    </a:lnTo>
                    <a:lnTo>
                      <a:pt x="75" y="476"/>
                    </a:lnTo>
                    <a:lnTo>
                      <a:pt x="75" y="483"/>
                    </a:lnTo>
                    <a:lnTo>
                      <a:pt x="74" y="491"/>
                    </a:lnTo>
                    <a:lnTo>
                      <a:pt x="75" y="499"/>
                    </a:lnTo>
                    <a:lnTo>
                      <a:pt x="77" y="506"/>
                    </a:lnTo>
                    <a:lnTo>
                      <a:pt x="79" y="513"/>
                    </a:lnTo>
                    <a:lnTo>
                      <a:pt x="81" y="521"/>
                    </a:lnTo>
                    <a:lnTo>
                      <a:pt x="84" y="528"/>
                    </a:lnTo>
                    <a:lnTo>
                      <a:pt x="87" y="535"/>
                    </a:lnTo>
                    <a:lnTo>
                      <a:pt x="91" y="541"/>
                    </a:lnTo>
                    <a:lnTo>
                      <a:pt x="96" y="548"/>
                    </a:lnTo>
                    <a:lnTo>
                      <a:pt x="102" y="554"/>
                    </a:lnTo>
                    <a:lnTo>
                      <a:pt x="108" y="559"/>
                    </a:lnTo>
                    <a:lnTo>
                      <a:pt x="114" y="564"/>
                    </a:lnTo>
                    <a:lnTo>
                      <a:pt x="120" y="568"/>
                    </a:lnTo>
                    <a:lnTo>
                      <a:pt x="128" y="572"/>
                    </a:lnTo>
                    <a:lnTo>
                      <a:pt x="135" y="575"/>
                    </a:lnTo>
                    <a:lnTo>
                      <a:pt x="142" y="577"/>
                    </a:lnTo>
                    <a:lnTo>
                      <a:pt x="149" y="579"/>
                    </a:lnTo>
                    <a:lnTo>
                      <a:pt x="157" y="580"/>
                    </a:lnTo>
                    <a:lnTo>
                      <a:pt x="165" y="580"/>
                    </a:lnTo>
                    <a:lnTo>
                      <a:pt x="172" y="580"/>
                    </a:lnTo>
                    <a:lnTo>
                      <a:pt x="180" y="579"/>
                    </a:lnTo>
                    <a:lnTo>
                      <a:pt x="188" y="578"/>
                    </a:lnTo>
                    <a:lnTo>
                      <a:pt x="195" y="576"/>
                    </a:lnTo>
                    <a:lnTo>
                      <a:pt x="203" y="574"/>
                    </a:lnTo>
                    <a:lnTo>
                      <a:pt x="209" y="570"/>
                    </a:lnTo>
                    <a:lnTo>
                      <a:pt x="216" y="566"/>
                    </a:lnTo>
                    <a:lnTo>
                      <a:pt x="202" y="554"/>
                    </a:lnTo>
                    <a:lnTo>
                      <a:pt x="187" y="540"/>
                    </a:lnTo>
                    <a:lnTo>
                      <a:pt x="172" y="527"/>
                    </a:lnTo>
                    <a:lnTo>
                      <a:pt x="158" y="513"/>
                    </a:lnTo>
                    <a:lnTo>
                      <a:pt x="153" y="509"/>
                    </a:lnTo>
                    <a:lnTo>
                      <a:pt x="147" y="504"/>
                    </a:lnTo>
                    <a:close/>
                    <a:moveTo>
                      <a:pt x="583" y="86"/>
                    </a:moveTo>
                    <a:lnTo>
                      <a:pt x="582" y="77"/>
                    </a:lnTo>
                    <a:lnTo>
                      <a:pt x="581" y="68"/>
                    </a:lnTo>
                    <a:lnTo>
                      <a:pt x="579" y="61"/>
                    </a:lnTo>
                    <a:lnTo>
                      <a:pt x="576" y="52"/>
                    </a:lnTo>
                    <a:lnTo>
                      <a:pt x="573" y="45"/>
                    </a:lnTo>
                    <a:lnTo>
                      <a:pt x="569" y="38"/>
                    </a:lnTo>
                    <a:lnTo>
                      <a:pt x="563" y="32"/>
                    </a:lnTo>
                    <a:lnTo>
                      <a:pt x="558" y="25"/>
                    </a:lnTo>
                    <a:lnTo>
                      <a:pt x="552" y="20"/>
                    </a:lnTo>
                    <a:lnTo>
                      <a:pt x="546" y="15"/>
                    </a:lnTo>
                    <a:lnTo>
                      <a:pt x="538" y="11"/>
                    </a:lnTo>
                    <a:lnTo>
                      <a:pt x="531" y="7"/>
                    </a:lnTo>
                    <a:lnTo>
                      <a:pt x="523" y="5"/>
                    </a:lnTo>
                    <a:lnTo>
                      <a:pt x="514" y="2"/>
                    </a:lnTo>
                    <a:lnTo>
                      <a:pt x="506" y="0"/>
                    </a:lnTo>
                    <a:lnTo>
                      <a:pt x="498" y="0"/>
                    </a:lnTo>
                    <a:lnTo>
                      <a:pt x="488" y="0"/>
                    </a:lnTo>
                    <a:lnTo>
                      <a:pt x="480" y="2"/>
                    </a:lnTo>
                    <a:lnTo>
                      <a:pt x="472" y="5"/>
                    </a:lnTo>
                    <a:lnTo>
                      <a:pt x="464" y="7"/>
                    </a:lnTo>
                    <a:lnTo>
                      <a:pt x="457" y="11"/>
                    </a:lnTo>
                    <a:lnTo>
                      <a:pt x="450" y="15"/>
                    </a:lnTo>
                    <a:lnTo>
                      <a:pt x="443" y="20"/>
                    </a:lnTo>
                    <a:lnTo>
                      <a:pt x="437" y="25"/>
                    </a:lnTo>
                    <a:lnTo>
                      <a:pt x="431" y="32"/>
                    </a:lnTo>
                    <a:lnTo>
                      <a:pt x="427" y="38"/>
                    </a:lnTo>
                    <a:lnTo>
                      <a:pt x="423" y="45"/>
                    </a:lnTo>
                    <a:lnTo>
                      <a:pt x="418" y="52"/>
                    </a:lnTo>
                    <a:lnTo>
                      <a:pt x="415" y="61"/>
                    </a:lnTo>
                    <a:lnTo>
                      <a:pt x="413" y="68"/>
                    </a:lnTo>
                    <a:lnTo>
                      <a:pt x="412" y="77"/>
                    </a:lnTo>
                    <a:lnTo>
                      <a:pt x="412" y="86"/>
                    </a:lnTo>
                    <a:lnTo>
                      <a:pt x="412" y="91"/>
                    </a:lnTo>
                    <a:lnTo>
                      <a:pt x="413" y="95"/>
                    </a:lnTo>
                    <a:lnTo>
                      <a:pt x="404" y="93"/>
                    </a:lnTo>
                    <a:lnTo>
                      <a:pt x="394" y="92"/>
                    </a:lnTo>
                    <a:lnTo>
                      <a:pt x="385" y="91"/>
                    </a:lnTo>
                    <a:lnTo>
                      <a:pt x="377" y="91"/>
                    </a:lnTo>
                    <a:lnTo>
                      <a:pt x="367" y="91"/>
                    </a:lnTo>
                    <a:lnTo>
                      <a:pt x="358" y="92"/>
                    </a:lnTo>
                    <a:lnTo>
                      <a:pt x="349" y="93"/>
                    </a:lnTo>
                    <a:lnTo>
                      <a:pt x="340" y="95"/>
                    </a:lnTo>
                    <a:lnTo>
                      <a:pt x="331" y="97"/>
                    </a:lnTo>
                    <a:lnTo>
                      <a:pt x="323" y="100"/>
                    </a:lnTo>
                    <a:lnTo>
                      <a:pt x="314" y="105"/>
                    </a:lnTo>
                    <a:lnTo>
                      <a:pt x="305" y="109"/>
                    </a:lnTo>
                    <a:lnTo>
                      <a:pt x="298" y="114"/>
                    </a:lnTo>
                    <a:lnTo>
                      <a:pt x="289" y="119"/>
                    </a:lnTo>
                    <a:lnTo>
                      <a:pt x="282" y="125"/>
                    </a:lnTo>
                    <a:lnTo>
                      <a:pt x="275" y="132"/>
                    </a:lnTo>
                    <a:lnTo>
                      <a:pt x="265" y="143"/>
                    </a:lnTo>
                    <a:lnTo>
                      <a:pt x="256" y="155"/>
                    </a:lnTo>
                    <a:lnTo>
                      <a:pt x="254" y="153"/>
                    </a:lnTo>
                    <a:lnTo>
                      <a:pt x="243" y="164"/>
                    </a:lnTo>
                    <a:lnTo>
                      <a:pt x="230" y="175"/>
                    </a:lnTo>
                    <a:lnTo>
                      <a:pt x="216" y="186"/>
                    </a:lnTo>
                    <a:lnTo>
                      <a:pt x="203" y="194"/>
                    </a:lnTo>
                    <a:lnTo>
                      <a:pt x="188" y="199"/>
                    </a:lnTo>
                    <a:lnTo>
                      <a:pt x="172" y="205"/>
                    </a:lnTo>
                    <a:lnTo>
                      <a:pt x="156" y="207"/>
                    </a:lnTo>
                    <a:lnTo>
                      <a:pt x="138" y="208"/>
                    </a:lnTo>
                    <a:lnTo>
                      <a:pt x="118" y="207"/>
                    </a:lnTo>
                    <a:lnTo>
                      <a:pt x="96" y="206"/>
                    </a:lnTo>
                    <a:lnTo>
                      <a:pt x="78" y="207"/>
                    </a:lnTo>
                    <a:lnTo>
                      <a:pt x="61" y="209"/>
                    </a:lnTo>
                    <a:lnTo>
                      <a:pt x="47" y="212"/>
                    </a:lnTo>
                    <a:lnTo>
                      <a:pt x="36" y="216"/>
                    </a:lnTo>
                    <a:lnTo>
                      <a:pt x="26" y="221"/>
                    </a:lnTo>
                    <a:lnTo>
                      <a:pt x="18" y="227"/>
                    </a:lnTo>
                    <a:lnTo>
                      <a:pt x="11" y="233"/>
                    </a:lnTo>
                    <a:lnTo>
                      <a:pt x="11" y="234"/>
                    </a:lnTo>
                    <a:lnTo>
                      <a:pt x="10" y="234"/>
                    </a:lnTo>
                    <a:lnTo>
                      <a:pt x="10" y="234"/>
                    </a:lnTo>
                    <a:lnTo>
                      <a:pt x="9" y="235"/>
                    </a:lnTo>
                    <a:lnTo>
                      <a:pt x="7" y="237"/>
                    </a:lnTo>
                    <a:lnTo>
                      <a:pt x="6" y="238"/>
                    </a:lnTo>
                    <a:lnTo>
                      <a:pt x="7" y="238"/>
                    </a:lnTo>
                    <a:lnTo>
                      <a:pt x="2" y="246"/>
                    </a:lnTo>
                    <a:lnTo>
                      <a:pt x="0" y="255"/>
                    </a:lnTo>
                    <a:lnTo>
                      <a:pt x="0" y="265"/>
                    </a:lnTo>
                    <a:lnTo>
                      <a:pt x="1" y="277"/>
                    </a:lnTo>
                    <a:lnTo>
                      <a:pt x="4" y="289"/>
                    </a:lnTo>
                    <a:lnTo>
                      <a:pt x="8" y="303"/>
                    </a:lnTo>
                    <a:lnTo>
                      <a:pt x="14" y="317"/>
                    </a:lnTo>
                    <a:lnTo>
                      <a:pt x="21" y="332"/>
                    </a:lnTo>
                    <a:lnTo>
                      <a:pt x="30" y="349"/>
                    </a:lnTo>
                    <a:lnTo>
                      <a:pt x="39" y="364"/>
                    </a:lnTo>
                    <a:lnTo>
                      <a:pt x="50" y="381"/>
                    </a:lnTo>
                    <a:lnTo>
                      <a:pt x="63" y="399"/>
                    </a:lnTo>
                    <a:lnTo>
                      <a:pt x="77" y="416"/>
                    </a:lnTo>
                    <a:lnTo>
                      <a:pt x="91" y="434"/>
                    </a:lnTo>
                    <a:lnTo>
                      <a:pt x="107" y="452"/>
                    </a:lnTo>
                    <a:lnTo>
                      <a:pt x="123" y="469"/>
                    </a:lnTo>
                    <a:lnTo>
                      <a:pt x="127" y="473"/>
                    </a:lnTo>
                    <a:lnTo>
                      <a:pt x="130" y="477"/>
                    </a:lnTo>
                    <a:lnTo>
                      <a:pt x="131" y="478"/>
                    </a:lnTo>
                    <a:lnTo>
                      <a:pt x="132" y="479"/>
                    </a:lnTo>
                    <a:lnTo>
                      <a:pt x="132" y="479"/>
                    </a:lnTo>
                    <a:lnTo>
                      <a:pt x="132" y="479"/>
                    </a:lnTo>
                    <a:lnTo>
                      <a:pt x="133" y="480"/>
                    </a:lnTo>
                    <a:lnTo>
                      <a:pt x="134" y="481"/>
                    </a:lnTo>
                    <a:lnTo>
                      <a:pt x="138" y="484"/>
                    </a:lnTo>
                    <a:lnTo>
                      <a:pt x="141" y="487"/>
                    </a:lnTo>
                    <a:lnTo>
                      <a:pt x="159" y="504"/>
                    </a:lnTo>
                    <a:lnTo>
                      <a:pt x="177" y="519"/>
                    </a:lnTo>
                    <a:lnTo>
                      <a:pt x="194" y="534"/>
                    </a:lnTo>
                    <a:lnTo>
                      <a:pt x="212" y="548"/>
                    </a:lnTo>
                    <a:lnTo>
                      <a:pt x="229" y="560"/>
                    </a:lnTo>
                    <a:lnTo>
                      <a:pt x="246" y="572"/>
                    </a:lnTo>
                    <a:lnTo>
                      <a:pt x="262" y="581"/>
                    </a:lnTo>
                    <a:lnTo>
                      <a:pt x="279" y="589"/>
                    </a:lnTo>
                    <a:lnTo>
                      <a:pt x="293" y="597"/>
                    </a:lnTo>
                    <a:lnTo>
                      <a:pt x="308" y="603"/>
                    </a:lnTo>
                    <a:lnTo>
                      <a:pt x="321" y="607"/>
                    </a:lnTo>
                    <a:lnTo>
                      <a:pt x="334" y="609"/>
                    </a:lnTo>
                    <a:lnTo>
                      <a:pt x="345" y="610"/>
                    </a:lnTo>
                    <a:lnTo>
                      <a:pt x="356" y="610"/>
                    </a:lnTo>
                    <a:lnTo>
                      <a:pt x="364" y="608"/>
                    </a:lnTo>
                    <a:lnTo>
                      <a:pt x="372" y="604"/>
                    </a:lnTo>
                    <a:lnTo>
                      <a:pt x="373" y="605"/>
                    </a:lnTo>
                    <a:lnTo>
                      <a:pt x="374" y="604"/>
                    </a:lnTo>
                    <a:lnTo>
                      <a:pt x="376" y="602"/>
                    </a:lnTo>
                    <a:lnTo>
                      <a:pt x="376" y="601"/>
                    </a:lnTo>
                    <a:lnTo>
                      <a:pt x="377" y="601"/>
                    </a:lnTo>
                    <a:lnTo>
                      <a:pt x="377" y="600"/>
                    </a:lnTo>
                    <a:lnTo>
                      <a:pt x="378" y="600"/>
                    </a:lnTo>
                    <a:lnTo>
                      <a:pt x="383" y="592"/>
                    </a:lnTo>
                    <a:lnTo>
                      <a:pt x="389" y="584"/>
                    </a:lnTo>
                    <a:lnTo>
                      <a:pt x="394" y="575"/>
                    </a:lnTo>
                    <a:lnTo>
                      <a:pt x="399" y="563"/>
                    </a:lnTo>
                    <a:lnTo>
                      <a:pt x="402" y="550"/>
                    </a:lnTo>
                    <a:lnTo>
                      <a:pt x="404" y="533"/>
                    </a:lnTo>
                    <a:lnTo>
                      <a:pt x="405" y="514"/>
                    </a:lnTo>
                    <a:lnTo>
                      <a:pt x="404" y="492"/>
                    </a:lnTo>
                    <a:lnTo>
                      <a:pt x="403" y="473"/>
                    </a:lnTo>
                    <a:lnTo>
                      <a:pt x="404" y="455"/>
                    </a:lnTo>
                    <a:lnTo>
                      <a:pt x="406" y="438"/>
                    </a:lnTo>
                    <a:lnTo>
                      <a:pt x="410" y="423"/>
                    </a:lnTo>
                    <a:lnTo>
                      <a:pt x="416" y="408"/>
                    </a:lnTo>
                    <a:lnTo>
                      <a:pt x="425" y="394"/>
                    </a:lnTo>
                    <a:lnTo>
                      <a:pt x="435" y="381"/>
                    </a:lnTo>
                    <a:lnTo>
                      <a:pt x="447" y="367"/>
                    </a:lnTo>
                    <a:lnTo>
                      <a:pt x="458" y="356"/>
                    </a:lnTo>
                    <a:lnTo>
                      <a:pt x="456" y="354"/>
                    </a:lnTo>
                    <a:lnTo>
                      <a:pt x="467" y="345"/>
                    </a:lnTo>
                    <a:lnTo>
                      <a:pt x="479" y="336"/>
                    </a:lnTo>
                    <a:lnTo>
                      <a:pt x="486" y="328"/>
                    </a:lnTo>
                    <a:lnTo>
                      <a:pt x="494" y="318"/>
                    </a:lnTo>
                    <a:lnTo>
                      <a:pt x="500" y="309"/>
                    </a:lnTo>
                    <a:lnTo>
                      <a:pt x="505" y="298"/>
                    </a:lnTo>
                    <a:lnTo>
                      <a:pt x="510" y="288"/>
                    </a:lnTo>
                    <a:lnTo>
                      <a:pt x="513" y="278"/>
                    </a:lnTo>
                    <a:lnTo>
                      <a:pt x="516" y="267"/>
                    </a:lnTo>
                    <a:lnTo>
                      <a:pt x="519" y="257"/>
                    </a:lnTo>
                    <a:lnTo>
                      <a:pt x="520" y="245"/>
                    </a:lnTo>
                    <a:lnTo>
                      <a:pt x="520" y="235"/>
                    </a:lnTo>
                    <a:lnTo>
                      <a:pt x="520" y="223"/>
                    </a:lnTo>
                    <a:lnTo>
                      <a:pt x="519" y="213"/>
                    </a:lnTo>
                    <a:lnTo>
                      <a:pt x="516" y="202"/>
                    </a:lnTo>
                    <a:lnTo>
                      <a:pt x="513" y="191"/>
                    </a:lnTo>
                    <a:lnTo>
                      <a:pt x="509" y="181"/>
                    </a:lnTo>
                    <a:lnTo>
                      <a:pt x="505" y="170"/>
                    </a:lnTo>
                    <a:lnTo>
                      <a:pt x="512" y="169"/>
                    </a:lnTo>
                    <a:lnTo>
                      <a:pt x="521" y="168"/>
                    </a:lnTo>
                    <a:lnTo>
                      <a:pt x="528" y="165"/>
                    </a:lnTo>
                    <a:lnTo>
                      <a:pt x="535" y="162"/>
                    </a:lnTo>
                    <a:lnTo>
                      <a:pt x="543" y="159"/>
                    </a:lnTo>
                    <a:lnTo>
                      <a:pt x="549" y="154"/>
                    </a:lnTo>
                    <a:lnTo>
                      <a:pt x="555" y="149"/>
                    </a:lnTo>
                    <a:lnTo>
                      <a:pt x="560" y="143"/>
                    </a:lnTo>
                    <a:lnTo>
                      <a:pt x="565" y="138"/>
                    </a:lnTo>
                    <a:lnTo>
                      <a:pt x="570" y="132"/>
                    </a:lnTo>
                    <a:lnTo>
                      <a:pt x="574" y="124"/>
                    </a:lnTo>
                    <a:lnTo>
                      <a:pt x="577" y="117"/>
                    </a:lnTo>
                    <a:lnTo>
                      <a:pt x="579" y="110"/>
                    </a:lnTo>
                    <a:lnTo>
                      <a:pt x="581" y="102"/>
                    </a:lnTo>
                    <a:lnTo>
                      <a:pt x="582" y="94"/>
                    </a:lnTo>
                    <a:lnTo>
                      <a:pt x="583" y="86"/>
                    </a:lnTo>
                    <a:close/>
                    <a:moveTo>
                      <a:pt x="498" y="129"/>
                    </a:moveTo>
                    <a:lnTo>
                      <a:pt x="489" y="128"/>
                    </a:lnTo>
                    <a:lnTo>
                      <a:pt x="481" y="125"/>
                    </a:lnTo>
                    <a:lnTo>
                      <a:pt x="474" y="121"/>
                    </a:lnTo>
                    <a:lnTo>
                      <a:pt x="467" y="116"/>
                    </a:lnTo>
                    <a:lnTo>
                      <a:pt x="462" y="110"/>
                    </a:lnTo>
                    <a:lnTo>
                      <a:pt x="458" y="102"/>
                    </a:lnTo>
                    <a:lnTo>
                      <a:pt x="456" y="94"/>
                    </a:lnTo>
                    <a:lnTo>
                      <a:pt x="455" y="86"/>
                    </a:lnTo>
                    <a:lnTo>
                      <a:pt x="456" y="77"/>
                    </a:lnTo>
                    <a:lnTo>
                      <a:pt x="458" y="69"/>
                    </a:lnTo>
                    <a:lnTo>
                      <a:pt x="462" y="62"/>
                    </a:lnTo>
                    <a:lnTo>
                      <a:pt x="467" y="56"/>
                    </a:lnTo>
                    <a:lnTo>
                      <a:pt x="474" y="50"/>
                    </a:lnTo>
                    <a:lnTo>
                      <a:pt x="481" y="46"/>
                    </a:lnTo>
                    <a:lnTo>
                      <a:pt x="489" y="44"/>
                    </a:lnTo>
                    <a:lnTo>
                      <a:pt x="498" y="43"/>
                    </a:lnTo>
                    <a:lnTo>
                      <a:pt x="506" y="44"/>
                    </a:lnTo>
                    <a:lnTo>
                      <a:pt x="514" y="46"/>
                    </a:lnTo>
                    <a:lnTo>
                      <a:pt x="522" y="50"/>
                    </a:lnTo>
                    <a:lnTo>
                      <a:pt x="528" y="56"/>
                    </a:lnTo>
                    <a:lnTo>
                      <a:pt x="533" y="62"/>
                    </a:lnTo>
                    <a:lnTo>
                      <a:pt x="537" y="69"/>
                    </a:lnTo>
                    <a:lnTo>
                      <a:pt x="539" y="77"/>
                    </a:lnTo>
                    <a:lnTo>
                      <a:pt x="540" y="86"/>
                    </a:lnTo>
                    <a:lnTo>
                      <a:pt x="539" y="94"/>
                    </a:lnTo>
                    <a:lnTo>
                      <a:pt x="537" y="102"/>
                    </a:lnTo>
                    <a:lnTo>
                      <a:pt x="533" y="110"/>
                    </a:lnTo>
                    <a:lnTo>
                      <a:pt x="528" y="116"/>
                    </a:lnTo>
                    <a:lnTo>
                      <a:pt x="522" y="121"/>
                    </a:lnTo>
                    <a:lnTo>
                      <a:pt x="514" y="125"/>
                    </a:lnTo>
                    <a:lnTo>
                      <a:pt x="506" y="128"/>
                    </a:lnTo>
                    <a:lnTo>
                      <a:pt x="498" y="129"/>
                    </a:lnTo>
                    <a:close/>
                  </a:path>
                </a:pathLst>
              </a:custGeom>
              <a:solidFill>
                <a:srgbClr val="58418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80" name="Freeform 112"/>
              <p:cNvSpPr>
                <a:spLocks/>
              </p:cNvSpPr>
              <p:nvPr/>
            </p:nvSpPr>
            <p:spPr bwMode="auto">
              <a:xfrm>
                <a:off x="1585" y="2227"/>
                <a:ext cx="160" cy="171"/>
              </a:xfrm>
              <a:custGeom>
                <a:avLst/>
                <a:gdLst/>
                <a:ahLst/>
                <a:cxnLst>
                  <a:cxn ang="0">
                    <a:pos x="0" y="329"/>
                  </a:cxn>
                  <a:cxn ang="0">
                    <a:pos x="91" y="604"/>
                  </a:cxn>
                  <a:cxn ang="0">
                    <a:pos x="93" y="619"/>
                  </a:cxn>
                  <a:cxn ang="0">
                    <a:pos x="98" y="634"/>
                  </a:cxn>
                  <a:cxn ang="0">
                    <a:pos x="106" y="647"/>
                  </a:cxn>
                  <a:cxn ang="0">
                    <a:pos x="118" y="659"/>
                  </a:cxn>
                  <a:cxn ang="0">
                    <a:pos x="131" y="668"/>
                  </a:cxn>
                  <a:cxn ang="0">
                    <a:pos x="147" y="676"/>
                  </a:cxn>
                  <a:cxn ang="0">
                    <a:pos x="164" y="680"/>
                  </a:cxn>
                  <a:cxn ang="0">
                    <a:pos x="182" y="682"/>
                  </a:cxn>
                  <a:cxn ang="0">
                    <a:pos x="228" y="447"/>
                  </a:cxn>
                  <a:cxn ang="0">
                    <a:pos x="230" y="431"/>
                  </a:cxn>
                  <a:cxn ang="0">
                    <a:pos x="236" y="416"/>
                  </a:cxn>
                  <a:cxn ang="0">
                    <a:pos x="244" y="403"/>
                  </a:cxn>
                  <a:cxn ang="0">
                    <a:pos x="254" y="391"/>
                  </a:cxn>
                  <a:cxn ang="0">
                    <a:pos x="268" y="382"/>
                  </a:cxn>
                  <a:cxn ang="0">
                    <a:pos x="284" y="374"/>
                  </a:cxn>
                  <a:cxn ang="0">
                    <a:pos x="301" y="370"/>
                  </a:cxn>
                  <a:cxn ang="0">
                    <a:pos x="319" y="368"/>
                  </a:cxn>
                  <a:cxn ang="0">
                    <a:pos x="338" y="370"/>
                  </a:cxn>
                  <a:cxn ang="0">
                    <a:pos x="355" y="374"/>
                  </a:cxn>
                  <a:cxn ang="0">
                    <a:pos x="370" y="382"/>
                  </a:cxn>
                  <a:cxn ang="0">
                    <a:pos x="384" y="391"/>
                  </a:cxn>
                  <a:cxn ang="0">
                    <a:pos x="395" y="403"/>
                  </a:cxn>
                  <a:cxn ang="0">
                    <a:pos x="404" y="416"/>
                  </a:cxn>
                  <a:cxn ang="0">
                    <a:pos x="409" y="431"/>
                  </a:cxn>
                  <a:cxn ang="0">
                    <a:pos x="411" y="447"/>
                  </a:cxn>
                  <a:cxn ang="0">
                    <a:pos x="457" y="682"/>
                  </a:cxn>
                  <a:cxn ang="0">
                    <a:pos x="474" y="680"/>
                  </a:cxn>
                  <a:cxn ang="0">
                    <a:pos x="492" y="676"/>
                  </a:cxn>
                  <a:cxn ang="0">
                    <a:pos x="508" y="668"/>
                  </a:cxn>
                  <a:cxn ang="0">
                    <a:pos x="521" y="659"/>
                  </a:cxn>
                  <a:cxn ang="0">
                    <a:pos x="532" y="647"/>
                  </a:cxn>
                  <a:cxn ang="0">
                    <a:pos x="541" y="634"/>
                  </a:cxn>
                  <a:cxn ang="0">
                    <a:pos x="546" y="619"/>
                  </a:cxn>
                  <a:cxn ang="0">
                    <a:pos x="547" y="604"/>
                  </a:cxn>
                  <a:cxn ang="0">
                    <a:pos x="639" y="329"/>
                  </a:cxn>
                </a:cxnLst>
                <a:rect l="0" t="0" r="r" b="b"/>
                <a:pathLst>
                  <a:path w="639" h="682">
                    <a:moveTo>
                      <a:pt x="319" y="0"/>
                    </a:moveTo>
                    <a:lnTo>
                      <a:pt x="0" y="329"/>
                    </a:lnTo>
                    <a:lnTo>
                      <a:pt x="91" y="329"/>
                    </a:lnTo>
                    <a:lnTo>
                      <a:pt x="91" y="604"/>
                    </a:lnTo>
                    <a:lnTo>
                      <a:pt x="92" y="611"/>
                    </a:lnTo>
                    <a:lnTo>
                      <a:pt x="93" y="619"/>
                    </a:lnTo>
                    <a:lnTo>
                      <a:pt x="95" y="627"/>
                    </a:lnTo>
                    <a:lnTo>
                      <a:pt x="98" y="634"/>
                    </a:lnTo>
                    <a:lnTo>
                      <a:pt x="102" y="641"/>
                    </a:lnTo>
                    <a:lnTo>
                      <a:pt x="106" y="647"/>
                    </a:lnTo>
                    <a:lnTo>
                      <a:pt x="112" y="654"/>
                    </a:lnTo>
                    <a:lnTo>
                      <a:pt x="118" y="659"/>
                    </a:lnTo>
                    <a:lnTo>
                      <a:pt x="124" y="664"/>
                    </a:lnTo>
                    <a:lnTo>
                      <a:pt x="131" y="668"/>
                    </a:lnTo>
                    <a:lnTo>
                      <a:pt x="139" y="672"/>
                    </a:lnTo>
                    <a:lnTo>
                      <a:pt x="147" y="676"/>
                    </a:lnTo>
                    <a:lnTo>
                      <a:pt x="155" y="679"/>
                    </a:lnTo>
                    <a:lnTo>
                      <a:pt x="164" y="680"/>
                    </a:lnTo>
                    <a:lnTo>
                      <a:pt x="173" y="682"/>
                    </a:lnTo>
                    <a:lnTo>
                      <a:pt x="182" y="682"/>
                    </a:lnTo>
                    <a:lnTo>
                      <a:pt x="228" y="682"/>
                    </a:lnTo>
                    <a:lnTo>
                      <a:pt x="228" y="447"/>
                    </a:lnTo>
                    <a:lnTo>
                      <a:pt x="228" y="439"/>
                    </a:lnTo>
                    <a:lnTo>
                      <a:pt x="230" y="431"/>
                    </a:lnTo>
                    <a:lnTo>
                      <a:pt x="233" y="423"/>
                    </a:lnTo>
                    <a:lnTo>
                      <a:pt x="236" y="416"/>
                    </a:lnTo>
                    <a:lnTo>
                      <a:pt x="239" y="410"/>
                    </a:lnTo>
                    <a:lnTo>
                      <a:pt x="244" y="403"/>
                    </a:lnTo>
                    <a:lnTo>
                      <a:pt x="249" y="397"/>
                    </a:lnTo>
                    <a:lnTo>
                      <a:pt x="254" y="391"/>
                    </a:lnTo>
                    <a:lnTo>
                      <a:pt x="262" y="387"/>
                    </a:lnTo>
                    <a:lnTo>
                      <a:pt x="268" y="382"/>
                    </a:lnTo>
                    <a:lnTo>
                      <a:pt x="276" y="377"/>
                    </a:lnTo>
                    <a:lnTo>
                      <a:pt x="284" y="374"/>
                    </a:lnTo>
                    <a:lnTo>
                      <a:pt x="292" y="372"/>
                    </a:lnTo>
                    <a:lnTo>
                      <a:pt x="301" y="370"/>
                    </a:lnTo>
                    <a:lnTo>
                      <a:pt x="310" y="369"/>
                    </a:lnTo>
                    <a:lnTo>
                      <a:pt x="319" y="368"/>
                    </a:lnTo>
                    <a:lnTo>
                      <a:pt x="328" y="369"/>
                    </a:lnTo>
                    <a:lnTo>
                      <a:pt x="338" y="370"/>
                    </a:lnTo>
                    <a:lnTo>
                      <a:pt x="346" y="372"/>
                    </a:lnTo>
                    <a:lnTo>
                      <a:pt x="355" y="374"/>
                    </a:lnTo>
                    <a:lnTo>
                      <a:pt x="363" y="377"/>
                    </a:lnTo>
                    <a:lnTo>
                      <a:pt x="370" y="382"/>
                    </a:lnTo>
                    <a:lnTo>
                      <a:pt x="377" y="387"/>
                    </a:lnTo>
                    <a:lnTo>
                      <a:pt x="384" y="391"/>
                    </a:lnTo>
                    <a:lnTo>
                      <a:pt x="390" y="397"/>
                    </a:lnTo>
                    <a:lnTo>
                      <a:pt x="395" y="403"/>
                    </a:lnTo>
                    <a:lnTo>
                      <a:pt x="399" y="410"/>
                    </a:lnTo>
                    <a:lnTo>
                      <a:pt x="404" y="416"/>
                    </a:lnTo>
                    <a:lnTo>
                      <a:pt x="407" y="423"/>
                    </a:lnTo>
                    <a:lnTo>
                      <a:pt x="409" y="431"/>
                    </a:lnTo>
                    <a:lnTo>
                      <a:pt x="411" y="439"/>
                    </a:lnTo>
                    <a:lnTo>
                      <a:pt x="411" y="447"/>
                    </a:lnTo>
                    <a:lnTo>
                      <a:pt x="411" y="682"/>
                    </a:lnTo>
                    <a:lnTo>
                      <a:pt x="457" y="682"/>
                    </a:lnTo>
                    <a:lnTo>
                      <a:pt x="466" y="682"/>
                    </a:lnTo>
                    <a:lnTo>
                      <a:pt x="474" y="680"/>
                    </a:lnTo>
                    <a:lnTo>
                      <a:pt x="484" y="679"/>
                    </a:lnTo>
                    <a:lnTo>
                      <a:pt x="492" y="676"/>
                    </a:lnTo>
                    <a:lnTo>
                      <a:pt x="500" y="672"/>
                    </a:lnTo>
                    <a:lnTo>
                      <a:pt x="508" y="668"/>
                    </a:lnTo>
                    <a:lnTo>
                      <a:pt x="515" y="664"/>
                    </a:lnTo>
                    <a:lnTo>
                      <a:pt x="521" y="659"/>
                    </a:lnTo>
                    <a:lnTo>
                      <a:pt x="527" y="654"/>
                    </a:lnTo>
                    <a:lnTo>
                      <a:pt x="532" y="647"/>
                    </a:lnTo>
                    <a:lnTo>
                      <a:pt x="537" y="641"/>
                    </a:lnTo>
                    <a:lnTo>
                      <a:pt x="541" y="634"/>
                    </a:lnTo>
                    <a:lnTo>
                      <a:pt x="544" y="627"/>
                    </a:lnTo>
                    <a:lnTo>
                      <a:pt x="546" y="619"/>
                    </a:lnTo>
                    <a:lnTo>
                      <a:pt x="547" y="611"/>
                    </a:lnTo>
                    <a:lnTo>
                      <a:pt x="547" y="604"/>
                    </a:lnTo>
                    <a:lnTo>
                      <a:pt x="547" y="329"/>
                    </a:lnTo>
                    <a:lnTo>
                      <a:pt x="639" y="329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rgbClr val="58418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81" name="Freeform 113"/>
              <p:cNvSpPr>
                <a:spLocks noEditPoints="1"/>
              </p:cNvSpPr>
              <p:nvPr/>
            </p:nvSpPr>
            <p:spPr bwMode="auto">
              <a:xfrm>
                <a:off x="1609" y="3533"/>
                <a:ext cx="188" cy="201"/>
              </a:xfrm>
              <a:custGeom>
                <a:avLst/>
                <a:gdLst/>
                <a:ahLst/>
                <a:cxnLst>
                  <a:cxn ang="0">
                    <a:pos x="430" y="107"/>
                  </a:cxn>
                  <a:cxn ang="0">
                    <a:pos x="535" y="85"/>
                  </a:cxn>
                  <a:cxn ang="0">
                    <a:pos x="524" y="56"/>
                  </a:cxn>
                  <a:cxn ang="0">
                    <a:pos x="506" y="31"/>
                  </a:cxn>
                  <a:cxn ang="0">
                    <a:pos x="481" y="13"/>
                  </a:cxn>
                  <a:cxn ang="0">
                    <a:pos x="451" y="2"/>
                  </a:cxn>
                  <a:cxn ang="0">
                    <a:pos x="107" y="0"/>
                  </a:cxn>
                  <a:cxn ang="0">
                    <a:pos x="75" y="5"/>
                  </a:cxn>
                  <a:cxn ang="0">
                    <a:pos x="47" y="18"/>
                  </a:cxn>
                  <a:cxn ang="0">
                    <a:pos x="24" y="39"/>
                  </a:cxn>
                  <a:cxn ang="0">
                    <a:pos x="8" y="65"/>
                  </a:cxn>
                  <a:cxn ang="0">
                    <a:pos x="0" y="97"/>
                  </a:cxn>
                  <a:cxn ang="0">
                    <a:pos x="0" y="548"/>
                  </a:cxn>
                  <a:cxn ang="0">
                    <a:pos x="8" y="579"/>
                  </a:cxn>
                  <a:cxn ang="0">
                    <a:pos x="24" y="605"/>
                  </a:cxn>
                  <a:cxn ang="0">
                    <a:pos x="47" y="626"/>
                  </a:cxn>
                  <a:cxn ang="0">
                    <a:pos x="75" y="640"/>
                  </a:cxn>
                  <a:cxn ang="0">
                    <a:pos x="107" y="645"/>
                  </a:cxn>
                  <a:cxn ang="0">
                    <a:pos x="107" y="483"/>
                  </a:cxn>
                  <a:cxn ang="0">
                    <a:pos x="161" y="322"/>
                  </a:cxn>
                  <a:cxn ang="0">
                    <a:pos x="161" y="269"/>
                  </a:cxn>
                  <a:cxn ang="0">
                    <a:pos x="165" y="186"/>
                  </a:cxn>
                  <a:cxn ang="0">
                    <a:pos x="107" y="161"/>
                  </a:cxn>
                  <a:cxn ang="0">
                    <a:pos x="322" y="161"/>
                  </a:cxn>
                  <a:cxn ang="0">
                    <a:pos x="290" y="165"/>
                  </a:cxn>
                  <a:cxn ang="0">
                    <a:pos x="262" y="179"/>
                  </a:cxn>
                  <a:cxn ang="0">
                    <a:pos x="239" y="200"/>
                  </a:cxn>
                  <a:cxn ang="0">
                    <a:pos x="223" y="227"/>
                  </a:cxn>
                  <a:cxn ang="0">
                    <a:pos x="215" y="257"/>
                  </a:cxn>
                  <a:cxn ang="0">
                    <a:pos x="215" y="710"/>
                  </a:cxn>
                  <a:cxn ang="0">
                    <a:pos x="223" y="740"/>
                  </a:cxn>
                  <a:cxn ang="0">
                    <a:pos x="239" y="767"/>
                  </a:cxn>
                  <a:cxn ang="0">
                    <a:pos x="262" y="788"/>
                  </a:cxn>
                  <a:cxn ang="0">
                    <a:pos x="290" y="801"/>
                  </a:cxn>
                  <a:cxn ang="0">
                    <a:pos x="322" y="805"/>
                  </a:cxn>
                  <a:cxn ang="0">
                    <a:pos x="666" y="803"/>
                  </a:cxn>
                  <a:cxn ang="0">
                    <a:pos x="695" y="793"/>
                  </a:cxn>
                  <a:cxn ang="0">
                    <a:pos x="720" y="774"/>
                  </a:cxn>
                  <a:cxn ang="0">
                    <a:pos x="739" y="749"/>
                  </a:cxn>
                  <a:cxn ang="0">
                    <a:pos x="750" y="720"/>
                  </a:cxn>
                  <a:cxn ang="0">
                    <a:pos x="752" y="269"/>
                  </a:cxn>
                  <a:cxn ang="0">
                    <a:pos x="747" y="236"/>
                  </a:cxn>
                  <a:cxn ang="0">
                    <a:pos x="734" y="208"/>
                  </a:cxn>
                  <a:cxn ang="0">
                    <a:pos x="713" y="185"/>
                  </a:cxn>
                  <a:cxn ang="0">
                    <a:pos x="686" y="170"/>
                  </a:cxn>
                  <a:cxn ang="0">
                    <a:pos x="656" y="161"/>
                  </a:cxn>
                  <a:cxn ang="0">
                    <a:pos x="322" y="645"/>
                  </a:cxn>
                  <a:cxn ang="0">
                    <a:pos x="484" y="645"/>
                  </a:cxn>
                  <a:cxn ang="0">
                    <a:pos x="322" y="429"/>
                  </a:cxn>
                  <a:cxn ang="0">
                    <a:pos x="644" y="322"/>
                  </a:cxn>
                  <a:cxn ang="0">
                    <a:pos x="644" y="269"/>
                  </a:cxn>
                </a:cxnLst>
                <a:rect l="0" t="0" r="r" b="b"/>
                <a:pathLst>
                  <a:path w="752" h="805">
                    <a:moveTo>
                      <a:pt x="107" y="107"/>
                    </a:moveTo>
                    <a:lnTo>
                      <a:pt x="268" y="107"/>
                    </a:lnTo>
                    <a:lnTo>
                      <a:pt x="430" y="107"/>
                    </a:lnTo>
                    <a:lnTo>
                      <a:pt x="537" y="107"/>
                    </a:lnTo>
                    <a:lnTo>
                      <a:pt x="537" y="97"/>
                    </a:lnTo>
                    <a:lnTo>
                      <a:pt x="535" y="85"/>
                    </a:lnTo>
                    <a:lnTo>
                      <a:pt x="532" y="76"/>
                    </a:lnTo>
                    <a:lnTo>
                      <a:pt x="529" y="65"/>
                    </a:lnTo>
                    <a:lnTo>
                      <a:pt x="524" y="56"/>
                    </a:lnTo>
                    <a:lnTo>
                      <a:pt x="518" y="48"/>
                    </a:lnTo>
                    <a:lnTo>
                      <a:pt x="513" y="39"/>
                    </a:lnTo>
                    <a:lnTo>
                      <a:pt x="506" y="31"/>
                    </a:lnTo>
                    <a:lnTo>
                      <a:pt x="498" y="25"/>
                    </a:lnTo>
                    <a:lnTo>
                      <a:pt x="490" y="18"/>
                    </a:lnTo>
                    <a:lnTo>
                      <a:pt x="481" y="13"/>
                    </a:lnTo>
                    <a:lnTo>
                      <a:pt x="471" y="8"/>
                    </a:lnTo>
                    <a:lnTo>
                      <a:pt x="462" y="5"/>
                    </a:lnTo>
                    <a:lnTo>
                      <a:pt x="451" y="2"/>
                    </a:lnTo>
                    <a:lnTo>
                      <a:pt x="441" y="1"/>
                    </a:lnTo>
                    <a:lnTo>
                      <a:pt x="430" y="0"/>
                    </a:lnTo>
                    <a:lnTo>
                      <a:pt x="107" y="0"/>
                    </a:lnTo>
                    <a:lnTo>
                      <a:pt x="96" y="1"/>
                    </a:lnTo>
                    <a:lnTo>
                      <a:pt x="85" y="2"/>
                    </a:lnTo>
                    <a:lnTo>
                      <a:pt x="75" y="5"/>
                    </a:lnTo>
                    <a:lnTo>
                      <a:pt x="66" y="8"/>
                    </a:lnTo>
                    <a:lnTo>
                      <a:pt x="56" y="13"/>
                    </a:lnTo>
                    <a:lnTo>
                      <a:pt x="47" y="18"/>
                    </a:lnTo>
                    <a:lnTo>
                      <a:pt x="39" y="25"/>
                    </a:lnTo>
                    <a:lnTo>
                      <a:pt x="31" y="31"/>
                    </a:lnTo>
                    <a:lnTo>
                      <a:pt x="24" y="39"/>
                    </a:lnTo>
                    <a:lnTo>
                      <a:pt x="18" y="48"/>
                    </a:lnTo>
                    <a:lnTo>
                      <a:pt x="13" y="56"/>
                    </a:lnTo>
                    <a:lnTo>
                      <a:pt x="8" y="65"/>
                    </a:lnTo>
                    <a:lnTo>
                      <a:pt x="4" y="76"/>
                    </a:lnTo>
                    <a:lnTo>
                      <a:pt x="2" y="85"/>
                    </a:lnTo>
                    <a:lnTo>
                      <a:pt x="0" y="97"/>
                    </a:lnTo>
                    <a:lnTo>
                      <a:pt x="0" y="107"/>
                    </a:lnTo>
                    <a:lnTo>
                      <a:pt x="0" y="538"/>
                    </a:lnTo>
                    <a:lnTo>
                      <a:pt x="0" y="548"/>
                    </a:lnTo>
                    <a:lnTo>
                      <a:pt x="2" y="558"/>
                    </a:lnTo>
                    <a:lnTo>
                      <a:pt x="4" y="569"/>
                    </a:lnTo>
                    <a:lnTo>
                      <a:pt x="8" y="579"/>
                    </a:lnTo>
                    <a:lnTo>
                      <a:pt x="13" y="589"/>
                    </a:lnTo>
                    <a:lnTo>
                      <a:pt x="18" y="597"/>
                    </a:lnTo>
                    <a:lnTo>
                      <a:pt x="24" y="605"/>
                    </a:lnTo>
                    <a:lnTo>
                      <a:pt x="31" y="613"/>
                    </a:lnTo>
                    <a:lnTo>
                      <a:pt x="39" y="620"/>
                    </a:lnTo>
                    <a:lnTo>
                      <a:pt x="47" y="626"/>
                    </a:lnTo>
                    <a:lnTo>
                      <a:pt x="56" y="631"/>
                    </a:lnTo>
                    <a:lnTo>
                      <a:pt x="66" y="637"/>
                    </a:lnTo>
                    <a:lnTo>
                      <a:pt x="75" y="640"/>
                    </a:lnTo>
                    <a:lnTo>
                      <a:pt x="85" y="643"/>
                    </a:lnTo>
                    <a:lnTo>
                      <a:pt x="96" y="644"/>
                    </a:lnTo>
                    <a:lnTo>
                      <a:pt x="107" y="645"/>
                    </a:lnTo>
                    <a:lnTo>
                      <a:pt x="161" y="645"/>
                    </a:lnTo>
                    <a:lnTo>
                      <a:pt x="161" y="483"/>
                    </a:lnTo>
                    <a:lnTo>
                      <a:pt x="107" y="483"/>
                    </a:lnTo>
                    <a:lnTo>
                      <a:pt x="107" y="429"/>
                    </a:lnTo>
                    <a:lnTo>
                      <a:pt x="161" y="429"/>
                    </a:lnTo>
                    <a:lnTo>
                      <a:pt x="161" y="322"/>
                    </a:lnTo>
                    <a:lnTo>
                      <a:pt x="107" y="322"/>
                    </a:lnTo>
                    <a:lnTo>
                      <a:pt x="107" y="269"/>
                    </a:lnTo>
                    <a:lnTo>
                      <a:pt x="161" y="269"/>
                    </a:lnTo>
                    <a:lnTo>
                      <a:pt x="161" y="214"/>
                    </a:lnTo>
                    <a:lnTo>
                      <a:pt x="162" y="200"/>
                    </a:lnTo>
                    <a:lnTo>
                      <a:pt x="165" y="186"/>
                    </a:lnTo>
                    <a:lnTo>
                      <a:pt x="170" y="174"/>
                    </a:lnTo>
                    <a:lnTo>
                      <a:pt x="176" y="161"/>
                    </a:lnTo>
                    <a:lnTo>
                      <a:pt x="107" y="161"/>
                    </a:lnTo>
                    <a:lnTo>
                      <a:pt x="107" y="107"/>
                    </a:lnTo>
                    <a:close/>
                    <a:moveTo>
                      <a:pt x="644" y="161"/>
                    </a:moveTo>
                    <a:lnTo>
                      <a:pt x="322" y="161"/>
                    </a:lnTo>
                    <a:lnTo>
                      <a:pt x="311" y="161"/>
                    </a:lnTo>
                    <a:lnTo>
                      <a:pt x="300" y="163"/>
                    </a:lnTo>
                    <a:lnTo>
                      <a:pt x="290" y="165"/>
                    </a:lnTo>
                    <a:lnTo>
                      <a:pt x="280" y="170"/>
                    </a:lnTo>
                    <a:lnTo>
                      <a:pt x="271" y="174"/>
                    </a:lnTo>
                    <a:lnTo>
                      <a:pt x="262" y="179"/>
                    </a:lnTo>
                    <a:lnTo>
                      <a:pt x="253" y="185"/>
                    </a:lnTo>
                    <a:lnTo>
                      <a:pt x="246" y="193"/>
                    </a:lnTo>
                    <a:lnTo>
                      <a:pt x="239" y="200"/>
                    </a:lnTo>
                    <a:lnTo>
                      <a:pt x="232" y="208"/>
                    </a:lnTo>
                    <a:lnTo>
                      <a:pt x="227" y="218"/>
                    </a:lnTo>
                    <a:lnTo>
                      <a:pt x="223" y="227"/>
                    </a:lnTo>
                    <a:lnTo>
                      <a:pt x="219" y="236"/>
                    </a:lnTo>
                    <a:lnTo>
                      <a:pt x="217" y="247"/>
                    </a:lnTo>
                    <a:lnTo>
                      <a:pt x="215" y="257"/>
                    </a:lnTo>
                    <a:lnTo>
                      <a:pt x="215" y="269"/>
                    </a:lnTo>
                    <a:lnTo>
                      <a:pt x="215" y="698"/>
                    </a:lnTo>
                    <a:lnTo>
                      <a:pt x="215" y="710"/>
                    </a:lnTo>
                    <a:lnTo>
                      <a:pt x="217" y="720"/>
                    </a:lnTo>
                    <a:lnTo>
                      <a:pt x="219" y="730"/>
                    </a:lnTo>
                    <a:lnTo>
                      <a:pt x="223" y="740"/>
                    </a:lnTo>
                    <a:lnTo>
                      <a:pt x="227" y="749"/>
                    </a:lnTo>
                    <a:lnTo>
                      <a:pt x="232" y="759"/>
                    </a:lnTo>
                    <a:lnTo>
                      <a:pt x="239" y="767"/>
                    </a:lnTo>
                    <a:lnTo>
                      <a:pt x="246" y="774"/>
                    </a:lnTo>
                    <a:lnTo>
                      <a:pt x="253" y="781"/>
                    </a:lnTo>
                    <a:lnTo>
                      <a:pt x="262" y="788"/>
                    </a:lnTo>
                    <a:lnTo>
                      <a:pt x="271" y="793"/>
                    </a:lnTo>
                    <a:lnTo>
                      <a:pt x="280" y="797"/>
                    </a:lnTo>
                    <a:lnTo>
                      <a:pt x="290" y="801"/>
                    </a:lnTo>
                    <a:lnTo>
                      <a:pt x="300" y="803"/>
                    </a:lnTo>
                    <a:lnTo>
                      <a:pt x="311" y="805"/>
                    </a:lnTo>
                    <a:lnTo>
                      <a:pt x="322" y="805"/>
                    </a:lnTo>
                    <a:lnTo>
                      <a:pt x="644" y="805"/>
                    </a:lnTo>
                    <a:lnTo>
                      <a:pt x="656" y="805"/>
                    </a:lnTo>
                    <a:lnTo>
                      <a:pt x="666" y="803"/>
                    </a:lnTo>
                    <a:lnTo>
                      <a:pt x="677" y="801"/>
                    </a:lnTo>
                    <a:lnTo>
                      <a:pt x="686" y="797"/>
                    </a:lnTo>
                    <a:lnTo>
                      <a:pt x="695" y="793"/>
                    </a:lnTo>
                    <a:lnTo>
                      <a:pt x="705" y="788"/>
                    </a:lnTo>
                    <a:lnTo>
                      <a:pt x="713" y="781"/>
                    </a:lnTo>
                    <a:lnTo>
                      <a:pt x="720" y="774"/>
                    </a:lnTo>
                    <a:lnTo>
                      <a:pt x="728" y="767"/>
                    </a:lnTo>
                    <a:lnTo>
                      <a:pt x="734" y="759"/>
                    </a:lnTo>
                    <a:lnTo>
                      <a:pt x="739" y="749"/>
                    </a:lnTo>
                    <a:lnTo>
                      <a:pt x="743" y="740"/>
                    </a:lnTo>
                    <a:lnTo>
                      <a:pt x="747" y="730"/>
                    </a:lnTo>
                    <a:lnTo>
                      <a:pt x="750" y="720"/>
                    </a:lnTo>
                    <a:lnTo>
                      <a:pt x="752" y="710"/>
                    </a:lnTo>
                    <a:lnTo>
                      <a:pt x="752" y="698"/>
                    </a:lnTo>
                    <a:lnTo>
                      <a:pt x="752" y="269"/>
                    </a:lnTo>
                    <a:lnTo>
                      <a:pt x="752" y="257"/>
                    </a:lnTo>
                    <a:lnTo>
                      <a:pt x="750" y="247"/>
                    </a:lnTo>
                    <a:lnTo>
                      <a:pt x="747" y="236"/>
                    </a:lnTo>
                    <a:lnTo>
                      <a:pt x="743" y="227"/>
                    </a:lnTo>
                    <a:lnTo>
                      <a:pt x="739" y="218"/>
                    </a:lnTo>
                    <a:lnTo>
                      <a:pt x="734" y="208"/>
                    </a:lnTo>
                    <a:lnTo>
                      <a:pt x="728" y="200"/>
                    </a:lnTo>
                    <a:lnTo>
                      <a:pt x="720" y="193"/>
                    </a:lnTo>
                    <a:lnTo>
                      <a:pt x="713" y="185"/>
                    </a:lnTo>
                    <a:lnTo>
                      <a:pt x="705" y="179"/>
                    </a:lnTo>
                    <a:lnTo>
                      <a:pt x="695" y="174"/>
                    </a:lnTo>
                    <a:lnTo>
                      <a:pt x="686" y="170"/>
                    </a:lnTo>
                    <a:lnTo>
                      <a:pt x="677" y="165"/>
                    </a:lnTo>
                    <a:lnTo>
                      <a:pt x="666" y="163"/>
                    </a:lnTo>
                    <a:lnTo>
                      <a:pt x="656" y="161"/>
                    </a:lnTo>
                    <a:lnTo>
                      <a:pt x="644" y="161"/>
                    </a:lnTo>
                    <a:close/>
                    <a:moveTo>
                      <a:pt x="484" y="645"/>
                    </a:moveTo>
                    <a:lnTo>
                      <a:pt x="322" y="645"/>
                    </a:lnTo>
                    <a:lnTo>
                      <a:pt x="322" y="591"/>
                    </a:lnTo>
                    <a:lnTo>
                      <a:pt x="484" y="591"/>
                    </a:lnTo>
                    <a:lnTo>
                      <a:pt x="484" y="645"/>
                    </a:lnTo>
                    <a:close/>
                    <a:moveTo>
                      <a:pt x="644" y="483"/>
                    </a:moveTo>
                    <a:lnTo>
                      <a:pt x="322" y="483"/>
                    </a:lnTo>
                    <a:lnTo>
                      <a:pt x="322" y="429"/>
                    </a:lnTo>
                    <a:lnTo>
                      <a:pt x="644" y="429"/>
                    </a:lnTo>
                    <a:lnTo>
                      <a:pt x="644" y="483"/>
                    </a:lnTo>
                    <a:close/>
                    <a:moveTo>
                      <a:pt x="644" y="322"/>
                    </a:moveTo>
                    <a:lnTo>
                      <a:pt x="322" y="322"/>
                    </a:lnTo>
                    <a:lnTo>
                      <a:pt x="322" y="269"/>
                    </a:lnTo>
                    <a:lnTo>
                      <a:pt x="644" y="269"/>
                    </a:lnTo>
                    <a:lnTo>
                      <a:pt x="644" y="322"/>
                    </a:lnTo>
                    <a:close/>
                  </a:path>
                </a:pathLst>
              </a:custGeom>
              <a:solidFill>
                <a:srgbClr val="398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82" name="Freeform 114"/>
              <p:cNvSpPr>
                <a:spLocks/>
              </p:cNvSpPr>
              <p:nvPr/>
            </p:nvSpPr>
            <p:spPr bwMode="auto">
              <a:xfrm>
                <a:off x="1684" y="3373"/>
                <a:ext cx="129" cy="135"/>
              </a:xfrm>
              <a:custGeom>
                <a:avLst/>
                <a:gdLst/>
                <a:ahLst/>
                <a:cxnLst>
                  <a:cxn ang="0">
                    <a:pos x="501" y="436"/>
                  </a:cxn>
                  <a:cxn ang="0">
                    <a:pos x="474" y="390"/>
                  </a:cxn>
                  <a:cxn ang="0">
                    <a:pos x="437" y="352"/>
                  </a:cxn>
                  <a:cxn ang="0">
                    <a:pos x="391" y="324"/>
                  </a:cxn>
                  <a:cxn ang="0">
                    <a:pos x="334" y="307"/>
                  </a:cxn>
                  <a:cxn ang="0">
                    <a:pos x="288" y="261"/>
                  </a:cxn>
                  <a:cxn ang="0">
                    <a:pos x="309" y="248"/>
                  </a:cxn>
                  <a:cxn ang="0">
                    <a:pos x="327" y="228"/>
                  </a:cxn>
                  <a:cxn ang="0">
                    <a:pos x="341" y="204"/>
                  </a:cxn>
                  <a:cxn ang="0">
                    <a:pos x="351" y="176"/>
                  </a:cxn>
                  <a:cxn ang="0">
                    <a:pos x="356" y="146"/>
                  </a:cxn>
                  <a:cxn ang="0">
                    <a:pos x="354" y="107"/>
                  </a:cxn>
                  <a:cxn ang="0">
                    <a:pos x="343" y="71"/>
                  </a:cxn>
                  <a:cxn ang="0">
                    <a:pos x="327" y="39"/>
                  </a:cxn>
                  <a:cxn ang="0">
                    <a:pos x="303" y="16"/>
                  </a:cxn>
                  <a:cxn ang="0">
                    <a:pos x="276" y="3"/>
                  </a:cxn>
                  <a:cxn ang="0">
                    <a:pos x="244" y="1"/>
                  </a:cxn>
                  <a:cxn ang="0">
                    <a:pos x="215" y="10"/>
                  </a:cxn>
                  <a:cxn ang="0">
                    <a:pos x="190" y="31"/>
                  </a:cxn>
                  <a:cxn ang="0">
                    <a:pos x="171" y="59"/>
                  </a:cxn>
                  <a:cxn ang="0">
                    <a:pos x="159" y="95"/>
                  </a:cxn>
                  <a:cxn ang="0">
                    <a:pos x="154" y="134"/>
                  </a:cxn>
                  <a:cxn ang="0">
                    <a:pos x="157" y="166"/>
                  </a:cxn>
                  <a:cxn ang="0">
                    <a:pos x="165" y="196"/>
                  </a:cxn>
                  <a:cxn ang="0">
                    <a:pos x="178" y="221"/>
                  </a:cxn>
                  <a:cxn ang="0">
                    <a:pos x="194" y="241"/>
                  </a:cxn>
                  <a:cxn ang="0">
                    <a:pos x="214" y="257"/>
                  </a:cxn>
                  <a:cxn ang="0">
                    <a:pos x="221" y="303"/>
                  </a:cxn>
                  <a:cxn ang="0">
                    <a:pos x="156" y="311"/>
                  </a:cxn>
                  <a:cxn ang="0">
                    <a:pos x="104" y="332"/>
                  </a:cxn>
                  <a:cxn ang="0">
                    <a:pos x="63" y="363"/>
                  </a:cxn>
                  <a:cxn ang="0">
                    <a:pos x="31" y="404"/>
                  </a:cxn>
                  <a:cxn ang="0">
                    <a:pos x="8" y="453"/>
                  </a:cxn>
                  <a:cxn ang="0">
                    <a:pos x="2" y="485"/>
                  </a:cxn>
                  <a:cxn ang="0">
                    <a:pos x="10" y="509"/>
                  </a:cxn>
                  <a:cxn ang="0">
                    <a:pos x="20" y="524"/>
                  </a:cxn>
                  <a:cxn ang="0">
                    <a:pos x="34" y="533"/>
                  </a:cxn>
                  <a:cxn ang="0">
                    <a:pos x="50" y="538"/>
                  </a:cxn>
                  <a:cxn ang="0">
                    <a:pos x="463" y="538"/>
                  </a:cxn>
                  <a:cxn ang="0">
                    <a:pos x="483" y="533"/>
                  </a:cxn>
                  <a:cxn ang="0">
                    <a:pos x="499" y="523"/>
                  </a:cxn>
                  <a:cxn ang="0">
                    <a:pos x="509" y="508"/>
                  </a:cxn>
                  <a:cxn ang="0">
                    <a:pos x="514" y="491"/>
                  </a:cxn>
                  <a:cxn ang="0">
                    <a:pos x="511" y="471"/>
                  </a:cxn>
                </a:cxnLst>
                <a:rect l="0" t="0" r="r" b="b"/>
                <a:pathLst>
                  <a:path w="514" h="539">
                    <a:moveTo>
                      <a:pt x="514" y="471"/>
                    </a:moveTo>
                    <a:lnTo>
                      <a:pt x="508" y="453"/>
                    </a:lnTo>
                    <a:lnTo>
                      <a:pt x="501" y="436"/>
                    </a:lnTo>
                    <a:lnTo>
                      <a:pt x="492" y="420"/>
                    </a:lnTo>
                    <a:lnTo>
                      <a:pt x="483" y="404"/>
                    </a:lnTo>
                    <a:lnTo>
                      <a:pt x="474" y="390"/>
                    </a:lnTo>
                    <a:lnTo>
                      <a:pt x="462" y="376"/>
                    </a:lnTo>
                    <a:lnTo>
                      <a:pt x="451" y="363"/>
                    </a:lnTo>
                    <a:lnTo>
                      <a:pt x="437" y="352"/>
                    </a:lnTo>
                    <a:lnTo>
                      <a:pt x="423" y="341"/>
                    </a:lnTo>
                    <a:lnTo>
                      <a:pt x="408" y="331"/>
                    </a:lnTo>
                    <a:lnTo>
                      <a:pt x="391" y="324"/>
                    </a:lnTo>
                    <a:lnTo>
                      <a:pt x="374" y="317"/>
                    </a:lnTo>
                    <a:lnTo>
                      <a:pt x="354" y="311"/>
                    </a:lnTo>
                    <a:lnTo>
                      <a:pt x="334" y="307"/>
                    </a:lnTo>
                    <a:lnTo>
                      <a:pt x="312" y="304"/>
                    </a:lnTo>
                    <a:lnTo>
                      <a:pt x="288" y="303"/>
                    </a:lnTo>
                    <a:lnTo>
                      <a:pt x="288" y="261"/>
                    </a:lnTo>
                    <a:lnTo>
                      <a:pt x="295" y="257"/>
                    </a:lnTo>
                    <a:lnTo>
                      <a:pt x="303" y="253"/>
                    </a:lnTo>
                    <a:lnTo>
                      <a:pt x="309" y="248"/>
                    </a:lnTo>
                    <a:lnTo>
                      <a:pt x="315" y="241"/>
                    </a:lnTo>
                    <a:lnTo>
                      <a:pt x="321" y="235"/>
                    </a:lnTo>
                    <a:lnTo>
                      <a:pt x="327" y="228"/>
                    </a:lnTo>
                    <a:lnTo>
                      <a:pt x="332" y="221"/>
                    </a:lnTo>
                    <a:lnTo>
                      <a:pt x="337" y="212"/>
                    </a:lnTo>
                    <a:lnTo>
                      <a:pt x="341" y="204"/>
                    </a:lnTo>
                    <a:lnTo>
                      <a:pt x="344" y="196"/>
                    </a:lnTo>
                    <a:lnTo>
                      <a:pt x="348" y="186"/>
                    </a:lnTo>
                    <a:lnTo>
                      <a:pt x="351" y="176"/>
                    </a:lnTo>
                    <a:lnTo>
                      <a:pt x="353" y="166"/>
                    </a:lnTo>
                    <a:lnTo>
                      <a:pt x="355" y="156"/>
                    </a:lnTo>
                    <a:lnTo>
                      <a:pt x="356" y="146"/>
                    </a:lnTo>
                    <a:lnTo>
                      <a:pt x="356" y="134"/>
                    </a:lnTo>
                    <a:lnTo>
                      <a:pt x="356" y="121"/>
                    </a:lnTo>
                    <a:lnTo>
                      <a:pt x="354" y="107"/>
                    </a:lnTo>
                    <a:lnTo>
                      <a:pt x="352" y="95"/>
                    </a:lnTo>
                    <a:lnTo>
                      <a:pt x="347" y="82"/>
                    </a:lnTo>
                    <a:lnTo>
                      <a:pt x="343" y="71"/>
                    </a:lnTo>
                    <a:lnTo>
                      <a:pt x="338" y="59"/>
                    </a:lnTo>
                    <a:lnTo>
                      <a:pt x="333" y="49"/>
                    </a:lnTo>
                    <a:lnTo>
                      <a:pt x="327" y="39"/>
                    </a:lnTo>
                    <a:lnTo>
                      <a:pt x="319" y="31"/>
                    </a:lnTo>
                    <a:lnTo>
                      <a:pt x="311" y="23"/>
                    </a:lnTo>
                    <a:lnTo>
                      <a:pt x="303" y="16"/>
                    </a:lnTo>
                    <a:lnTo>
                      <a:pt x="294" y="10"/>
                    </a:lnTo>
                    <a:lnTo>
                      <a:pt x="285" y="6"/>
                    </a:lnTo>
                    <a:lnTo>
                      <a:pt x="276" y="3"/>
                    </a:lnTo>
                    <a:lnTo>
                      <a:pt x="265" y="1"/>
                    </a:lnTo>
                    <a:lnTo>
                      <a:pt x="255" y="0"/>
                    </a:lnTo>
                    <a:lnTo>
                      <a:pt x="244" y="1"/>
                    </a:lnTo>
                    <a:lnTo>
                      <a:pt x="235" y="3"/>
                    </a:lnTo>
                    <a:lnTo>
                      <a:pt x="224" y="6"/>
                    </a:lnTo>
                    <a:lnTo>
                      <a:pt x="215" y="10"/>
                    </a:lnTo>
                    <a:lnTo>
                      <a:pt x="207" y="16"/>
                    </a:lnTo>
                    <a:lnTo>
                      <a:pt x="198" y="23"/>
                    </a:lnTo>
                    <a:lnTo>
                      <a:pt x="190" y="31"/>
                    </a:lnTo>
                    <a:lnTo>
                      <a:pt x="184" y="39"/>
                    </a:lnTo>
                    <a:lnTo>
                      <a:pt x="176" y="49"/>
                    </a:lnTo>
                    <a:lnTo>
                      <a:pt x="171" y="59"/>
                    </a:lnTo>
                    <a:lnTo>
                      <a:pt x="166" y="71"/>
                    </a:lnTo>
                    <a:lnTo>
                      <a:pt x="162" y="82"/>
                    </a:lnTo>
                    <a:lnTo>
                      <a:pt x="159" y="95"/>
                    </a:lnTo>
                    <a:lnTo>
                      <a:pt x="156" y="107"/>
                    </a:lnTo>
                    <a:lnTo>
                      <a:pt x="155" y="121"/>
                    </a:lnTo>
                    <a:lnTo>
                      <a:pt x="154" y="134"/>
                    </a:lnTo>
                    <a:lnTo>
                      <a:pt x="155" y="146"/>
                    </a:lnTo>
                    <a:lnTo>
                      <a:pt x="155" y="156"/>
                    </a:lnTo>
                    <a:lnTo>
                      <a:pt x="157" y="166"/>
                    </a:lnTo>
                    <a:lnTo>
                      <a:pt x="159" y="176"/>
                    </a:lnTo>
                    <a:lnTo>
                      <a:pt x="162" y="186"/>
                    </a:lnTo>
                    <a:lnTo>
                      <a:pt x="165" y="196"/>
                    </a:lnTo>
                    <a:lnTo>
                      <a:pt x="168" y="204"/>
                    </a:lnTo>
                    <a:lnTo>
                      <a:pt x="172" y="212"/>
                    </a:lnTo>
                    <a:lnTo>
                      <a:pt x="178" y="221"/>
                    </a:lnTo>
                    <a:lnTo>
                      <a:pt x="183" y="228"/>
                    </a:lnTo>
                    <a:lnTo>
                      <a:pt x="188" y="235"/>
                    </a:lnTo>
                    <a:lnTo>
                      <a:pt x="194" y="241"/>
                    </a:lnTo>
                    <a:lnTo>
                      <a:pt x="200" y="248"/>
                    </a:lnTo>
                    <a:lnTo>
                      <a:pt x="207" y="253"/>
                    </a:lnTo>
                    <a:lnTo>
                      <a:pt x="214" y="257"/>
                    </a:lnTo>
                    <a:lnTo>
                      <a:pt x="221" y="261"/>
                    </a:lnTo>
                    <a:lnTo>
                      <a:pt x="221" y="303"/>
                    </a:lnTo>
                    <a:lnTo>
                      <a:pt x="221" y="303"/>
                    </a:lnTo>
                    <a:lnTo>
                      <a:pt x="198" y="304"/>
                    </a:lnTo>
                    <a:lnTo>
                      <a:pt x="176" y="307"/>
                    </a:lnTo>
                    <a:lnTo>
                      <a:pt x="156" y="311"/>
                    </a:lnTo>
                    <a:lnTo>
                      <a:pt x="137" y="317"/>
                    </a:lnTo>
                    <a:lnTo>
                      <a:pt x="120" y="324"/>
                    </a:lnTo>
                    <a:lnTo>
                      <a:pt x="104" y="332"/>
                    </a:lnTo>
                    <a:lnTo>
                      <a:pt x="89" y="342"/>
                    </a:lnTo>
                    <a:lnTo>
                      <a:pt x="75" y="352"/>
                    </a:lnTo>
                    <a:lnTo>
                      <a:pt x="63" y="363"/>
                    </a:lnTo>
                    <a:lnTo>
                      <a:pt x="50" y="376"/>
                    </a:lnTo>
                    <a:lnTo>
                      <a:pt x="40" y="390"/>
                    </a:lnTo>
                    <a:lnTo>
                      <a:pt x="31" y="404"/>
                    </a:lnTo>
                    <a:lnTo>
                      <a:pt x="22" y="420"/>
                    </a:lnTo>
                    <a:lnTo>
                      <a:pt x="14" y="436"/>
                    </a:lnTo>
                    <a:lnTo>
                      <a:pt x="8" y="453"/>
                    </a:lnTo>
                    <a:lnTo>
                      <a:pt x="1" y="471"/>
                    </a:lnTo>
                    <a:lnTo>
                      <a:pt x="0" y="471"/>
                    </a:lnTo>
                    <a:lnTo>
                      <a:pt x="2" y="485"/>
                    </a:lnTo>
                    <a:lnTo>
                      <a:pt x="6" y="498"/>
                    </a:lnTo>
                    <a:lnTo>
                      <a:pt x="8" y="504"/>
                    </a:lnTo>
                    <a:lnTo>
                      <a:pt x="10" y="509"/>
                    </a:lnTo>
                    <a:lnTo>
                      <a:pt x="13" y="515"/>
                    </a:lnTo>
                    <a:lnTo>
                      <a:pt x="16" y="520"/>
                    </a:lnTo>
                    <a:lnTo>
                      <a:pt x="20" y="524"/>
                    </a:lnTo>
                    <a:lnTo>
                      <a:pt x="24" y="527"/>
                    </a:lnTo>
                    <a:lnTo>
                      <a:pt x="28" y="530"/>
                    </a:lnTo>
                    <a:lnTo>
                      <a:pt x="34" y="533"/>
                    </a:lnTo>
                    <a:lnTo>
                      <a:pt x="39" y="535"/>
                    </a:lnTo>
                    <a:lnTo>
                      <a:pt x="44" y="538"/>
                    </a:lnTo>
                    <a:lnTo>
                      <a:pt x="50" y="538"/>
                    </a:lnTo>
                    <a:lnTo>
                      <a:pt x="58" y="539"/>
                    </a:lnTo>
                    <a:lnTo>
                      <a:pt x="457" y="539"/>
                    </a:lnTo>
                    <a:lnTo>
                      <a:pt x="463" y="538"/>
                    </a:lnTo>
                    <a:lnTo>
                      <a:pt x="470" y="536"/>
                    </a:lnTo>
                    <a:lnTo>
                      <a:pt x="477" y="535"/>
                    </a:lnTo>
                    <a:lnTo>
                      <a:pt x="483" y="533"/>
                    </a:lnTo>
                    <a:lnTo>
                      <a:pt x="488" y="530"/>
                    </a:lnTo>
                    <a:lnTo>
                      <a:pt x="493" y="527"/>
                    </a:lnTo>
                    <a:lnTo>
                      <a:pt x="499" y="523"/>
                    </a:lnTo>
                    <a:lnTo>
                      <a:pt x="503" y="519"/>
                    </a:lnTo>
                    <a:lnTo>
                      <a:pt x="507" y="514"/>
                    </a:lnTo>
                    <a:lnTo>
                      <a:pt x="509" y="508"/>
                    </a:lnTo>
                    <a:lnTo>
                      <a:pt x="512" y="503"/>
                    </a:lnTo>
                    <a:lnTo>
                      <a:pt x="513" y="497"/>
                    </a:lnTo>
                    <a:lnTo>
                      <a:pt x="514" y="491"/>
                    </a:lnTo>
                    <a:lnTo>
                      <a:pt x="514" y="484"/>
                    </a:lnTo>
                    <a:lnTo>
                      <a:pt x="513" y="478"/>
                    </a:lnTo>
                    <a:lnTo>
                      <a:pt x="511" y="471"/>
                    </a:lnTo>
                    <a:lnTo>
                      <a:pt x="514" y="471"/>
                    </a:lnTo>
                    <a:close/>
                  </a:path>
                </a:pathLst>
              </a:custGeom>
              <a:solidFill>
                <a:srgbClr val="E14D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83" name="Freeform 115"/>
              <p:cNvSpPr>
                <a:spLocks noEditPoints="1"/>
              </p:cNvSpPr>
              <p:nvPr/>
            </p:nvSpPr>
            <p:spPr bwMode="auto">
              <a:xfrm>
                <a:off x="2868" y="2610"/>
                <a:ext cx="149" cy="216"/>
              </a:xfrm>
              <a:custGeom>
                <a:avLst/>
                <a:gdLst/>
                <a:ahLst/>
                <a:cxnLst>
                  <a:cxn ang="0">
                    <a:pos x="464" y="182"/>
                  </a:cxn>
                  <a:cxn ang="0">
                    <a:pos x="458" y="119"/>
                  </a:cxn>
                  <a:cxn ang="0">
                    <a:pos x="427" y="62"/>
                  </a:cxn>
                  <a:cxn ang="0">
                    <a:pos x="377" y="20"/>
                  </a:cxn>
                  <a:cxn ang="0">
                    <a:pos x="313" y="1"/>
                  </a:cxn>
                  <a:cxn ang="0">
                    <a:pos x="270" y="3"/>
                  </a:cxn>
                  <a:cxn ang="0">
                    <a:pos x="217" y="26"/>
                  </a:cxn>
                  <a:cxn ang="0">
                    <a:pos x="169" y="77"/>
                  </a:cxn>
                  <a:cxn ang="0">
                    <a:pos x="140" y="141"/>
                  </a:cxn>
                  <a:cxn ang="0">
                    <a:pos x="200" y="195"/>
                  </a:cxn>
                  <a:cxn ang="0">
                    <a:pos x="209" y="147"/>
                  </a:cxn>
                  <a:cxn ang="0">
                    <a:pos x="232" y="105"/>
                  </a:cxn>
                  <a:cxn ang="0">
                    <a:pos x="266" y="73"/>
                  </a:cxn>
                  <a:cxn ang="0">
                    <a:pos x="310" y="62"/>
                  </a:cxn>
                  <a:cxn ang="0">
                    <a:pos x="351" y="73"/>
                  </a:cxn>
                  <a:cxn ang="0">
                    <a:pos x="378" y="105"/>
                  </a:cxn>
                  <a:cxn ang="0">
                    <a:pos x="393" y="146"/>
                  </a:cxn>
                  <a:cxn ang="0">
                    <a:pos x="398" y="193"/>
                  </a:cxn>
                  <a:cxn ang="0">
                    <a:pos x="107" y="268"/>
                  </a:cxn>
                  <a:cxn ang="0">
                    <a:pos x="59" y="288"/>
                  </a:cxn>
                  <a:cxn ang="0">
                    <a:pos x="23" y="325"/>
                  </a:cxn>
                  <a:cxn ang="0">
                    <a:pos x="3" y="372"/>
                  </a:cxn>
                  <a:cxn ang="0">
                    <a:pos x="1" y="744"/>
                  </a:cxn>
                  <a:cxn ang="0">
                    <a:pos x="17" y="794"/>
                  </a:cxn>
                  <a:cxn ang="0">
                    <a:pos x="49" y="833"/>
                  </a:cxn>
                  <a:cxn ang="0">
                    <a:pos x="94" y="857"/>
                  </a:cxn>
                  <a:cxn ang="0">
                    <a:pos x="465" y="864"/>
                  </a:cxn>
                  <a:cxn ang="0">
                    <a:pos x="517" y="853"/>
                  </a:cxn>
                  <a:cxn ang="0">
                    <a:pos x="559" y="825"/>
                  </a:cxn>
                  <a:cxn ang="0">
                    <a:pos x="587" y="782"/>
                  </a:cxn>
                  <a:cxn ang="0">
                    <a:pos x="598" y="730"/>
                  </a:cxn>
                  <a:cxn ang="0">
                    <a:pos x="592" y="359"/>
                  </a:cxn>
                  <a:cxn ang="0">
                    <a:pos x="567" y="314"/>
                  </a:cxn>
                  <a:cxn ang="0">
                    <a:pos x="529" y="282"/>
                  </a:cxn>
                  <a:cxn ang="0">
                    <a:pos x="479" y="266"/>
                  </a:cxn>
                  <a:cxn ang="0">
                    <a:pos x="266" y="664"/>
                  </a:cxn>
                  <a:cxn ang="0">
                    <a:pos x="245" y="577"/>
                  </a:cxn>
                  <a:cxn ang="0">
                    <a:pos x="223" y="558"/>
                  </a:cxn>
                  <a:cxn ang="0">
                    <a:pos x="208" y="533"/>
                  </a:cxn>
                  <a:cxn ang="0">
                    <a:pos x="200" y="503"/>
                  </a:cxn>
                  <a:cxn ang="0">
                    <a:pos x="204" y="466"/>
                  </a:cxn>
                  <a:cxn ang="0">
                    <a:pos x="221" y="434"/>
                  </a:cxn>
                  <a:cxn ang="0">
                    <a:pos x="250" y="410"/>
                  </a:cxn>
                  <a:cxn ang="0">
                    <a:pos x="287" y="399"/>
                  </a:cxn>
                  <a:cxn ang="0">
                    <a:pos x="326" y="403"/>
                  </a:cxn>
                  <a:cxn ang="0">
                    <a:pos x="358" y="421"/>
                  </a:cxn>
                  <a:cxn ang="0">
                    <a:pos x="382" y="450"/>
                  </a:cxn>
                  <a:cxn ang="0">
                    <a:pos x="392" y="485"/>
                  </a:cxn>
                  <a:cxn ang="0">
                    <a:pos x="390" y="517"/>
                  </a:cxn>
                  <a:cxn ang="0">
                    <a:pos x="380" y="545"/>
                  </a:cxn>
                  <a:cxn ang="0">
                    <a:pos x="345" y="579"/>
                  </a:cxn>
                </a:cxnLst>
                <a:rect l="0" t="0" r="r" b="b"/>
                <a:pathLst>
                  <a:path w="598" h="864">
                    <a:moveTo>
                      <a:pt x="465" y="266"/>
                    </a:moveTo>
                    <a:lnTo>
                      <a:pt x="465" y="193"/>
                    </a:lnTo>
                    <a:lnTo>
                      <a:pt x="463" y="193"/>
                    </a:lnTo>
                    <a:lnTo>
                      <a:pt x="464" y="182"/>
                    </a:lnTo>
                    <a:lnTo>
                      <a:pt x="465" y="169"/>
                    </a:lnTo>
                    <a:lnTo>
                      <a:pt x="464" y="153"/>
                    </a:lnTo>
                    <a:lnTo>
                      <a:pt x="462" y="136"/>
                    </a:lnTo>
                    <a:lnTo>
                      <a:pt x="458" y="119"/>
                    </a:lnTo>
                    <a:lnTo>
                      <a:pt x="452" y="104"/>
                    </a:lnTo>
                    <a:lnTo>
                      <a:pt x="444" y="89"/>
                    </a:lnTo>
                    <a:lnTo>
                      <a:pt x="436" y="74"/>
                    </a:lnTo>
                    <a:lnTo>
                      <a:pt x="427" y="62"/>
                    </a:lnTo>
                    <a:lnTo>
                      <a:pt x="415" y="49"/>
                    </a:lnTo>
                    <a:lnTo>
                      <a:pt x="404" y="39"/>
                    </a:lnTo>
                    <a:lnTo>
                      <a:pt x="390" y="30"/>
                    </a:lnTo>
                    <a:lnTo>
                      <a:pt x="377" y="20"/>
                    </a:lnTo>
                    <a:lnTo>
                      <a:pt x="362" y="14"/>
                    </a:lnTo>
                    <a:lnTo>
                      <a:pt x="346" y="8"/>
                    </a:lnTo>
                    <a:lnTo>
                      <a:pt x="330" y="4"/>
                    </a:lnTo>
                    <a:lnTo>
                      <a:pt x="313" y="1"/>
                    </a:lnTo>
                    <a:lnTo>
                      <a:pt x="295" y="0"/>
                    </a:lnTo>
                    <a:lnTo>
                      <a:pt x="287" y="0"/>
                    </a:lnTo>
                    <a:lnTo>
                      <a:pt x="279" y="1"/>
                    </a:lnTo>
                    <a:lnTo>
                      <a:pt x="270" y="3"/>
                    </a:lnTo>
                    <a:lnTo>
                      <a:pt x="262" y="5"/>
                    </a:lnTo>
                    <a:lnTo>
                      <a:pt x="246" y="10"/>
                    </a:lnTo>
                    <a:lnTo>
                      <a:pt x="231" y="17"/>
                    </a:lnTo>
                    <a:lnTo>
                      <a:pt x="217" y="26"/>
                    </a:lnTo>
                    <a:lnTo>
                      <a:pt x="204" y="37"/>
                    </a:lnTo>
                    <a:lnTo>
                      <a:pt x="191" y="48"/>
                    </a:lnTo>
                    <a:lnTo>
                      <a:pt x="180" y="62"/>
                    </a:lnTo>
                    <a:lnTo>
                      <a:pt x="169" y="77"/>
                    </a:lnTo>
                    <a:lnTo>
                      <a:pt x="160" y="91"/>
                    </a:lnTo>
                    <a:lnTo>
                      <a:pt x="152" y="108"/>
                    </a:lnTo>
                    <a:lnTo>
                      <a:pt x="145" y="124"/>
                    </a:lnTo>
                    <a:lnTo>
                      <a:pt x="140" y="141"/>
                    </a:lnTo>
                    <a:lnTo>
                      <a:pt x="137" y="159"/>
                    </a:lnTo>
                    <a:lnTo>
                      <a:pt x="134" y="177"/>
                    </a:lnTo>
                    <a:lnTo>
                      <a:pt x="134" y="193"/>
                    </a:lnTo>
                    <a:lnTo>
                      <a:pt x="200" y="195"/>
                    </a:lnTo>
                    <a:lnTo>
                      <a:pt x="200" y="184"/>
                    </a:lnTo>
                    <a:lnTo>
                      <a:pt x="202" y="171"/>
                    </a:lnTo>
                    <a:lnTo>
                      <a:pt x="205" y="160"/>
                    </a:lnTo>
                    <a:lnTo>
                      <a:pt x="209" y="147"/>
                    </a:lnTo>
                    <a:lnTo>
                      <a:pt x="213" y="136"/>
                    </a:lnTo>
                    <a:lnTo>
                      <a:pt x="218" y="126"/>
                    </a:lnTo>
                    <a:lnTo>
                      <a:pt x="224" y="115"/>
                    </a:lnTo>
                    <a:lnTo>
                      <a:pt x="232" y="105"/>
                    </a:lnTo>
                    <a:lnTo>
                      <a:pt x="239" y="95"/>
                    </a:lnTo>
                    <a:lnTo>
                      <a:pt x="247" y="87"/>
                    </a:lnTo>
                    <a:lnTo>
                      <a:pt x="257" y="80"/>
                    </a:lnTo>
                    <a:lnTo>
                      <a:pt x="266" y="73"/>
                    </a:lnTo>
                    <a:lnTo>
                      <a:pt x="277" y="68"/>
                    </a:lnTo>
                    <a:lnTo>
                      <a:pt x="287" y="65"/>
                    </a:lnTo>
                    <a:lnTo>
                      <a:pt x="297" y="63"/>
                    </a:lnTo>
                    <a:lnTo>
                      <a:pt x="310" y="62"/>
                    </a:lnTo>
                    <a:lnTo>
                      <a:pt x="321" y="63"/>
                    </a:lnTo>
                    <a:lnTo>
                      <a:pt x="332" y="65"/>
                    </a:lnTo>
                    <a:lnTo>
                      <a:pt x="341" y="68"/>
                    </a:lnTo>
                    <a:lnTo>
                      <a:pt x="351" y="73"/>
                    </a:lnTo>
                    <a:lnTo>
                      <a:pt x="358" y="80"/>
                    </a:lnTo>
                    <a:lnTo>
                      <a:pt x="365" y="87"/>
                    </a:lnTo>
                    <a:lnTo>
                      <a:pt x="372" y="95"/>
                    </a:lnTo>
                    <a:lnTo>
                      <a:pt x="378" y="105"/>
                    </a:lnTo>
                    <a:lnTo>
                      <a:pt x="383" y="114"/>
                    </a:lnTo>
                    <a:lnTo>
                      <a:pt x="387" y="124"/>
                    </a:lnTo>
                    <a:lnTo>
                      <a:pt x="391" y="135"/>
                    </a:lnTo>
                    <a:lnTo>
                      <a:pt x="393" y="146"/>
                    </a:lnTo>
                    <a:lnTo>
                      <a:pt x="396" y="158"/>
                    </a:lnTo>
                    <a:lnTo>
                      <a:pt x="397" y="170"/>
                    </a:lnTo>
                    <a:lnTo>
                      <a:pt x="398" y="182"/>
                    </a:lnTo>
                    <a:lnTo>
                      <a:pt x="398" y="193"/>
                    </a:lnTo>
                    <a:lnTo>
                      <a:pt x="398" y="266"/>
                    </a:lnTo>
                    <a:lnTo>
                      <a:pt x="134" y="266"/>
                    </a:lnTo>
                    <a:lnTo>
                      <a:pt x="119" y="266"/>
                    </a:lnTo>
                    <a:lnTo>
                      <a:pt x="107" y="268"/>
                    </a:lnTo>
                    <a:lnTo>
                      <a:pt x="94" y="271"/>
                    </a:lnTo>
                    <a:lnTo>
                      <a:pt x="82" y="277"/>
                    </a:lnTo>
                    <a:lnTo>
                      <a:pt x="70" y="282"/>
                    </a:lnTo>
                    <a:lnTo>
                      <a:pt x="59" y="288"/>
                    </a:lnTo>
                    <a:lnTo>
                      <a:pt x="49" y="296"/>
                    </a:lnTo>
                    <a:lnTo>
                      <a:pt x="39" y="305"/>
                    </a:lnTo>
                    <a:lnTo>
                      <a:pt x="30" y="314"/>
                    </a:lnTo>
                    <a:lnTo>
                      <a:pt x="23" y="325"/>
                    </a:lnTo>
                    <a:lnTo>
                      <a:pt x="17" y="335"/>
                    </a:lnTo>
                    <a:lnTo>
                      <a:pt x="11" y="347"/>
                    </a:lnTo>
                    <a:lnTo>
                      <a:pt x="7" y="359"/>
                    </a:lnTo>
                    <a:lnTo>
                      <a:pt x="3" y="372"/>
                    </a:lnTo>
                    <a:lnTo>
                      <a:pt x="1" y="385"/>
                    </a:lnTo>
                    <a:lnTo>
                      <a:pt x="0" y="399"/>
                    </a:lnTo>
                    <a:lnTo>
                      <a:pt x="0" y="730"/>
                    </a:lnTo>
                    <a:lnTo>
                      <a:pt x="1" y="744"/>
                    </a:lnTo>
                    <a:lnTo>
                      <a:pt x="3" y="757"/>
                    </a:lnTo>
                    <a:lnTo>
                      <a:pt x="7" y="770"/>
                    </a:lnTo>
                    <a:lnTo>
                      <a:pt x="11" y="782"/>
                    </a:lnTo>
                    <a:lnTo>
                      <a:pt x="17" y="794"/>
                    </a:lnTo>
                    <a:lnTo>
                      <a:pt x="23" y="805"/>
                    </a:lnTo>
                    <a:lnTo>
                      <a:pt x="30" y="815"/>
                    </a:lnTo>
                    <a:lnTo>
                      <a:pt x="39" y="825"/>
                    </a:lnTo>
                    <a:lnTo>
                      <a:pt x="49" y="833"/>
                    </a:lnTo>
                    <a:lnTo>
                      <a:pt x="59" y="841"/>
                    </a:lnTo>
                    <a:lnTo>
                      <a:pt x="70" y="847"/>
                    </a:lnTo>
                    <a:lnTo>
                      <a:pt x="82" y="853"/>
                    </a:lnTo>
                    <a:lnTo>
                      <a:pt x="94" y="857"/>
                    </a:lnTo>
                    <a:lnTo>
                      <a:pt x="107" y="860"/>
                    </a:lnTo>
                    <a:lnTo>
                      <a:pt x="119" y="863"/>
                    </a:lnTo>
                    <a:lnTo>
                      <a:pt x="134" y="864"/>
                    </a:lnTo>
                    <a:lnTo>
                      <a:pt x="465" y="864"/>
                    </a:lnTo>
                    <a:lnTo>
                      <a:pt x="479" y="863"/>
                    </a:lnTo>
                    <a:lnTo>
                      <a:pt x="492" y="860"/>
                    </a:lnTo>
                    <a:lnTo>
                      <a:pt x="505" y="857"/>
                    </a:lnTo>
                    <a:lnTo>
                      <a:pt x="517" y="853"/>
                    </a:lnTo>
                    <a:lnTo>
                      <a:pt x="529" y="847"/>
                    </a:lnTo>
                    <a:lnTo>
                      <a:pt x="539" y="841"/>
                    </a:lnTo>
                    <a:lnTo>
                      <a:pt x="550" y="833"/>
                    </a:lnTo>
                    <a:lnTo>
                      <a:pt x="559" y="825"/>
                    </a:lnTo>
                    <a:lnTo>
                      <a:pt x="567" y="815"/>
                    </a:lnTo>
                    <a:lnTo>
                      <a:pt x="576" y="805"/>
                    </a:lnTo>
                    <a:lnTo>
                      <a:pt x="582" y="794"/>
                    </a:lnTo>
                    <a:lnTo>
                      <a:pt x="587" y="782"/>
                    </a:lnTo>
                    <a:lnTo>
                      <a:pt x="592" y="770"/>
                    </a:lnTo>
                    <a:lnTo>
                      <a:pt x="596" y="757"/>
                    </a:lnTo>
                    <a:lnTo>
                      <a:pt x="598" y="744"/>
                    </a:lnTo>
                    <a:lnTo>
                      <a:pt x="598" y="730"/>
                    </a:lnTo>
                    <a:lnTo>
                      <a:pt x="598" y="399"/>
                    </a:lnTo>
                    <a:lnTo>
                      <a:pt x="598" y="385"/>
                    </a:lnTo>
                    <a:lnTo>
                      <a:pt x="596" y="372"/>
                    </a:lnTo>
                    <a:lnTo>
                      <a:pt x="592" y="359"/>
                    </a:lnTo>
                    <a:lnTo>
                      <a:pt x="587" y="347"/>
                    </a:lnTo>
                    <a:lnTo>
                      <a:pt x="582" y="335"/>
                    </a:lnTo>
                    <a:lnTo>
                      <a:pt x="576" y="325"/>
                    </a:lnTo>
                    <a:lnTo>
                      <a:pt x="567" y="314"/>
                    </a:lnTo>
                    <a:lnTo>
                      <a:pt x="559" y="305"/>
                    </a:lnTo>
                    <a:lnTo>
                      <a:pt x="550" y="296"/>
                    </a:lnTo>
                    <a:lnTo>
                      <a:pt x="539" y="288"/>
                    </a:lnTo>
                    <a:lnTo>
                      <a:pt x="529" y="282"/>
                    </a:lnTo>
                    <a:lnTo>
                      <a:pt x="517" y="277"/>
                    </a:lnTo>
                    <a:lnTo>
                      <a:pt x="505" y="271"/>
                    </a:lnTo>
                    <a:lnTo>
                      <a:pt x="492" y="268"/>
                    </a:lnTo>
                    <a:lnTo>
                      <a:pt x="479" y="266"/>
                    </a:lnTo>
                    <a:lnTo>
                      <a:pt x="465" y="266"/>
                    </a:lnTo>
                    <a:close/>
                    <a:moveTo>
                      <a:pt x="333" y="585"/>
                    </a:moveTo>
                    <a:lnTo>
                      <a:pt x="333" y="664"/>
                    </a:lnTo>
                    <a:lnTo>
                      <a:pt x="266" y="664"/>
                    </a:lnTo>
                    <a:lnTo>
                      <a:pt x="266" y="587"/>
                    </a:lnTo>
                    <a:lnTo>
                      <a:pt x="259" y="584"/>
                    </a:lnTo>
                    <a:lnTo>
                      <a:pt x="253" y="581"/>
                    </a:lnTo>
                    <a:lnTo>
                      <a:pt x="245" y="577"/>
                    </a:lnTo>
                    <a:lnTo>
                      <a:pt x="239" y="573"/>
                    </a:lnTo>
                    <a:lnTo>
                      <a:pt x="234" y="569"/>
                    </a:lnTo>
                    <a:lnTo>
                      <a:pt x="229" y="563"/>
                    </a:lnTo>
                    <a:lnTo>
                      <a:pt x="223" y="558"/>
                    </a:lnTo>
                    <a:lnTo>
                      <a:pt x="218" y="552"/>
                    </a:lnTo>
                    <a:lnTo>
                      <a:pt x="214" y="547"/>
                    </a:lnTo>
                    <a:lnTo>
                      <a:pt x="211" y="539"/>
                    </a:lnTo>
                    <a:lnTo>
                      <a:pt x="208" y="533"/>
                    </a:lnTo>
                    <a:lnTo>
                      <a:pt x="205" y="526"/>
                    </a:lnTo>
                    <a:lnTo>
                      <a:pt x="202" y="519"/>
                    </a:lnTo>
                    <a:lnTo>
                      <a:pt x="200" y="511"/>
                    </a:lnTo>
                    <a:lnTo>
                      <a:pt x="200" y="503"/>
                    </a:lnTo>
                    <a:lnTo>
                      <a:pt x="199" y="496"/>
                    </a:lnTo>
                    <a:lnTo>
                      <a:pt x="200" y="485"/>
                    </a:lnTo>
                    <a:lnTo>
                      <a:pt x="201" y="476"/>
                    </a:lnTo>
                    <a:lnTo>
                      <a:pt x="204" y="466"/>
                    </a:lnTo>
                    <a:lnTo>
                      <a:pt x="207" y="458"/>
                    </a:lnTo>
                    <a:lnTo>
                      <a:pt x="211" y="450"/>
                    </a:lnTo>
                    <a:lnTo>
                      <a:pt x="216" y="441"/>
                    </a:lnTo>
                    <a:lnTo>
                      <a:pt x="221" y="434"/>
                    </a:lnTo>
                    <a:lnTo>
                      <a:pt x="228" y="427"/>
                    </a:lnTo>
                    <a:lnTo>
                      <a:pt x="235" y="421"/>
                    </a:lnTo>
                    <a:lnTo>
                      <a:pt x="242" y="415"/>
                    </a:lnTo>
                    <a:lnTo>
                      <a:pt x="250" y="410"/>
                    </a:lnTo>
                    <a:lnTo>
                      <a:pt x="259" y="406"/>
                    </a:lnTo>
                    <a:lnTo>
                      <a:pt x="267" y="403"/>
                    </a:lnTo>
                    <a:lnTo>
                      <a:pt x="277" y="401"/>
                    </a:lnTo>
                    <a:lnTo>
                      <a:pt x="287" y="399"/>
                    </a:lnTo>
                    <a:lnTo>
                      <a:pt x="296" y="399"/>
                    </a:lnTo>
                    <a:lnTo>
                      <a:pt x="307" y="399"/>
                    </a:lnTo>
                    <a:lnTo>
                      <a:pt x="316" y="401"/>
                    </a:lnTo>
                    <a:lnTo>
                      <a:pt x="326" y="403"/>
                    </a:lnTo>
                    <a:lnTo>
                      <a:pt x="334" y="406"/>
                    </a:lnTo>
                    <a:lnTo>
                      <a:pt x="342" y="410"/>
                    </a:lnTo>
                    <a:lnTo>
                      <a:pt x="351" y="415"/>
                    </a:lnTo>
                    <a:lnTo>
                      <a:pt x="358" y="421"/>
                    </a:lnTo>
                    <a:lnTo>
                      <a:pt x="365" y="427"/>
                    </a:lnTo>
                    <a:lnTo>
                      <a:pt x="371" y="434"/>
                    </a:lnTo>
                    <a:lnTo>
                      <a:pt x="377" y="441"/>
                    </a:lnTo>
                    <a:lnTo>
                      <a:pt x="382" y="450"/>
                    </a:lnTo>
                    <a:lnTo>
                      <a:pt x="386" y="458"/>
                    </a:lnTo>
                    <a:lnTo>
                      <a:pt x="389" y="466"/>
                    </a:lnTo>
                    <a:lnTo>
                      <a:pt x="391" y="476"/>
                    </a:lnTo>
                    <a:lnTo>
                      <a:pt x="392" y="485"/>
                    </a:lnTo>
                    <a:lnTo>
                      <a:pt x="393" y="496"/>
                    </a:lnTo>
                    <a:lnTo>
                      <a:pt x="393" y="503"/>
                    </a:lnTo>
                    <a:lnTo>
                      <a:pt x="392" y="510"/>
                    </a:lnTo>
                    <a:lnTo>
                      <a:pt x="390" y="517"/>
                    </a:lnTo>
                    <a:lnTo>
                      <a:pt x="389" y="525"/>
                    </a:lnTo>
                    <a:lnTo>
                      <a:pt x="386" y="531"/>
                    </a:lnTo>
                    <a:lnTo>
                      <a:pt x="383" y="537"/>
                    </a:lnTo>
                    <a:lnTo>
                      <a:pt x="380" y="545"/>
                    </a:lnTo>
                    <a:lnTo>
                      <a:pt x="377" y="550"/>
                    </a:lnTo>
                    <a:lnTo>
                      <a:pt x="367" y="561"/>
                    </a:lnTo>
                    <a:lnTo>
                      <a:pt x="357" y="571"/>
                    </a:lnTo>
                    <a:lnTo>
                      <a:pt x="345" y="579"/>
                    </a:lnTo>
                    <a:lnTo>
                      <a:pt x="333" y="585"/>
                    </a:lnTo>
                    <a:close/>
                  </a:path>
                </a:pathLst>
              </a:custGeom>
              <a:solidFill>
                <a:srgbClr val="B4292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84" name="Freeform 116"/>
              <p:cNvSpPr>
                <a:spLocks/>
              </p:cNvSpPr>
              <p:nvPr/>
            </p:nvSpPr>
            <p:spPr bwMode="auto">
              <a:xfrm>
                <a:off x="3318" y="2125"/>
                <a:ext cx="129" cy="138"/>
              </a:xfrm>
              <a:custGeom>
                <a:avLst/>
                <a:gdLst/>
                <a:ahLst/>
                <a:cxnLst>
                  <a:cxn ang="0">
                    <a:pos x="110" y="111"/>
                  </a:cxn>
                  <a:cxn ang="0">
                    <a:pos x="101" y="369"/>
                  </a:cxn>
                  <a:cxn ang="0">
                    <a:pos x="82" y="369"/>
                  </a:cxn>
                  <a:cxn ang="0">
                    <a:pos x="64" y="372"/>
                  </a:cxn>
                  <a:cxn ang="0">
                    <a:pos x="48" y="380"/>
                  </a:cxn>
                  <a:cxn ang="0">
                    <a:pos x="33" y="389"/>
                  </a:cxn>
                  <a:cxn ang="0">
                    <a:pos x="21" y="402"/>
                  </a:cxn>
                  <a:cxn ang="0">
                    <a:pos x="11" y="416"/>
                  </a:cxn>
                  <a:cxn ang="0">
                    <a:pos x="4" y="433"/>
                  </a:cxn>
                  <a:cxn ang="0">
                    <a:pos x="1" y="452"/>
                  </a:cxn>
                  <a:cxn ang="0">
                    <a:pos x="1" y="470"/>
                  </a:cxn>
                  <a:cxn ang="0">
                    <a:pos x="4" y="488"/>
                  </a:cxn>
                  <a:cxn ang="0">
                    <a:pos x="11" y="505"/>
                  </a:cxn>
                  <a:cxn ang="0">
                    <a:pos x="21" y="519"/>
                  </a:cxn>
                  <a:cxn ang="0">
                    <a:pos x="33" y="532"/>
                  </a:cxn>
                  <a:cxn ang="0">
                    <a:pos x="48" y="541"/>
                  </a:cxn>
                  <a:cxn ang="0">
                    <a:pos x="64" y="549"/>
                  </a:cxn>
                  <a:cxn ang="0">
                    <a:pos x="82" y="552"/>
                  </a:cxn>
                  <a:cxn ang="0">
                    <a:pos x="101" y="552"/>
                  </a:cxn>
                  <a:cxn ang="0">
                    <a:pos x="120" y="549"/>
                  </a:cxn>
                  <a:cxn ang="0">
                    <a:pos x="136" y="541"/>
                  </a:cxn>
                  <a:cxn ang="0">
                    <a:pos x="151" y="532"/>
                  </a:cxn>
                  <a:cxn ang="0">
                    <a:pos x="163" y="519"/>
                  </a:cxn>
                  <a:cxn ang="0">
                    <a:pos x="173" y="505"/>
                  </a:cxn>
                  <a:cxn ang="0">
                    <a:pos x="180" y="488"/>
                  </a:cxn>
                  <a:cxn ang="0">
                    <a:pos x="183" y="470"/>
                  </a:cxn>
                  <a:cxn ang="0">
                    <a:pos x="183" y="451"/>
                  </a:cxn>
                  <a:cxn ang="0">
                    <a:pos x="182" y="123"/>
                  </a:cxn>
                  <a:cxn ang="0">
                    <a:pos x="449" y="372"/>
                  </a:cxn>
                  <a:cxn ang="0">
                    <a:pos x="423" y="368"/>
                  </a:cxn>
                  <a:cxn ang="0">
                    <a:pos x="405" y="370"/>
                  </a:cxn>
                  <a:cxn ang="0">
                    <a:pos x="387" y="376"/>
                  </a:cxn>
                  <a:cxn ang="0">
                    <a:pos x="372" y="384"/>
                  </a:cxn>
                  <a:cxn ang="0">
                    <a:pos x="358" y="395"/>
                  </a:cxn>
                  <a:cxn ang="0">
                    <a:pos x="347" y="409"/>
                  </a:cxn>
                  <a:cxn ang="0">
                    <a:pos x="338" y="425"/>
                  </a:cxn>
                  <a:cxn ang="0">
                    <a:pos x="333" y="442"/>
                  </a:cxn>
                  <a:cxn ang="0">
                    <a:pos x="331" y="461"/>
                  </a:cxn>
                  <a:cxn ang="0">
                    <a:pos x="333" y="479"/>
                  </a:cxn>
                  <a:cxn ang="0">
                    <a:pos x="338" y="497"/>
                  </a:cxn>
                  <a:cxn ang="0">
                    <a:pos x="347" y="512"/>
                  </a:cxn>
                  <a:cxn ang="0">
                    <a:pos x="358" y="526"/>
                  </a:cxn>
                  <a:cxn ang="0">
                    <a:pos x="372" y="537"/>
                  </a:cxn>
                  <a:cxn ang="0">
                    <a:pos x="387" y="546"/>
                  </a:cxn>
                  <a:cxn ang="0">
                    <a:pos x="405" y="551"/>
                  </a:cxn>
                  <a:cxn ang="0">
                    <a:pos x="423" y="553"/>
                  </a:cxn>
                  <a:cxn ang="0">
                    <a:pos x="442" y="551"/>
                  </a:cxn>
                  <a:cxn ang="0">
                    <a:pos x="459" y="546"/>
                  </a:cxn>
                  <a:cxn ang="0">
                    <a:pos x="475" y="537"/>
                  </a:cxn>
                  <a:cxn ang="0">
                    <a:pos x="489" y="526"/>
                  </a:cxn>
                  <a:cxn ang="0">
                    <a:pos x="500" y="512"/>
                  </a:cxn>
                  <a:cxn ang="0">
                    <a:pos x="508" y="497"/>
                  </a:cxn>
                  <a:cxn ang="0">
                    <a:pos x="514" y="479"/>
                  </a:cxn>
                  <a:cxn ang="0">
                    <a:pos x="516" y="461"/>
                  </a:cxn>
                  <a:cxn ang="0">
                    <a:pos x="516" y="459"/>
                  </a:cxn>
                  <a:cxn ang="0">
                    <a:pos x="516" y="185"/>
                  </a:cxn>
                  <a:cxn ang="0">
                    <a:pos x="516" y="74"/>
                  </a:cxn>
                </a:cxnLst>
                <a:rect l="0" t="0" r="r" b="b"/>
                <a:pathLst>
                  <a:path w="516" h="553">
                    <a:moveTo>
                      <a:pt x="110" y="0"/>
                    </a:moveTo>
                    <a:lnTo>
                      <a:pt x="110" y="111"/>
                    </a:lnTo>
                    <a:lnTo>
                      <a:pt x="110" y="370"/>
                    </a:lnTo>
                    <a:lnTo>
                      <a:pt x="101" y="369"/>
                    </a:lnTo>
                    <a:lnTo>
                      <a:pt x="91" y="368"/>
                    </a:lnTo>
                    <a:lnTo>
                      <a:pt x="82" y="369"/>
                    </a:lnTo>
                    <a:lnTo>
                      <a:pt x="74" y="370"/>
                    </a:lnTo>
                    <a:lnTo>
                      <a:pt x="64" y="372"/>
                    </a:lnTo>
                    <a:lnTo>
                      <a:pt x="56" y="376"/>
                    </a:lnTo>
                    <a:lnTo>
                      <a:pt x="48" y="380"/>
                    </a:lnTo>
                    <a:lnTo>
                      <a:pt x="40" y="384"/>
                    </a:lnTo>
                    <a:lnTo>
                      <a:pt x="33" y="389"/>
                    </a:lnTo>
                    <a:lnTo>
                      <a:pt x="27" y="395"/>
                    </a:lnTo>
                    <a:lnTo>
                      <a:pt x="21" y="402"/>
                    </a:lnTo>
                    <a:lnTo>
                      <a:pt x="15" y="409"/>
                    </a:lnTo>
                    <a:lnTo>
                      <a:pt x="11" y="416"/>
                    </a:lnTo>
                    <a:lnTo>
                      <a:pt x="7" y="425"/>
                    </a:lnTo>
                    <a:lnTo>
                      <a:pt x="4" y="433"/>
                    </a:lnTo>
                    <a:lnTo>
                      <a:pt x="2" y="442"/>
                    </a:lnTo>
                    <a:lnTo>
                      <a:pt x="1" y="452"/>
                    </a:lnTo>
                    <a:lnTo>
                      <a:pt x="0" y="461"/>
                    </a:lnTo>
                    <a:lnTo>
                      <a:pt x="1" y="470"/>
                    </a:lnTo>
                    <a:lnTo>
                      <a:pt x="2" y="479"/>
                    </a:lnTo>
                    <a:lnTo>
                      <a:pt x="4" y="488"/>
                    </a:lnTo>
                    <a:lnTo>
                      <a:pt x="7" y="497"/>
                    </a:lnTo>
                    <a:lnTo>
                      <a:pt x="11" y="505"/>
                    </a:lnTo>
                    <a:lnTo>
                      <a:pt x="15" y="512"/>
                    </a:lnTo>
                    <a:lnTo>
                      <a:pt x="21" y="519"/>
                    </a:lnTo>
                    <a:lnTo>
                      <a:pt x="27" y="526"/>
                    </a:lnTo>
                    <a:lnTo>
                      <a:pt x="33" y="532"/>
                    </a:lnTo>
                    <a:lnTo>
                      <a:pt x="40" y="537"/>
                    </a:lnTo>
                    <a:lnTo>
                      <a:pt x="48" y="541"/>
                    </a:lnTo>
                    <a:lnTo>
                      <a:pt x="56" y="546"/>
                    </a:lnTo>
                    <a:lnTo>
                      <a:pt x="64" y="549"/>
                    </a:lnTo>
                    <a:lnTo>
                      <a:pt x="74" y="551"/>
                    </a:lnTo>
                    <a:lnTo>
                      <a:pt x="82" y="552"/>
                    </a:lnTo>
                    <a:lnTo>
                      <a:pt x="91" y="553"/>
                    </a:lnTo>
                    <a:lnTo>
                      <a:pt x="101" y="552"/>
                    </a:lnTo>
                    <a:lnTo>
                      <a:pt x="110" y="551"/>
                    </a:lnTo>
                    <a:lnTo>
                      <a:pt x="120" y="549"/>
                    </a:lnTo>
                    <a:lnTo>
                      <a:pt x="128" y="546"/>
                    </a:lnTo>
                    <a:lnTo>
                      <a:pt x="136" y="541"/>
                    </a:lnTo>
                    <a:lnTo>
                      <a:pt x="144" y="537"/>
                    </a:lnTo>
                    <a:lnTo>
                      <a:pt x="151" y="532"/>
                    </a:lnTo>
                    <a:lnTo>
                      <a:pt x="157" y="526"/>
                    </a:lnTo>
                    <a:lnTo>
                      <a:pt x="163" y="519"/>
                    </a:lnTo>
                    <a:lnTo>
                      <a:pt x="169" y="512"/>
                    </a:lnTo>
                    <a:lnTo>
                      <a:pt x="173" y="505"/>
                    </a:lnTo>
                    <a:lnTo>
                      <a:pt x="177" y="497"/>
                    </a:lnTo>
                    <a:lnTo>
                      <a:pt x="180" y="488"/>
                    </a:lnTo>
                    <a:lnTo>
                      <a:pt x="182" y="479"/>
                    </a:lnTo>
                    <a:lnTo>
                      <a:pt x="183" y="470"/>
                    </a:lnTo>
                    <a:lnTo>
                      <a:pt x="184" y="461"/>
                    </a:lnTo>
                    <a:lnTo>
                      <a:pt x="183" y="451"/>
                    </a:lnTo>
                    <a:lnTo>
                      <a:pt x="182" y="440"/>
                    </a:lnTo>
                    <a:lnTo>
                      <a:pt x="182" y="123"/>
                    </a:lnTo>
                    <a:lnTo>
                      <a:pt x="449" y="172"/>
                    </a:lnTo>
                    <a:lnTo>
                      <a:pt x="449" y="372"/>
                    </a:lnTo>
                    <a:lnTo>
                      <a:pt x="436" y="369"/>
                    </a:lnTo>
                    <a:lnTo>
                      <a:pt x="423" y="368"/>
                    </a:lnTo>
                    <a:lnTo>
                      <a:pt x="414" y="369"/>
                    </a:lnTo>
                    <a:lnTo>
                      <a:pt x="405" y="370"/>
                    </a:lnTo>
                    <a:lnTo>
                      <a:pt x="396" y="372"/>
                    </a:lnTo>
                    <a:lnTo>
                      <a:pt x="387" y="376"/>
                    </a:lnTo>
                    <a:lnTo>
                      <a:pt x="379" y="380"/>
                    </a:lnTo>
                    <a:lnTo>
                      <a:pt x="372" y="384"/>
                    </a:lnTo>
                    <a:lnTo>
                      <a:pt x="365" y="389"/>
                    </a:lnTo>
                    <a:lnTo>
                      <a:pt x="358" y="395"/>
                    </a:lnTo>
                    <a:lnTo>
                      <a:pt x="352" y="402"/>
                    </a:lnTo>
                    <a:lnTo>
                      <a:pt x="347" y="409"/>
                    </a:lnTo>
                    <a:lnTo>
                      <a:pt x="343" y="416"/>
                    </a:lnTo>
                    <a:lnTo>
                      <a:pt x="338" y="425"/>
                    </a:lnTo>
                    <a:lnTo>
                      <a:pt x="335" y="433"/>
                    </a:lnTo>
                    <a:lnTo>
                      <a:pt x="333" y="442"/>
                    </a:lnTo>
                    <a:lnTo>
                      <a:pt x="332" y="452"/>
                    </a:lnTo>
                    <a:lnTo>
                      <a:pt x="331" y="461"/>
                    </a:lnTo>
                    <a:lnTo>
                      <a:pt x="332" y="470"/>
                    </a:lnTo>
                    <a:lnTo>
                      <a:pt x="333" y="479"/>
                    </a:lnTo>
                    <a:lnTo>
                      <a:pt x="335" y="488"/>
                    </a:lnTo>
                    <a:lnTo>
                      <a:pt x="338" y="497"/>
                    </a:lnTo>
                    <a:lnTo>
                      <a:pt x="343" y="505"/>
                    </a:lnTo>
                    <a:lnTo>
                      <a:pt x="347" y="512"/>
                    </a:lnTo>
                    <a:lnTo>
                      <a:pt x="352" y="519"/>
                    </a:lnTo>
                    <a:lnTo>
                      <a:pt x="358" y="526"/>
                    </a:lnTo>
                    <a:lnTo>
                      <a:pt x="365" y="532"/>
                    </a:lnTo>
                    <a:lnTo>
                      <a:pt x="372" y="537"/>
                    </a:lnTo>
                    <a:lnTo>
                      <a:pt x="379" y="541"/>
                    </a:lnTo>
                    <a:lnTo>
                      <a:pt x="387" y="546"/>
                    </a:lnTo>
                    <a:lnTo>
                      <a:pt x="396" y="549"/>
                    </a:lnTo>
                    <a:lnTo>
                      <a:pt x="405" y="551"/>
                    </a:lnTo>
                    <a:lnTo>
                      <a:pt x="414" y="552"/>
                    </a:lnTo>
                    <a:lnTo>
                      <a:pt x="423" y="553"/>
                    </a:lnTo>
                    <a:lnTo>
                      <a:pt x="432" y="552"/>
                    </a:lnTo>
                    <a:lnTo>
                      <a:pt x="442" y="551"/>
                    </a:lnTo>
                    <a:lnTo>
                      <a:pt x="451" y="549"/>
                    </a:lnTo>
                    <a:lnTo>
                      <a:pt x="459" y="546"/>
                    </a:lnTo>
                    <a:lnTo>
                      <a:pt x="468" y="541"/>
                    </a:lnTo>
                    <a:lnTo>
                      <a:pt x="475" y="537"/>
                    </a:lnTo>
                    <a:lnTo>
                      <a:pt x="482" y="532"/>
                    </a:lnTo>
                    <a:lnTo>
                      <a:pt x="489" y="526"/>
                    </a:lnTo>
                    <a:lnTo>
                      <a:pt x="495" y="519"/>
                    </a:lnTo>
                    <a:lnTo>
                      <a:pt x="500" y="512"/>
                    </a:lnTo>
                    <a:lnTo>
                      <a:pt x="504" y="505"/>
                    </a:lnTo>
                    <a:lnTo>
                      <a:pt x="508" y="497"/>
                    </a:lnTo>
                    <a:lnTo>
                      <a:pt x="512" y="488"/>
                    </a:lnTo>
                    <a:lnTo>
                      <a:pt x="514" y="479"/>
                    </a:lnTo>
                    <a:lnTo>
                      <a:pt x="515" y="470"/>
                    </a:lnTo>
                    <a:lnTo>
                      <a:pt x="516" y="461"/>
                    </a:lnTo>
                    <a:lnTo>
                      <a:pt x="516" y="460"/>
                    </a:lnTo>
                    <a:lnTo>
                      <a:pt x="516" y="459"/>
                    </a:lnTo>
                    <a:lnTo>
                      <a:pt x="516" y="459"/>
                    </a:lnTo>
                    <a:lnTo>
                      <a:pt x="516" y="185"/>
                    </a:lnTo>
                    <a:lnTo>
                      <a:pt x="516" y="172"/>
                    </a:lnTo>
                    <a:lnTo>
                      <a:pt x="516" y="74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58418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85" name="Freeform 117"/>
              <p:cNvSpPr>
                <a:spLocks noEditPoints="1"/>
              </p:cNvSpPr>
              <p:nvPr/>
            </p:nvSpPr>
            <p:spPr bwMode="auto">
              <a:xfrm>
                <a:off x="1600" y="3018"/>
                <a:ext cx="475" cy="439"/>
              </a:xfrm>
              <a:custGeom>
                <a:avLst/>
                <a:gdLst/>
                <a:ahLst/>
                <a:cxnLst>
                  <a:cxn ang="0">
                    <a:pos x="1182" y="173"/>
                  </a:cxn>
                  <a:cxn ang="0">
                    <a:pos x="1160" y="113"/>
                  </a:cxn>
                  <a:cxn ang="0">
                    <a:pos x="1091" y="37"/>
                  </a:cxn>
                  <a:cxn ang="0">
                    <a:pos x="1024" y="7"/>
                  </a:cxn>
                  <a:cxn ang="0">
                    <a:pos x="970" y="0"/>
                  </a:cxn>
                  <a:cxn ang="0">
                    <a:pos x="172" y="5"/>
                  </a:cxn>
                  <a:cxn ang="0">
                    <a:pos x="112" y="26"/>
                  </a:cxn>
                  <a:cxn ang="0">
                    <a:pos x="36" y="96"/>
                  </a:cxn>
                  <a:cxn ang="0">
                    <a:pos x="6" y="162"/>
                  </a:cxn>
                  <a:cxn ang="0">
                    <a:pos x="0" y="216"/>
                  </a:cxn>
                  <a:cxn ang="0">
                    <a:pos x="4" y="756"/>
                  </a:cxn>
                  <a:cxn ang="0">
                    <a:pos x="26" y="815"/>
                  </a:cxn>
                  <a:cxn ang="0">
                    <a:pos x="94" y="891"/>
                  </a:cxn>
                  <a:cxn ang="0">
                    <a:pos x="161" y="921"/>
                  </a:cxn>
                  <a:cxn ang="0">
                    <a:pos x="215" y="928"/>
                  </a:cxn>
                  <a:cxn ang="0">
                    <a:pos x="474" y="441"/>
                  </a:cxn>
                  <a:cxn ang="0">
                    <a:pos x="484" y="382"/>
                  </a:cxn>
                  <a:cxn ang="0">
                    <a:pos x="508" y="330"/>
                  </a:cxn>
                  <a:cxn ang="0">
                    <a:pos x="544" y="285"/>
                  </a:cxn>
                  <a:cxn ang="0">
                    <a:pos x="589" y="250"/>
                  </a:cxn>
                  <a:cxn ang="0">
                    <a:pos x="641" y="227"/>
                  </a:cxn>
                  <a:cxn ang="0">
                    <a:pos x="699" y="217"/>
                  </a:cxn>
                  <a:cxn ang="0">
                    <a:pos x="818" y="334"/>
                  </a:cxn>
                  <a:cxn ang="0">
                    <a:pos x="760" y="345"/>
                  </a:cxn>
                  <a:cxn ang="0">
                    <a:pos x="706" y="369"/>
                  </a:cxn>
                  <a:cxn ang="0">
                    <a:pos x="663" y="404"/>
                  </a:cxn>
                  <a:cxn ang="0">
                    <a:pos x="627" y="449"/>
                  </a:cxn>
                  <a:cxn ang="0">
                    <a:pos x="603" y="501"/>
                  </a:cxn>
                  <a:cxn ang="0">
                    <a:pos x="593" y="560"/>
                  </a:cxn>
                  <a:cxn ang="0">
                    <a:pos x="595" y="1201"/>
                  </a:cxn>
                  <a:cxn ang="0">
                    <a:pos x="612" y="1257"/>
                  </a:cxn>
                  <a:cxn ang="0">
                    <a:pos x="640" y="1307"/>
                  </a:cxn>
                  <a:cxn ang="0">
                    <a:pos x="679" y="1348"/>
                  </a:cxn>
                  <a:cxn ang="0">
                    <a:pos x="727" y="1379"/>
                  </a:cxn>
                  <a:cxn ang="0">
                    <a:pos x="782" y="1398"/>
                  </a:cxn>
                  <a:cxn ang="0">
                    <a:pos x="1067" y="1402"/>
                  </a:cxn>
                  <a:cxn ang="0">
                    <a:pos x="1684" y="1401"/>
                  </a:cxn>
                  <a:cxn ang="0">
                    <a:pos x="1742" y="1387"/>
                  </a:cxn>
                  <a:cxn ang="0">
                    <a:pos x="1793" y="1361"/>
                  </a:cxn>
                  <a:cxn ang="0">
                    <a:pos x="1835" y="1325"/>
                  </a:cxn>
                  <a:cxn ang="0">
                    <a:pos x="1869" y="1278"/>
                  </a:cxn>
                  <a:cxn ang="0">
                    <a:pos x="1890" y="1225"/>
                  </a:cxn>
                  <a:cxn ang="0">
                    <a:pos x="1898" y="1165"/>
                  </a:cxn>
                  <a:cxn ang="0">
                    <a:pos x="1893" y="524"/>
                  </a:cxn>
                  <a:cxn ang="0">
                    <a:pos x="1874" y="469"/>
                  </a:cxn>
                  <a:cxn ang="0">
                    <a:pos x="1844" y="421"/>
                  </a:cxn>
                  <a:cxn ang="0">
                    <a:pos x="1802" y="381"/>
                  </a:cxn>
                  <a:cxn ang="0">
                    <a:pos x="1753" y="353"/>
                  </a:cxn>
                  <a:cxn ang="0">
                    <a:pos x="1697" y="338"/>
                  </a:cxn>
                  <a:cxn ang="0">
                    <a:pos x="829" y="1046"/>
                  </a:cxn>
                  <a:cxn ang="0">
                    <a:pos x="829" y="928"/>
                  </a:cxn>
                  <a:cxn ang="0">
                    <a:pos x="829" y="690"/>
                  </a:cxn>
                </a:cxnLst>
                <a:rect l="0" t="0" r="r" b="b"/>
                <a:pathLst>
                  <a:path w="1898" h="1758">
                    <a:moveTo>
                      <a:pt x="1186" y="216"/>
                    </a:moveTo>
                    <a:lnTo>
                      <a:pt x="1186" y="205"/>
                    </a:lnTo>
                    <a:lnTo>
                      <a:pt x="1185" y="194"/>
                    </a:lnTo>
                    <a:lnTo>
                      <a:pt x="1183" y="183"/>
                    </a:lnTo>
                    <a:lnTo>
                      <a:pt x="1182" y="173"/>
                    </a:lnTo>
                    <a:lnTo>
                      <a:pt x="1179" y="162"/>
                    </a:lnTo>
                    <a:lnTo>
                      <a:pt x="1177" y="152"/>
                    </a:lnTo>
                    <a:lnTo>
                      <a:pt x="1172" y="142"/>
                    </a:lnTo>
                    <a:lnTo>
                      <a:pt x="1169" y="132"/>
                    </a:lnTo>
                    <a:lnTo>
                      <a:pt x="1160" y="113"/>
                    </a:lnTo>
                    <a:lnTo>
                      <a:pt x="1148" y="96"/>
                    </a:lnTo>
                    <a:lnTo>
                      <a:pt x="1137" y="79"/>
                    </a:lnTo>
                    <a:lnTo>
                      <a:pt x="1122" y="63"/>
                    </a:lnTo>
                    <a:lnTo>
                      <a:pt x="1108" y="50"/>
                    </a:lnTo>
                    <a:lnTo>
                      <a:pt x="1091" y="37"/>
                    </a:lnTo>
                    <a:lnTo>
                      <a:pt x="1073" y="26"/>
                    </a:lnTo>
                    <a:lnTo>
                      <a:pt x="1054" y="17"/>
                    </a:lnTo>
                    <a:lnTo>
                      <a:pt x="1044" y="13"/>
                    </a:lnTo>
                    <a:lnTo>
                      <a:pt x="1034" y="10"/>
                    </a:lnTo>
                    <a:lnTo>
                      <a:pt x="1024" y="7"/>
                    </a:lnTo>
                    <a:lnTo>
                      <a:pt x="1014" y="5"/>
                    </a:lnTo>
                    <a:lnTo>
                      <a:pt x="1002" y="3"/>
                    </a:lnTo>
                    <a:lnTo>
                      <a:pt x="992" y="2"/>
                    </a:lnTo>
                    <a:lnTo>
                      <a:pt x="982" y="1"/>
                    </a:lnTo>
                    <a:lnTo>
                      <a:pt x="970" y="0"/>
                    </a:lnTo>
                    <a:lnTo>
                      <a:pt x="215" y="0"/>
                    </a:lnTo>
                    <a:lnTo>
                      <a:pt x="204" y="1"/>
                    </a:lnTo>
                    <a:lnTo>
                      <a:pt x="193" y="2"/>
                    </a:lnTo>
                    <a:lnTo>
                      <a:pt x="182" y="3"/>
                    </a:lnTo>
                    <a:lnTo>
                      <a:pt x="172" y="5"/>
                    </a:lnTo>
                    <a:lnTo>
                      <a:pt x="161" y="7"/>
                    </a:lnTo>
                    <a:lnTo>
                      <a:pt x="151" y="10"/>
                    </a:lnTo>
                    <a:lnTo>
                      <a:pt x="141" y="13"/>
                    </a:lnTo>
                    <a:lnTo>
                      <a:pt x="131" y="17"/>
                    </a:lnTo>
                    <a:lnTo>
                      <a:pt x="112" y="26"/>
                    </a:lnTo>
                    <a:lnTo>
                      <a:pt x="94" y="37"/>
                    </a:lnTo>
                    <a:lnTo>
                      <a:pt x="78" y="50"/>
                    </a:lnTo>
                    <a:lnTo>
                      <a:pt x="63" y="63"/>
                    </a:lnTo>
                    <a:lnTo>
                      <a:pt x="49" y="79"/>
                    </a:lnTo>
                    <a:lnTo>
                      <a:pt x="36" y="96"/>
                    </a:lnTo>
                    <a:lnTo>
                      <a:pt x="26" y="113"/>
                    </a:lnTo>
                    <a:lnTo>
                      <a:pt x="16" y="132"/>
                    </a:lnTo>
                    <a:lnTo>
                      <a:pt x="12" y="142"/>
                    </a:lnTo>
                    <a:lnTo>
                      <a:pt x="9" y="152"/>
                    </a:lnTo>
                    <a:lnTo>
                      <a:pt x="6" y="162"/>
                    </a:lnTo>
                    <a:lnTo>
                      <a:pt x="4" y="173"/>
                    </a:lnTo>
                    <a:lnTo>
                      <a:pt x="2" y="183"/>
                    </a:lnTo>
                    <a:lnTo>
                      <a:pt x="1" y="194"/>
                    </a:lnTo>
                    <a:lnTo>
                      <a:pt x="0" y="205"/>
                    </a:lnTo>
                    <a:lnTo>
                      <a:pt x="0" y="216"/>
                    </a:lnTo>
                    <a:lnTo>
                      <a:pt x="0" y="712"/>
                    </a:lnTo>
                    <a:lnTo>
                      <a:pt x="0" y="723"/>
                    </a:lnTo>
                    <a:lnTo>
                      <a:pt x="1" y="734"/>
                    </a:lnTo>
                    <a:lnTo>
                      <a:pt x="2" y="745"/>
                    </a:lnTo>
                    <a:lnTo>
                      <a:pt x="4" y="756"/>
                    </a:lnTo>
                    <a:lnTo>
                      <a:pt x="6" y="766"/>
                    </a:lnTo>
                    <a:lnTo>
                      <a:pt x="9" y="776"/>
                    </a:lnTo>
                    <a:lnTo>
                      <a:pt x="13" y="786"/>
                    </a:lnTo>
                    <a:lnTo>
                      <a:pt x="16" y="796"/>
                    </a:lnTo>
                    <a:lnTo>
                      <a:pt x="26" y="815"/>
                    </a:lnTo>
                    <a:lnTo>
                      <a:pt x="36" y="833"/>
                    </a:lnTo>
                    <a:lnTo>
                      <a:pt x="49" y="849"/>
                    </a:lnTo>
                    <a:lnTo>
                      <a:pt x="63" y="865"/>
                    </a:lnTo>
                    <a:lnTo>
                      <a:pt x="78" y="879"/>
                    </a:lnTo>
                    <a:lnTo>
                      <a:pt x="94" y="891"/>
                    </a:lnTo>
                    <a:lnTo>
                      <a:pt x="112" y="901"/>
                    </a:lnTo>
                    <a:lnTo>
                      <a:pt x="131" y="911"/>
                    </a:lnTo>
                    <a:lnTo>
                      <a:pt x="141" y="915"/>
                    </a:lnTo>
                    <a:lnTo>
                      <a:pt x="151" y="918"/>
                    </a:lnTo>
                    <a:lnTo>
                      <a:pt x="161" y="921"/>
                    </a:lnTo>
                    <a:lnTo>
                      <a:pt x="172" y="923"/>
                    </a:lnTo>
                    <a:lnTo>
                      <a:pt x="182" y="925"/>
                    </a:lnTo>
                    <a:lnTo>
                      <a:pt x="193" y="926"/>
                    </a:lnTo>
                    <a:lnTo>
                      <a:pt x="204" y="928"/>
                    </a:lnTo>
                    <a:lnTo>
                      <a:pt x="215" y="928"/>
                    </a:lnTo>
                    <a:lnTo>
                      <a:pt x="236" y="928"/>
                    </a:lnTo>
                    <a:lnTo>
                      <a:pt x="236" y="1283"/>
                    </a:lnTo>
                    <a:lnTo>
                      <a:pt x="474" y="1046"/>
                    </a:lnTo>
                    <a:lnTo>
                      <a:pt x="474" y="453"/>
                    </a:lnTo>
                    <a:lnTo>
                      <a:pt x="474" y="441"/>
                    </a:lnTo>
                    <a:lnTo>
                      <a:pt x="475" y="429"/>
                    </a:lnTo>
                    <a:lnTo>
                      <a:pt x="477" y="417"/>
                    </a:lnTo>
                    <a:lnTo>
                      <a:pt x="479" y="405"/>
                    </a:lnTo>
                    <a:lnTo>
                      <a:pt x="481" y="394"/>
                    </a:lnTo>
                    <a:lnTo>
                      <a:pt x="484" y="382"/>
                    </a:lnTo>
                    <a:lnTo>
                      <a:pt x="489" y="372"/>
                    </a:lnTo>
                    <a:lnTo>
                      <a:pt x="493" y="360"/>
                    </a:lnTo>
                    <a:lnTo>
                      <a:pt x="497" y="350"/>
                    </a:lnTo>
                    <a:lnTo>
                      <a:pt x="503" y="340"/>
                    </a:lnTo>
                    <a:lnTo>
                      <a:pt x="508" y="330"/>
                    </a:lnTo>
                    <a:lnTo>
                      <a:pt x="515" y="321"/>
                    </a:lnTo>
                    <a:lnTo>
                      <a:pt x="521" y="311"/>
                    </a:lnTo>
                    <a:lnTo>
                      <a:pt x="528" y="302"/>
                    </a:lnTo>
                    <a:lnTo>
                      <a:pt x="535" y="294"/>
                    </a:lnTo>
                    <a:lnTo>
                      <a:pt x="544" y="285"/>
                    </a:lnTo>
                    <a:lnTo>
                      <a:pt x="552" y="278"/>
                    </a:lnTo>
                    <a:lnTo>
                      <a:pt x="560" y="270"/>
                    </a:lnTo>
                    <a:lnTo>
                      <a:pt x="569" y="263"/>
                    </a:lnTo>
                    <a:lnTo>
                      <a:pt x="578" y="256"/>
                    </a:lnTo>
                    <a:lnTo>
                      <a:pt x="589" y="250"/>
                    </a:lnTo>
                    <a:lnTo>
                      <a:pt x="598" y="245"/>
                    </a:lnTo>
                    <a:lnTo>
                      <a:pt x="608" y="240"/>
                    </a:lnTo>
                    <a:lnTo>
                      <a:pt x="619" y="234"/>
                    </a:lnTo>
                    <a:lnTo>
                      <a:pt x="629" y="230"/>
                    </a:lnTo>
                    <a:lnTo>
                      <a:pt x="641" y="227"/>
                    </a:lnTo>
                    <a:lnTo>
                      <a:pt x="652" y="224"/>
                    </a:lnTo>
                    <a:lnTo>
                      <a:pt x="664" y="221"/>
                    </a:lnTo>
                    <a:lnTo>
                      <a:pt x="675" y="219"/>
                    </a:lnTo>
                    <a:lnTo>
                      <a:pt x="687" y="218"/>
                    </a:lnTo>
                    <a:lnTo>
                      <a:pt x="699" y="217"/>
                    </a:lnTo>
                    <a:lnTo>
                      <a:pt x="712" y="216"/>
                    </a:lnTo>
                    <a:lnTo>
                      <a:pt x="1186" y="216"/>
                    </a:lnTo>
                    <a:close/>
                    <a:moveTo>
                      <a:pt x="1660" y="334"/>
                    </a:moveTo>
                    <a:lnTo>
                      <a:pt x="829" y="334"/>
                    </a:lnTo>
                    <a:lnTo>
                      <a:pt x="818" y="334"/>
                    </a:lnTo>
                    <a:lnTo>
                      <a:pt x="805" y="335"/>
                    </a:lnTo>
                    <a:lnTo>
                      <a:pt x="794" y="338"/>
                    </a:lnTo>
                    <a:lnTo>
                      <a:pt x="782" y="340"/>
                    </a:lnTo>
                    <a:lnTo>
                      <a:pt x="771" y="342"/>
                    </a:lnTo>
                    <a:lnTo>
                      <a:pt x="760" y="345"/>
                    </a:lnTo>
                    <a:lnTo>
                      <a:pt x="748" y="349"/>
                    </a:lnTo>
                    <a:lnTo>
                      <a:pt x="738" y="353"/>
                    </a:lnTo>
                    <a:lnTo>
                      <a:pt x="727" y="358"/>
                    </a:lnTo>
                    <a:lnTo>
                      <a:pt x="717" y="364"/>
                    </a:lnTo>
                    <a:lnTo>
                      <a:pt x="706" y="369"/>
                    </a:lnTo>
                    <a:lnTo>
                      <a:pt x="697" y="375"/>
                    </a:lnTo>
                    <a:lnTo>
                      <a:pt x="688" y="381"/>
                    </a:lnTo>
                    <a:lnTo>
                      <a:pt x="679" y="389"/>
                    </a:lnTo>
                    <a:lnTo>
                      <a:pt x="670" y="396"/>
                    </a:lnTo>
                    <a:lnTo>
                      <a:pt x="663" y="404"/>
                    </a:lnTo>
                    <a:lnTo>
                      <a:pt x="654" y="413"/>
                    </a:lnTo>
                    <a:lnTo>
                      <a:pt x="647" y="421"/>
                    </a:lnTo>
                    <a:lnTo>
                      <a:pt x="640" y="430"/>
                    </a:lnTo>
                    <a:lnTo>
                      <a:pt x="633" y="440"/>
                    </a:lnTo>
                    <a:lnTo>
                      <a:pt x="627" y="449"/>
                    </a:lnTo>
                    <a:lnTo>
                      <a:pt x="621" y="458"/>
                    </a:lnTo>
                    <a:lnTo>
                      <a:pt x="616" y="469"/>
                    </a:lnTo>
                    <a:lnTo>
                      <a:pt x="612" y="479"/>
                    </a:lnTo>
                    <a:lnTo>
                      <a:pt x="607" y="491"/>
                    </a:lnTo>
                    <a:lnTo>
                      <a:pt x="603" y="501"/>
                    </a:lnTo>
                    <a:lnTo>
                      <a:pt x="600" y="513"/>
                    </a:lnTo>
                    <a:lnTo>
                      <a:pt x="597" y="524"/>
                    </a:lnTo>
                    <a:lnTo>
                      <a:pt x="595" y="536"/>
                    </a:lnTo>
                    <a:lnTo>
                      <a:pt x="594" y="548"/>
                    </a:lnTo>
                    <a:lnTo>
                      <a:pt x="593" y="560"/>
                    </a:lnTo>
                    <a:lnTo>
                      <a:pt x="593" y="572"/>
                    </a:lnTo>
                    <a:lnTo>
                      <a:pt x="593" y="1165"/>
                    </a:lnTo>
                    <a:lnTo>
                      <a:pt x="593" y="1177"/>
                    </a:lnTo>
                    <a:lnTo>
                      <a:pt x="594" y="1189"/>
                    </a:lnTo>
                    <a:lnTo>
                      <a:pt x="595" y="1201"/>
                    </a:lnTo>
                    <a:lnTo>
                      <a:pt x="597" y="1213"/>
                    </a:lnTo>
                    <a:lnTo>
                      <a:pt x="600" y="1225"/>
                    </a:lnTo>
                    <a:lnTo>
                      <a:pt x="603" y="1235"/>
                    </a:lnTo>
                    <a:lnTo>
                      <a:pt x="607" y="1247"/>
                    </a:lnTo>
                    <a:lnTo>
                      <a:pt x="612" y="1257"/>
                    </a:lnTo>
                    <a:lnTo>
                      <a:pt x="616" y="1267"/>
                    </a:lnTo>
                    <a:lnTo>
                      <a:pt x="621" y="1278"/>
                    </a:lnTo>
                    <a:lnTo>
                      <a:pt x="627" y="1288"/>
                    </a:lnTo>
                    <a:lnTo>
                      <a:pt x="633" y="1298"/>
                    </a:lnTo>
                    <a:lnTo>
                      <a:pt x="640" y="1307"/>
                    </a:lnTo>
                    <a:lnTo>
                      <a:pt x="647" y="1315"/>
                    </a:lnTo>
                    <a:lnTo>
                      <a:pt x="654" y="1325"/>
                    </a:lnTo>
                    <a:lnTo>
                      <a:pt x="663" y="1333"/>
                    </a:lnTo>
                    <a:lnTo>
                      <a:pt x="670" y="1340"/>
                    </a:lnTo>
                    <a:lnTo>
                      <a:pt x="679" y="1348"/>
                    </a:lnTo>
                    <a:lnTo>
                      <a:pt x="688" y="1355"/>
                    </a:lnTo>
                    <a:lnTo>
                      <a:pt x="697" y="1361"/>
                    </a:lnTo>
                    <a:lnTo>
                      <a:pt x="706" y="1367"/>
                    </a:lnTo>
                    <a:lnTo>
                      <a:pt x="717" y="1374"/>
                    </a:lnTo>
                    <a:lnTo>
                      <a:pt x="727" y="1379"/>
                    </a:lnTo>
                    <a:lnTo>
                      <a:pt x="738" y="1383"/>
                    </a:lnTo>
                    <a:lnTo>
                      <a:pt x="748" y="1387"/>
                    </a:lnTo>
                    <a:lnTo>
                      <a:pt x="760" y="1391"/>
                    </a:lnTo>
                    <a:lnTo>
                      <a:pt x="771" y="1395"/>
                    </a:lnTo>
                    <a:lnTo>
                      <a:pt x="782" y="1398"/>
                    </a:lnTo>
                    <a:lnTo>
                      <a:pt x="794" y="1400"/>
                    </a:lnTo>
                    <a:lnTo>
                      <a:pt x="805" y="1401"/>
                    </a:lnTo>
                    <a:lnTo>
                      <a:pt x="818" y="1402"/>
                    </a:lnTo>
                    <a:lnTo>
                      <a:pt x="829" y="1402"/>
                    </a:lnTo>
                    <a:lnTo>
                      <a:pt x="1067" y="1402"/>
                    </a:lnTo>
                    <a:lnTo>
                      <a:pt x="1067" y="1758"/>
                    </a:lnTo>
                    <a:lnTo>
                      <a:pt x="1423" y="1402"/>
                    </a:lnTo>
                    <a:lnTo>
                      <a:pt x="1660" y="1402"/>
                    </a:lnTo>
                    <a:lnTo>
                      <a:pt x="1673" y="1402"/>
                    </a:lnTo>
                    <a:lnTo>
                      <a:pt x="1684" y="1401"/>
                    </a:lnTo>
                    <a:lnTo>
                      <a:pt x="1697" y="1400"/>
                    </a:lnTo>
                    <a:lnTo>
                      <a:pt x="1708" y="1398"/>
                    </a:lnTo>
                    <a:lnTo>
                      <a:pt x="1720" y="1395"/>
                    </a:lnTo>
                    <a:lnTo>
                      <a:pt x="1731" y="1391"/>
                    </a:lnTo>
                    <a:lnTo>
                      <a:pt x="1742" y="1387"/>
                    </a:lnTo>
                    <a:lnTo>
                      <a:pt x="1753" y="1383"/>
                    </a:lnTo>
                    <a:lnTo>
                      <a:pt x="1763" y="1379"/>
                    </a:lnTo>
                    <a:lnTo>
                      <a:pt x="1773" y="1374"/>
                    </a:lnTo>
                    <a:lnTo>
                      <a:pt x="1783" y="1367"/>
                    </a:lnTo>
                    <a:lnTo>
                      <a:pt x="1793" y="1361"/>
                    </a:lnTo>
                    <a:lnTo>
                      <a:pt x="1802" y="1355"/>
                    </a:lnTo>
                    <a:lnTo>
                      <a:pt x="1811" y="1348"/>
                    </a:lnTo>
                    <a:lnTo>
                      <a:pt x="1820" y="1340"/>
                    </a:lnTo>
                    <a:lnTo>
                      <a:pt x="1828" y="1333"/>
                    </a:lnTo>
                    <a:lnTo>
                      <a:pt x="1835" y="1325"/>
                    </a:lnTo>
                    <a:lnTo>
                      <a:pt x="1844" y="1315"/>
                    </a:lnTo>
                    <a:lnTo>
                      <a:pt x="1850" y="1307"/>
                    </a:lnTo>
                    <a:lnTo>
                      <a:pt x="1857" y="1298"/>
                    </a:lnTo>
                    <a:lnTo>
                      <a:pt x="1864" y="1288"/>
                    </a:lnTo>
                    <a:lnTo>
                      <a:pt x="1869" y="1278"/>
                    </a:lnTo>
                    <a:lnTo>
                      <a:pt x="1874" y="1267"/>
                    </a:lnTo>
                    <a:lnTo>
                      <a:pt x="1879" y="1257"/>
                    </a:lnTo>
                    <a:lnTo>
                      <a:pt x="1883" y="1247"/>
                    </a:lnTo>
                    <a:lnTo>
                      <a:pt x="1886" y="1235"/>
                    </a:lnTo>
                    <a:lnTo>
                      <a:pt x="1890" y="1225"/>
                    </a:lnTo>
                    <a:lnTo>
                      <a:pt x="1893" y="1213"/>
                    </a:lnTo>
                    <a:lnTo>
                      <a:pt x="1895" y="1201"/>
                    </a:lnTo>
                    <a:lnTo>
                      <a:pt x="1896" y="1189"/>
                    </a:lnTo>
                    <a:lnTo>
                      <a:pt x="1897" y="1177"/>
                    </a:lnTo>
                    <a:lnTo>
                      <a:pt x="1898" y="1165"/>
                    </a:lnTo>
                    <a:lnTo>
                      <a:pt x="1898" y="572"/>
                    </a:lnTo>
                    <a:lnTo>
                      <a:pt x="1897" y="560"/>
                    </a:lnTo>
                    <a:lnTo>
                      <a:pt x="1896" y="548"/>
                    </a:lnTo>
                    <a:lnTo>
                      <a:pt x="1895" y="536"/>
                    </a:lnTo>
                    <a:lnTo>
                      <a:pt x="1893" y="524"/>
                    </a:lnTo>
                    <a:lnTo>
                      <a:pt x="1890" y="513"/>
                    </a:lnTo>
                    <a:lnTo>
                      <a:pt x="1886" y="501"/>
                    </a:lnTo>
                    <a:lnTo>
                      <a:pt x="1883" y="491"/>
                    </a:lnTo>
                    <a:lnTo>
                      <a:pt x="1879" y="479"/>
                    </a:lnTo>
                    <a:lnTo>
                      <a:pt x="1874" y="469"/>
                    </a:lnTo>
                    <a:lnTo>
                      <a:pt x="1869" y="458"/>
                    </a:lnTo>
                    <a:lnTo>
                      <a:pt x="1864" y="449"/>
                    </a:lnTo>
                    <a:lnTo>
                      <a:pt x="1857" y="440"/>
                    </a:lnTo>
                    <a:lnTo>
                      <a:pt x="1850" y="430"/>
                    </a:lnTo>
                    <a:lnTo>
                      <a:pt x="1844" y="421"/>
                    </a:lnTo>
                    <a:lnTo>
                      <a:pt x="1835" y="413"/>
                    </a:lnTo>
                    <a:lnTo>
                      <a:pt x="1828" y="404"/>
                    </a:lnTo>
                    <a:lnTo>
                      <a:pt x="1820" y="396"/>
                    </a:lnTo>
                    <a:lnTo>
                      <a:pt x="1811" y="389"/>
                    </a:lnTo>
                    <a:lnTo>
                      <a:pt x="1802" y="381"/>
                    </a:lnTo>
                    <a:lnTo>
                      <a:pt x="1793" y="375"/>
                    </a:lnTo>
                    <a:lnTo>
                      <a:pt x="1783" y="369"/>
                    </a:lnTo>
                    <a:lnTo>
                      <a:pt x="1773" y="364"/>
                    </a:lnTo>
                    <a:lnTo>
                      <a:pt x="1763" y="358"/>
                    </a:lnTo>
                    <a:lnTo>
                      <a:pt x="1753" y="353"/>
                    </a:lnTo>
                    <a:lnTo>
                      <a:pt x="1742" y="349"/>
                    </a:lnTo>
                    <a:lnTo>
                      <a:pt x="1731" y="345"/>
                    </a:lnTo>
                    <a:lnTo>
                      <a:pt x="1720" y="342"/>
                    </a:lnTo>
                    <a:lnTo>
                      <a:pt x="1708" y="340"/>
                    </a:lnTo>
                    <a:lnTo>
                      <a:pt x="1697" y="338"/>
                    </a:lnTo>
                    <a:lnTo>
                      <a:pt x="1684" y="335"/>
                    </a:lnTo>
                    <a:lnTo>
                      <a:pt x="1673" y="334"/>
                    </a:lnTo>
                    <a:lnTo>
                      <a:pt x="1660" y="334"/>
                    </a:lnTo>
                    <a:close/>
                    <a:moveTo>
                      <a:pt x="829" y="1165"/>
                    </a:moveTo>
                    <a:lnTo>
                      <a:pt x="829" y="1046"/>
                    </a:lnTo>
                    <a:lnTo>
                      <a:pt x="1305" y="1046"/>
                    </a:lnTo>
                    <a:lnTo>
                      <a:pt x="1305" y="1165"/>
                    </a:lnTo>
                    <a:lnTo>
                      <a:pt x="829" y="1165"/>
                    </a:lnTo>
                    <a:close/>
                    <a:moveTo>
                      <a:pt x="1660" y="928"/>
                    </a:moveTo>
                    <a:lnTo>
                      <a:pt x="829" y="928"/>
                    </a:lnTo>
                    <a:lnTo>
                      <a:pt x="829" y="809"/>
                    </a:lnTo>
                    <a:lnTo>
                      <a:pt x="1660" y="809"/>
                    </a:lnTo>
                    <a:lnTo>
                      <a:pt x="1660" y="928"/>
                    </a:lnTo>
                    <a:close/>
                    <a:moveTo>
                      <a:pt x="1660" y="690"/>
                    </a:moveTo>
                    <a:lnTo>
                      <a:pt x="829" y="690"/>
                    </a:lnTo>
                    <a:lnTo>
                      <a:pt x="829" y="572"/>
                    </a:lnTo>
                    <a:lnTo>
                      <a:pt x="1660" y="572"/>
                    </a:lnTo>
                    <a:lnTo>
                      <a:pt x="1660" y="69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86" name="Freeform 118"/>
              <p:cNvSpPr>
                <a:spLocks noEditPoints="1"/>
              </p:cNvSpPr>
              <p:nvPr/>
            </p:nvSpPr>
            <p:spPr bwMode="auto">
              <a:xfrm>
                <a:off x="3421" y="1879"/>
                <a:ext cx="390" cy="269"/>
              </a:xfrm>
              <a:custGeom>
                <a:avLst/>
                <a:gdLst/>
                <a:ahLst/>
                <a:cxnLst>
                  <a:cxn ang="0">
                    <a:pos x="559" y="26"/>
                  </a:cxn>
                  <a:cxn ang="0">
                    <a:pos x="332" y="115"/>
                  </a:cxn>
                  <a:cxn ang="0">
                    <a:pos x="154" y="257"/>
                  </a:cxn>
                  <a:cxn ang="0">
                    <a:pos x="37" y="438"/>
                  </a:cxn>
                  <a:cxn ang="0">
                    <a:pos x="0" y="586"/>
                  </a:cxn>
                  <a:cxn ang="0">
                    <a:pos x="17" y="676"/>
                  </a:cxn>
                  <a:cxn ang="0">
                    <a:pos x="113" y="847"/>
                  </a:cxn>
                  <a:cxn ang="0">
                    <a:pos x="276" y="971"/>
                  </a:cxn>
                  <a:cxn ang="0">
                    <a:pos x="490" y="1048"/>
                  </a:cxn>
                  <a:cxn ang="0">
                    <a:pos x="743" y="1078"/>
                  </a:cxn>
                  <a:cxn ang="0">
                    <a:pos x="1003" y="1062"/>
                  </a:cxn>
                  <a:cxn ang="0">
                    <a:pos x="1231" y="998"/>
                  </a:cxn>
                  <a:cxn ang="0">
                    <a:pos x="1410" y="887"/>
                  </a:cxn>
                  <a:cxn ang="0">
                    <a:pos x="1526" y="730"/>
                  </a:cxn>
                  <a:cxn ang="0">
                    <a:pos x="1553" y="528"/>
                  </a:cxn>
                  <a:cxn ang="0">
                    <a:pos x="1468" y="332"/>
                  </a:cxn>
                  <a:cxn ang="0">
                    <a:pos x="1315" y="171"/>
                  </a:cxn>
                  <a:cxn ang="0">
                    <a:pos x="1107" y="58"/>
                  </a:cxn>
                  <a:cxn ang="0">
                    <a:pos x="857" y="3"/>
                  </a:cxn>
                  <a:cxn ang="0">
                    <a:pos x="663" y="973"/>
                  </a:cxn>
                  <a:cxn ang="0">
                    <a:pos x="476" y="924"/>
                  </a:cxn>
                  <a:cxn ang="0">
                    <a:pos x="317" y="838"/>
                  </a:cxn>
                  <a:cxn ang="0">
                    <a:pos x="206" y="724"/>
                  </a:cxn>
                  <a:cxn ang="0">
                    <a:pos x="155" y="588"/>
                  </a:cxn>
                  <a:cxn ang="0">
                    <a:pos x="181" y="502"/>
                  </a:cxn>
                  <a:cxn ang="0">
                    <a:pos x="257" y="401"/>
                  </a:cxn>
                  <a:cxn ang="0">
                    <a:pos x="434" y="277"/>
                  </a:cxn>
                  <a:cxn ang="0">
                    <a:pos x="420" y="340"/>
                  </a:cxn>
                  <a:cxn ang="0">
                    <a:pos x="391" y="443"/>
                  </a:cxn>
                  <a:cxn ang="0">
                    <a:pos x="397" y="569"/>
                  </a:cxn>
                  <a:cxn ang="0">
                    <a:pos x="446" y="694"/>
                  </a:cxn>
                  <a:cxn ang="0">
                    <a:pos x="531" y="793"/>
                  </a:cxn>
                  <a:cxn ang="0">
                    <a:pos x="646" y="858"/>
                  </a:cxn>
                  <a:cxn ang="0">
                    <a:pos x="781" y="882"/>
                  </a:cxn>
                  <a:cxn ang="0">
                    <a:pos x="916" y="858"/>
                  </a:cxn>
                  <a:cxn ang="0">
                    <a:pos x="1030" y="793"/>
                  </a:cxn>
                  <a:cxn ang="0">
                    <a:pos x="1116" y="694"/>
                  </a:cxn>
                  <a:cxn ang="0">
                    <a:pos x="1165" y="569"/>
                  </a:cxn>
                  <a:cxn ang="0">
                    <a:pos x="1168" y="479"/>
                  </a:cxn>
                  <a:cxn ang="0">
                    <a:pos x="1121" y="553"/>
                  </a:cxn>
                  <a:cxn ang="0">
                    <a:pos x="1040" y="587"/>
                  </a:cxn>
                  <a:cxn ang="0">
                    <a:pos x="944" y="563"/>
                  </a:cxn>
                  <a:cxn ang="0">
                    <a:pos x="886" y="485"/>
                  </a:cxn>
                  <a:cxn ang="0">
                    <a:pos x="891" y="384"/>
                  </a:cxn>
                  <a:cxn ang="0">
                    <a:pos x="955" y="312"/>
                  </a:cxn>
                  <a:cxn ang="0">
                    <a:pos x="1045" y="295"/>
                  </a:cxn>
                  <a:cxn ang="0">
                    <a:pos x="1105" y="318"/>
                  </a:cxn>
                  <a:cxn ang="0">
                    <a:pos x="1150" y="363"/>
                  </a:cxn>
                  <a:cxn ang="0">
                    <a:pos x="1184" y="311"/>
                  </a:cxn>
                  <a:cxn ang="0">
                    <a:pos x="1356" y="446"/>
                  </a:cxn>
                  <a:cxn ang="0">
                    <a:pos x="1410" y="527"/>
                  </a:cxn>
                  <a:cxn ang="0">
                    <a:pos x="1419" y="629"/>
                  </a:cxn>
                  <a:cxn ang="0">
                    <a:pos x="1344" y="759"/>
                  </a:cxn>
                  <a:cxn ang="0">
                    <a:pos x="1210" y="867"/>
                  </a:cxn>
                  <a:cxn ang="0">
                    <a:pos x="1034" y="942"/>
                  </a:cxn>
                  <a:cxn ang="0">
                    <a:pos x="835" y="978"/>
                  </a:cxn>
                </a:cxnLst>
                <a:rect l="0" t="0" r="r" b="b"/>
                <a:pathLst>
                  <a:path w="1562" h="1078">
                    <a:moveTo>
                      <a:pt x="781" y="0"/>
                    </a:moveTo>
                    <a:lnTo>
                      <a:pt x="743" y="1"/>
                    </a:lnTo>
                    <a:lnTo>
                      <a:pt x="705" y="3"/>
                    </a:lnTo>
                    <a:lnTo>
                      <a:pt x="668" y="7"/>
                    </a:lnTo>
                    <a:lnTo>
                      <a:pt x="631" y="12"/>
                    </a:lnTo>
                    <a:lnTo>
                      <a:pt x="595" y="18"/>
                    </a:lnTo>
                    <a:lnTo>
                      <a:pt x="559" y="26"/>
                    </a:lnTo>
                    <a:lnTo>
                      <a:pt x="524" y="36"/>
                    </a:lnTo>
                    <a:lnTo>
                      <a:pt x="490" y="46"/>
                    </a:lnTo>
                    <a:lnTo>
                      <a:pt x="457" y="58"/>
                    </a:lnTo>
                    <a:lnTo>
                      <a:pt x="424" y="70"/>
                    </a:lnTo>
                    <a:lnTo>
                      <a:pt x="392" y="84"/>
                    </a:lnTo>
                    <a:lnTo>
                      <a:pt x="362" y="99"/>
                    </a:lnTo>
                    <a:lnTo>
                      <a:pt x="332" y="115"/>
                    </a:lnTo>
                    <a:lnTo>
                      <a:pt x="303" y="133"/>
                    </a:lnTo>
                    <a:lnTo>
                      <a:pt x="276" y="150"/>
                    </a:lnTo>
                    <a:lnTo>
                      <a:pt x="249" y="170"/>
                    </a:lnTo>
                    <a:lnTo>
                      <a:pt x="224" y="190"/>
                    </a:lnTo>
                    <a:lnTo>
                      <a:pt x="199" y="212"/>
                    </a:lnTo>
                    <a:lnTo>
                      <a:pt x="176" y="234"/>
                    </a:lnTo>
                    <a:lnTo>
                      <a:pt x="154" y="257"/>
                    </a:lnTo>
                    <a:lnTo>
                      <a:pt x="133" y="280"/>
                    </a:lnTo>
                    <a:lnTo>
                      <a:pt x="113" y="305"/>
                    </a:lnTo>
                    <a:lnTo>
                      <a:pt x="95" y="330"/>
                    </a:lnTo>
                    <a:lnTo>
                      <a:pt x="79" y="356"/>
                    </a:lnTo>
                    <a:lnTo>
                      <a:pt x="63" y="383"/>
                    </a:lnTo>
                    <a:lnTo>
                      <a:pt x="49" y="410"/>
                    </a:lnTo>
                    <a:lnTo>
                      <a:pt x="37" y="438"/>
                    </a:lnTo>
                    <a:lnTo>
                      <a:pt x="26" y="466"/>
                    </a:lnTo>
                    <a:lnTo>
                      <a:pt x="17" y="495"/>
                    </a:lnTo>
                    <a:lnTo>
                      <a:pt x="10" y="525"/>
                    </a:lnTo>
                    <a:lnTo>
                      <a:pt x="5" y="555"/>
                    </a:lnTo>
                    <a:lnTo>
                      <a:pt x="0" y="585"/>
                    </a:lnTo>
                    <a:lnTo>
                      <a:pt x="0" y="585"/>
                    </a:lnTo>
                    <a:lnTo>
                      <a:pt x="0" y="586"/>
                    </a:lnTo>
                    <a:lnTo>
                      <a:pt x="0" y="586"/>
                    </a:lnTo>
                    <a:lnTo>
                      <a:pt x="0" y="587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5" y="618"/>
                    </a:lnTo>
                    <a:lnTo>
                      <a:pt x="10" y="648"/>
                    </a:lnTo>
                    <a:lnTo>
                      <a:pt x="17" y="676"/>
                    </a:lnTo>
                    <a:lnTo>
                      <a:pt x="26" y="703"/>
                    </a:lnTo>
                    <a:lnTo>
                      <a:pt x="37" y="729"/>
                    </a:lnTo>
                    <a:lnTo>
                      <a:pt x="49" y="755"/>
                    </a:lnTo>
                    <a:lnTo>
                      <a:pt x="63" y="779"/>
                    </a:lnTo>
                    <a:lnTo>
                      <a:pt x="79" y="803"/>
                    </a:lnTo>
                    <a:lnTo>
                      <a:pt x="95" y="825"/>
                    </a:lnTo>
                    <a:lnTo>
                      <a:pt x="113" y="847"/>
                    </a:lnTo>
                    <a:lnTo>
                      <a:pt x="133" y="868"/>
                    </a:lnTo>
                    <a:lnTo>
                      <a:pt x="154" y="886"/>
                    </a:lnTo>
                    <a:lnTo>
                      <a:pt x="176" y="905"/>
                    </a:lnTo>
                    <a:lnTo>
                      <a:pt x="199" y="923"/>
                    </a:lnTo>
                    <a:lnTo>
                      <a:pt x="224" y="940"/>
                    </a:lnTo>
                    <a:lnTo>
                      <a:pt x="249" y="956"/>
                    </a:lnTo>
                    <a:lnTo>
                      <a:pt x="276" y="971"/>
                    </a:lnTo>
                    <a:lnTo>
                      <a:pt x="303" y="984"/>
                    </a:lnTo>
                    <a:lnTo>
                      <a:pt x="332" y="997"/>
                    </a:lnTo>
                    <a:lnTo>
                      <a:pt x="362" y="1009"/>
                    </a:lnTo>
                    <a:lnTo>
                      <a:pt x="392" y="1020"/>
                    </a:lnTo>
                    <a:lnTo>
                      <a:pt x="424" y="1030"/>
                    </a:lnTo>
                    <a:lnTo>
                      <a:pt x="457" y="1040"/>
                    </a:lnTo>
                    <a:lnTo>
                      <a:pt x="490" y="1048"/>
                    </a:lnTo>
                    <a:lnTo>
                      <a:pt x="524" y="1054"/>
                    </a:lnTo>
                    <a:lnTo>
                      <a:pt x="559" y="1060"/>
                    </a:lnTo>
                    <a:lnTo>
                      <a:pt x="595" y="1067"/>
                    </a:lnTo>
                    <a:lnTo>
                      <a:pt x="631" y="1071"/>
                    </a:lnTo>
                    <a:lnTo>
                      <a:pt x="668" y="1074"/>
                    </a:lnTo>
                    <a:lnTo>
                      <a:pt x="705" y="1076"/>
                    </a:lnTo>
                    <a:lnTo>
                      <a:pt x="743" y="1078"/>
                    </a:lnTo>
                    <a:lnTo>
                      <a:pt x="781" y="1078"/>
                    </a:lnTo>
                    <a:lnTo>
                      <a:pt x="820" y="1078"/>
                    </a:lnTo>
                    <a:lnTo>
                      <a:pt x="857" y="1076"/>
                    </a:lnTo>
                    <a:lnTo>
                      <a:pt x="895" y="1074"/>
                    </a:lnTo>
                    <a:lnTo>
                      <a:pt x="931" y="1071"/>
                    </a:lnTo>
                    <a:lnTo>
                      <a:pt x="968" y="1067"/>
                    </a:lnTo>
                    <a:lnTo>
                      <a:pt x="1003" y="1062"/>
                    </a:lnTo>
                    <a:lnTo>
                      <a:pt x="1039" y="1055"/>
                    </a:lnTo>
                    <a:lnTo>
                      <a:pt x="1073" y="1048"/>
                    </a:lnTo>
                    <a:lnTo>
                      <a:pt x="1107" y="1040"/>
                    </a:lnTo>
                    <a:lnTo>
                      <a:pt x="1139" y="1030"/>
                    </a:lnTo>
                    <a:lnTo>
                      <a:pt x="1170" y="1021"/>
                    </a:lnTo>
                    <a:lnTo>
                      <a:pt x="1201" y="1009"/>
                    </a:lnTo>
                    <a:lnTo>
                      <a:pt x="1231" y="998"/>
                    </a:lnTo>
                    <a:lnTo>
                      <a:pt x="1260" y="985"/>
                    </a:lnTo>
                    <a:lnTo>
                      <a:pt x="1288" y="971"/>
                    </a:lnTo>
                    <a:lnTo>
                      <a:pt x="1315" y="956"/>
                    </a:lnTo>
                    <a:lnTo>
                      <a:pt x="1340" y="941"/>
                    </a:lnTo>
                    <a:lnTo>
                      <a:pt x="1365" y="924"/>
                    </a:lnTo>
                    <a:lnTo>
                      <a:pt x="1388" y="906"/>
                    </a:lnTo>
                    <a:lnTo>
                      <a:pt x="1410" y="887"/>
                    </a:lnTo>
                    <a:lnTo>
                      <a:pt x="1431" y="869"/>
                    </a:lnTo>
                    <a:lnTo>
                      <a:pt x="1451" y="848"/>
                    </a:lnTo>
                    <a:lnTo>
                      <a:pt x="1468" y="826"/>
                    </a:lnTo>
                    <a:lnTo>
                      <a:pt x="1485" y="804"/>
                    </a:lnTo>
                    <a:lnTo>
                      <a:pt x="1500" y="780"/>
                    </a:lnTo>
                    <a:lnTo>
                      <a:pt x="1514" y="756"/>
                    </a:lnTo>
                    <a:lnTo>
                      <a:pt x="1526" y="730"/>
                    </a:lnTo>
                    <a:lnTo>
                      <a:pt x="1536" y="704"/>
                    </a:lnTo>
                    <a:lnTo>
                      <a:pt x="1545" y="676"/>
                    </a:lnTo>
                    <a:lnTo>
                      <a:pt x="1553" y="648"/>
                    </a:lnTo>
                    <a:lnTo>
                      <a:pt x="1558" y="618"/>
                    </a:lnTo>
                    <a:lnTo>
                      <a:pt x="1562" y="588"/>
                    </a:lnTo>
                    <a:lnTo>
                      <a:pt x="1558" y="558"/>
                    </a:lnTo>
                    <a:lnTo>
                      <a:pt x="1553" y="528"/>
                    </a:lnTo>
                    <a:lnTo>
                      <a:pt x="1545" y="498"/>
                    </a:lnTo>
                    <a:lnTo>
                      <a:pt x="1536" y="468"/>
                    </a:lnTo>
                    <a:lnTo>
                      <a:pt x="1526" y="440"/>
                    </a:lnTo>
                    <a:lnTo>
                      <a:pt x="1514" y="412"/>
                    </a:lnTo>
                    <a:lnTo>
                      <a:pt x="1500" y="385"/>
                    </a:lnTo>
                    <a:lnTo>
                      <a:pt x="1485" y="358"/>
                    </a:lnTo>
                    <a:lnTo>
                      <a:pt x="1468" y="332"/>
                    </a:lnTo>
                    <a:lnTo>
                      <a:pt x="1451" y="306"/>
                    </a:lnTo>
                    <a:lnTo>
                      <a:pt x="1431" y="282"/>
                    </a:lnTo>
                    <a:lnTo>
                      <a:pt x="1410" y="258"/>
                    </a:lnTo>
                    <a:lnTo>
                      <a:pt x="1388" y="235"/>
                    </a:lnTo>
                    <a:lnTo>
                      <a:pt x="1365" y="213"/>
                    </a:lnTo>
                    <a:lnTo>
                      <a:pt x="1340" y="191"/>
                    </a:lnTo>
                    <a:lnTo>
                      <a:pt x="1315" y="171"/>
                    </a:lnTo>
                    <a:lnTo>
                      <a:pt x="1288" y="151"/>
                    </a:lnTo>
                    <a:lnTo>
                      <a:pt x="1260" y="134"/>
                    </a:lnTo>
                    <a:lnTo>
                      <a:pt x="1231" y="116"/>
                    </a:lnTo>
                    <a:lnTo>
                      <a:pt x="1201" y="99"/>
                    </a:lnTo>
                    <a:lnTo>
                      <a:pt x="1170" y="85"/>
                    </a:lnTo>
                    <a:lnTo>
                      <a:pt x="1139" y="70"/>
                    </a:lnTo>
                    <a:lnTo>
                      <a:pt x="1107" y="58"/>
                    </a:lnTo>
                    <a:lnTo>
                      <a:pt x="1073" y="46"/>
                    </a:lnTo>
                    <a:lnTo>
                      <a:pt x="1039" y="36"/>
                    </a:lnTo>
                    <a:lnTo>
                      <a:pt x="1003" y="26"/>
                    </a:lnTo>
                    <a:lnTo>
                      <a:pt x="968" y="19"/>
                    </a:lnTo>
                    <a:lnTo>
                      <a:pt x="931" y="12"/>
                    </a:lnTo>
                    <a:lnTo>
                      <a:pt x="895" y="7"/>
                    </a:lnTo>
                    <a:lnTo>
                      <a:pt x="857" y="3"/>
                    </a:lnTo>
                    <a:lnTo>
                      <a:pt x="820" y="1"/>
                    </a:lnTo>
                    <a:lnTo>
                      <a:pt x="781" y="0"/>
                    </a:lnTo>
                    <a:close/>
                    <a:moveTo>
                      <a:pt x="778" y="980"/>
                    </a:moveTo>
                    <a:lnTo>
                      <a:pt x="749" y="980"/>
                    </a:lnTo>
                    <a:lnTo>
                      <a:pt x="720" y="978"/>
                    </a:lnTo>
                    <a:lnTo>
                      <a:pt x="692" y="976"/>
                    </a:lnTo>
                    <a:lnTo>
                      <a:pt x="663" y="973"/>
                    </a:lnTo>
                    <a:lnTo>
                      <a:pt x="635" y="968"/>
                    </a:lnTo>
                    <a:lnTo>
                      <a:pt x="607" y="962"/>
                    </a:lnTo>
                    <a:lnTo>
                      <a:pt x="580" y="957"/>
                    </a:lnTo>
                    <a:lnTo>
                      <a:pt x="553" y="950"/>
                    </a:lnTo>
                    <a:lnTo>
                      <a:pt x="527" y="942"/>
                    </a:lnTo>
                    <a:lnTo>
                      <a:pt x="501" y="933"/>
                    </a:lnTo>
                    <a:lnTo>
                      <a:pt x="476" y="924"/>
                    </a:lnTo>
                    <a:lnTo>
                      <a:pt x="451" y="915"/>
                    </a:lnTo>
                    <a:lnTo>
                      <a:pt x="427" y="903"/>
                    </a:lnTo>
                    <a:lnTo>
                      <a:pt x="403" y="892"/>
                    </a:lnTo>
                    <a:lnTo>
                      <a:pt x="381" y="879"/>
                    </a:lnTo>
                    <a:lnTo>
                      <a:pt x="359" y="867"/>
                    </a:lnTo>
                    <a:lnTo>
                      <a:pt x="338" y="853"/>
                    </a:lnTo>
                    <a:lnTo>
                      <a:pt x="317" y="838"/>
                    </a:lnTo>
                    <a:lnTo>
                      <a:pt x="299" y="824"/>
                    </a:lnTo>
                    <a:lnTo>
                      <a:pt x="280" y="808"/>
                    </a:lnTo>
                    <a:lnTo>
                      <a:pt x="263" y="793"/>
                    </a:lnTo>
                    <a:lnTo>
                      <a:pt x="246" y="776"/>
                    </a:lnTo>
                    <a:lnTo>
                      <a:pt x="232" y="759"/>
                    </a:lnTo>
                    <a:lnTo>
                      <a:pt x="218" y="743"/>
                    </a:lnTo>
                    <a:lnTo>
                      <a:pt x="206" y="724"/>
                    </a:lnTo>
                    <a:lnTo>
                      <a:pt x="194" y="706"/>
                    </a:lnTo>
                    <a:lnTo>
                      <a:pt x="184" y="687"/>
                    </a:lnTo>
                    <a:lnTo>
                      <a:pt x="176" y="669"/>
                    </a:lnTo>
                    <a:lnTo>
                      <a:pt x="167" y="649"/>
                    </a:lnTo>
                    <a:lnTo>
                      <a:pt x="162" y="629"/>
                    </a:lnTo>
                    <a:lnTo>
                      <a:pt x="157" y="609"/>
                    </a:lnTo>
                    <a:lnTo>
                      <a:pt x="155" y="588"/>
                    </a:lnTo>
                    <a:lnTo>
                      <a:pt x="156" y="576"/>
                    </a:lnTo>
                    <a:lnTo>
                      <a:pt x="159" y="563"/>
                    </a:lnTo>
                    <a:lnTo>
                      <a:pt x="162" y="551"/>
                    </a:lnTo>
                    <a:lnTo>
                      <a:pt x="165" y="538"/>
                    </a:lnTo>
                    <a:lnTo>
                      <a:pt x="170" y="526"/>
                    </a:lnTo>
                    <a:lnTo>
                      <a:pt x="176" y="513"/>
                    </a:lnTo>
                    <a:lnTo>
                      <a:pt x="181" y="502"/>
                    </a:lnTo>
                    <a:lnTo>
                      <a:pt x="187" y="489"/>
                    </a:lnTo>
                    <a:lnTo>
                      <a:pt x="194" y="478"/>
                    </a:lnTo>
                    <a:lnTo>
                      <a:pt x="202" y="466"/>
                    </a:lnTo>
                    <a:lnTo>
                      <a:pt x="210" y="455"/>
                    </a:lnTo>
                    <a:lnTo>
                      <a:pt x="218" y="443"/>
                    </a:lnTo>
                    <a:lnTo>
                      <a:pt x="237" y="421"/>
                    </a:lnTo>
                    <a:lnTo>
                      <a:pt x="257" y="401"/>
                    </a:lnTo>
                    <a:lnTo>
                      <a:pt x="279" y="380"/>
                    </a:lnTo>
                    <a:lnTo>
                      <a:pt x="303" y="360"/>
                    </a:lnTo>
                    <a:lnTo>
                      <a:pt x="327" y="341"/>
                    </a:lnTo>
                    <a:lnTo>
                      <a:pt x="353" y="323"/>
                    </a:lnTo>
                    <a:lnTo>
                      <a:pt x="380" y="307"/>
                    </a:lnTo>
                    <a:lnTo>
                      <a:pt x="407" y="291"/>
                    </a:lnTo>
                    <a:lnTo>
                      <a:pt x="434" y="277"/>
                    </a:lnTo>
                    <a:lnTo>
                      <a:pt x="463" y="263"/>
                    </a:lnTo>
                    <a:lnTo>
                      <a:pt x="455" y="274"/>
                    </a:lnTo>
                    <a:lnTo>
                      <a:pt x="447" y="287"/>
                    </a:lnTo>
                    <a:lnTo>
                      <a:pt x="439" y="301"/>
                    </a:lnTo>
                    <a:lnTo>
                      <a:pt x="432" y="313"/>
                    </a:lnTo>
                    <a:lnTo>
                      <a:pt x="426" y="327"/>
                    </a:lnTo>
                    <a:lnTo>
                      <a:pt x="420" y="340"/>
                    </a:lnTo>
                    <a:lnTo>
                      <a:pt x="413" y="355"/>
                    </a:lnTo>
                    <a:lnTo>
                      <a:pt x="409" y="368"/>
                    </a:lnTo>
                    <a:lnTo>
                      <a:pt x="404" y="383"/>
                    </a:lnTo>
                    <a:lnTo>
                      <a:pt x="400" y="397"/>
                    </a:lnTo>
                    <a:lnTo>
                      <a:pt x="397" y="413"/>
                    </a:lnTo>
                    <a:lnTo>
                      <a:pt x="393" y="428"/>
                    </a:lnTo>
                    <a:lnTo>
                      <a:pt x="391" y="443"/>
                    </a:lnTo>
                    <a:lnTo>
                      <a:pt x="390" y="459"/>
                    </a:lnTo>
                    <a:lnTo>
                      <a:pt x="389" y="475"/>
                    </a:lnTo>
                    <a:lnTo>
                      <a:pt x="389" y="490"/>
                    </a:lnTo>
                    <a:lnTo>
                      <a:pt x="389" y="510"/>
                    </a:lnTo>
                    <a:lnTo>
                      <a:pt x="391" y="530"/>
                    </a:lnTo>
                    <a:lnTo>
                      <a:pt x="393" y="550"/>
                    </a:lnTo>
                    <a:lnTo>
                      <a:pt x="397" y="569"/>
                    </a:lnTo>
                    <a:lnTo>
                      <a:pt x="401" y="588"/>
                    </a:lnTo>
                    <a:lnTo>
                      <a:pt x="407" y="607"/>
                    </a:lnTo>
                    <a:lnTo>
                      <a:pt x="412" y="625"/>
                    </a:lnTo>
                    <a:lnTo>
                      <a:pt x="420" y="642"/>
                    </a:lnTo>
                    <a:lnTo>
                      <a:pt x="428" y="660"/>
                    </a:lnTo>
                    <a:lnTo>
                      <a:pt x="436" y="677"/>
                    </a:lnTo>
                    <a:lnTo>
                      <a:pt x="446" y="694"/>
                    </a:lnTo>
                    <a:lnTo>
                      <a:pt x="456" y="709"/>
                    </a:lnTo>
                    <a:lnTo>
                      <a:pt x="466" y="725"/>
                    </a:lnTo>
                    <a:lnTo>
                      <a:pt x="478" y="739"/>
                    </a:lnTo>
                    <a:lnTo>
                      <a:pt x="490" y="754"/>
                    </a:lnTo>
                    <a:lnTo>
                      <a:pt x="504" y="768"/>
                    </a:lnTo>
                    <a:lnTo>
                      <a:pt x="518" y="780"/>
                    </a:lnTo>
                    <a:lnTo>
                      <a:pt x="531" y="793"/>
                    </a:lnTo>
                    <a:lnTo>
                      <a:pt x="547" y="804"/>
                    </a:lnTo>
                    <a:lnTo>
                      <a:pt x="561" y="815"/>
                    </a:lnTo>
                    <a:lnTo>
                      <a:pt x="578" y="826"/>
                    </a:lnTo>
                    <a:lnTo>
                      <a:pt x="594" y="835"/>
                    </a:lnTo>
                    <a:lnTo>
                      <a:pt x="611" y="844"/>
                    </a:lnTo>
                    <a:lnTo>
                      <a:pt x="628" y="851"/>
                    </a:lnTo>
                    <a:lnTo>
                      <a:pt x="646" y="858"/>
                    </a:lnTo>
                    <a:lnTo>
                      <a:pt x="665" y="864"/>
                    </a:lnTo>
                    <a:lnTo>
                      <a:pt x="683" y="870"/>
                    </a:lnTo>
                    <a:lnTo>
                      <a:pt x="702" y="874"/>
                    </a:lnTo>
                    <a:lnTo>
                      <a:pt x="721" y="878"/>
                    </a:lnTo>
                    <a:lnTo>
                      <a:pt x="741" y="880"/>
                    </a:lnTo>
                    <a:lnTo>
                      <a:pt x="760" y="882"/>
                    </a:lnTo>
                    <a:lnTo>
                      <a:pt x="781" y="882"/>
                    </a:lnTo>
                    <a:lnTo>
                      <a:pt x="801" y="882"/>
                    </a:lnTo>
                    <a:lnTo>
                      <a:pt x="821" y="880"/>
                    </a:lnTo>
                    <a:lnTo>
                      <a:pt x="841" y="878"/>
                    </a:lnTo>
                    <a:lnTo>
                      <a:pt x="859" y="874"/>
                    </a:lnTo>
                    <a:lnTo>
                      <a:pt x="879" y="870"/>
                    </a:lnTo>
                    <a:lnTo>
                      <a:pt x="897" y="864"/>
                    </a:lnTo>
                    <a:lnTo>
                      <a:pt x="916" y="858"/>
                    </a:lnTo>
                    <a:lnTo>
                      <a:pt x="933" y="851"/>
                    </a:lnTo>
                    <a:lnTo>
                      <a:pt x="951" y="844"/>
                    </a:lnTo>
                    <a:lnTo>
                      <a:pt x="968" y="835"/>
                    </a:lnTo>
                    <a:lnTo>
                      <a:pt x="985" y="826"/>
                    </a:lnTo>
                    <a:lnTo>
                      <a:pt x="1000" y="815"/>
                    </a:lnTo>
                    <a:lnTo>
                      <a:pt x="1016" y="804"/>
                    </a:lnTo>
                    <a:lnTo>
                      <a:pt x="1030" y="793"/>
                    </a:lnTo>
                    <a:lnTo>
                      <a:pt x="1044" y="780"/>
                    </a:lnTo>
                    <a:lnTo>
                      <a:pt x="1058" y="768"/>
                    </a:lnTo>
                    <a:lnTo>
                      <a:pt x="1071" y="754"/>
                    </a:lnTo>
                    <a:lnTo>
                      <a:pt x="1084" y="739"/>
                    </a:lnTo>
                    <a:lnTo>
                      <a:pt x="1095" y="725"/>
                    </a:lnTo>
                    <a:lnTo>
                      <a:pt x="1105" y="709"/>
                    </a:lnTo>
                    <a:lnTo>
                      <a:pt x="1116" y="694"/>
                    </a:lnTo>
                    <a:lnTo>
                      <a:pt x="1125" y="677"/>
                    </a:lnTo>
                    <a:lnTo>
                      <a:pt x="1135" y="660"/>
                    </a:lnTo>
                    <a:lnTo>
                      <a:pt x="1142" y="642"/>
                    </a:lnTo>
                    <a:lnTo>
                      <a:pt x="1149" y="625"/>
                    </a:lnTo>
                    <a:lnTo>
                      <a:pt x="1156" y="607"/>
                    </a:lnTo>
                    <a:lnTo>
                      <a:pt x="1161" y="588"/>
                    </a:lnTo>
                    <a:lnTo>
                      <a:pt x="1165" y="569"/>
                    </a:lnTo>
                    <a:lnTo>
                      <a:pt x="1168" y="550"/>
                    </a:lnTo>
                    <a:lnTo>
                      <a:pt x="1171" y="530"/>
                    </a:lnTo>
                    <a:lnTo>
                      <a:pt x="1172" y="510"/>
                    </a:lnTo>
                    <a:lnTo>
                      <a:pt x="1173" y="490"/>
                    </a:lnTo>
                    <a:lnTo>
                      <a:pt x="1172" y="478"/>
                    </a:lnTo>
                    <a:lnTo>
                      <a:pt x="1170" y="466"/>
                    </a:lnTo>
                    <a:lnTo>
                      <a:pt x="1168" y="479"/>
                    </a:lnTo>
                    <a:lnTo>
                      <a:pt x="1164" y="491"/>
                    </a:lnTo>
                    <a:lnTo>
                      <a:pt x="1159" y="503"/>
                    </a:lnTo>
                    <a:lnTo>
                      <a:pt x="1153" y="514"/>
                    </a:lnTo>
                    <a:lnTo>
                      <a:pt x="1146" y="525"/>
                    </a:lnTo>
                    <a:lnTo>
                      <a:pt x="1139" y="535"/>
                    </a:lnTo>
                    <a:lnTo>
                      <a:pt x="1131" y="544"/>
                    </a:lnTo>
                    <a:lnTo>
                      <a:pt x="1121" y="553"/>
                    </a:lnTo>
                    <a:lnTo>
                      <a:pt x="1111" y="561"/>
                    </a:lnTo>
                    <a:lnTo>
                      <a:pt x="1100" y="567"/>
                    </a:lnTo>
                    <a:lnTo>
                      <a:pt x="1089" y="574"/>
                    </a:lnTo>
                    <a:lnTo>
                      <a:pt x="1077" y="579"/>
                    </a:lnTo>
                    <a:lnTo>
                      <a:pt x="1065" y="583"/>
                    </a:lnTo>
                    <a:lnTo>
                      <a:pt x="1052" y="586"/>
                    </a:lnTo>
                    <a:lnTo>
                      <a:pt x="1040" y="587"/>
                    </a:lnTo>
                    <a:lnTo>
                      <a:pt x="1026" y="588"/>
                    </a:lnTo>
                    <a:lnTo>
                      <a:pt x="1011" y="587"/>
                    </a:lnTo>
                    <a:lnTo>
                      <a:pt x="996" y="585"/>
                    </a:lnTo>
                    <a:lnTo>
                      <a:pt x="982" y="582"/>
                    </a:lnTo>
                    <a:lnTo>
                      <a:pt x="969" y="577"/>
                    </a:lnTo>
                    <a:lnTo>
                      <a:pt x="955" y="571"/>
                    </a:lnTo>
                    <a:lnTo>
                      <a:pt x="944" y="563"/>
                    </a:lnTo>
                    <a:lnTo>
                      <a:pt x="932" y="555"/>
                    </a:lnTo>
                    <a:lnTo>
                      <a:pt x="922" y="545"/>
                    </a:lnTo>
                    <a:lnTo>
                      <a:pt x="913" y="535"/>
                    </a:lnTo>
                    <a:lnTo>
                      <a:pt x="904" y="524"/>
                    </a:lnTo>
                    <a:lnTo>
                      <a:pt x="897" y="511"/>
                    </a:lnTo>
                    <a:lnTo>
                      <a:pt x="891" y="499"/>
                    </a:lnTo>
                    <a:lnTo>
                      <a:pt x="886" y="485"/>
                    </a:lnTo>
                    <a:lnTo>
                      <a:pt x="882" y="470"/>
                    </a:lnTo>
                    <a:lnTo>
                      <a:pt x="879" y="456"/>
                    </a:lnTo>
                    <a:lnTo>
                      <a:pt x="879" y="441"/>
                    </a:lnTo>
                    <a:lnTo>
                      <a:pt x="879" y="427"/>
                    </a:lnTo>
                    <a:lnTo>
                      <a:pt x="882" y="412"/>
                    </a:lnTo>
                    <a:lnTo>
                      <a:pt x="886" y="397"/>
                    </a:lnTo>
                    <a:lnTo>
                      <a:pt x="891" y="384"/>
                    </a:lnTo>
                    <a:lnTo>
                      <a:pt x="897" y="371"/>
                    </a:lnTo>
                    <a:lnTo>
                      <a:pt x="904" y="359"/>
                    </a:lnTo>
                    <a:lnTo>
                      <a:pt x="913" y="347"/>
                    </a:lnTo>
                    <a:lnTo>
                      <a:pt x="922" y="337"/>
                    </a:lnTo>
                    <a:lnTo>
                      <a:pt x="932" y="328"/>
                    </a:lnTo>
                    <a:lnTo>
                      <a:pt x="944" y="319"/>
                    </a:lnTo>
                    <a:lnTo>
                      <a:pt x="955" y="312"/>
                    </a:lnTo>
                    <a:lnTo>
                      <a:pt x="969" y="306"/>
                    </a:lnTo>
                    <a:lnTo>
                      <a:pt x="982" y="301"/>
                    </a:lnTo>
                    <a:lnTo>
                      <a:pt x="996" y="297"/>
                    </a:lnTo>
                    <a:lnTo>
                      <a:pt x="1011" y="295"/>
                    </a:lnTo>
                    <a:lnTo>
                      <a:pt x="1026" y="294"/>
                    </a:lnTo>
                    <a:lnTo>
                      <a:pt x="1036" y="294"/>
                    </a:lnTo>
                    <a:lnTo>
                      <a:pt x="1045" y="295"/>
                    </a:lnTo>
                    <a:lnTo>
                      <a:pt x="1054" y="297"/>
                    </a:lnTo>
                    <a:lnTo>
                      <a:pt x="1064" y="299"/>
                    </a:lnTo>
                    <a:lnTo>
                      <a:pt x="1072" y="302"/>
                    </a:lnTo>
                    <a:lnTo>
                      <a:pt x="1082" y="305"/>
                    </a:lnTo>
                    <a:lnTo>
                      <a:pt x="1090" y="309"/>
                    </a:lnTo>
                    <a:lnTo>
                      <a:pt x="1098" y="313"/>
                    </a:lnTo>
                    <a:lnTo>
                      <a:pt x="1105" y="318"/>
                    </a:lnTo>
                    <a:lnTo>
                      <a:pt x="1113" y="323"/>
                    </a:lnTo>
                    <a:lnTo>
                      <a:pt x="1120" y="329"/>
                    </a:lnTo>
                    <a:lnTo>
                      <a:pt x="1127" y="335"/>
                    </a:lnTo>
                    <a:lnTo>
                      <a:pt x="1134" y="341"/>
                    </a:lnTo>
                    <a:lnTo>
                      <a:pt x="1139" y="348"/>
                    </a:lnTo>
                    <a:lnTo>
                      <a:pt x="1145" y="356"/>
                    </a:lnTo>
                    <a:lnTo>
                      <a:pt x="1150" y="363"/>
                    </a:lnTo>
                    <a:lnTo>
                      <a:pt x="1140" y="338"/>
                    </a:lnTo>
                    <a:lnTo>
                      <a:pt x="1128" y="313"/>
                    </a:lnTo>
                    <a:lnTo>
                      <a:pt x="1115" y="289"/>
                    </a:lnTo>
                    <a:lnTo>
                      <a:pt x="1100" y="267"/>
                    </a:lnTo>
                    <a:lnTo>
                      <a:pt x="1128" y="281"/>
                    </a:lnTo>
                    <a:lnTo>
                      <a:pt x="1156" y="295"/>
                    </a:lnTo>
                    <a:lnTo>
                      <a:pt x="1184" y="311"/>
                    </a:lnTo>
                    <a:lnTo>
                      <a:pt x="1212" y="328"/>
                    </a:lnTo>
                    <a:lnTo>
                      <a:pt x="1238" y="345"/>
                    </a:lnTo>
                    <a:lnTo>
                      <a:pt x="1265" y="364"/>
                    </a:lnTo>
                    <a:lnTo>
                      <a:pt x="1290" y="383"/>
                    </a:lnTo>
                    <a:lnTo>
                      <a:pt x="1313" y="404"/>
                    </a:lnTo>
                    <a:lnTo>
                      <a:pt x="1336" y="425"/>
                    </a:lnTo>
                    <a:lnTo>
                      <a:pt x="1356" y="446"/>
                    </a:lnTo>
                    <a:lnTo>
                      <a:pt x="1365" y="457"/>
                    </a:lnTo>
                    <a:lnTo>
                      <a:pt x="1374" y="468"/>
                    </a:lnTo>
                    <a:lnTo>
                      <a:pt x="1383" y="480"/>
                    </a:lnTo>
                    <a:lnTo>
                      <a:pt x="1390" y="491"/>
                    </a:lnTo>
                    <a:lnTo>
                      <a:pt x="1397" y="503"/>
                    </a:lnTo>
                    <a:lnTo>
                      <a:pt x="1404" y="514"/>
                    </a:lnTo>
                    <a:lnTo>
                      <a:pt x="1410" y="527"/>
                    </a:lnTo>
                    <a:lnTo>
                      <a:pt x="1415" y="538"/>
                    </a:lnTo>
                    <a:lnTo>
                      <a:pt x="1419" y="551"/>
                    </a:lnTo>
                    <a:lnTo>
                      <a:pt x="1422" y="563"/>
                    </a:lnTo>
                    <a:lnTo>
                      <a:pt x="1424" y="576"/>
                    </a:lnTo>
                    <a:lnTo>
                      <a:pt x="1427" y="588"/>
                    </a:lnTo>
                    <a:lnTo>
                      <a:pt x="1423" y="609"/>
                    </a:lnTo>
                    <a:lnTo>
                      <a:pt x="1419" y="629"/>
                    </a:lnTo>
                    <a:lnTo>
                      <a:pt x="1413" y="649"/>
                    </a:lnTo>
                    <a:lnTo>
                      <a:pt x="1405" y="669"/>
                    </a:lnTo>
                    <a:lnTo>
                      <a:pt x="1395" y="687"/>
                    </a:lnTo>
                    <a:lnTo>
                      <a:pt x="1385" y="706"/>
                    </a:lnTo>
                    <a:lnTo>
                      <a:pt x="1372" y="724"/>
                    </a:lnTo>
                    <a:lnTo>
                      <a:pt x="1359" y="743"/>
                    </a:lnTo>
                    <a:lnTo>
                      <a:pt x="1344" y="759"/>
                    </a:lnTo>
                    <a:lnTo>
                      <a:pt x="1329" y="776"/>
                    </a:lnTo>
                    <a:lnTo>
                      <a:pt x="1311" y="793"/>
                    </a:lnTo>
                    <a:lnTo>
                      <a:pt x="1293" y="808"/>
                    </a:lnTo>
                    <a:lnTo>
                      <a:pt x="1273" y="824"/>
                    </a:lnTo>
                    <a:lnTo>
                      <a:pt x="1254" y="838"/>
                    </a:lnTo>
                    <a:lnTo>
                      <a:pt x="1232" y="853"/>
                    </a:lnTo>
                    <a:lnTo>
                      <a:pt x="1210" y="867"/>
                    </a:lnTo>
                    <a:lnTo>
                      <a:pt x="1187" y="879"/>
                    </a:lnTo>
                    <a:lnTo>
                      <a:pt x="1163" y="892"/>
                    </a:lnTo>
                    <a:lnTo>
                      <a:pt x="1138" y="903"/>
                    </a:lnTo>
                    <a:lnTo>
                      <a:pt x="1113" y="915"/>
                    </a:lnTo>
                    <a:lnTo>
                      <a:pt x="1087" y="924"/>
                    </a:lnTo>
                    <a:lnTo>
                      <a:pt x="1061" y="933"/>
                    </a:lnTo>
                    <a:lnTo>
                      <a:pt x="1034" y="942"/>
                    </a:lnTo>
                    <a:lnTo>
                      <a:pt x="1006" y="950"/>
                    </a:lnTo>
                    <a:lnTo>
                      <a:pt x="978" y="957"/>
                    </a:lnTo>
                    <a:lnTo>
                      <a:pt x="950" y="962"/>
                    </a:lnTo>
                    <a:lnTo>
                      <a:pt x="922" y="968"/>
                    </a:lnTo>
                    <a:lnTo>
                      <a:pt x="894" y="973"/>
                    </a:lnTo>
                    <a:lnTo>
                      <a:pt x="865" y="976"/>
                    </a:lnTo>
                    <a:lnTo>
                      <a:pt x="835" y="978"/>
                    </a:lnTo>
                    <a:lnTo>
                      <a:pt x="806" y="980"/>
                    </a:lnTo>
                    <a:lnTo>
                      <a:pt x="778" y="980"/>
                    </a:lnTo>
                    <a:close/>
                  </a:path>
                </a:pathLst>
              </a:custGeom>
              <a:solidFill>
                <a:srgbClr val="2968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87" name="Freeform 119"/>
              <p:cNvSpPr>
                <a:spLocks noEditPoints="1"/>
              </p:cNvSpPr>
              <p:nvPr/>
            </p:nvSpPr>
            <p:spPr bwMode="auto">
              <a:xfrm>
                <a:off x="2117" y="850"/>
                <a:ext cx="132" cy="133"/>
              </a:xfrm>
              <a:custGeom>
                <a:avLst/>
                <a:gdLst/>
                <a:ahLst/>
                <a:cxnLst>
                  <a:cxn ang="0">
                    <a:pos x="398" y="0"/>
                  </a:cxn>
                  <a:cxn ang="0">
                    <a:pos x="298" y="67"/>
                  </a:cxn>
                  <a:cxn ang="0">
                    <a:pos x="232" y="67"/>
                  </a:cxn>
                  <a:cxn ang="0">
                    <a:pos x="132" y="0"/>
                  </a:cxn>
                  <a:cxn ang="0">
                    <a:pos x="59" y="67"/>
                  </a:cxn>
                  <a:cxn ang="0">
                    <a:pos x="40" y="72"/>
                  </a:cxn>
                  <a:cxn ang="0">
                    <a:pos x="24" y="81"/>
                  </a:cxn>
                  <a:cxn ang="0">
                    <a:pos x="11" y="96"/>
                  </a:cxn>
                  <a:cxn ang="0">
                    <a:pos x="3" y="113"/>
                  </a:cxn>
                  <a:cxn ang="0">
                    <a:pos x="0" y="133"/>
                  </a:cxn>
                  <a:cxn ang="0">
                    <a:pos x="1" y="477"/>
                  </a:cxn>
                  <a:cxn ang="0">
                    <a:pos x="8" y="496"/>
                  </a:cxn>
                  <a:cxn ang="0">
                    <a:pos x="20" y="512"/>
                  </a:cxn>
                  <a:cxn ang="0">
                    <a:pos x="34" y="523"/>
                  </a:cxn>
                  <a:cxn ang="0">
                    <a:pos x="53" y="529"/>
                  </a:cxn>
                  <a:cxn ang="0">
                    <a:pos x="464" y="530"/>
                  </a:cxn>
                  <a:cxn ang="0">
                    <a:pos x="484" y="527"/>
                  </a:cxn>
                  <a:cxn ang="0">
                    <a:pos x="501" y="519"/>
                  </a:cxn>
                  <a:cxn ang="0">
                    <a:pos x="516" y="506"/>
                  </a:cxn>
                  <a:cxn ang="0">
                    <a:pos x="525" y="490"/>
                  </a:cxn>
                  <a:cxn ang="0">
                    <a:pos x="530" y="471"/>
                  </a:cxn>
                  <a:cxn ang="0">
                    <a:pos x="530" y="126"/>
                  </a:cxn>
                  <a:cxn ang="0">
                    <a:pos x="525" y="107"/>
                  </a:cxn>
                  <a:cxn ang="0">
                    <a:pos x="516" y="91"/>
                  </a:cxn>
                  <a:cxn ang="0">
                    <a:pos x="501" y="78"/>
                  </a:cxn>
                  <a:cxn ang="0">
                    <a:pos x="484" y="70"/>
                  </a:cxn>
                  <a:cxn ang="0">
                    <a:pos x="464" y="67"/>
                  </a:cxn>
                  <a:cxn ang="0">
                    <a:pos x="398" y="365"/>
                  </a:cxn>
                  <a:cxn ang="0">
                    <a:pos x="232" y="431"/>
                  </a:cxn>
                  <a:cxn ang="0">
                    <a:pos x="232" y="365"/>
                  </a:cxn>
                  <a:cxn ang="0">
                    <a:pos x="199" y="431"/>
                  </a:cxn>
                  <a:cxn ang="0">
                    <a:pos x="132" y="431"/>
                  </a:cxn>
                  <a:cxn ang="0">
                    <a:pos x="398" y="232"/>
                  </a:cxn>
                  <a:cxn ang="0">
                    <a:pos x="232" y="299"/>
                  </a:cxn>
                  <a:cxn ang="0">
                    <a:pos x="232" y="232"/>
                  </a:cxn>
                  <a:cxn ang="0">
                    <a:pos x="199" y="299"/>
                  </a:cxn>
                  <a:cxn ang="0">
                    <a:pos x="132" y="299"/>
                  </a:cxn>
                  <a:cxn ang="0">
                    <a:pos x="67" y="133"/>
                  </a:cxn>
                  <a:cxn ang="0">
                    <a:pos x="199" y="166"/>
                  </a:cxn>
                  <a:cxn ang="0">
                    <a:pos x="232" y="166"/>
                  </a:cxn>
                  <a:cxn ang="0">
                    <a:pos x="331" y="133"/>
                  </a:cxn>
                  <a:cxn ang="0">
                    <a:pos x="398" y="133"/>
                  </a:cxn>
                </a:cxnLst>
                <a:rect l="0" t="0" r="r" b="b"/>
                <a:pathLst>
                  <a:path w="530" h="530">
                    <a:moveTo>
                      <a:pt x="464" y="67"/>
                    </a:moveTo>
                    <a:lnTo>
                      <a:pt x="398" y="67"/>
                    </a:lnTo>
                    <a:lnTo>
                      <a:pt x="398" y="0"/>
                    </a:lnTo>
                    <a:lnTo>
                      <a:pt x="331" y="0"/>
                    </a:lnTo>
                    <a:lnTo>
                      <a:pt x="331" y="67"/>
                    </a:lnTo>
                    <a:lnTo>
                      <a:pt x="298" y="67"/>
                    </a:lnTo>
                    <a:lnTo>
                      <a:pt x="298" y="0"/>
                    </a:lnTo>
                    <a:lnTo>
                      <a:pt x="232" y="0"/>
                    </a:lnTo>
                    <a:lnTo>
                      <a:pt x="232" y="67"/>
                    </a:lnTo>
                    <a:lnTo>
                      <a:pt x="199" y="67"/>
                    </a:lnTo>
                    <a:lnTo>
                      <a:pt x="199" y="0"/>
                    </a:lnTo>
                    <a:lnTo>
                      <a:pt x="132" y="0"/>
                    </a:lnTo>
                    <a:lnTo>
                      <a:pt x="132" y="67"/>
                    </a:lnTo>
                    <a:lnTo>
                      <a:pt x="67" y="67"/>
                    </a:lnTo>
                    <a:lnTo>
                      <a:pt x="59" y="67"/>
                    </a:lnTo>
                    <a:lnTo>
                      <a:pt x="53" y="68"/>
                    </a:lnTo>
                    <a:lnTo>
                      <a:pt x="47" y="70"/>
                    </a:lnTo>
                    <a:lnTo>
                      <a:pt x="40" y="72"/>
                    </a:lnTo>
                    <a:lnTo>
                      <a:pt x="34" y="75"/>
                    </a:lnTo>
                    <a:lnTo>
                      <a:pt x="29" y="78"/>
                    </a:lnTo>
                    <a:lnTo>
                      <a:pt x="24" y="81"/>
                    </a:lnTo>
                    <a:lnTo>
                      <a:pt x="20" y="86"/>
                    </a:lnTo>
                    <a:lnTo>
                      <a:pt x="15" y="91"/>
                    </a:lnTo>
                    <a:lnTo>
                      <a:pt x="11" y="96"/>
                    </a:lnTo>
                    <a:lnTo>
                      <a:pt x="8" y="101"/>
                    </a:lnTo>
                    <a:lnTo>
                      <a:pt x="5" y="107"/>
                    </a:lnTo>
                    <a:lnTo>
                      <a:pt x="3" y="113"/>
                    </a:lnTo>
                    <a:lnTo>
                      <a:pt x="1" y="120"/>
                    </a:lnTo>
                    <a:lnTo>
                      <a:pt x="0" y="126"/>
                    </a:lnTo>
                    <a:lnTo>
                      <a:pt x="0" y="133"/>
                    </a:lnTo>
                    <a:lnTo>
                      <a:pt x="0" y="465"/>
                    </a:lnTo>
                    <a:lnTo>
                      <a:pt x="0" y="471"/>
                    </a:lnTo>
                    <a:lnTo>
                      <a:pt x="1" y="477"/>
                    </a:lnTo>
                    <a:lnTo>
                      <a:pt x="3" y="485"/>
                    </a:lnTo>
                    <a:lnTo>
                      <a:pt x="5" y="490"/>
                    </a:lnTo>
                    <a:lnTo>
                      <a:pt x="8" y="496"/>
                    </a:lnTo>
                    <a:lnTo>
                      <a:pt x="11" y="501"/>
                    </a:lnTo>
                    <a:lnTo>
                      <a:pt x="15" y="506"/>
                    </a:lnTo>
                    <a:lnTo>
                      <a:pt x="20" y="512"/>
                    </a:lnTo>
                    <a:lnTo>
                      <a:pt x="24" y="516"/>
                    </a:lnTo>
                    <a:lnTo>
                      <a:pt x="29" y="519"/>
                    </a:lnTo>
                    <a:lnTo>
                      <a:pt x="34" y="523"/>
                    </a:lnTo>
                    <a:lnTo>
                      <a:pt x="40" y="525"/>
                    </a:lnTo>
                    <a:lnTo>
                      <a:pt x="47" y="527"/>
                    </a:lnTo>
                    <a:lnTo>
                      <a:pt x="53" y="529"/>
                    </a:lnTo>
                    <a:lnTo>
                      <a:pt x="59" y="530"/>
                    </a:lnTo>
                    <a:lnTo>
                      <a:pt x="67" y="530"/>
                    </a:lnTo>
                    <a:lnTo>
                      <a:pt x="464" y="530"/>
                    </a:lnTo>
                    <a:lnTo>
                      <a:pt x="471" y="530"/>
                    </a:lnTo>
                    <a:lnTo>
                      <a:pt x="477" y="529"/>
                    </a:lnTo>
                    <a:lnTo>
                      <a:pt x="484" y="527"/>
                    </a:lnTo>
                    <a:lnTo>
                      <a:pt x="490" y="525"/>
                    </a:lnTo>
                    <a:lnTo>
                      <a:pt x="496" y="523"/>
                    </a:lnTo>
                    <a:lnTo>
                      <a:pt x="501" y="519"/>
                    </a:lnTo>
                    <a:lnTo>
                      <a:pt x="506" y="516"/>
                    </a:lnTo>
                    <a:lnTo>
                      <a:pt x="511" y="512"/>
                    </a:lnTo>
                    <a:lnTo>
                      <a:pt x="516" y="506"/>
                    </a:lnTo>
                    <a:lnTo>
                      <a:pt x="519" y="501"/>
                    </a:lnTo>
                    <a:lnTo>
                      <a:pt x="522" y="496"/>
                    </a:lnTo>
                    <a:lnTo>
                      <a:pt x="525" y="490"/>
                    </a:lnTo>
                    <a:lnTo>
                      <a:pt x="527" y="485"/>
                    </a:lnTo>
                    <a:lnTo>
                      <a:pt x="529" y="477"/>
                    </a:lnTo>
                    <a:lnTo>
                      <a:pt x="530" y="471"/>
                    </a:lnTo>
                    <a:lnTo>
                      <a:pt x="530" y="465"/>
                    </a:lnTo>
                    <a:lnTo>
                      <a:pt x="530" y="133"/>
                    </a:lnTo>
                    <a:lnTo>
                      <a:pt x="530" y="126"/>
                    </a:lnTo>
                    <a:lnTo>
                      <a:pt x="529" y="120"/>
                    </a:lnTo>
                    <a:lnTo>
                      <a:pt x="527" y="113"/>
                    </a:lnTo>
                    <a:lnTo>
                      <a:pt x="525" y="107"/>
                    </a:lnTo>
                    <a:lnTo>
                      <a:pt x="522" y="101"/>
                    </a:lnTo>
                    <a:lnTo>
                      <a:pt x="519" y="96"/>
                    </a:lnTo>
                    <a:lnTo>
                      <a:pt x="516" y="91"/>
                    </a:lnTo>
                    <a:lnTo>
                      <a:pt x="511" y="86"/>
                    </a:lnTo>
                    <a:lnTo>
                      <a:pt x="506" y="81"/>
                    </a:lnTo>
                    <a:lnTo>
                      <a:pt x="501" y="78"/>
                    </a:lnTo>
                    <a:lnTo>
                      <a:pt x="496" y="75"/>
                    </a:lnTo>
                    <a:lnTo>
                      <a:pt x="490" y="72"/>
                    </a:lnTo>
                    <a:lnTo>
                      <a:pt x="484" y="70"/>
                    </a:lnTo>
                    <a:lnTo>
                      <a:pt x="477" y="68"/>
                    </a:lnTo>
                    <a:lnTo>
                      <a:pt x="471" y="67"/>
                    </a:lnTo>
                    <a:lnTo>
                      <a:pt x="464" y="67"/>
                    </a:lnTo>
                    <a:close/>
                    <a:moveTo>
                      <a:pt x="331" y="431"/>
                    </a:moveTo>
                    <a:lnTo>
                      <a:pt x="398" y="431"/>
                    </a:lnTo>
                    <a:lnTo>
                      <a:pt x="398" y="365"/>
                    </a:lnTo>
                    <a:lnTo>
                      <a:pt x="331" y="365"/>
                    </a:lnTo>
                    <a:lnTo>
                      <a:pt x="331" y="431"/>
                    </a:lnTo>
                    <a:close/>
                    <a:moveTo>
                      <a:pt x="232" y="431"/>
                    </a:moveTo>
                    <a:lnTo>
                      <a:pt x="298" y="431"/>
                    </a:lnTo>
                    <a:lnTo>
                      <a:pt x="298" y="365"/>
                    </a:lnTo>
                    <a:lnTo>
                      <a:pt x="232" y="365"/>
                    </a:lnTo>
                    <a:lnTo>
                      <a:pt x="232" y="431"/>
                    </a:lnTo>
                    <a:close/>
                    <a:moveTo>
                      <a:pt x="132" y="431"/>
                    </a:moveTo>
                    <a:lnTo>
                      <a:pt x="199" y="431"/>
                    </a:lnTo>
                    <a:lnTo>
                      <a:pt x="199" y="365"/>
                    </a:lnTo>
                    <a:lnTo>
                      <a:pt x="132" y="365"/>
                    </a:lnTo>
                    <a:lnTo>
                      <a:pt x="132" y="431"/>
                    </a:lnTo>
                    <a:close/>
                    <a:moveTo>
                      <a:pt x="331" y="299"/>
                    </a:moveTo>
                    <a:lnTo>
                      <a:pt x="398" y="299"/>
                    </a:lnTo>
                    <a:lnTo>
                      <a:pt x="398" y="232"/>
                    </a:lnTo>
                    <a:lnTo>
                      <a:pt x="331" y="232"/>
                    </a:lnTo>
                    <a:lnTo>
                      <a:pt x="331" y="299"/>
                    </a:lnTo>
                    <a:close/>
                    <a:moveTo>
                      <a:pt x="232" y="299"/>
                    </a:moveTo>
                    <a:lnTo>
                      <a:pt x="298" y="299"/>
                    </a:lnTo>
                    <a:lnTo>
                      <a:pt x="298" y="232"/>
                    </a:lnTo>
                    <a:lnTo>
                      <a:pt x="232" y="232"/>
                    </a:lnTo>
                    <a:lnTo>
                      <a:pt x="232" y="299"/>
                    </a:lnTo>
                    <a:close/>
                    <a:moveTo>
                      <a:pt x="132" y="299"/>
                    </a:moveTo>
                    <a:lnTo>
                      <a:pt x="199" y="299"/>
                    </a:lnTo>
                    <a:lnTo>
                      <a:pt x="199" y="232"/>
                    </a:lnTo>
                    <a:lnTo>
                      <a:pt x="132" y="232"/>
                    </a:lnTo>
                    <a:lnTo>
                      <a:pt x="132" y="299"/>
                    </a:lnTo>
                    <a:close/>
                    <a:moveTo>
                      <a:pt x="464" y="465"/>
                    </a:moveTo>
                    <a:lnTo>
                      <a:pt x="67" y="465"/>
                    </a:lnTo>
                    <a:lnTo>
                      <a:pt x="67" y="133"/>
                    </a:lnTo>
                    <a:lnTo>
                      <a:pt x="132" y="133"/>
                    </a:lnTo>
                    <a:lnTo>
                      <a:pt x="132" y="166"/>
                    </a:lnTo>
                    <a:lnTo>
                      <a:pt x="199" y="166"/>
                    </a:lnTo>
                    <a:lnTo>
                      <a:pt x="199" y="133"/>
                    </a:lnTo>
                    <a:lnTo>
                      <a:pt x="232" y="133"/>
                    </a:lnTo>
                    <a:lnTo>
                      <a:pt x="232" y="166"/>
                    </a:lnTo>
                    <a:lnTo>
                      <a:pt x="298" y="166"/>
                    </a:lnTo>
                    <a:lnTo>
                      <a:pt x="298" y="133"/>
                    </a:lnTo>
                    <a:lnTo>
                      <a:pt x="331" y="133"/>
                    </a:lnTo>
                    <a:lnTo>
                      <a:pt x="331" y="166"/>
                    </a:lnTo>
                    <a:lnTo>
                      <a:pt x="398" y="166"/>
                    </a:lnTo>
                    <a:lnTo>
                      <a:pt x="398" y="133"/>
                    </a:lnTo>
                    <a:lnTo>
                      <a:pt x="464" y="133"/>
                    </a:lnTo>
                    <a:lnTo>
                      <a:pt x="464" y="465"/>
                    </a:lnTo>
                    <a:close/>
                  </a:path>
                </a:pathLst>
              </a:custGeom>
              <a:solidFill>
                <a:srgbClr val="3A227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88" name="Freeform 120"/>
              <p:cNvSpPr>
                <a:spLocks noEditPoints="1"/>
              </p:cNvSpPr>
              <p:nvPr/>
            </p:nvSpPr>
            <p:spPr bwMode="auto">
              <a:xfrm>
                <a:off x="2284" y="464"/>
                <a:ext cx="225" cy="211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90" y="3"/>
                  </a:cxn>
                  <a:cxn ang="0">
                    <a:pos x="69" y="9"/>
                  </a:cxn>
                  <a:cxn ang="0">
                    <a:pos x="50" y="20"/>
                  </a:cxn>
                  <a:cxn ang="0">
                    <a:pos x="33" y="33"/>
                  </a:cxn>
                  <a:cxn ang="0">
                    <a:pos x="20" y="50"/>
                  </a:cxn>
                  <a:cxn ang="0">
                    <a:pos x="10" y="69"/>
                  </a:cxn>
                  <a:cxn ang="0">
                    <a:pos x="2" y="90"/>
                  </a:cxn>
                  <a:cxn ang="0">
                    <a:pos x="0" y="113"/>
                  </a:cxn>
                  <a:cxn ang="0">
                    <a:pos x="1" y="573"/>
                  </a:cxn>
                  <a:cxn ang="0">
                    <a:pos x="5" y="595"/>
                  </a:cxn>
                  <a:cxn ang="0">
                    <a:pos x="14" y="615"/>
                  </a:cxn>
                  <a:cxn ang="0">
                    <a:pos x="26" y="633"/>
                  </a:cxn>
                  <a:cxn ang="0">
                    <a:pos x="41" y="648"/>
                  </a:cxn>
                  <a:cxn ang="0">
                    <a:pos x="59" y="661"/>
                  </a:cxn>
                  <a:cxn ang="0">
                    <a:pos x="79" y="669"/>
                  </a:cxn>
                  <a:cxn ang="0">
                    <a:pos x="101" y="673"/>
                  </a:cxn>
                  <a:cxn ang="0">
                    <a:pos x="188" y="674"/>
                  </a:cxn>
                  <a:cxn ang="0">
                    <a:pos x="169" y="842"/>
                  </a:cxn>
                  <a:cxn ang="0">
                    <a:pos x="393" y="730"/>
                  </a:cxn>
                  <a:cxn ang="0">
                    <a:pos x="506" y="674"/>
                  </a:cxn>
                  <a:cxn ang="0">
                    <a:pos x="730" y="842"/>
                  </a:cxn>
                  <a:cxn ang="0">
                    <a:pos x="711" y="674"/>
                  </a:cxn>
                  <a:cxn ang="0">
                    <a:pos x="798" y="673"/>
                  </a:cxn>
                  <a:cxn ang="0">
                    <a:pos x="820" y="669"/>
                  </a:cxn>
                  <a:cxn ang="0">
                    <a:pos x="839" y="661"/>
                  </a:cxn>
                  <a:cxn ang="0">
                    <a:pos x="858" y="648"/>
                  </a:cxn>
                  <a:cxn ang="0">
                    <a:pos x="873" y="633"/>
                  </a:cxn>
                  <a:cxn ang="0">
                    <a:pos x="885" y="615"/>
                  </a:cxn>
                  <a:cxn ang="0">
                    <a:pos x="894" y="595"/>
                  </a:cxn>
                  <a:cxn ang="0">
                    <a:pos x="898" y="573"/>
                  </a:cxn>
                  <a:cxn ang="0">
                    <a:pos x="899" y="113"/>
                  </a:cxn>
                  <a:cxn ang="0">
                    <a:pos x="897" y="90"/>
                  </a:cxn>
                  <a:cxn ang="0">
                    <a:pos x="889" y="69"/>
                  </a:cxn>
                  <a:cxn ang="0">
                    <a:pos x="879" y="50"/>
                  </a:cxn>
                  <a:cxn ang="0">
                    <a:pos x="865" y="33"/>
                  </a:cxn>
                  <a:cxn ang="0">
                    <a:pos x="849" y="20"/>
                  </a:cxn>
                  <a:cxn ang="0">
                    <a:pos x="830" y="9"/>
                  </a:cxn>
                  <a:cxn ang="0">
                    <a:pos x="809" y="3"/>
                  </a:cxn>
                  <a:cxn ang="0">
                    <a:pos x="786" y="0"/>
                  </a:cxn>
                  <a:cxn ang="0">
                    <a:pos x="674" y="449"/>
                  </a:cxn>
                  <a:cxn ang="0">
                    <a:pos x="393" y="169"/>
                  </a:cxn>
                  <a:cxn ang="0">
                    <a:pos x="393" y="393"/>
                  </a:cxn>
                  <a:cxn ang="0">
                    <a:pos x="169" y="281"/>
                  </a:cxn>
                  <a:cxn ang="0">
                    <a:pos x="562" y="337"/>
                  </a:cxn>
                  <a:cxn ang="0">
                    <a:pos x="113" y="562"/>
                  </a:cxn>
                  <a:cxn ang="0">
                    <a:pos x="786" y="113"/>
                  </a:cxn>
                </a:cxnLst>
                <a:rect l="0" t="0" r="r" b="b"/>
                <a:pathLst>
                  <a:path w="899" h="842">
                    <a:moveTo>
                      <a:pt x="786" y="0"/>
                    </a:moveTo>
                    <a:lnTo>
                      <a:pt x="113" y="0"/>
                    </a:lnTo>
                    <a:lnTo>
                      <a:pt x="101" y="1"/>
                    </a:lnTo>
                    <a:lnTo>
                      <a:pt x="90" y="3"/>
                    </a:lnTo>
                    <a:lnTo>
                      <a:pt x="79" y="5"/>
                    </a:lnTo>
                    <a:lnTo>
                      <a:pt x="69" y="9"/>
                    </a:lnTo>
                    <a:lnTo>
                      <a:pt x="59" y="14"/>
                    </a:lnTo>
                    <a:lnTo>
                      <a:pt x="50" y="20"/>
                    </a:lnTo>
                    <a:lnTo>
                      <a:pt x="41" y="26"/>
                    </a:lnTo>
                    <a:lnTo>
                      <a:pt x="33" y="33"/>
                    </a:lnTo>
                    <a:lnTo>
                      <a:pt x="26" y="42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10" y="69"/>
                    </a:lnTo>
                    <a:lnTo>
                      <a:pt x="5" y="79"/>
                    </a:lnTo>
                    <a:lnTo>
                      <a:pt x="2" y="90"/>
                    </a:lnTo>
                    <a:lnTo>
                      <a:pt x="1" y="101"/>
                    </a:lnTo>
                    <a:lnTo>
                      <a:pt x="0" y="113"/>
                    </a:lnTo>
                    <a:lnTo>
                      <a:pt x="0" y="562"/>
                    </a:lnTo>
                    <a:lnTo>
                      <a:pt x="1" y="573"/>
                    </a:lnTo>
                    <a:lnTo>
                      <a:pt x="2" y="585"/>
                    </a:lnTo>
                    <a:lnTo>
                      <a:pt x="5" y="595"/>
                    </a:lnTo>
                    <a:lnTo>
                      <a:pt x="10" y="606"/>
                    </a:lnTo>
                    <a:lnTo>
                      <a:pt x="14" y="615"/>
                    </a:lnTo>
                    <a:lnTo>
                      <a:pt x="20" y="624"/>
                    </a:lnTo>
                    <a:lnTo>
                      <a:pt x="26" y="633"/>
                    </a:lnTo>
                    <a:lnTo>
                      <a:pt x="33" y="641"/>
                    </a:lnTo>
                    <a:lnTo>
                      <a:pt x="41" y="648"/>
                    </a:lnTo>
                    <a:lnTo>
                      <a:pt x="50" y="655"/>
                    </a:lnTo>
                    <a:lnTo>
                      <a:pt x="59" y="661"/>
                    </a:lnTo>
                    <a:lnTo>
                      <a:pt x="69" y="665"/>
                    </a:lnTo>
                    <a:lnTo>
                      <a:pt x="79" y="669"/>
                    </a:lnTo>
                    <a:lnTo>
                      <a:pt x="90" y="671"/>
                    </a:lnTo>
                    <a:lnTo>
                      <a:pt x="101" y="673"/>
                    </a:lnTo>
                    <a:lnTo>
                      <a:pt x="113" y="674"/>
                    </a:lnTo>
                    <a:lnTo>
                      <a:pt x="188" y="674"/>
                    </a:lnTo>
                    <a:lnTo>
                      <a:pt x="113" y="786"/>
                    </a:lnTo>
                    <a:lnTo>
                      <a:pt x="169" y="842"/>
                    </a:lnTo>
                    <a:lnTo>
                      <a:pt x="393" y="674"/>
                    </a:lnTo>
                    <a:lnTo>
                      <a:pt x="393" y="730"/>
                    </a:lnTo>
                    <a:lnTo>
                      <a:pt x="506" y="730"/>
                    </a:lnTo>
                    <a:lnTo>
                      <a:pt x="506" y="674"/>
                    </a:lnTo>
                    <a:lnTo>
                      <a:pt x="506" y="674"/>
                    </a:lnTo>
                    <a:lnTo>
                      <a:pt x="730" y="842"/>
                    </a:lnTo>
                    <a:lnTo>
                      <a:pt x="786" y="786"/>
                    </a:lnTo>
                    <a:lnTo>
                      <a:pt x="711" y="674"/>
                    </a:lnTo>
                    <a:lnTo>
                      <a:pt x="786" y="674"/>
                    </a:lnTo>
                    <a:lnTo>
                      <a:pt x="798" y="673"/>
                    </a:lnTo>
                    <a:lnTo>
                      <a:pt x="809" y="671"/>
                    </a:lnTo>
                    <a:lnTo>
                      <a:pt x="820" y="669"/>
                    </a:lnTo>
                    <a:lnTo>
                      <a:pt x="830" y="665"/>
                    </a:lnTo>
                    <a:lnTo>
                      <a:pt x="839" y="661"/>
                    </a:lnTo>
                    <a:lnTo>
                      <a:pt x="849" y="655"/>
                    </a:lnTo>
                    <a:lnTo>
                      <a:pt x="858" y="648"/>
                    </a:lnTo>
                    <a:lnTo>
                      <a:pt x="865" y="641"/>
                    </a:lnTo>
                    <a:lnTo>
                      <a:pt x="873" y="633"/>
                    </a:lnTo>
                    <a:lnTo>
                      <a:pt x="879" y="624"/>
                    </a:lnTo>
                    <a:lnTo>
                      <a:pt x="885" y="615"/>
                    </a:lnTo>
                    <a:lnTo>
                      <a:pt x="889" y="606"/>
                    </a:lnTo>
                    <a:lnTo>
                      <a:pt x="894" y="595"/>
                    </a:lnTo>
                    <a:lnTo>
                      <a:pt x="897" y="585"/>
                    </a:lnTo>
                    <a:lnTo>
                      <a:pt x="898" y="573"/>
                    </a:lnTo>
                    <a:lnTo>
                      <a:pt x="899" y="562"/>
                    </a:lnTo>
                    <a:lnTo>
                      <a:pt x="899" y="113"/>
                    </a:lnTo>
                    <a:lnTo>
                      <a:pt x="898" y="101"/>
                    </a:lnTo>
                    <a:lnTo>
                      <a:pt x="897" y="90"/>
                    </a:lnTo>
                    <a:lnTo>
                      <a:pt x="894" y="79"/>
                    </a:lnTo>
                    <a:lnTo>
                      <a:pt x="889" y="69"/>
                    </a:lnTo>
                    <a:lnTo>
                      <a:pt x="885" y="59"/>
                    </a:lnTo>
                    <a:lnTo>
                      <a:pt x="879" y="50"/>
                    </a:lnTo>
                    <a:lnTo>
                      <a:pt x="873" y="42"/>
                    </a:lnTo>
                    <a:lnTo>
                      <a:pt x="865" y="33"/>
                    </a:lnTo>
                    <a:lnTo>
                      <a:pt x="858" y="26"/>
                    </a:lnTo>
                    <a:lnTo>
                      <a:pt x="849" y="20"/>
                    </a:lnTo>
                    <a:lnTo>
                      <a:pt x="839" y="14"/>
                    </a:lnTo>
                    <a:lnTo>
                      <a:pt x="830" y="9"/>
                    </a:lnTo>
                    <a:lnTo>
                      <a:pt x="820" y="5"/>
                    </a:lnTo>
                    <a:lnTo>
                      <a:pt x="809" y="3"/>
                    </a:lnTo>
                    <a:lnTo>
                      <a:pt x="798" y="1"/>
                    </a:lnTo>
                    <a:lnTo>
                      <a:pt x="786" y="0"/>
                    </a:lnTo>
                    <a:close/>
                    <a:moveTo>
                      <a:pt x="562" y="337"/>
                    </a:moveTo>
                    <a:lnTo>
                      <a:pt x="674" y="449"/>
                    </a:lnTo>
                    <a:lnTo>
                      <a:pt x="674" y="169"/>
                    </a:lnTo>
                    <a:lnTo>
                      <a:pt x="393" y="169"/>
                    </a:lnTo>
                    <a:lnTo>
                      <a:pt x="506" y="281"/>
                    </a:lnTo>
                    <a:lnTo>
                      <a:pt x="393" y="393"/>
                    </a:lnTo>
                    <a:lnTo>
                      <a:pt x="281" y="281"/>
                    </a:lnTo>
                    <a:lnTo>
                      <a:pt x="169" y="281"/>
                    </a:lnTo>
                    <a:lnTo>
                      <a:pt x="393" y="506"/>
                    </a:lnTo>
                    <a:lnTo>
                      <a:pt x="562" y="337"/>
                    </a:lnTo>
                    <a:close/>
                    <a:moveTo>
                      <a:pt x="786" y="562"/>
                    </a:moveTo>
                    <a:lnTo>
                      <a:pt x="113" y="562"/>
                    </a:lnTo>
                    <a:lnTo>
                      <a:pt x="113" y="113"/>
                    </a:lnTo>
                    <a:lnTo>
                      <a:pt x="786" y="113"/>
                    </a:lnTo>
                    <a:lnTo>
                      <a:pt x="786" y="562"/>
                    </a:lnTo>
                    <a:close/>
                  </a:path>
                </a:pathLst>
              </a:custGeom>
              <a:solidFill>
                <a:srgbClr val="DB671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89" name="Freeform 121"/>
              <p:cNvSpPr>
                <a:spLocks noEditPoints="1"/>
              </p:cNvSpPr>
              <p:nvPr/>
            </p:nvSpPr>
            <p:spPr bwMode="auto">
              <a:xfrm>
                <a:off x="1466" y="2323"/>
                <a:ext cx="105" cy="153"/>
              </a:xfrm>
              <a:custGeom>
                <a:avLst/>
                <a:gdLst/>
                <a:ahLst/>
                <a:cxnLst>
                  <a:cxn ang="0">
                    <a:pos x="263" y="77"/>
                  </a:cxn>
                  <a:cxn ang="0">
                    <a:pos x="190" y="0"/>
                  </a:cxn>
                  <a:cxn ang="0">
                    <a:pos x="152" y="77"/>
                  </a:cxn>
                  <a:cxn ang="0">
                    <a:pos x="90" y="79"/>
                  </a:cxn>
                  <a:cxn ang="0">
                    <a:pos x="59" y="90"/>
                  </a:cxn>
                  <a:cxn ang="0">
                    <a:pos x="33" y="110"/>
                  </a:cxn>
                  <a:cxn ang="0">
                    <a:pos x="13" y="136"/>
                  </a:cxn>
                  <a:cxn ang="0">
                    <a:pos x="2" y="167"/>
                  </a:cxn>
                  <a:cxn ang="0">
                    <a:pos x="37" y="496"/>
                  </a:cxn>
                  <a:cxn ang="0">
                    <a:pos x="42" y="530"/>
                  </a:cxn>
                  <a:cxn ang="0">
                    <a:pos x="57" y="560"/>
                  </a:cxn>
                  <a:cxn ang="0">
                    <a:pos x="79" y="584"/>
                  </a:cxn>
                  <a:cxn ang="0">
                    <a:pos x="107" y="602"/>
                  </a:cxn>
                  <a:cxn ang="0">
                    <a:pos x="140" y="610"/>
                  </a:cxn>
                  <a:cxn ang="0">
                    <a:pos x="278" y="610"/>
                  </a:cxn>
                  <a:cxn ang="0">
                    <a:pos x="311" y="602"/>
                  </a:cxn>
                  <a:cxn ang="0">
                    <a:pos x="339" y="584"/>
                  </a:cxn>
                  <a:cxn ang="0">
                    <a:pos x="361" y="560"/>
                  </a:cxn>
                  <a:cxn ang="0">
                    <a:pos x="376" y="530"/>
                  </a:cxn>
                  <a:cxn ang="0">
                    <a:pos x="381" y="496"/>
                  </a:cxn>
                  <a:cxn ang="0">
                    <a:pos x="417" y="167"/>
                  </a:cxn>
                  <a:cxn ang="0">
                    <a:pos x="405" y="136"/>
                  </a:cxn>
                  <a:cxn ang="0">
                    <a:pos x="385" y="110"/>
                  </a:cxn>
                  <a:cxn ang="0">
                    <a:pos x="359" y="90"/>
                  </a:cxn>
                  <a:cxn ang="0">
                    <a:pos x="328" y="79"/>
                  </a:cxn>
                  <a:cxn ang="0">
                    <a:pos x="267" y="133"/>
                  </a:cxn>
                  <a:cxn ang="0">
                    <a:pos x="267" y="141"/>
                  </a:cxn>
                  <a:cxn ang="0">
                    <a:pos x="267" y="248"/>
                  </a:cxn>
                  <a:cxn ang="0">
                    <a:pos x="264" y="265"/>
                  </a:cxn>
                  <a:cxn ang="0">
                    <a:pos x="257" y="280"/>
                  </a:cxn>
                  <a:cxn ang="0">
                    <a:pos x="246" y="293"/>
                  </a:cxn>
                  <a:cxn ang="0">
                    <a:pos x="231" y="301"/>
                  </a:cxn>
                  <a:cxn ang="0">
                    <a:pos x="215" y="305"/>
                  </a:cxn>
                  <a:cxn ang="0">
                    <a:pos x="198" y="304"/>
                  </a:cxn>
                  <a:cxn ang="0">
                    <a:pos x="182" y="299"/>
                  </a:cxn>
                  <a:cxn ang="0">
                    <a:pos x="169" y="288"/>
                  </a:cxn>
                  <a:cxn ang="0">
                    <a:pos x="159" y="276"/>
                  </a:cxn>
                  <a:cxn ang="0">
                    <a:pos x="153" y="259"/>
                  </a:cxn>
                  <a:cxn ang="0">
                    <a:pos x="152" y="210"/>
                  </a:cxn>
                  <a:cxn ang="0">
                    <a:pos x="153" y="140"/>
                  </a:cxn>
                  <a:cxn ang="0">
                    <a:pos x="152" y="114"/>
                  </a:cxn>
                  <a:cxn ang="0">
                    <a:pos x="190" y="213"/>
                  </a:cxn>
                  <a:cxn ang="0">
                    <a:pos x="196" y="224"/>
                  </a:cxn>
                  <a:cxn ang="0">
                    <a:pos x="205" y="229"/>
                  </a:cxn>
                  <a:cxn ang="0">
                    <a:pos x="216" y="228"/>
                  </a:cxn>
                  <a:cxn ang="0">
                    <a:pos x="225" y="221"/>
                  </a:cxn>
                  <a:cxn ang="0">
                    <a:pos x="228" y="210"/>
                  </a:cxn>
                  <a:cxn ang="0">
                    <a:pos x="267" y="133"/>
                  </a:cxn>
                </a:cxnLst>
                <a:rect l="0" t="0" r="r" b="b"/>
                <a:pathLst>
                  <a:path w="420" h="610">
                    <a:moveTo>
                      <a:pt x="305" y="77"/>
                    </a:moveTo>
                    <a:lnTo>
                      <a:pt x="267" y="77"/>
                    </a:lnTo>
                    <a:lnTo>
                      <a:pt x="263" y="77"/>
                    </a:lnTo>
                    <a:lnTo>
                      <a:pt x="228" y="77"/>
                    </a:lnTo>
                    <a:lnTo>
                      <a:pt x="228" y="0"/>
                    </a:lnTo>
                    <a:lnTo>
                      <a:pt x="190" y="0"/>
                    </a:lnTo>
                    <a:lnTo>
                      <a:pt x="190" y="77"/>
                    </a:lnTo>
                    <a:lnTo>
                      <a:pt x="156" y="77"/>
                    </a:lnTo>
                    <a:lnTo>
                      <a:pt x="152" y="77"/>
                    </a:lnTo>
                    <a:lnTo>
                      <a:pt x="114" y="77"/>
                    </a:lnTo>
                    <a:lnTo>
                      <a:pt x="102" y="77"/>
                    </a:lnTo>
                    <a:lnTo>
                      <a:pt x="90" y="79"/>
                    </a:lnTo>
                    <a:lnTo>
                      <a:pt x="80" y="81"/>
                    </a:lnTo>
                    <a:lnTo>
                      <a:pt x="69" y="85"/>
                    </a:lnTo>
                    <a:lnTo>
                      <a:pt x="59" y="90"/>
                    </a:lnTo>
                    <a:lnTo>
                      <a:pt x="50" y="96"/>
                    </a:lnTo>
                    <a:lnTo>
                      <a:pt x="41" y="103"/>
                    </a:lnTo>
                    <a:lnTo>
                      <a:pt x="33" y="110"/>
                    </a:lnTo>
                    <a:lnTo>
                      <a:pt x="26" y="118"/>
                    </a:lnTo>
                    <a:lnTo>
                      <a:pt x="18" y="127"/>
                    </a:lnTo>
                    <a:lnTo>
                      <a:pt x="13" y="136"/>
                    </a:lnTo>
                    <a:lnTo>
                      <a:pt x="8" y="147"/>
                    </a:lnTo>
                    <a:lnTo>
                      <a:pt x="5" y="157"/>
                    </a:lnTo>
                    <a:lnTo>
                      <a:pt x="2" y="167"/>
                    </a:lnTo>
                    <a:lnTo>
                      <a:pt x="0" y="179"/>
                    </a:lnTo>
                    <a:lnTo>
                      <a:pt x="0" y="190"/>
                    </a:lnTo>
                    <a:lnTo>
                      <a:pt x="37" y="496"/>
                    </a:lnTo>
                    <a:lnTo>
                      <a:pt x="38" y="508"/>
                    </a:lnTo>
                    <a:lnTo>
                      <a:pt x="40" y="520"/>
                    </a:lnTo>
                    <a:lnTo>
                      <a:pt x="42" y="530"/>
                    </a:lnTo>
                    <a:lnTo>
                      <a:pt x="47" y="541"/>
                    </a:lnTo>
                    <a:lnTo>
                      <a:pt x="52" y="551"/>
                    </a:lnTo>
                    <a:lnTo>
                      <a:pt x="57" y="560"/>
                    </a:lnTo>
                    <a:lnTo>
                      <a:pt x="63" y="569"/>
                    </a:lnTo>
                    <a:lnTo>
                      <a:pt x="71" y="577"/>
                    </a:lnTo>
                    <a:lnTo>
                      <a:pt x="79" y="584"/>
                    </a:lnTo>
                    <a:lnTo>
                      <a:pt x="88" y="592"/>
                    </a:lnTo>
                    <a:lnTo>
                      <a:pt x="98" y="597"/>
                    </a:lnTo>
                    <a:lnTo>
                      <a:pt x="107" y="602"/>
                    </a:lnTo>
                    <a:lnTo>
                      <a:pt x="117" y="605"/>
                    </a:lnTo>
                    <a:lnTo>
                      <a:pt x="129" y="608"/>
                    </a:lnTo>
                    <a:lnTo>
                      <a:pt x="140" y="610"/>
                    </a:lnTo>
                    <a:lnTo>
                      <a:pt x="152" y="610"/>
                    </a:lnTo>
                    <a:lnTo>
                      <a:pt x="267" y="610"/>
                    </a:lnTo>
                    <a:lnTo>
                      <a:pt x="278" y="610"/>
                    </a:lnTo>
                    <a:lnTo>
                      <a:pt x="289" y="608"/>
                    </a:lnTo>
                    <a:lnTo>
                      <a:pt x="301" y="605"/>
                    </a:lnTo>
                    <a:lnTo>
                      <a:pt x="311" y="602"/>
                    </a:lnTo>
                    <a:lnTo>
                      <a:pt x="321" y="597"/>
                    </a:lnTo>
                    <a:lnTo>
                      <a:pt x="331" y="592"/>
                    </a:lnTo>
                    <a:lnTo>
                      <a:pt x="339" y="584"/>
                    </a:lnTo>
                    <a:lnTo>
                      <a:pt x="348" y="577"/>
                    </a:lnTo>
                    <a:lnTo>
                      <a:pt x="355" y="569"/>
                    </a:lnTo>
                    <a:lnTo>
                      <a:pt x="361" y="560"/>
                    </a:lnTo>
                    <a:lnTo>
                      <a:pt x="368" y="551"/>
                    </a:lnTo>
                    <a:lnTo>
                      <a:pt x="372" y="541"/>
                    </a:lnTo>
                    <a:lnTo>
                      <a:pt x="376" y="530"/>
                    </a:lnTo>
                    <a:lnTo>
                      <a:pt x="379" y="520"/>
                    </a:lnTo>
                    <a:lnTo>
                      <a:pt x="380" y="508"/>
                    </a:lnTo>
                    <a:lnTo>
                      <a:pt x="381" y="496"/>
                    </a:lnTo>
                    <a:lnTo>
                      <a:pt x="420" y="190"/>
                    </a:lnTo>
                    <a:lnTo>
                      <a:pt x="419" y="179"/>
                    </a:lnTo>
                    <a:lnTo>
                      <a:pt x="417" y="167"/>
                    </a:lnTo>
                    <a:lnTo>
                      <a:pt x="415" y="157"/>
                    </a:lnTo>
                    <a:lnTo>
                      <a:pt x="410" y="147"/>
                    </a:lnTo>
                    <a:lnTo>
                      <a:pt x="405" y="136"/>
                    </a:lnTo>
                    <a:lnTo>
                      <a:pt x="400" y="127"/>
                    </a:lnTo>
                    <a:lnTo>
                      <a:pt x="393" y="118"/>
                    </a:lnTo>
                    <a:lnTo>
                      <a:pt x="385" y="110"/>
                    </a:lnTo>
                    <a:lnTo>
                      <a:pt x="378" y="103"/>
                    </a:lnTo>
                    <a:lnTo>
                      <a:pt x="369" y="96"/>
                    </a:lnTo>
                    <a:lnTo>
                      <a:pt x="359" y="90"/>
                    </a:lnTo>
                    <a:lnTo>
                      <a:pt x="349" y="85"/>
                    </a:lnTo>
                    <a:lnTo>
                      <a:pt x="338" y="81"/>
                    </a:lnTo>
                    <a:lnTo>
                      <a:pt x="328" y="79"/>
                    </a:lnTo>
                    <a:lnTo>
                      <a:pt x="317" y="77"/>
                    </a:lnTo>
                    <a:lnTo>
                      <a:pt x="305" y="77"/>
                    </a:lnTo>
                    <a:close/>
                    <a:moveTo>
                      <a:pt x="267" y="133"/>
                    </a:moveTo>
                    <a:lnTo>
                      <a:pt x="267" y="136"/>
                    </a:lnTo>
                    <a:lnTo>
                      <a:pt x="267" y="139"/>
                    </a:lnTo>
                    <a:lnTo>
                      <a:pt x="267" y="141"/>
                    </a:lnTo>
                    <a:lnTo>
                      <a:pt x="267" y="143"/>
                    </a:lnTo>
                    <a:lnTo>
                      <a:pt x="267" y="210"/>
                    </a:lnTo>
                    <a:lnTo>
                      <a:pt x="267" y="248"/>
                    </a:lnTo>
                    <a:lnTo>
                      <a:pt x="267" y="254"/>
                    </a:lnTo>
                    <a:lnTo>
                      <a:pt x="265" y="259"/>
                    </a:lnTo>
                    <a:lnTo>
                      <a:pt x="264" y="265"/>
                    </a:lnTo>
                    <a:lnTo>
                      <a:pt x="262" y="271"/>
                    </a:lnTo>
                    <a:lnTo>
                      <a:pt x="259" y="276"/>
                    </a:lnTo>
                    <a:lnTo>
                      <a:pt x="257" y="280"/>
                    </a:lnTo>
                    <a:lnTo>
                      <a:pt x="254" y="284"/>
                    </a:lnTo>
                    <a:lnTo>
                      <a:pt x="250" y="288"/>
                    </a:lnTo>
                    <a:lnTo>
                      <a:pt x="246" y="293"/>
                    </a:lnTo>
                    <a:lnTo>
                      <a:pt x="241" y="296"/>
                    </a:lnTo>
                    <a:lnTo>
                      <a:pt x="236" y="299"/>
                    </a:lnTo>
                    <a:lnTo>
                      <a:pt x="231" y="301"/>
                    </a:lnTo>
                    <a:lnTo>
                      <a:pt x="226" y="303"/>
                    </a:lnTo>
                    <a:lnTo>
                      <a:pt x="221" y="304"/>
                    </a:lnTo>
                    <a:lnTo>
                      <a:pt x="215" y="305"/>
                    </a:lnTo>
                    <a:lnTo>
                      <a:pt x="209" y="305"/>
                    </a:lnTo>
                    <a:lnTo>
                      <a:pt x="203" y="305"/>
                    </a:lnTo>
                    <a:lnTo>
                      <a:pt x="198" y="304"/>
                    </a:lnTo>
                    <a:lnTo>
                      <a:pt x="193" y="303"/>
                    </a:lnTo>
                    <a:lnTo>
                      <a:pt x="187" y="301"/>
                    </a:lnTo>
                    <a:lnTo>
                      <a:pt x="182" y="299"/>
                    </a:lnTo>
                    <a:lnTo>
                      <a:pt x="177" y="296"/>
                    </a:lnTo>
                    <a:lnTo>
                      <a:pt x="173" y="293"/>
                    </a:lnTo>
                    <a:lnTo>
                      <a:pt x="169" y="288"/>
                    </a:lnTo>
                    <a:lnTo>
                      <a:pt x="165" y="284"/>
                    </a:lnTo>
                    <a:lnTo>
                      <a:pt x="162" y="280"/>
                    </a:lnTo>
                    <a:lnTo>
                      <a:pt x="159" y="276"/>
                    </a:lnTo>
                    <a:lnTo>
                      <a:pt x="156" y="271"/>
                    </a:lnTo>
                    <a:lnTo>
                      <a:pt x="155" y="265"/>
                    </a:lnTo>
                    <a:lnTo>
                      <a:pt x="153" y="259"/>
                    </a:lnTo>
                    <a:lnTo>
                      <a:pt x="152" y="254"/>
                    </a:lnTo>
                    <a:lnTo>
                      <a:pt x="152" y="248"/>
                    </a:lnTo>
                    <a:lnTo>
                      <a:pt x="152" y="210"/>
                    </a:lnTo>
                    <a:lnTo>
                      <a:pt x="152" y="147"/>
                    </a:lnTo>
                    <a:lnTo>
                      <a:pt x="152" y="143"/>
                    </a:lnTo>
                    <a:lnTo>
                      <a:pt x="153" y="140"/>
                    </a:lnTo>
                    <a:lnTo>
                      <a:pt x="152" y="137"/>
                    </a:lnTo>
                    <a:lnTo>
                      <a:pt x="152" y="133"/>
                    </a:lnTo>
                    <a:lnTo>
                      <a:pt x="152" y="114"/>
                    </a:lnTo>
                    <a:lnTo>
                      <a:pt x="190" y="114"/>
                    </a:lnTo>
                    <a:lnTo>
                      <a:pt x="190" y="210"/>
                    </a:lnTo>
                    <a:lnTo>
                      <a:pt x="190" y="213"/>
                    </a:lnTo>
                    <a:lnTo>
                      <a:pt x="191" y="217"/>
                    </a:lnTo>
                    <a:lnTo>
                      <a:pt x="194" y="221"/>
                    </a:lnTo>
                    <a:lnTo>
                      <a:pt x="196" y="224"/>
                    </a:lnTo>
                    <a:lnTo>
                      <a:pt x="199" y="226"/>
                    </a:lnTo>
                    <a:lnTo>
                      <a:pt x="202" y="228"/>
                    </a:lnTo>
                    <a:lnTo>
                      <a:pt x="205" y="229"/>
                    </a:lnTo>
                    <a:lnTo>
                      <a:pt x="209" y="229"/>
                    </a:lnTo>
                    <a:lnTo>
                      <a:pt x="213" y="229"/>
                    </a:lnTo>
                    <a:lnTo>
                      <a:pt x="216" y="228"/>
                    </a:lnTo>
                    <a:lnTo>
                      <a:pt x="220" y="226"/>
                    </a:lnTo>
                    <a:lnTo>
                      <a:pt x="223" y="224"/>
                    </a:lnTo>
                    <a:lnTo>
                      <a:pt x="225" y="221"/>
                    </a:lnTo>
                    <a:lnTo>
                      <a:pt x="227" y="217"/>
                    </a:lnTo>
                    <a:lnTo>
                      <a:pt x="228" y="213"/>
                    </a:lnTo>
                    <a:lnTo>
                      <a:pt x="228" y="210"/>
                    </a:lnTo>
                    <a:lnTo>
                      <a:pt x="228" y="114"/>
                    </a:lnTo>
                    <a:lnTo>
                      <a:pt x="267" y="114"/>
                    </a:lnTo>
                    <a:lnTo>
                      <a:pt x="267" y="133"/>
                    </a:lnTo>
                    <a:close/>
                  </a:path>
                </a:pathLst>
              </a:custGeom>
              <a:solidFill>
                <a:srgbClr val="F3C4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90" name="Freeform 122"/>
              <p:cNvSpPr>
                <a:spLocks noEditPoints="1"/>
              </p:cNvSpPr>
              <p:nvPr/>
            </p:nvSpPr>
            <p:spPr bwMode="auto">
              <a:xfrm>
                <a:off x="3027" y="2031"/>
                <a:ext cx="173" cy="197"/>
              </a:xfrm>
              <a:custGeom>
                <a:avLst/>
                <a:gdLst/>
                <a:ahLst/>
                <a:cxnLst>
                  <a:cxn ang="0">
                    <a:pos x="492" y="245"/>
                  </a:cxn>
                  <a:cxn ang="0">
                    <a:pos x="553" y="308"/>
                  </a:cxn>
                  <a:cxn ang="0">
                    <a:pos x="588" y="389"/>
                  </a:cxn>
                  <a:cxn ang="0">
                    <a:pos x="592" y="470"/>
                  </a:cxn>
                  <a:cxn ang="0">
                    <a:pos x="579" y="530"/>
                  </a:cxn>
                  <a:cxn ang="0">
                    <a:pos x="552" y="583"/>
                  </a:cxn>
                  <a:cxn ang="0">
                    <a:pos x="513" y="628"/>
                  </a:cxn>
                  <a:cxn ang="0">
                    <a:pos x="464" y="662"/>
                  </a:cxn>
                  <a:cxn ang="0">
                    <a:pos x="409" y="684"/>
                  </a:cxn>
                  <a:cxn ang="0">
                    <a:pos x="346" y="692"/>
                  </a:cxn>
                  <a:cxn ang="0">
                    <a:pos x="285" y="684"/>
                  </a:cxn>
                  <a:cxn ang="0">
                    <a:pos x="229" y="662"/>
                  </a:cxn>
                  <a:cxn ang="0">
                    <a:pos x="181" y="628"/>
                  </a:cxn>
                  <a:cxn ang="0">
                    <a:pos x="142" y="583"/>
                  </a:cxn>
                  <a:cxn ang="0">
                    <a:pos x="115" y="530"/>
                  </a:cxn>
                  <a:cxn ang="0">
                    <a:pos x="101" y="470"/>
                  </a:cxn>
                  <a:cxn ang="0">
                    <a:pos x="106" y="389"/>
                  </a:cxn>
                  <a:cxn ang="0">
                    <a:pos x="141" y="308"/>
                  </a:cxn>
                  <a:cxn ang="0">
                    <a:pos x="201" y="245"/>
                  </a:cxn>
                  <a:cxn ang="0">
                    <a:pos x="235" y="117"/>
                  </a:cxn>
                  <a:cxn ang="0">
                    <a:pos x="172" y="146"/>
                  </a:cxn>
                  <a:cxn ang="0">
                    <a:pos x="117" y="186"/>
                  </a:cxn>
                  <a:cxn ang="0">
                    <a:pos x="71" y="236"/>
                  </a:cxn>
                  <a:cxn ang="0">
                    <a:pos x="35" y="294"/>
                  </a:cxn>
                  <a:cxn ang="0">
                    <a:pos x="12" y="360"/>
                  </a:cxn>
                  <a:cxn ang="0">
                    <a:pos x="1" y="429"/>
                  </a:cxn>
                  <a:cxn ang="0">
                    <a:pos x="8" y="514"/>
                  </a:cxn>
                  <a:cxn ang="0">
                    <a:pos x="35" y="594"/>
                  </a:cxn>
                  <a:cxn ang="0">
                    <a:pos x="79" y="665"/>
                  </a:cxn>
                  <a:cxn ang="0">
                    <a:pos x="140" y="721"/>
                  </a:cxn>
                  <a:cxn ang="0">
                    <a:pos x="212" y="763"/>
                  </a:cxn>
                  <a:cxn ang="0">
                    <a:pos x="294" y="787"/>
                  </a:cxn>
                  <a:cxn ang="0">
                    <a:pos x="382" y="789"/>
                  </a:cxn>
                  <a:cxn ang="0">
                    <a:pos x="466" y="769"/>
                  </a:cxn>
                  <a:cxn ang="0">
                    <a:pos x="540" y="732"/>
                  </a:cxn>
                  <a:cxn ang="0">
                    <a:pos x="603" y="678"/>
                  </a:cxn>
                  <a:cxn ang="0">
                    <a:pos x="651" y="610"/>
                  </a:cxn>
                  <a:cxn ang="0">
                    <a:pos x="682" y="531"/>
                  </a:cxn>
                  <a:cxn ang="0">
                    <a:pos x="692" y="444"/>
                  </a:cxn>
                  <a:cxn ang="0">
                    <a:pos x="685" y="373"/>
                  </a:cxn>
                  <a:cxn ang="0">
                    <a:pos x="664" y="306"/>
                  </a:cxn>
                  <a:cxn ang="0">
                    <a:pos x="631" y="247"/>
                  </a:cxn>
                  <a:cxn ang="0">
                    <a:pos x="587" y="195"/>
                  </a:cxn>
                  <a:cxn ang="0">
                    <a:pos x="533" y="153"/>
                  </a:cxn>
                  <a:cxn ang="0">
                    <a:pos x="473" y="122"/>
                  </a:cxn>
                  <a:cxn ang="0">
                    <a:pos x="366" y="391"/>
                  </a:cxn>
                  <a:cxn ang="0">
                    <a:pos x="395" y="355"/>
                  </a:cxn>
                  <a:cxn ang="0">
                    <a:pos x="388" y="21"/>
                  </a:cxn>
                  <a:cxn ang="0">
                    <a:pos x="346" y="0"/>
                  </a:cxn>
                  <a:cxn ang="0">
                    <a:pos x="306" y="21"/>
                  </a:cxn>
                  <a:cxn ang="0">
                    <a:pos x="298" y="355"/>
                  </a:cxn>
                  <a:cxn ang="0">
                    <a:pos x="328" y="391"/>
                  </a:cxn>
                </a:cxnLst>
                <a:rect l="0" t="0" r="r" b="b"/>
                <a:pathLst>
                  <a:path w="692" h="790">
                    <a:moveTo>
                      <a:pt x="445" y="113"/>
                    </a:moveTo>
                    <a:lnTo>
                      <a:pt x="445" y="218"/>
                    </a:lnTo>
                    <a:lnTo>
                      <a:pt x="462" y="226"/>
                    </a:lnTo>
                    <a:lnTo>
                      <a:pt x="477" y="235"/>
                    </a:lnTo>
                    <a:lnTo>
                      <a:pt x="492" y="245"/>
                    </a:lnTo>
                    <a:lnTo>
                      <a:pt x="506" y="255"/>
                    </a:lnTo>
                    <a:lnTo>
                      <a:pt x="518" y="267"/>
                    </a:lnTo>
                    <a:lnTo>
                      <a:pt x="531" y="279"/>
                    </a:lnTo>
                    <a:lnTo>
                      <a:pt x="542" y="293"/>
                    </a:lnTo>
                    <a:lnTo>
                      <a:pt x="553" y="308"/>
                    </a:lnTo>
                    <a:lnTo>
                      <a:pt x="562" y="323"/>
                    </a:lnTo>
                    <a:lnTo>
                      <a:pt x="571" y="339"/>
                    </a:lnTo>
                    <a:lnTo>
                      <a:pt x="577" y="354"/>
                    </a:lnTo>
                    <a:lnTo>
                      <a:pt x="583" y="372"/>
                    </a:lnTo>
                    <a:lnTo>
                      <a:pt x="588" y="389"/>
                    </a:lnTo>
                    <a:lnTo>
                      <a:pt x="591" y="408"/>
                    </a:lnTo>
                    <a:lnTo>
                      <a:pt x="593" y="425"/>
                    </a:lnTo>
                    <a:lnTo>
                      <a:pt x="594" y="444"/>
                    </a:lnTo>
                    <a:lnTo>
                      <a:pt x="593" y="458"/>
                    </a:lnTo>
                    <a:lnTo>
                      <a:pt x="592" y="470"/>
                    </a:lnTo>
                    <a:lnTo>
                      <a:pt x="591" y="483"/>
                    </a:lnTo>
                    <a:lnTo>
                      <a:pt x="589" y="494"/>
                    </a:lnTo>
                    <a:lnTo>
                      <a:pt x="586" y="507"/>
                    </a:lnTo>
                    <a:lnTo>
                      <a:pt x="583" y="518"/>
                    </a:lnTo>
                    <a:lnTo>
                      <a:pt x="579" y="530"/>
                    </a:lnTo>
                    <a:lnTo>
                      <a:pt x="575" y="541"/>
                    </a:lnTo>
                    <a:lnTo>
                      <a:pt x="569" y="551"/>
                    </a:lnTo>
                    <a:lnTo>
                      <a:pt x="564" y="562"/>
                    </a:lnTo>
                    <a:lnTo>
                      <a:pt x="558" y="572"/>
                    </a:lnTo>
                    <a:lnTo>
                      <a:pt x="552" y="583"/>
                    </a:lnTo>
                    <a:lnTo>
                      <a:pt x="544" y="592"/>
                    </a:lnTo>
                    <a:lnTo>
                      <a:pt x="537" y="601"/>
                    </a:lnTo>
                    <a:lnTo>
                      <a:pt x="530" y="611"/>
                    </a:lnTo>
                    <a:lnTo>
                      <a:pt x="522" y="619"/>
                    </a:lnTo>
                    <a:lnTo>
                      <a:pt x="513" y="628"/>
                    </a:lnTo>
                    <a:lnTo>
                      <a:pt x="504" y="635"/>
                    </a:lnTo>
                    <a:lnTo>
                      <a:pt x="494" y="642"/>
                    </a:lnTo>
                    <a:lnTo>
                      <a:pt x="485" y="649"/>
                    </a:lnTo>
                    <a:lnTo>
                      <a:pt x="475" y="656"/>
                    </a:lnTo>
                    <a:lnTo>
                      <a:pt x="464" y="662"/>
                    </a:lnTo>
                    <a:lnTo>
                      <a:pt x="454" y="667"/>
                    </a:lnTo>
                    <a:lnTo>
                      <a:pt x="443" y="672"/>
                    </a:lnTo>
                    <a:lnTo>
                      <a:pt x="432" y="677"/>
                    </a:lnTo>
                    <a:lnTo>
                      <a:pt x="420" y="681"/>
                    </a:lnTo>
                    <a:lnTo>
                      <a:pt x="409" y="684"/>
                    </a:lnTo>
                    <a:lnTo>
                      <a:pt x="396" y="687"/>
                    </a:lnTo>
                    <a:lnTo>
                      <a:pt x="385" y="689"/>
                    </a:lnTo>
                    <a:lnTo>
                      <a:pt x="372" y="690"/>
                    </a:lnTo>
                    <a:lnTo>
                      <a:pt x="360" y="691"/>
                    </a:lnTo>
                    <a:lnTo>
                      <a:pt x="346" y="692"/>
                    </a:lnTo>
                    <a:lnTo>
                      <a:pt x="334" y="691"/>
                    </a:lnTo>
                    <a:lnTo>
                      <a:pt x="321" y="690"/>
                    </a:lnTo>
                    <a:lnTo>
                      <a:pt x="309" y="689"/>
                    </a:lnTo>
                    <a:lnTo>
                      <a:pt x="297" y="687"/>
                    </a:lnTo>
                    <a:lnTo>
                      <a:pt x="285" y="684"/>
                    </a:lnTo>
                    <a:lnTo>
                      <a:pt x="273" y="681"/>
                    </a:lnTo>
                    <a:lnTo>
                      <a:pt x="262" y="677"/>
                    </a:lnTo>
                    <a:lnTo>
                      <a:pt x="250" y="672"/>
                    </a:lnTo>
                    <a:lnTo>
                      <a:pt x="240" y="667"/>
                    </a:lnTo>
                    <a:lnTo>
                      <a:pt x="229" y="662"/>
                    </a:lnTo>
                    <a:lnTo>
                      <a:pt x="218" y="656"/>
                    </a:lnTo>
                    <a:lnTo>
                      <a:pt x="209" y="649"/>
                    </a:lnTo>
                    <a:lnTo>
                      <a:pt x="199" y="642"/>
                    </a:lnTo>
                    <a:lnTo>
                      <a:pt x="190" y="635"/>
                    </a:lnTo>
                    <a:lnTo>
                      <a:pt x="181" y="628"/>
                    </a:lnTo>
                    <a:lnTo>
                      <a:pt x="172" y="619"/>
                    </a:lnTo>
                    <a:lnTo>
                      <a:pt x="164" y="611"/>
                    </a:lnTo>
                    <a:lnTo>
                      <a:pt x="156" y="601"/>
                    </a:lnTo>
                    <a:lnTo>
                      <a:pt x="148" y="592"/>
                    </a:lnTo>
                    <a:lnTo>
                      <a:pt x="142" y="583"/>
                    </a:lnTo>
                    <a:lnTo>
                      <a:pt x="136" y="572"/>
                    </a:lnTo>
                    <a:lnTo>
                      <a:pt x="130" y="562"/>
                    </a:lnTo>
                    <a:lnTo>
                      <a:pt x="124" y="551"/>
                    </a:lnTo>
                    <a:lnTo>
                      <a:pt x="119" y="541"/>
                    </a:lnTo>
                    <a:lnTo>
                      <a:pt x="115" y="530"/>
                    </a:lnTo>
                    <a:lnTo>
                      <a:pt x="111" y="518"/>
                    </a:lnTo>
                    <a:lnTo>
                      <a:pt x="108" y="507"/>
                    </a:lnTo>
                    <a:lnTo>
                      <a:pt x="105" y="494"/>
                    </a:lnTo>
                    <a:lnTo>
                      <a:pt x="102" y="483"/>
                    </a:lnTo>
                    <a:lnTo>
                      <a:pt x="101" y="470"/>
                    </a:lnTo>
                    <a:lnTo>
                      <a:pt x="100" y="458"/>
                    </a:lnTo>
                    <a:lnTo>
                      <a:pt x="99" y="444"/>
                    </a:lnTo>
                    <a:lnTo>
                      <a:pt x="100" y="425"/>
                    </a:lnTo>
                    <a:lnTo>
                      <a:pt x="102" y="408"/>
                    </a:lnTo>
                    <a:lnTo>
                      <a:pt x="106" y="389"/>
                    </a:lnTo>
                    <a:lnTo>
                      <a:pt x="111" y="372"/>
                    </a:lnTo>
                    <a:lnTo>
                      <a:pt x="116" y="354"/>
                    </a:lnTo>
                    <a:lnTo>
                      <a:pt x="123" y="339"/>
                    </a:lnTo>
                    <a:lnTo>
                      <a:pt x="132" y="323"/>
                    </a:lnTo>
                    <a:lnTo>
                      <a:pt x="141" y="308"/>
                    </a:lnTo>
                    <a:lnTo>
                      <a:pt x="151" y="293"/>
                    </a:lnTo>
                    <a:lnTo>
                      <a:pt x="163" y="279"/>
                    </a:lnTo>
                    <a:lnTo>
                      <a:pt x="175" y="267"/>
                    </a:lnTo>
                    <a:lnTo>
                      <a:pt x="188" y="255"/>
                    </a:lnTo>
                    <a:lnTo>
                      <a:pt x="201" y="245"/>
                    </a:lnTo>
                    <a:lnTo>
                      <a:pt x="216" y="235"/>
                    </a:lnTo>
                    <a:lnTo>
                      <a:pt x="232" y="226"/>
                    </a:lnTo>
                    <a:lnTo>
                      <a:pt x="248" y="218"/>
                    </a:lnTo>
                    <a:lnTo>
                      <a:pt x="248" y="113"/>
                    </a:lnTo>
                    <a:lnTo>
                      <a:pt x="235" y="117"/>
                    </a:lnTo>
                    <a:lnTo>
                      <a:pt x="221" y="122"/>
                    </a:lnTo>
                    <a:lnTo>
                      <a:pt x="209" y="127"/>
                    </a:lnTo>
                    <a:lnTo>
                      <a:pt x="196" y="133"/>
                    </a:lnTo>
                    <a:lnTo>
                      <a:pt x="184" y="140"/>
                    </a:lnTo>
                    <a:lnTo>
                      <a:pt x="172" y="146"/>
                    </a:lnTo>
                    <a:lnTo>
                      <a:pt x="161" y="153"/>
                    </a:lnTo>
                    <a:lnTo>
                      <a:pt x="149" y="161"/>
                    </a:lnTo>
                    <a:lnTo>
                      <a:pt x="138" y="169"/>
                    </a:lnTo>
                    <a:lnTo>
                      <a:pt x="127" y="177"/>
                    </a:lnTo>
                    <a:lnTo>
                      <a:pt x="117" y="186"/>
                    </a:lnTo>
                    <a:lnTo>
                      <a:pt x="107" y="195"/>
                    </a:lnTo>
                    <a:lnTo>
                      <a:pt x="97" y="205"/>
                    </a:lnTo>
                    <a:lnTo>
                      <a:pt x="88" y="215"/>
                    </a:lnTo>
                    <a:lnTo>
                      <a:pt x="79" y="225"/>
                    </a:lnTo>
                    <a:lnTo>
                      <a:pt x="71" y="236"/>
                    </a:lnTo>
                    <a:lnTo>
                      <a:pt x="63" y="247"/>
                    </a:lnTo>
                    <a:lnTo>
                      <a:pt x="56" y="259"/>
                    </a:lnTo>
                    <a:lnTo>
                      <a:pt x="48" y="270"/>
                    </a:lnTo>
                    <a:lnTo>
                      <a:pt x="41" y="281"/>
                    </a:lnTo>
                    <a:lnTo>
                      <a:pt x="35" y="294"/>
                    </a:lnTo>
                    <a:lnTo>
                      <a:pt x="29" y="306"/>
                    </a:lnTo>
                    <a:lnTo>
                      <a:pt x="24" y="320"/>
                    </a:lnTo>
                    <a:lnTo>
                      <a:pt x="19" y="333"/>
                    </a:lnTo>
                    <a:lnTo>
                      <a:pt x="15" y="346"/>
                    </a:lnTo>
                    <a:lnTo>
                      <a:pt x="12" y="360"/>
                    </a:lnTo>
                    <a:lnTo>
                      <a:pt x="9" y="373"/>
                    </a:lnTo>
                    <a:lnTo>
                      <a:pt x="5" y="387"/>
                    </a:lnTo>
                    <a:lnTo>
                      <a:pt x="3" y="401"/>
                    </a:lnTo>
                    <a:lnTo>
                      <a:pt x="2" y="416"/>
                    </a:lnTo>
                    <a:lnTo>
                      <a:pt x="1" y="429"/>
                    </a:lnTo>
                    <a:lnTo>
                      <a:pt x="0" y="444"/>
                    </a:lnTo>
                    <a:lnTo>
                      <a:pt x="1" y="462"/>
                    </a:lnTo>
                    <a:lnTo>
                      <a:pt x="2" y="480"/>
                    </a:lnTo>
                    <a:lnTo>
                      <a:pt x="4" y="497"/>
                    </a:lnTo>
                    <a:lnTo>
                      <a:pt x="8" y="514"/>
                    </a:lnTo>
                    <a:lnTo>
                      <a:pt x="12" y="531"/>
                    </a:lnTo>
                    <a:lnTo>
                      <a:pt x="16" y="547"/>
                    </a:lnTo>
                    <a:lnTo>
                      <a:pt x="22" y="564"/>
                    </a:lnTo>
                    <a:lnTo>
                      <a:pt x="28" y="580"/>
                    </a:lnTo>
                    <a:lnTo>
                      <a:pt x="35" y="594"/>
                    </a:lnTo>
                    <a:lnTo>
                      <a:pt x="43" y="610"/>
                    </a:lnTo>
                    <a:lnTo>
                      <a:pt x="51" y="624"/>
                    </a:lnTo>
                    <a:lnTo>
                      <a:pt x="60" y="638"/>
                    </a:lnTo>
                    <a:lnTo>
                      <a:pt x="69" y="652"/>
                    </a:lnTo>
                    <a:lnTo>
                      <a:pt x="79" y="665"/>
                    </a:lnTo>
                    <a:lnTo>
                      <a:pt x="91" y="678"/>
                    </a:lnTo>
                    <a:lnTo>
                      <a:pt x="102" y="689"/>
                    </a:lnTo>
                    <a:lnTo>
                      <a:pt x="114" y="701"/>
                    </a:lnTo>
                    <a:lnTo>
                      <a:pt x="126" y="712"/>
                    </a:lnTo>
                    <a:lnTo>
                      <a:pt x="140" y="721"/>
                    </a:lnTo>
                    <a:lnTo>
                      <a:pt x="154" y="732"/>
                    </a:lnTo>
                    <a:lnTo>
                      <a:pt x="167" y="740"/>
                    </a:lnTo>
                    <a:lnTo>
                      <a:pt x="182" y="748"/>
                    </a:lnTo>
                    <a:lnTo>
                      <a:pt x="197" y="757"/>
                    </a:lnTo>
                    <a:lnTo>
                      <a:pt x="212" y="763"/>
                    </a:lnTo>
                    <a:lnTo>
                      <a:pt x="228" y="769"/>
                    </a:lnTo>
                    <a:lnTo>
                      <a:pt x="244" y="775"/>
                    </a:lnTo>
                    <a:lnTo>
                      <a:pt x="261" y="780"/>
                    </a:lnTo>
                    <a:lnTo>
                      <a:pt x="278" y="784"/>
                    </a:lnTo>
                    <a:lnTo>
                      <a:pt x="294" y="787"/>
                    </a:lnTo>
                    <a:lnTo>
                      <a:pt x="312" y="789"/>
                    </a:lnTo>
                    <a:lnTo>
                      <a:pt x="329" y="790"/>
                    </a:lnTo>
                    <a:lnTo>
                      <a:pt x="346" y="790"/>
                    </a:lnTo>
                    <a:lnTo>
                      <a:pt x="365" y="790"/>
                    </a:lnTo>
                    <a:lnTo>
                      <a:pt x="382" y="789"/>
                    </a:lnTo>
                    <a:lnTo>
                      <a:pt x="400" y="787"/>
                    </a:lnTo>
                    <a:lnTo>
                      <a:pt x="416" y="784"/>
                    </a:lnTo>
                    <a:lnTo>
                      <a:pt x="433" y="780"/>
                    </a:lnTo>
                    <a:lnTo>
                      <a:pt x="450" y="775"/>
                    </a:lnTo>
                    <a:lnTo>
                      <a:pt x="466" y="769"/>
                    </a:lnTo>
                    <a:lnTo>
                      <a:pt x="482" y="763"/>
                    </a:lnTo>
                    <a:lnTo>
                      <a:pt x="496" y="757"/>
                    </a:lnTo>
                    <a:lnTo>
                      <a:pt x="512" y="748"/>
                    </a:lnTo>
                    <a:lnTo>
                      <a:pt x="527" y="740"/>
                    </a:lnTo>
                    <a:lnTo>
                      <a:pt x="540" y="732"/>
                    </a:lnTo>
                    <a:lnTo>
                      <a:pt x="554" y="721"/>
                    </a:lnTo>
                    <a:lnTo>
                      <a:pt x="567" y="712"/>
                    </a:lnTo>
                    <a:lnTo>
                      <a:pt x="580" y="701"/>
                    </a:lnTo>
                    <a:lnTo>
                      <a:pt x="591" y="689"/>
                    </a:lnTo>
                    <a:lnTo>
                      <a:pt x="603" y="678"/>
                    </a:lnTo>
                    <a:lnTo>
                      <a:pt x="614" y="665"/>
                    </a:lnTo>
                    <a:lnTo>
                      <a:pt x="624" y="652"/>
                    </a:lnTo>
                    <a:lnTo>
                      <a:pt x="634" y="638"/>
                    </a:lnTo>
                    <a:lnTo>
                      <a:pt x="642" y="624"/>
                    </a:lnTo>
                    <a:lnTo>
                      <a:pt x="651" y="610"/>
                    </a:lnTo>
                    <a:lnTo>
                      <a:pt x="659" y="594"/>
                    </a:lnTo>
                    <a:lnTo>
                      <a:pt x="665" y="580"/>
                    </a:lnTo>
                    <a:lnTo>
                      <a:pt x="672" y="564"/>
                    </a:lnTo>
                    <a:lnTo>
                      <a:pt x="678" y="547"/>
                    </a:lnTo>
                    <a:lnTo>
                      <a:pt x="682" y="531"/>
                    </a:lnTo>
                    <a:lnTo>
                      <a:pt x="686" y="514"/>
                    </a:lnTo>
                    <a:lnTo>
                      <a:pt x="689" y="497"/>
                    </a:lnTo>
                    <a:lnTo>
                      <a:pt x="691" y="480"/>
                    </a:lnTo>
                    <a:lnTo>
                      <a:pt x="692" y="462"/>
                    </a:lnTo>
                    <a:lnTo>
                      <a:pt x="692" y="444"/>
                    </a:lnTo>
                    <a:lnTo>
                      <a:pt x="692" y="429"/>
                    </a:lnTo>
                    <a:lnTo>
                      <a:pt x="691" y="416"/>
                    </a:lnTo>
                    <a:lnTo>
                      <a:pt x="690" y="401"/>
                    </a:lnTo>
                    <a:lnTo>
                      <a:pt x="688" y="387"/>
                    </a:lnTo>
                    <a:lnTo>
                      <a:pt x="685" y="373"/>
                    </a:lnTo>
                    <a:lnTo>
                      <a:pt x="682" y="360"/>
                    </a:lnTo>
                    <a:lnTo>
                      <a:pt x="679" y="346"/>
                    </a:lnTo>
                    <a:lnTo>
                      <a:pt x="675" y="333"/>
                    </a:lnTo>
                    <a:lnTo>
                      <a:pt x="670" y="320"/>
                    </a:lnTo>
                    <a:lnTo>
                      <a:pt x="664" y="306"/>
                    </a:lnTo>
                    <a:lnTo>
                      <a:pt x="659" y="294"/>
                    </a:lnTo>
                    <a:lnTo>
                      <a:pt x="653" y="281"/>
                    </a:lnTo>
                    <a:lnTo>
                      <a:pt x="646" y="270"/>
                    </a:lnTo>
                    <a:lnTo>
                      <a:pt x="638" y="259"/>
                    </a:lnTo>
                    <a:lnTo>
                      <a:pt x="631" y="247"/>
                    </a:lnTo>
                    <a:lnTo>
                      <a:pt x="623" y="236"/>
                    </a:lnTo>
                    <a:lnTo>
                      <a:pt x="614" y="225"/>
                    </a:lnTo>
                    <a:lnTo>
                      <a:pt x="606" y="215"/>
                    </a:lnTo>
                    <a:lnTo>
                      <a:pt x="597" y="205"/>
                    </a:lnTo>
                    <a:lnTo>
                      <a:pt x="587" y="195"/>
                    </a:lnTo>
                    <a:lnTo>
                      <a:pt x="577" y="186"/>
                    </a:lnTo>
                    <a:lnTo>
                      <a:pt x="566" y="177"/>
                    </a:lnTo>
                    <a:lnTo>
                      <a:pt x="556" y="169"/>
                    </a:lnTo>
                    <a:lnTo>
                      <a:pt x="544" y="161"/>
                    </a:lnTo>
                    <a:lnTo>
                      <a:pt x="533" y="153"/>
                    </a:lnTo>
                    <a:lnTo>
                      <a:pt x="522" y="146"/>
                    </a:lnTo>
                    <a:lnTo>
                      <a:pt x="510" y="140"/>
                    </a:lnTo>
                    <a:lnTo>
                      <a:pt x="498" y="133"/>
                    </a:lnTo>
                    <a:lnTo>
                      <a:pt x="485" y="127"/>
                    </a:lnTo>
                    <a:lnTo>
                      <a:pt x="473" y="122"/>
                    </a:lnTo>
                    <a:lnTo>
                      <a:pt x="459" y="117"/>
                    </a:lnTo>
                    <a:lnTo>
                      <a:pt x="445" y="113"/>
                    </a:lnTo>
                    <a:close/>
                    <a:moveTo>
                      <a:pt x="346" y="395"/>
                    </a:moveTo>
                    <a:lnTo>
                      <a:pt x="357" y="394"/>
                    </a:lnTo>
                    <a:lnTo>
                      <a:pt x="366" y="391"/>
                    </a:lnTo>
                    <a:lnTo>
                      <a:pt x="375" y="387"/>
                    </a:lnTo>
                    <a:lnTo>
                      <a:pt x="382" y="380"/>
                    </a:lnTo>
                    <a:lnTo>
                      <a:pt x="388" y="373"/>
                    </a:lnTo>
                    <a:lnTo>
                      <a:pt x="392" y="365"/>
                    </a:lnTo>
                    <a:lnTo>
                      <a:pt x="395" y="355"/>
                    </a:lnTo>
                    <a:lnTo>
                      <a:pt x="396" y="346"/>
                    </a:lnTo>
                    <a:lnTo>
                      <a:pt x="396" y="49"/>
                    </a:lnTo>
                    <a:lnTo>
                      <a:pt x="395" y="39"/>
                    </a:lnTo>
                    <a:lnTo>
                      <a:pt x="392" y="30"/>
                    </a:lnTo>
                    <a:lnTo>
                      <a:pt x="388" y="21"/>
                    </a:lnTo>
                    <a:lnTo>
                      <a:pt x="382" y="14"/>
                    </a:lnTo>
                    <a:lnTo>
                      <a:pt x="375" y="8"/>
                    </a:lnTo>
                    <a:lnTo>
                      <a:pt x="366" y="3"/>
                    </a:lnTo>
                    <a:lnTo>
                      <a:pt x="357" y="1"/>
                    </a:lnTo>
                    <a:lnTo>
                      <a:pt x="346" y="0"/>
                    </a:lnTo>
                    <a:lnTo>
                      <a:pt x="337" y="1"/>
                    </a:lnTo>
                    <a:lnTo>
                      <a:pt x="328" y="3"/>
                    </a:lnTo>
                    <a:lnTo>
                      <a:pt x="319" y="8"/>
                    </a:lnTo>
                    <a:lnTo>
                      <a:pt x="312" y="14"/>
                    </a:lnTo>
                    <a:lnTo>
                      <a:pt x="306" y="21"/>
                    </a:lnTo>
                    <a:lnTo>
                      <a:pt x="302" y="30"/>
                    </a:lnTo>
                    <a:lnTo>
                      <a:pt x="298" y="39"/>
                    </a:lnTo>
                    <a:lnTo>
                      <a:pt x="297" y="49"/>
                    </a:lnTo>
                    <a:lnTo>
                      <a:pt x="297" y="346"/>
                    </a:lnTo>
                    <a:lnTo>
                      <a:pt x="298" y="355"/>
                    </a:lnTo>
                    <a:lnTo>
                      <a:pt x="302" y="365"/>
                    </a:lnTo>
                    <a:lnTo>
                      <a:pt x="306" y="373"/>
                    </a:lnTo>
                    <a:lnTo>
                      <a:pt x="312" y="380"/>
                    </a:lnTo>
                    <a:lnTo>
                      <a:pt x="319" y="387"/>
                    </a:lnTo>
                    <a:lnTo>
                      <a:pt x="328" y="391"/>
                    </a:lnTo>
                    <a:lnTo>
                      <a:pt x="337" y="394"/>
                    </a:lnTo>
                    <a:lnTo>
                      <a:pt x="346" y="395"/>
                    </a:lnTo>
                    <a:close/>
                  </a:path>
                </a:pathLst>
              </a:custGeom>
              <a:solidFill>
                <a:srgbClr val="7A69A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91" name="Freeform 123"/>
              <p:cNvSpPr>
                <a:spLocks noEditPoints="1"/>
              </p:cNvSpPr>
              <p:nvPr/>
            </p:nvSpPr>
            <p:spPr bwMode="auto">
              <a:xfrm>
                <a:off x="2867" y="1900"/>
                <a:ext cx="172" cy="232"/>
              </a:xfrm>
              <a:custGeom>
                <a:avLst/>
                <a:gdLst/>
                <a:ahLst/>
                <a:cxnLst>
                  <a:cxn ang="0">
                    <a:pos x="229" y="390"/>
                  </a:cxn>
                  <a:cxn ang="0">
                    <a:pos x="258" y="348"/>
                  </a:cxn>
                  <a:cxn ang="0">
                    <a:pos x="258" y="0"/>
                  </a:cxn>
                  <a:cxn ang="0">
                    <a:pos x="82" y="0"/>
                  </a:cxn>
                  <a:cxn ang="0">
                    <a:pos x="82" y="289"/>
                  </a:cxn>
                  <a:cxn ang="0">
                    <a:pos x="218" y="392"/>
                  </a:cxn>
                  <a:cxn ang="0">
                    <a:pos x="229" y="390"/>
                  </a:cxn>
                  <a:cxn ang="0">
                    <a:pos x="606" y="289"/>
                  </a:cxn>
                  <a:cxn ang="0">
                    <a:pos x="606" y="0"/>
                  </a:cxn>
                  <a:cxn ang="0">
                    <a:pos x="432" y="0"/>
                  </a:cxn>
                  <a:cxn ang="0">
                    <a:pos x="432" y="318"/>
                  </a:cxn>
                  <a:cxn ang="0">
                    <a:pos x="469" y="393"/>
                  </a:cxn>
                  <a:cxn ang="0">
                    <a:pos x="606" y="289"/>
                  </a:cxn>
                  <a:cxn ang="0">
                    <a:pos x="688" y="539"/>
                  </a:cxn>
                  <a:cxn ang="0">
                    <a:pos x="459" y="505"/>
                  </a:cxn>
                  <a:cxn ang="0">
                    <a:pos x="351" y="294"/>
                  </a:cxn>
                  <a:cxn ang="0">
                    <a:pos x="229" y="505"/>
                  </a:cxn>
                  <a:cxn ang="0">
                    <a:pos x="0" y="539"/>
                  </a:cxn>
                  <a:cxn ang="0">
                    <a:pos x="166" y="701"/>
                  </a:cxn>
                  <a:cxn ang="0">
                    <a:pos x="127" y="930"/>
                  </a:cxn>
                  <a:cxn ang="0">
                    <a:pos x="350" y="823"/>
                  </a:cxn>
                  <a:cxn ang="0">
                    <a:pos x="562" y="930"/>
                  </a:cxn>
                  <a:cxn ang="0">
                    <a:pos x="522" y="701"/>
                  </a:cxn>
                  <a:cxn ang="0">
                    <a:pos x="688" y="539"/>
                  </a:cxn>
                </a:cxnLst>
                <a:rect l="0" t="0" r="r" b="b"/>
                <a:pathLst>
                  <a:path w="688" h="930">
                    <a:moveTo>
                      <a:pt x="229" y="390"/>
                    </a:moveTo>
                    <a:lnTo>
                      <a:pt x="258" y="348"/>
                    </a:lnTo>
                    <a:lnTo>
                      <a:pt x="258" y="0"/>
                    </a:lnTo>
                    <a:lnTo>
                      <a:pt x="82" y="0"/>
                    </a:lnTo>
                    <a:lnTo>
                      <a:pt x="82" y="289"/>
                    </a:lnTo>
                    <a:lnTo>
                      <a:pt x="218" y="392"/>
                    </a:lnTo>
                    <a:lnTo>
                      <a:pt x="229" y="390"/>
                    </a:lnTo>
                    <a:close/>
                    <a:moveTo>
                      <a:pt x="606" y="289"/>
                    </a:moveTo>
                    <a:lnTo>
                      <a:pt x="606" y="0"/>
                    </a:lnTo>
                    <a:lnTo>
                      <a:pt x="432" y="0"/>
                    </a:lnTo>
                    <a:lnTo>
                      <a:pt x="432" y="318"/>
                    </a:lnTo>
                    <a:lnTo>
                      <a:pt x="469" y="393"/>
                    </a:lnTo>
                    <a:lnTo>
                      <a:pt x="606" y="289"/>
                    </a:lnTo>
                    <a:close/>
                    <a:moveTo>
                      <a:pt x="688" y="539"/>
                    </a:moveTo>
                    <a:lnTo>
                      <a:pt x="459" y="505"/>
                    </a:lnTo>
                    <a:lnTo>
                      <a:pt x="351" y="294"/>
                    </a:lnTo>
                    <a:lnTo>
                      <a:pt x="229" y="505"/>
                    </a:lnTo>
                    <a:lnTo>
                      <a:pt x="0" y="539"/>
                    </a:lnTo>
                    <a:lnTo>
                      <a:pt x="166" y="701"/>
                    </a:lnTo>
                    <a:lnTo>
                      <a:pt x="127" y="930"/>
                    </a:lnTo>
                    <a:lnTo>
                      <a:pt x="350" y="823"/>
                    </a:lnTo>
                    <a:lnTo>
                      <a:pt x="562" y="930"/>
                    </a:lnTo>
                    <a:lnTo>
                      <a:pt x="522" y="701"/>
                    </a:lnTo>
                    <a:lnTo>
                      <a:pt x="688" y="539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92" name="Freeform 124"/>
              <p:cNvSpPr>
                <a:spLocks noEditPoints="1"/>
              </p:cNvSpPr>
              <p:nvPr/>
            </p:nvSpPr>
            <p:spPr bwMode="auto">
              <a:xfrm>
                <a:off x="2199" y="2029"/>
                <a:ext cx="442" cy="707"/>
              </a:xfrm>
              <a:custGeom>
                <a:avLst/>
                <a:gdLst/>
                <a:ahLst/>
                <a:cxnLst>
                  <a:cxn ang="0">
                    <a:pos x="1415" y="2298"/>
                  </a:cxn>
                  <a:cxn ang="0">
                    <a:pos x="355" y="2121"/>
                  </a:cxn>
                  <a:cxn ang="0">
                    <a:pos x="884" y="0"/>
                  </a:cxn>
                  <a:cxn ang="0">
                    <a:pos x="795" y="5"/>
                  </a:cxn>
                  <a:cxn ang="0">
                    <a:pos x="707" y="18"/>
                  </a:cxn>
                  <a:cxn ang="0">
                    <a:pos x="621" y="40"/>
                  </a:cxn>
                  <a:cxn ang="0">
                    <a:pos x="540" y="70"/>
                  </a:cxn>
                  <a:cxn ang="0">
                    <a:pos x="463" y="107"/>
                  </a:cxn>
                  <a:cxn ang="0">
                    <a:pos x="390" y="151"/>
                  </a:cxn>
                  <a:cxn ang="0">
                    <a:pos x="322" y="202"/>
                  </a:cxn>
                  <a:cxn ang="0">
                    <a:pos x="260" y="259"/>
                  </a:cxn>
                  <a:cxn ang="0">
                    <a:pos x="202" y="322"/>
                  </a:cxn>
                  <a:cxn ang="0">
                    <a:pos x="151" y="390"/>
                  </a:cxn>
                  <a:cxn ang="0">
                    <a:pos x="108" y="463"/>
                  </a:cxn>
                  <a:cxn ang="0">
                    <a:pos x="70" y="540"/>
                  </a:cxn>
                  <a:cxn ang="0">
                    <a:pos x="41" y="621"/>
                  </a:cxn>
                  <a:cxn ang="0">
                    <a:pos x="19" y="705"/>
                  </a:cxn>
                  <a:cxn ang="0">
                    <a:pos x="5" y="794"/>
                  </a:cxn>
                  <a:cxn ang="0">
                    <a:pos x="0" y="884"/>
                  </a:cxn>
                  <a:cxn ang="0">
                    <a:pos x="3" y="957"/>
                  </a:cxn>
                  <a:cxn ang="0">
                    <a:pos x="13" y="1028"/>
                  </a:cxn>
                  <a:cxn ang="0">
                    <a:pos x="27" y="1096"/>
                  </a:cxn>
                  <a:cxn ang="0">
                    <a:pos x="47" y="1163"/>
                  </a:cxn>
                  <a:cxn ang="0">
                    <a:pos x="72" y="1228"/>
                  </a:cxn>
                  <a:cxn ang="0">
                    <a:pos x="102" y="1290"/>
                  </a:cxn>
                  <a:cxn ang="0">
                    <a:pos x="137" y="1350"/>
                  </a:cxn>
                  <a:cxn ang="0">
                    <a:pos x="174" y="1406"/>
                  </a:cxn>
                  <a:cxn ang="0">
                    <a:pos x="884" y="1945"/>
                  </a:cxn>
                  <a:cxn ang="0">
                    <a:pos x="531" y="1539"/>
                  </a:cxn>
                  <a:cxn ang="0">
                    <a:pos x="884" y="1639"/>
                  </a:cxn>
                  <a:cxn ang="0">
                    <a:pos x="1061" y="1237"/>
                  </a:cxn>
                  <a:cxn ang="0">
                    <a:pos x="1415" y="1945"/>
                  </a:cxn>
                  <a:cxn ang="0">
                    <a:pos x="1614" y="1378"/>
                  </a:cxn>
                  <a:cxn ang="0">
                    <a:pos x="1650" y="1320"/>
                  </a:cxn>
                  <a:cxn ang="0">
                    <a:pos x="1683" y="1260"/>
                  </a:cxn>
                  <a:cxn ang="0">
                    <a:pos x="1710" y="1196"/>
                  </a:cxn>
                  <a:cxn ang="0">
                    <a:pos x="1733" y="1131"/>
                  </a:cxn>
                  <a:cxn ang="0">
                    <a:pos x="1749" y="1062"/>
                  </a:cxn>
                  <a:cxn ang="0">
                    <a:pos x="1762" y="992"/>
                  </a:cxn>
                  <a:cxn ang="0">
                    <a:pos x="1767" y="920"/>
                  </a:cxn>
                  <a:cxn ang="0">
                    <a:pos x="1767" y="839"/>
                  </a:cxn>
                  <a:cxn ang="0">
                    <a:pos x="1758" y="749"/>
                  </a:cxn>
                  <a:cxn ang="0">
                    <a:pos x="1741" y="663"/>
                  </a:cxn>
                  <a:cxn ang="0">
                    <a:pos x="1715" y="580"/>
                  </a:cxn>
                  <a:cxn ang="0">
                    <a:pos x="1682" y="501"/>
                  </a:cxn>
                  <a:cxn ang="0">
                    <a:pos x="1640" y="426"/>
                  </a:cxn>
                  <a:cxn ang="0">
                    <a:pos x="1593" y="355"/>
                  </a:cxn>
                  <a:cxn ang="0">
                    <a:pos x="1539" y="290"/>
                  </a:cxn>
                  <a:cxn ang="0">
                    <a:pos x="1478" y="230"/>
                  </a:cxn>
                  <a:cxn ang="0">
                    <a:pos x="1414" y="176"/>
                  </a:cxn>
                  <a:cxn ang="0">
                    <a:pos x="1343" y="128"/>
                  </a:cxn>
                  <a:cxn ang="0">
                    <a:pos x="1268" y="87"/>
                  </a:cxn>
                  <a:cxn ang="0">
                    <a:pos x="1189" y="54"/>
                  </a:cxn>
                  <a:cxn ang="0">
                    <a:pos x="1105" y="28"/>
                  </a:cxn>
                  <a:cxn ang="0">
                    <a:pos x="1019" y="10"/>
                  </a:cxn>
                  <a:cxn ang="0">
                    <a:pos x="930" y="2"/>
                  </a:cxn>
                  <a:cxn ang="0">
                    <a:pos x="355" y="2652"/>
                  </a:cxn>
                  <a:cxn ang="0">
                    <a:pos x="531" y="2828"/>
                  </a:cxn>
                  <a:cxn ang="0">
                    <a:pos x="1238" y="2652"/>
                  </a:cxn>
                  <a:cxn ang="0">
                    <a:pos x="1415" y="2474"/>
                  </a:cxn>
                  <a:cxn ang="0">
                    <a:pos x="355" y="2652"/>
                  </a:cxn>
                </a:cxnLst>
                <a:rect l="0" t="0" r="r" b="b"/>
                <a:pathLst>
                  <a:path w="1768" h="2828">
                    <a:moveTo>
                      <a:pt x="355" y="2298"/>
                    </a:moveTo>
                    <a:lnTo>
                      <a:pt x="1415" y="2298"/>
                    </a:lnTo>
                    <a:lnTo>
                      <a:pt x="1415" y="2121"/>
                    </a:lnTo>
                    <a:lnTo>
                      <a:pt x="355" y="2121"/>
                    </a:lnTo>
                    <a:lnTo>
                      <a:pt x="355" y="2298"/>
                    </a:lnTo>
                    <a:close/>
                    <a:moveTo>
                      <a:pt x="884" y="0"/>
                    </a:moveTo>
                    <a:lnTo>
                      <a:pt x="839" y="2"/>
                    </a:lnTo>
                    <a:lnTo>
                      <a:pt x="795" y="5"/>
                    </a:lnTo>
                    <a:lnTo>
                      <a:pt x="750" y="10"/>
                    </a:lnTo>
                    <a:lnTo>
                      <a:pt x="707" y="18"/>
                    </a:lnTo>
                    <a:lnTo>
                      <a:pt x="663" y="28"/>
                    </a:lnTo>
                    <a:lnTo>
                      <a:pt x="621" y="40"/>
                    </a:lnTo>
                    <a:lnTo>
                      <a:pt x="581" y="54"/>
                    </a:lnTo>
                    <a:lnTo>
                      <a:pt x="540" y="70"/>
                    </a:lnTo>
                    <a:lnTo>
                      <a:pt x="502" y="87"/>
                    </a:lnTo>
                    <a:lnTo>
                      <a:pt x="463" y="107"/>
                    </a:lnTo>
                    <a:lnTo>
                      <a:pt x="427" y="128"/>
                    </a:lnTo>
                    <a:lnTo>
                      <a:pt x="390" y="151"/>
                    </a:lnTo>
                    <a:lnTo>
                      <a:pt x="356" y="176"/>
                    </a:lnTo>
                    <a:lnTo>
                      <a:pt x="322" y="202"/>
                    </a:lnTo>
                    <a:lnTo>
                      <a:pt x="290" y="230"/>
                    </a:lnTo>
                    <a:lnTo>
                      <a:pt x="260" y="259"/>
                    </a:lnTo>
                    <a:lnTo>
                      <a:pt x="231" y="290"/>
                    </a:lnTo>
                    <a:lnTo>
                      <a:pt x="202" y="322"/>
                    </a:lnTo>
                    <a:lnTo>
                      <a:pt x="176" y="355"/>
                    </a:lnTo>
                    <a:lnTo>
                      <a:pt x="151" y="390"/>
                    </a:lnTo>
                    <a:lnTo>
                      <a:pt x="128" y="426"/>
                    </a:lnTo>
                    <a:lnTo>
                      <a:pt x="108" y="463"/>
                    </a:lnTo>
                    <a:lnTo>
                      <a:pt x="88" y="501"/>
                    </a:lnTo>
                    <a:lnTo>
                      <a:pt x="70" y="540"/>
                    </a:lnTo>
                    <a:lnTo>
                      <a:pt x="54" y="580"/>
                    </a:lnTo>
                    <a:lnTo>
                      <a:pt x="41" y="621"/>
                    </a:lnTo>
                    <a:lnTo>
                      <a:pt x="28" y="663"/>
                    </a:lnTo>
                    <a:lnTo>
                      <a:pt x="19" y="705"/>
                    </a:lnTo>
                    <a:lnTo>
                      <a:pt x="11" y="749"/>
                    </a:lnTo>
                    <a:lnTo>
                      <a:pt x="5" y="794"/>
                    </a:lnTo>
                    <a:lnTo>
                      <a:pt x="2" y="839"/>
                    </a:lnTo>
                    <a:lnTo>
                      <a:pt x="0" y="884"/>
                    </a:lnTo>
                    <a:lnTo>
                      <a:pt x="1" y="920"/>
                    </a:lnTo>
                    <a:lnTo>
                      <a:pt x="3" y="957"/>
                    </a:lnTo>
                    <a:lnTo>
                      <a:pt x="7" y="992"/>
                    </a:lnTo>
                    <a:lnTo>
                      <a:pt x="13" y="1028"/>
                    </a:lnTo>
                    <a:lnTo>
                      <a:pt x="19" y="1062"/>
                    </a:lnTo>
                    <a:lnTo>
                      <a:pt x="27" y="1096"/>
                    </a:lnTo>
                    <a:lnTo>
                      <a:pt x="37" y="1131"/>
                    </a:lnTo>
                    <a:lnTo>
                      <a:pt x="47" y="1163"/>
                    </a:lnTo>
                    <a:lnTo>
                      <a:pt x="59" y="1196"/>
                    </a:lnTo>
                    <a:lnTo>
                      <a:pt x="72" y="1228"/>
                    </a:lnTo>
                    <a:lnTo>
                      <a:pt x="87" y="1260"/>
                    </a:lnTo>
                    <a:lnTo>
                      <a:pt x="102" y="1290"/>
                    </a:lnTo>
                    <a:lnTo>
                      <a:pt x="119" y="1320"/>
                    </a:lnTo>
                    <a:lnTo>
                      <a:pt x="137" y="1350"/>
                    </a:lnTo>
                    <a:lnTo>
                      <a:pt x="155" y="1378"/>
                    </a:lnTo>
                    <a:lnTo>
                      <a:pt x="174" y="1406"/>
                    </a:lnTo>
                    <a:lnTo>
                      <a:pt x="355" y="1945"/>
                    </a:lnTo>
                    <a:lnTo>
                      <a:pt x="884" y="1945"/>
                    </a:lnTo>
                    <a:lnTo>
                      <a:pt x="884" y="1944"/>
                    </a:lnTo>
                    <a:lnTo>
                      <a:pt x="531" y="1539"/>
                    </a:lnTo>
                    <a:lnTo>
                      <a:pt x="656" y="1414"/>
                    </a:lnTo>
                    <a:lnTo>
                      <a:pt x="884" y="1639"/>
                    </a:lnTo>
                    <a:lnTo>
                      <a:pt x="884" y="1237"/>
                    </a:lnTo>
                    <a:lnTo>
                      <a:pt x="1061" y="1237"/>
                    </a:lnTo>
                    <a:lnTo>
                      <a:pt x="1061" y="1945"/>
                    </a:lnTo>
                    <a:lnTo>
                      <a:pt x="1415" y="1945"/>
                    </a:lnTo>
                    <a:lnTo>
                      <a:pt x="1594" y="1406"/>
                    </a:lnTo>
                    <a:lnTo>
                      <a:pt x="1614" y="1378"/>
                    </a:lnTo>
                    <a:lnTo>
                      <a:pt x="1633" y="1350"/>
                    </a:lnTo>
                    <a:lnTo>
                      <a:pt x="1650" y="1320"/>
                    </a:lnTo>
                    <a:lnTo>
                      <a:pt x="1667" y="1290"/>
                    </a:lnTo>
                    <a:lnTo>
                      <a:pt x="1683" y="1260"/>
                    </a:lnTo>
                    <a:lnTo>
                      <a:pt x="1697" y="1228"/>
                    </a:lnTo>
                    <a:lnTo>
                      <a:pt x="1710" y="1196"/>
                    </a:lnTo>
                    <a:lnTo>
                      <a:pt x="1722" y="1163"/>
                    </a:lnTo>
                    <a:lnTo>
                      <a:pt x="1733" y="1131"/>
                    </a:lnTo>
                    <a:lnTo>
                      <a:pt x="1742" y="1096"/>
                    </a:lnTo>
                    <a:lnTo>
                      <a:pt x="1749" y="1062"/>
                    </a:lnTo>
                    <a:lnTo>
                      <a:pt x="1757" y="1028"/>
                    </a:lnTo>
                    <a:lnTo>
                      <a:pt x="1762" y="992"/>
                    </a:lnTo>
                    <a:lnTo>
                      <a:pt x="1765" y="957"/>
                    </a:lnTo>
                    <a:lnTo>
                      <a:pt x="1767" y="920"/>
                    </a:lnTo>
                    <a:lnTo>
                      <a:pt x="1768" y="884"/>
                    </a:lnTo>
                    <a:lnTo>
                      <a:pt x="1767" y="839"/>
                    </a:lnTo>
                    <a:lnTo>
                      <a:pt x="1764" y="794"/>
                    </a:lnTo>
                    <a:lnTo>
                      <a:pt x="1758" y="749"/>
                    </a:lnTo>
                    <a:lnTo>
                      <a:pt x="1751" y="705"/>
                    </a:lnTo>
                    <a:lnTo>
                      <a:pt x="1741" y="663"/>
                    </a:lnTo>
                    <a:lnTo>
                      <a:pt x="1729" y="621"/>
                    </a:lnTo>
                    <a:lnTo>
                      <a:pt x="1715" y="580"/>
                    </a:lnTo>
                    <a:lnTo>
                      <a:pt x="1699" y="540"/>
                    </a:lnTo>
                    <a:lnTo>
                      <a:pt x="1682" y="501"/>
                    </a:lnTo>
                    <a:lnTo>
                      <a:pt x="1662" y="463"/>
                    </a:lnTo>
                    <a:lnTo>
                      <a:pt x="1640" y="426"/>
                    </a:lnTo>
                    <a:lnTo>
                      <a:pt x="1617" y="390"/>
                    </a:lnTo>
                    <a:lnTo>
                      <a:pt x="1593" y="355"/>
                    </a:lnTo>
                    <a:lnTo>
                      <a:pt x="1567" y="322"/>
                    </a:lnTo>
                    <a:lnTo>
                      <a:pt x="1539" y="290"/>
                    </a:lnTo>
                    <a:lnTo>
                      <a:pt x="1510" y="259"/>
                    </a:lnTo>
                    <a:lnTo>
                      <a:pt x="1478" y="230"/>
                    </a:lnTo>
                    <a:lnTo>
                      <a:pt x="1447" y="202"/>
                    </a:lnTo>
                    <a:lnTo>
                      <a:pt x="1414" y="176"/>
                    </a:lnTo>
                    <a:lnTo>
                      <a:pt x="1378" y="151"/>
                    </a:lnTo>
                    <a:lnTo>
                      <a:pt x="1343" y="128"/>
                    </a:lnTo>
                    <a:lnTo>
                      <a:pt x="1306" y="107"/>
                    </a:lnTo>
                    <a:lnTo>
                      <a:pt x="1268" y="87"/>
                    </a:lnTo>
                    <a:lnTo>
                      <a:pt x="1228" y="70"/>
                    </a:lnTo>
                    <a:lnTo>
                      <a:pt x="1189" y="54"/>
                    </a:lnTo>
                    <a:lnTo>
                      <a:pt x="1147" y="40"/>
                    </a:lnTo>
                    <a:lnTo>
                      <a:pt x="1105" y="28"/>
                    </a:lnTo>
                    <a:lnTo>
                      <a:pt x="1062" y="18"/>
                    </a:lnTo>
                    <a:lnTo>
                      <a:pt x="1019" y="10"/>
                    </a:lnTo>
                    <a:lnTo>
                      <a:pt x="975" y="5"/>
                    </a:lnTo>
                    <a:lnTo>
                      <a:pt x="930" y="2"/>
                    </a:lnTo>
                    <a:lnTo>
                      <a:pt x="884" y="0"/>
                    </a:lnTo>
                    <a:close/>
                    <a:moveTo>
                      <a:pt x="355" y="2652"/>
                    </a:moveTo>
                    <a:lnTo>
                      <a:pt x="531" y="2652"/>
                    </a:lnTo>
                    <a:lnTo>
                      <a:pt x="531" y="2828"/>
                    </a:lnTo>
                    <a:lnTo>
                      <a:pt x="1238" y="2828"/>
                    </a:lnTo>
                    <a:lnTo>
                      <a:pt x="1238" y="2652"/>
                    </a:lnTo>
                    <a:lnTo>
                      <a:pt x="1415" y="2652"/>
                    </a:lnTo>
                    <a:lnTo>
                      <a:pt x="1415" y="2474"/>
                    </a:lnTo>
                    <a:lnTo>
                      <a:pt x="355" y="2474"/>
                    </a:lnTo>
                    <a:lnTo>
                      <a:pt x="355" y="2652"/>
                    </a:lnTo>
                    <a:close/>
                  </a:path>
                </a:pathLst>
              </a:custGeom>
              <a:solidFill>
                <a:srgbClr val="E9971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93" name="Freeform 125"/>
              <p:cNvSpPr>
                <a:spLocks noEditPoints="1"/>
              </p:cNvSpPr>
              <p:nvPr/>
            </p:nvSpPr>
            <p:spPr bwMode="auto">
              <a:xfrm>
                <a:off x="1709" y="1614"/>
                <a:ext cx="307" cy="308"/>
              </a:xfrm>
              <a:custGeom>
                <a:avLst/>
                <a:gdLst/>
                <a:ahLst/>
                <a:cxnLst>
                  <a:cxn ang="0">
                    <a:pos x="553" y="2"/>
                  </a:cxn>
                  <a:cxn ang="0">
                    <a:pos x="462" y="15"/>
                  </a:cxn>
                  <a:cxn ang="0">
                    <a:pos x="376" y="37"/>
                  </a:cxn>
                  <a:cxn ang="0">
                    <a:pos x="296" y="67"/>
                  </a:cxn>
                  <a:cxn ang="0">
                    <a:pos x="224" y="105"/>
                  </a:cxn>
                  <a:cxn ang="0">
                    <a:pos x="160" y="151"/>
                  </a:cxn>
                  <a:cxn ang="0">
                    <a:pos x="106" y="203"/>
                  </a:cxn>
                  <a:cxn ang="0">
                    <a:pos x="61" y="262"/>
                  </a:cxn>
                  <a:cxn ang="0">
                    <a:pos x="28" y="324"/>
                  </a:cxn>
                  <a:cxn ang="0">
                    <a:pos x="8" y="391"/>
                  </a:cxn>
                  <a:cxn ang="0">
                    <a:pos x="0" y="461"/>
                  </a:cxn>
                  <a:cxn ang="0">
                    <a:pos x="5" y="520"/>
                  </a:cxn>
                  <a:cxn ang="0">
                    <a:pos x="20" y="578"/>
                  </a:cxn>
                  <a:cxn ang="0">
                    <a:pos x="44" y="632"/>
                  </a:cxn>
                  <a:cxn ang="0">
                    <a:pos x="76" y="683"/>
                  </a:cxn>
                  <a:cxn ang="0">
                    <a:pos x="117" y="731"/>
                  </a:cxn>
                  <a:cxn ang="0">
                    <a:pos x="164" y="774"/>
                  </a:cxn>
                  <a:cxn ang="0">
                    <a:pos x="218" y="813"/>
                  </a:cxn>
                  <a:cxn ang="0">
                    <a:pos x="278" y="847"/>
                  </a:cxn>
                  <a:cxn ang="0">
                    <a:pos x="343" y="875"/>
                  </a:cxn>
                  <a:cxn ang="0">
                    <a:pos x="413" y="897"/>
                  </a:cxn>
                  <a:cxn ang="0">
                    <a:pos x="462" y="1230"/>
                  </a:cxn>
                  <a:cxn ang="0">
                    <a:pos x="839" y="890"/>
                  </a:cxn>
                  <a:cxn ang="0">
                    <a:pos x="905" y="867"/>
                  </a:cxn>
                  <a:cxn ang="0">
                    <a:pos x="968" y="839"/>
                  </a:cxn>
                  <a:cxn ang="0">
                    <a:pos x="1024" y="806"/>
                  </a:cxn>
                  <a:cxn ang="0">
                    <a:pos x="1075" y="767"/>
                  </a:cxn>
                  <a:cxn ang="0">
                    <a:pos x="1120" y="725"/>
                  </a:cxn>
                  <a:cxn ang="0">
                    <a:pos x="1158" y="678"/>
                  </a:cxn>
                  <a:cxn ang="0">
                    <a:pos x="1189" y="628"/>
                  </a:cxn>
                  <a:cxn ang="0">
                    <a:pos x="1212" y="575"/>
                  </a:cxn>
                  <a:cxn ang="0">
                    <a:pos x="1225" y="519"/>
                  </a:cxn>
                  <a:cxn ang="0">
                    <a:pos x="1230" y="461"/>
                  </a:cxn>
                  <a:cxn ang="0">
                    <a:pos x="1223" y="391"/>
                  </a:cxn>
                  <a:cxn ang="0">
                    <a:pos x="1202" y="324"/>
                  </a:cxn>
                  <a:cxn ang="0">
                    <a:pos x="1170" y="262"/>
                  </a:cxn>
                  <a:cxn ang="0">
                    <a:pos x="1125" y="203"/>
                  </a:cxn>
                  <a:cxn ang="0">
                    <a:pos x="1071" y="151"/>
                  </a:cxn>
                  <a:cxn ang="0">
                    <a:pos x="1006" y="105"/>
                  </a:cxn>
                  <a:cxn ang="0">
                    <a:pos x="934" y="67"/>
                  </a:cxn>
                  <a:cxn ang="0">
                    <a:pos x="855" y="37"/>
                  </a:cxn>
                  <a:cxn ang="0">
                    <a:pos x="769" y="15"/>
                  </a:cxn>
                  <a:cxn ang="0">
                    <a:pos x="678" y="2"/>
                  </a:cxn>
                  <a:cxn ang="0">
                    <a:pos x="769" y="615"/>
                  </a:cxn>
                  <a:cxn ang="0">
                    <a:pos x="769" y="538"/>
                  </a:cxn>
                  <a:cxn ang="0">
                    <a:pos x="231" y="461"/>
                  </a:cxn>
                  <a:cxn ang="0">
                    <a:pos x="1000" y="461"/>
                  </a:cxn>
                  <a:cxn ang="0">
                    <a:pos x="231" y="231"/>
                  </a:cxn>
                </a:cxnLst>
                <a:rect l="0" t="0" r="r" b="b"/>
                <a:pathLst>
                  <a:path w="1230" h="1230">
                    <a:moveTo>
                      <a:pt x="615" y="0"/>
                    </a:moveTo>
                    <a:lnTo>
                      <a:pt x="584" y="1"/>
                    </a:lnTo>
                    <a:lnTo>
                      <a:pt x="553" y="2"/>
                    </a:lnTo>
                    <a:lnTo>
                      <a:pt x="521" y="5"/>
                    </a:lnTo>
                    <a:lnTo>
                      <a:pt x="491" y="10"/>
                    </a:lnTo>
                    <a:lnTo>
                      <a:pt x="462" y="15"/>
                    </a:lnTo>
                    <a:lnTo>
                      <a:pt x="433" y="21"/>
                    </a:lnTo>
                    <a:lnTo>
                      <a:pt x="404" y="28"/>
                    </a:lnTo>
                    <a:lnTo>
                      <a:pt x="376" y="37"/>
                    </a:lnTo>
                    <a:lnTo>
                      <a:pt x="348" y="46"/>
                    </a:lnTo>
                    <a:lnTo>
                      <a:pt x="322" y="56"/>
                    </a:lnTo>
                    <a:lnTo>
                      <a:pt x="296" y="67"/>
                    </a:lnTo>
                    <a:lnTo>
                      <a:pt x="271" y="79"/>
                    </a:lnTo>
                    <a:lnTo>
                      <a:pt x="247" y="92"/>
                    </a:lnTo>
                    <a:lnTo>
                      <a:pt x="224" y="105"/>
                    </a:lnTo>
                    <a:lnTo>
                      <a:pt x="201" y="120"/>
                    </a:lnTo>
                    <a:lnTo>
                      <a:pt x="181" y="136"/>
                    </a:lnTo>
                    <a:lnTo>
                      <a:pt x="160" y="151"/>
                    </a:lnTo>
                    <a:lnTo>
                      <a:pt x="141" y="168"/>
                    </a:lnTo>
                    <a:lnTo>
                      <a:pt x="122" y="186"/>
                    </a:lnTo>
                    <a:lnTo>
                      <a:pt x="106" y="203"/>
                    </a:lnTo>
                    <a:lnTo>
                      <a:pt x="90" y="222"/>
                    </a:lnTo>
                    <a:lnTo>
                      <a:pt x="74" y="242"/>
                    </a:lnTo>
                    <a:lnTo>
                      <a:pt x="61" y="262"/>
                    </a:lnTo>
                    <a:lnTo>
                      <a:pt x="49" y="282"/>
                    </a:lnTo>
                    <a:lnTo>
                      <a:pt x="38" y="302"/>
                    </a:lnTo>
                    <a:lnTo>
                      <a:pt x="28" y="324"/>
                    </a:lnTo>
                    <a:lnTo>
                      <a:pt x="20" y="346"/>
                    </a:lnTo>
                    <a:lnTo>
                      <a:pt x="13" y="368"/>
                    </a:lnTo>
                    <a:lnTo>
                      <a:pt x="8" y="391"/>
                    </a:lnTo>
                    <a:lnTo>
                      <a:pt x="3" y="414"/>
                    </a:lnTo>
                    <a:lnTo>
                      <a:pt x="1" y="438"/>
                    </a:lnTo>
                    <a:lnTo>
                      <a:pt x="0" y="461"/>
                    </a:lnTo>
                    <a:lnTo>
                      <a:pt x="1" y="482"/>
                    </a:lnTo>
                    <a:lnTo>
                      <a:pt x="2" y="502"/>
                    </a:lnTo>
                    <a:lnTo>
                      <a:pt x="5" y="520"/>
                    </a:lnTo>
                    <a:lnTo>
                      <a:pt x="10" y="540"/>
                    </a:lnTo>
                    <a:lnTo>
                      <a:pt x="14" y="559"/>
                    </a:lnTo>
                    <a:lnTo>
                      <a:pt x="20" y="578"/>
                    </a:lnTo>
                    <a:lnTo>
                      <a:pt x="27" y="596"/>
                    </a:lnTo>
                    <a:lnTo>
                      <a:pt x="36" y="614"/>
                    </a:lnTo>
                    <a:lnTo>
                      <a:pt x="44" y="632"/>
                    </a:lnTo>
                    <a:lnTo>
                      <a:pt x="54" y="650"/>
                    </a:lnTo>
                    <a:lnTo>
                      <a:pt x="65" y="666"/>
                    </a:lnTo>
                    <a:lnTo>
                      <a:pt x="76" y="683"/>
                    </a:lnTo>
                    <a:lnTo>
                      <a:pt x="89" y="700"/>
                    </a:lnTo>
                    <a:lnTo>
                      <a:pt x="102" y="715"/>
                    </a:lnTo>
                    <a:lnTo>
                      <a:pt x="117" y="731"/>
                    </a:lnTo>
                    <a:lnTo>
                      <a:pt x="132" y="746"/>
                    </a:lnTo>
                    <a:lnTo>
                      <a:pt x="147" y="760"/>
                    </a:lnTo>
                    <a:lnTo>
                      <a:pt x="164" y="774"/>
                    </a:lnTo>
                    <a:lnTo>
                      <a:pt x="182" y="787"/>
                    </a:lnTo>
                    <a:lnTo>
                      <a:pt x="199" y="801"/>
                    </a:lnTo>
                    <a:lnTo>
                      <a:pt x="218" y="813"/>
                    </a:lnTo>
                    <a:lnTo>
                      <a:pt x="237" y="825"/>
                    </a:lnTo>
                    <a:lnTo>
                      <a:pt x="257" y="836"/>
                    </a:lnTo>
                    <a:lnTo>
                      <a:pt x="278" y="847"/>
                    </a:lnTo>
                    <a:lnTo>
                      <a:pt x="298" y="856"/>
                    </a:lnTo>
                    <a:lnTo>
                      <a:pt x="320" y="865"/>
                    </a:lnTo>
                    <a:lnTo>
                      <a:pt x="343" y="875"/>
                    </a:lnTo>
                    <a:lnTo>
                      <a:pt x="366" y="882"/>
                    </a:lnTo>
                    <a:lnTo>
                      <a:pt x="389" y="889"/>
                    </a:lnTo>
                    <a:lnTo>
                      <a:pt x="413" y="897"/>
                    </a:lnTo>
                    <a:lnTo>
                      <a:pt x="437" y="902"/>
                    </a:lnTo>
                    <a:lnTo>
                      <a:pt x="462" y="907"/>
                    </a:lnTo>
                    <a:lnTo>
                      <a:pt x="462" y="1230"/>
                    </a:lnTo>
                    <a:lnTo>
                      <a:pt x="793" y="903"/>
                    </a:lnTo>
                    <a:lnTo>
                      <a:pt x="815" y="898"/>
                    </a:lnTo>
                    <a:lnTo>
                      <a:pt x="839" y="890"/>
                    </a:lnTo>
                    <a:lnTo>
                      <a:pt x="861" y="884"/>
                    </a:lnTo>
                    <a:lnTo>
                      <a:pt x="884" y="876"/>
                    </a:lnTo>
                    <a:lnTo>
                      <a:pt x="905" y="867"/>
                    </a:lnTo>
                    <a:lnTo>
                      <a:pt x="927" y="859"/>
                    </a:lnTo>
                    <a:lnTo>
                      <a:pt x="948" y="850"/>
                    </a:lnTo>
                    <a:lnTo>
                      <a:pt x="968" y="839"/>
                    </a:lnTo>
                    <a:lnTo>
                      <a:pt x="987" y="829"/>
                    </a:lnTo>
                    <a:lnTo>
                      <a:pt x="1006" y="817"/>
                    </a:lnTo>
                    <a:lnTo>
                      <a:pt x="1024" y="806"/>
                    </a:lnTo>
                    <a:lnTo>
                      <a:pt x="1042" y="793"/>
                    </a:lnTo>
                    <a:lnTo>
                      <a:pt x="1059" y="780"/>
                    </a:lnTo>
                    <a:lnTo>
                      <a:pt x="1075" y="767"/>
                    </a:lnTo>
                    <a:lnTo>
                      <a:pt x="1091" y="753"/>
                    </a:lnTo>
                    <a:lnTo>
                      <a:pt x="1106" y="739"/>
                    </a:lnTo>
                    <a:lnTo>
                      <a:pt x="1120" y="725"/>
                    </a:lnTo>
                    <a:lnTo>
                      <a:pt x="1133" y="709"/>
                    </a:lnTo>
                    <a:lnTo>
                      <a:pt x="1147" y="693"/>
                    </a:lnTo>
                    <a:lnTo>
                      <a:pt x="1158" y="678"/>
                    </a:lnTo>
                    <a:lnTo>
                      <a:pt x="1169" y="661"/>
                    </a:lnTo>
                    <a:lnTo>
                      <a:pt x="1179" y="644"/>
                    </a:lnTo>
                    <a:lnTo>
                      <a:pt x="1189" y="628"/>
                    </a:lnTo>
                    <a:lnTo>
                      <a:pt x="1197" y="610"/>
                    </a:lnTo>
                    <a:lnTo>
                      <a:pt x="1204" y="592"/>
                    </a:lnTo>
                    <a:lnTo>
                      <a:pt x="1212" y="575"/>
                    </a:lnTo>
                    <a:lnTo>
                      <a:pt x="1217" y="557"/>
                    </a:lnTo>
                    <a:lnTo>
                      <a:pt x="1222" y="538"/>
                    </a:lnTo>
                    <a:lnTo>
                      <a:pt x="1225" y="519"/>
                    </a:lnTo>
                    <a:lnTo>
                      <a:pt x="1228" y="501"/>
                    </a:lnTo>
                    <a:lnTo>
                      <a:pt x="1229" y="481"/>
                    </a:lnTo>
                    <a:lnTo>
                      <a:pt x="1230" y="461"/>
                    </a:lnTo>
                    <a:lnTo>
                      <a:pt x="1229" y="438"/>
                    </a:lnTo>
                    <a:lnTo>
                      <a:pt x="1227" y="414"/>
                    </a:lnTo>
                    <a:lnTo>
                      <a:pt x="1223" y="391"/>
                    </a:lnTo>
                    <a:lnTo>
                      <a:pt x="1218" y="368"/>
                    </a:lnTo>
                    <a:lnTo>
                      <a:pt x="1211" y="346"/>
                    </a:lnTo>
                    <a:lnTo>
                      <a:pt x="1202" y="324"/>
                    </a:lnTo>
                    <a:lnTo>
                      <a:pt x="1193" y="302"/>
                    </a:lnTo>
                    <a:lnTo>
                      <a:pt x="1181" y="282"/>
                    </a:lnTo>
                    <a:lnTo>
                      <a:pt x="1170" y="262"/>
                    </a:lnTo>
                    <a:lnTo>
                      <a:pt x="1156" y="242"/>
                    </a:lnTo>
                    <a:lnTo>
                      <a:pt x="1141" y="222"/>
                    </a:lnTo>
                    <a:lnTo>
                      <a:pt x="1125" y="203"/>
                    </a:lnTo>
                    <a:lnTo>
                      <a:pt x="1108" y="186"/>
                    </a:lnTo>
                    <a:lnTo>
                      <a:pt x="1090" y="168"/>
                    </a:lnTo>
                    <a:lnTo>
                      <a:pt x="1071" y="151"/>
                    </a:lnTo>
                    <a:lnTo>
                      <a:pt x="1050" y="136"/>
                    </a:lnTo>
                    <a:lnTo>
                      <a:pt x="1029" y="120"/>
                    </a:lnTo>
                    <a:lnTo>
                      <a:pt x="1006" y="105"/>
                    </a:lnTo>
                    <a:lnTo>
                      <a:pt x="983" y="92"/>
                    </a:lnTo>
                    <a:lnTo>
                      <a:pt x="959" y="79"/>
                    </a:lnTo>
                    <a:lnTo>
                      <a:pt x="934" y="67"/>
                    </a:lnTo>
                    <a:lnTo>
                      <a:pt x="908" y="56"/>
                    </a:lnTo>
                    <a:lnTo>
                      <a:pt x="882" y="46"/>
                    </a:lnTo>
                    <a:lnTo>
                      <a:pt x="855" y="37"/>
                    </a:lnTo>
                    <a:lnTo>
                      <a:pt x="827" y="28"/>
                    </a:lnTo>
                    <a:lnTo>
                      <a:pt x="798" y="21"/>
                    </a:lnTo>
                    <a:lnTo>
                      <a:pt x="769" y="15"/>
                    </a:lnTo>
                    <a:lnTo>
                      <a:pt x="739" y="10"/>
                    </a:lnTo>
                    <a:lnTo>
                      <a:pt x="709" y="5"/>
                    </a:lnTo>
                    <a:lnTo>
                      <a:pt x="678" y="2"/>
                    </a:lnTo>
                    <a:lnTo>
                      <a:pt x="647" y="1"/>
                    </a:lnTo>
                    <a:lnTo>
                      <a:pt x="615" y="0"/>
                    </a:lnTo>
                    <a:close/>
                    <a:moveTo>
                      <a:pt x="769" y="615"/>
                    </a:moveTo>
                    <a:lnTo>
                      <a:pt x="231" y="615"/>
                    </a:lnTo>
                    <a:lnTo>
                      <a:pt x="231" y="538"/>
                    </a:lnTo>
                    <a:lnTo>
                      <a:pt x="769" y="538"/>
                    </a:lnTo>
                    <a:lnTo>
                      <a:pt x="769" y="615"/>
                    </a:lnTo>
                    <a:close/>
                    <a:moveTo>
                      <a:pt x="1000" y="461"/>
                    </a:moveTo>
                    <a:lnTo>
                      <a:pt x="231" y="461"/>
                    </a:lnTo>
                    <a:lnTo>
                      <a:pt x="231" y="385"/>
                    </a:lnTo>
                    <a:lnTo>
                      <a:pt x="1000" y="385"/>
                    </a:lnTo>
                    <a:lnTo>
                      <a:pt x="1000" y="461"/>
                    </a:lnTo>
                    <a:close/>
                    <a:moveTo>
                      <a:pt x="1000" y="308"/>
                    </a:moveTo>
                    <a:lnTo>
                      <a:pt x="231" y="308"/>
                    </a:lnTo>
                    <a:lnTo>
                      <a:pt x="231" y="231"/>
                    </a:lnTo>
                    <a:lnTo>
                      <a:pt x="1000" y="231"/>
                    </a:lnTo>
                    <a:lnTo>
                      <a:pt x="1000" y="308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94" name="Freeform 126"/>
              <p:cNvSpPr>
                <a:spLocks noEditPoints="1"/>
              </p:cNvSpPr>
              <p:nvPr/>
            </p:nvSpPr>
            <p:spPr bwMode="auto">
              <a:xfrm>
                <a:off x="3045" y="3338"/>
                <a:ext cx="174" cy="120"/>
              </a:xfrm>
              <a:custGeom>
                <a:avLst/>
                <a:gdLst/>
                <a:ahLst/>
                <a:cxnLst>
                  <a:cxn ang="0">
                    <a:pos x="240" y="240"/>
                  </a:cxn>
                  <a:cxn ang="0">
                    <a:pos x="20" y="32"/>
                  </a:cxn>
                  <a:cxn ang="0">
                    <a:pos x="11" y="46"/>
                  </a:cxn>
                  <a:cxn ang="0">
                    <a:pos x="3" y="61"/>
                  </a:cxn>
                  <a:cxn ang="0">
                    <a:pos x="0" y="78"/>
                  </a:cxn>
                  <a:cxn ang="0">
                    <a:pos x="0" y="392"/>
                  </a:cxn>
                  <a:cxn ang="0">
                    <a:pos x="1" y="410"/>
                  </a:cxn>
                  <a:cxn ang="0">
                    <a:pos x="6" y="426"/>
                  </a:cxn>
                  <a:cxn ang="0">
                    <a:pos x="15" y="441"/>
                  </a:cxn>
                  <a:cxn ang="0">
                    <a:pos x="25" y="453"/>
                  </a:cxn>
                  <a:cxn ang="0">
                    <a:pos x="671" y="453"/>
                  </a:cxn>
                  <a:cxn ang="0">
                    <a:pos x="682" y="441"/>
                  </a:cxn>
                  <a:cxn ang="0">
                    <a:pos x="689" y="426"/>
                  </a:cxn>
                  <a:cxn ang="0">
                    <a:pos x="695" y="410"/>
                  </a:cxn>
                  <a:cxn ang="0">
                    <a:pos x="697" y="392"/>
                  </a:cxn>
                  <a:cxn ang="0">
                    <a:pos x="696" y="78"/>
                  </a:cxn>
                  <a:cxn ang="0">
                    <a:pos x="692" y="61"/>
                  </a:cxn>
                  <a:cxn ang="0">
                    <a:pos x="686" y="46"/>
                  </a:cxn>
                  <a:cxn ang="0">
                    <a:pos x="677" y="32"/>
                  </a:cxn>
                  <a:cxn ang="0">
                    <a:pos x="458" y="239"/>
                  </a:cxn>
                  <a:cxn ang="0">
                    <a:pos x="435" y="262"/>
                  </a:cxn>
                  <a:cxn ang="0">
                    <a:pos x="261" y="262"/>
                  </a:cxn>
                  <a:cxn ang="0">
                    <a:pos x="60" y="474"/>
                  </a:cxn>
                  <a:cxn ang="0">
                    <a:pos x="77" y="478"/>
                  </a:cxn>
                  <a:cxn ang="0">
                    <a:pos x="609" y="479"/>
                  </a:cxn>
                  <a:cxn ang="0">
                    <a:pos x="628" y="477"/>
                  </a:cxn>
                  <a:cxn ang="0">
                    <a:pos x="646" y="471"/>
                  </a:cxn>
                  <a:cxn ang="0">
                    <a:pos x="435" y="261"/>
                  </a:cxn>
                  <a:cxn ang="0">
                    <a:pos x="435" y="262"/>
                  </a:cxn>
                  <a:cxn ang="0">
                    <a:pos x="646" y="8"/>
                  </a:cxn>
                  <a:cxn ang="0">
                    <a:pos x="628" y="2"/>
                  </a:cxn>
                  <a:cxn ang="0">
                    <a:pos x="609" y="0"/>
                  </a:cxn>
                  <a:cxn ang="0">
                    <a:pos x="77" y="1"/>
                  </a:cxn>
                  <a:cxn ang="0">
                    <a:pos x="60" y="5"/>
                  </a:cxn>
                  <a:cxn ang="0">
                    <a:pos x="348" y="305"/>
                  </a:cxn>
                </a:cxnLst>
                <a:rect l="0" t="0" r="r" b="b"/>
                <a:pathLst>
                  <a:path w="697" h="479">
                    <a:moveTo>
                      <a:pt x="25" y="453"/>
                    </a:moveTo>
                    <a:lnTo>
                      <a:pt x="240" y="240"/>
                    </a:lnTo>
                    <a:lnTo>
                      <a:pt x="25" y="26"/>
                    </a:lnTo>
                    <a:lnTo>
                      <a:pt x="20" y="32"/>
                    </a:lnTo>
                    <a:lnTo>
                      <a:pt x="15" y="38"/>
                    </a:lnTo>
                    <a:lnTo>
                      <a:pt x="11" y="46"/>
                    </a:lnTo>
                    <a:lnTo>
                      <a:pt x="6" y="53"/>
                    </a:lnTo>
                    <a:lnTo>
                      <a:pt x="3" y="61"/>
                    </a:lnTo>
                    <a:lnTo>
                      <a:pt x="1" y="70"/>
                    </a:lnTo>
                    <a:lnTo>
                      <a:pt x="0" y="78"/>
                    </a:lnTo>
                    <a:lnTo>
                      <a:pt x="0" y="87"/>
                    </a:lnTo>
                    <a:lnTo>
                      <a:pt x="0" y="392"/>
                    </a:lnTo>
                    <a:lnTo>
                      <a:pt x="0" y="401"/>
                    </a:lnTo>
                    <a:lnTo>
                      <a:pt x="1" y="410"/>
                    </a:lnTo>
                    <a:lnTo>
                      <a:pt x="3" y="418"/>
                    </a:lnTo>
                    <a:lnTo>
                      <a:pt x="6" y="426"/>
                    </a:lnTo>
                    <a:lnTo>
                      <a:pt x="11" y="434"/>
                    </a:lnTo>
                    <a:lnTo>
                      <a:pt x="15" y="441"/>
                    </a:lnTo>
                    <a:lnTo>
                      <a:pt x="20" y="447"/>
                    </a:lnTo>
                    <a:lnTo>
                      <a:pt x="25" y="453"/>
                    </a:lnTo>
                    <a:close/>
                    <a:moveTo>
                      <a:pt x="458" y="239"/>
                    </a:moveTo>
                    <a:lnTo>
                      <a:pt x="671" y="453"/>
                    </a:lnTo>
                    <a:lnTo>
                      <a:pt x="677" y="447"/>
                    </a:lnTo>
                    <a:lnTo>
                      <a:pt x="682" y="441"/>
                    </a:lnTo>
                    <a:lnTo>
                      <a:pt x="686" y="434"/>
                    </a:lnTo>
                    <a:lnTo>
                      <a:pt x="689" y="426"/>
                    </a:lnTo>
                    <a:lnTo>
                      <a:pt x="692" y="418"/>
                    </a:lnTo>
                    <a:lnTo>
                      <a:pt x="695" y="410"/>
                    </a:lnTo>
                    <a:lnTo>
                      <a:pt x="696" y="401"/>
                    </a:lnTo>
                    <a:lnTo>
                      <a:pt x="697" y="392"/>
                    </a:lnTo>
                    <a:lnTo>
                      <a:pt x="697" y="87"/>
                    </a:lnTo>
                    <a:lnTo>
                      <a:pt x="696" y="78"/>
                    </a:lnTo>
                    <a:lnTo>
                      <a:pt x="695" y="70"/>
                    </a:lnTo>
                    <a:lnTo>
                      <a:pt x="692" y="61"/>
                    </a:lnTo>
                    <a:lnTo>
                      <a:pt x="689" y="53"/>
                    </a:lnTo>
                    <a:lnTo>
                      <a:pt x="686" y="46"/>
                    </a:lnTo>
                    <a:lnTo>
                      <a:pt x="682" y="38"/>
                    </a:lnTo>
                    <a:lnTo>
                      <a:pt x="677" y="32"/>
                    </a:lnTo>
                    <a:lnTo>
                      <a:pt x="671" y="26"/>
                    </a:lnTo>
                    <a:lnTo>
                      <a:pt x="458" y="239"/>
                    </a:lnTo>
                    <a:close/>
                    <a:moveTo>
                      <a:pt x="435" y="262"/>
                    </a:moveTo>
                    <a:lnTo>
                      <a:pt x="435" y="262"/>
                    </a:lnTo>
                    <a:lnTo>
                      <a:pt x="348" y="348"/>
                    </a:lnTo>
                    <a:lnTo>
                      <a:pt x="261" y="262"/>
                    </a:lnTo>
                    <a:lnTo>
                      <a:pt x="51" y="471"/>
                    </a:lnTo>
                    <a:lnTo>
                      <a:pt x="60" y="474"/>
                    </a:lnTo>
                    <a:lnTo>
                      <a:pt x="68" y="477"/>
                    </a:lnTo>
                    <a:lnTo>
                      <a:pt x="77" y="478"/>
                    </a:lnTo>
                    <a:lnTo>
                      <a:pt x="87" y="479"/>
                    </a:lnTo>
                    <a:lnTo>
                      <a:pt x="609" y="479"/>
                    </a:lnTo>
                    <a:lnTo>
                      <a:pt x="618" y="478"/>
                    </a:lnTo>
                    <a:lnTo>
                      <a:pt x="628" y="477"/>
                    </a:lnTo>
                    <a:lnTo>
                      <a:pt x="637" y="474"/>
                    </a:lnTo>
                    <a:lnTo>
                      <a:pt x="646" y="471"/>
                    </a:lnTo>
                    <a:lnTo>
                      <a:pt x="435" y="262"/>
                    </a:lnTo>
                    <a:lnTo>
                      <a:pt x="435" y="261"/>
                    </a:lnTo>
                    <a:lnTo>
                      <a:pt x="435" y="262"/>
                    </a:lnTo>
                    <a:lnTo>
                      <a:pt x="435" y="262"/>
                    </a:lnTo>
                    <a:close/>
                    <a:moveTo>
                      <a:pt x="348" y="305"/>
                    </a:moveTo>
                    <a:lnTo>
                      <a:pt x="646" y="8"/>
                    </a:lnTo>
                    <a:lnTo>
                      <a:pt x="637" y="5"/>
                    </a:lnTo>
                    <a:lnTo>
                      <a:pt x="628" y="2"/>
                    </a:lnTo>
                    <a:lnTo>
                      <a:pt x="618" y="1"/>
                    </a:lnTo>
                    <a:lnTo>
                      <a:pt x="609" y="0"/>
                    </a:lnTo>
                    <a:lnTo>
                      <a:pt x="87" y="0"/>
                    </a:lnTo>
                    <a:lnTo>
                      <a:pt x="77" y="1"/>
                    </a:lnTo>
                    <a:lnTo>
                      <a:pt x="68" y="2"/>
                    </a:lnTo>
                    <a:lnTo>
                      <a:pt x="60" y="5"/>
                    </a:lnTo>
                    <a:lnTo>
                      <a:pt x="51" y="8"/>
                    </a:lnTo>
                    <a:lnTo>
                      <a:pt x="348" y="305"/>
                    </a:lnTo>
                    <a:close/>
                  </a:path>
                </a:pathLst>
              </a:custGeom>
              <a:solidFill>
                <a:srgbClr val="398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95" name="Freeform 127"/>
              <p:cNvSpPr>
                <a:spLocks noEditPoints="1"/>
              </p:cNvSpPr>
              <p:nvPr/>
            </p:nvSpPr>
            <p:spPr bwMode="auto">
              <a:xfrm>
                <a:off x="3039" y="2938"/>
                <a:ext cx="284" cy="285"/>
              </a:xfrm>
              <a:custGeom>
                <a:avLst/>
                <a:gdLst/>
                <a:ahLst/>
                <a:cxnLst>
                  <a:cxn ang="0">
                    <a:pos x="427" y="18"/>
                  </a:cxn>
                  <a:cxn ang="0">
                    <a:pos x="273" y="82"/>
                  </a:cxn>
                  <a:cxn ang="0">
                    <a:pos x="148" y="186"/>
                  </a:cxn>
                  <a:cxn ang="0">
                    <a:pos x="57" y="322"/>
                  </a:cxn>
                  <a:cxn ang="0">
                    <a:pos x="7" y="481"/>
                  </a:cxn>
                  <a:cxn ang="0">
                    <a:pos x="7" y="656"/>
                  </a:cxn>
                  <a:cxn ang="0">
                    <a:pos x="57" y="815"/>
                  </a:cxn>
                  <a:cxn ang="0">
                    <a:pos x="148" y="951"/>
                  </a:cxn>
                  <a:cxn ang="0">
                    <a:pos x="273" y="1055"/>
                  </a:cxn>
                  <a:cxn ang="0">
                    <a:pos x="427" y="1119"/>
                  </a:cxn>
                  <a:cxn ang="0">
                    <a:pos x="598" y="1136"/>
                  </a:cxn>
                  <a:cxn ang="0">
                    <a:pos x="764" y="1103"/>
                  </a:cxn>
                  <a:cxn ang="0">
                    <a:pos x="908" y="1024"/>
                  </a:cxn>
                  <a:cxn ang="0">
                    <a:pos x="1024" y="909"/>
                  </a:cxn>
                  <a:cxn ang="0">
                    <a:pos x="1102" y="764"/>
                  </a:cxn>
                  <a:cxn ang="0">
                    <a:pos x="1137" y="598"/>
                  </a:cxn>
                  <a:cxn ang="0">
                    <a:pos x="1119" y="426"/>
                  </a:cxn>
                  <a:cxn ang="0">
                    <a:pos x="1054" y="274"/>
                  </a:cxn>
                  <a:cxn ang="0">
                    <a:pos x="951" y="148"/>
                  </a:cxn>
                  <a:cxn ang="0">
                    <a:pos x="815" y="56"/>
                  </a:cxn>
                  <a:cxn ang="0">
                    <a:pos x="655" y="7"/>
                  </a:cxn>
                  <a:cxn ang="0">
                    <a:pos x="538" y="933"/>
                  </a:cxn>
                  <a:cxn ang="0">
                    <a:pos x="461" y="834"/>
                  </a:cxn>
                  <a:cxn ang="0">
                    <a:pos x="613" y="918"/>
                  </a:cxn>
                  <a:cxn ang="0">
                    <a:pos x="410" y="722"/>
                  </a:cxn>
                  <a:cxn ang="0">
                    <a:pos x="384" y="607"/>
                  </a:cxn>
                  <a:cxn ang="0">
                    <a:pos x="732" y="703"/>
                  </a:cxn>
                  <a:cxn ang="0">
                    <a:pos x="834" y="530"/>
                  </a:cxn>
                  <a:cxn ang="0">
                    <a:pos x="817" y="379"/>
                  </a:cxn>
                  <a:cxn ang="0">
                    <a:pos x="983" y="471"/>
                  </a:cxn>
                  <a:cxn ang="0">
                    <a:pos x="380" y="511"/>
                  </a:cxn>
                  <a:cxn ang="0">
                    <a:pos x="394" y="397"/>
                  </a:cxn>
                  <a:cxn ang="0">
                    <a:pos x="753" y="453"/>
                  </a:cxn>
                  <a:cxn ang="0">
                    <a:pos x="144" y="530"/>
                  </a:cxn>
                  <a:cxn ang="0">
                    <a:pos x="171" y="415"/>
                  </a:cxn>
                  <a:cxn ang="0">
                    <a:pos x="306" y="472"/>
                  </a:cxn>
                  <a:cxn ang="0">
                    <a:pos x="313" y="646"/>
                  </a:cxn>
                  <a:cxn ang="0">
                    <a:pos x="343" y="758"/>
                  </a:cxn>
                  <a:cxn ang="0">
                    <a:pos x="154" y="666"/>
                  </a:cxn>
                  <a:cxn ang="0">
                    <a:pos x="993" y="607"/>
                  </a:cxn>
                  <a:cxn ang="0">
                    <a:pos x="966" y="722"/>
                  </a:cxn>
                  <a:cxn ang="0">
                    <a:pos x="811" y="703"/>
                  </a:cxn>
                  <a:cxn ang="0">
                    <a:pos x="902" y="303"/>
                  </a:cxn>
                  <a:cxn ang="0">
                    <a:pos x="749" y="204"/>
                  </a:cxn>
                  <a:cxn ang="0">
                    <a:pos x="846" y="245"/>
                  </a:cxn>
                  <a:cxn ang="0">
                    <a:pos x="643" y="180"/>
                  </a:cxn>
                  <a:cxn ang="0">
                    <a:pos x="713" y="303"/>
                  </a:cxn>
                  <a:cxn ang="0">
                    <a:pos x="480" y="199"/>
                  </a:cxn>
                  <a:cxn ang="0">
                    <a:pos x="557" y="143"/>
                  </a:cxn>
                  <a:cxn ang="0">
                    <a:pos x="407" y="174"/>
                  </a:cxn>
                  <a:cxn ang="0">
                    <a:pos x="342" y="303"/>
                  </a:cxn>
                  <a:cxn ang="0">
                    <a:pos x="335" y="213"/>
                  </a:cxn>
                  <a:cxn ang="0">
                    <a:pos x="387" y="855"/>
                  </a:cxn>
                  <a:cxn ang="0">
                    <a:pos x="470" y="970"/>
                  </a:cxn>
                  <a:cxn ang="0">
                    <a:pos x="396" y="958"/>
                  </a:cxn>
                  <a:cxn ang="0">
                    <a:pos x="300" y="899"/>
                  </a:cxn>
                  <a:cxn ang="0">
                    <a:pos x="650" y="987"/>
                  </a:cxn>
                  <a:cxn ang="0">
                    <a:pos x="737" y="876"/>
                  </a:cxn>
                  <a:cxn ang="0">
                    <a:pos x="864" y="876"/>
                  </a:cxn>
                  <a:cxn ang="0">
                    <a:pos x="775" y="941"/>
                  </a:cxn>
                  <a:cxn ang="0">
                    <a:pos x="668" y="983"/>
                  </a:cxn>
                </a:cxnLst>
                <a:rect l="0" t="0" r="r" b="b"/>
                <a:pathLst>
                  <a:path w="1137" h="1137">
                    <a:moveTo>
                      <a:pt x="568" y="0"/>
                    </a:moveTo>
                    <a:lnTo>
                      <a:pt x="539" y="1"/>
                    </a:lnTo>
                    <a:lnTo>
                      <a:pt x="510" y="3"/>
                    </a:lnTo>
                    <a:lnTo>
                      <a:pt x="482" y="7"/>
                    </a:lnTo>
                    <a:lnTo>
                      <a:pt x="454" y="11"/>
                    </a:lnTo>
                    <a:lnTo>
                      <a:pt x="427" y="18"/>
                    </a:lnTo>
                    <a:lnTo>
                      <a:pt x="400" y="26"/>
                    </a:lnTo>
                    <a:lnTo>
                      <a:pt x="373" y="34"/>
                    </a:lnTo>
                    <a:lnTo>
                      <a:pt x="347" y="45"/>
                    </a:lnTo>
                    <a:lnTo>
                      <a:pt x="322" y="56"/>
                    </a:lnTo>
                    <a:lnTo>
                      <a:pt x="297" y="69"/>
                    </a:lnTo>
                    <a:lnTo>
                      <a:pt x="273" y="82"/>
                    </a:lnTo>
                    <a:lnTo>
                      <a:pt x="250" y="97"/>
                    </a:lnTo>
                    <a:lnTo>
                      <a:pt x="229" y="113"/>
                    </a:lnTo>
                    <a:lnTo>
                      <a:pt x="207" y="130"/>
                    </a:lnTo>
                    <a:lnTo>
                      <a:pt x="187" y="148"/>
                    </a:lnTo>
                    <a:lnTo>
                      <a:pt x="167" y="167"/>
                    </a:lnTo>
                    <a:lnTo>
                      <a:pt x="148" y="186"/>
                    </a:lnTo>
                    <a:lnTo>
                      <a:pt x="130" y="207"/>
                    </a:lnTo>
                    <a:lnTo>
                      <a:pt x="113" y="228"/>
                    </a:lnTo>
                    <a:lnTo>
                      <a:pt x="97" y="251"/>
                    </a:lnTo>
                    <a:lnTo>
                      <a:pt x="83" y="274"/>
                    </a:lnTo>
                    <a:lnTo>
                      <a:pt x="69" y="298"/>
                    </a:lnTo>
                    <a:lnTo>
                      <a:pt x="57" y="322"/>
                    </a:lnTo>
                    <a:lnTo>
                      <a:pt x="45" y="347"/>
                    </a:lnTo>
                    <a:lnTo>
                      <a:pt x="35" y="373"/>
                    </a:lnTo>
                    <a:lnTo>
                      <a:pt x="25" y="399"/>
                    </a:lnTo>
                    <a:lnTo>
                      <a:pt x="18" y="426"/>
                    </a:lnTo>
                    <a:lnTo>
                      <a:pt x="12" y="454"/>
                    </a:lnTo>
                    <a:lnTo>
                      <a:pt x="7" y="481"/>
                    </a:lnTo>
                    <a:lnTo>
                      <a:pt x="3" y="511"/>
                    </a:lnTo>
                    <a:lnTo>
                      <a:pt x="1" y="539"/>
                    </a:lnTo>
                    <a:lnTo>
                      <a:pt x="0" y="569"/>
                    </a:lnTo>
                    <a:lnTo>
                      <a:pt x="1" y="598"/>
                    </a:lnTo>
                    <a:lnTo>
                      <a:pt x="3" y="626"/>
                    </a:lnTo>
                    <a:lnTo>
                      <a:pt x="7" y="656"/>
                    </a:lnTo>
                    <a:lnTo>
                      <a:pt x="12" y="683"/>
                    </a:lnTo>
                    <a:lnTo>
                      <a:pt x="18" y="711"/>
                    </a:lnTo>
                    <a:lnTo>
                      <a:pt x="25" y="738"/>
                    </a:lnTo>
                    <a:lnTo>
                      <a:pt x="35" y="764"/>
                    </a:lnTo>
                    <a:lnTo>
                      <a:pt x="45" y="790"/>
                    </a:lnTo>
                    <a:lnTo>
                      <a:pt x="57" y="815"/>
                    </a:lnTo>
                    <a:lnTo>
                      <a:pt x="69" y="839"/>
                    </a:lnTo>
                    <a:lnTo>
                      <a:pt x="83" y="863"/>
                    </a:lnTo>
                    <a:lnTo>
                      <a:pt x="97" y="886"/>
                    </a:lnTo>
                    <a:lnTo>
                      <a:pt x="113" y="909"/>
                    </a:lnTo>
                    <a:lnTo>
                      <a:pt x="130" y="930"/>
                    </a:lnTo>
                    <a:lnTo>
                      <a:pt x="148" y="951"/>
                    </a:lnTo>
                    <a:lnTo>
                      <a:pt x="167" y="970"/>
                    </a:lnTo>
                    <a:lnTo>
                      <a:pt x="187" y="989"/>
                    </a:lnTo>
                    <a:lnTo>
                      <a:pt x="207" y="1007"/>
                    </a:lnTo>
                    <a:lnTo>
                      <a:pt x="229" y="1024"/>
                    </a:lnTo>
                    <a:lnTo>
                      <a:pt x="250" y="1040"/>
                    </a:lnTo>
                    <a:lnTo>
                      <a:pt x="273" y="1055"/>
                    </a:lnTo>
                    <a:lnTo>
                      <a:pt x="297" y="1068"/>
                    </a:lnTo>
                    <a:lnTo>
                      <a:pt x="322" y="1081"/>
                    </a:lnTo>
                    <a:lnTo>
                      <a:pt x="347" y="1092"/>
                    </a:lnTo>
                    <a:lnTo>
                      <a:pt x="373" y="1103"/>
                    </a:lnTo>
                    <a:lnTo>
                      <a:pt x="400" y="1111"/>
                    </a:lnTo>
                    <a:lnTo>
                      <a:pt x="427" y="1119"/>
                    </a:lnTo>
                    <a:lnTo>
                      <a:pt x="454" y="1126"/>
                    </a:lnTo>
                    <a:lnTo>
                      <a:pt x="482" y="1130"/>
                    </a:lnTo>
                    <a:lnTo>
                      <a:pt x="510" y="1134"/>
                    </a:lnTo>
                    <a:lnTo>
                      <a:pt x="539" y="1136"/>
                    </a:lnTo>
                    <a:lnTo>
                      <a:pt x="568" y="1137"/>
                    </a:lnTo>
                    <a:lnTo>
                      <a:pt x="598" y="1136"/>
                    </a:lnTo>
                    <a:lnTo>
                      <a:pt x="627" y="1134"/>
                    </a:lnTo>
                    <a:lnTo>
                      <a:pt x="655" y="1130"/>
                    </a:lnTo>
                    <a:lnTo>
                      <a:pt x="683" y="1126"/>
                    </a:lnTo>
                    <a:lnTo>
                      <a:pt x="710" y="1119"/>
                    </a:lnTo>
                    <a:lnTo>
                      <a:pt x="737" y="1111"/>
                    </a:lnTo>
                    <a:lnTo>
                      <a:pt x="764" y="1103"/>
                    </a:lnTo>
                    <a:lnTo>
                      <a:pt x="789" y="1092"/>
                    </a:lnTo>
                    <a:lnTo>
                      <a:pt x="815" y="1081"/>
                    </a:lnTo>
                    <a:lnTo>
                      <a:pt x="839" y="1068"/>
                    </a:lnTo>
                    <a:lnTo>
                      <a:pt x="863" y="1055"/>
                    </a:lnTo>
                    <a:lnTo>
                      <a:pt x="886" y="1040"/>
                    </a:lnTo>
                    <a:lnTo>
                      <a:pt x="908" y="1024"/>
                    </a:lnTo>
                    <a:lnTo>
                      <a:pt x="930" y="1007"/>
                    </a:lnTo>
                    <a:lnTo>
                      <a:pt x="951" y="989"/>
                    </a:lnTo>
                    <a:lnTo>
                      <a:pt x="971" y="970"/>
                    </a:lnTo>
                    <a:lnTo>
                      <a:pt x="990" y="951"/>
                    </a:lnTo>
                    <a:lnTo>
                      <a:pt x="1007" y="930"/>
                    </a:lnTo>
                    <a:lnTo>
                      <a:pt x="1024" y="909"/>
                    </a:lnTo>
                    <a:lnTo>
                      <a:pt x="1040" y="886"/>
                    </a:lnTo>
                    <a:lnTo>
                      <a:pt x="1054" y="863"/>
                    </a:lnTo>
                    <a:lnTo>
                      <a:pt x="1069" y="839"/>
                    </a:lnTo>
                    <a:lnTo>
                      <a:pt x="1081" y="815"/>
                    </a:lnTo>
                    <a:lnTo>
                      <a:pt x="1093" y="790"/>
                    </a:lnTo>
                    <a:lnTo>
                      <a:pt x="1102" y="764"/>
                    </a:lnTo>
                    <a:lnTo>
                      <a:pt x="1112" y="738"/>
                    </a:lnTo>
                    <a:lnTo>
                      <a:pt x="1119" y="711"/>
                    </a:lnTo>
                    <a:lnTo>
                      <a:pt x="1125" y="683"/>
                    </a:lnTo>
                    <a:lnTo>
                      <a:pt x="1130" y="656"/>
                    </a:lnTo>
                    <a:lnTo>
                      <a:pt x="1134" y="626"/>
                    </a:lnTo>
                    <a:lnTo>
                      <a:pt x="1137" y="598"/>
                    </a:lnTo>
                    <a:lnTo>
                      <a:pt x="1137" y="569"/>
                    </a:lnTo>
                    <a:lnTo>
                      <a:pt x="1137" y="539"/>
                    </a:lnTo>
                    <a:lnTo>
                      <a:pt x="1134" y="511"/>
                    </a:lnTo>
                    <a:lnTo>
                      <a:pt x="1130" y="481"/>
                    </a:lnTo>
                    <a:lnTo>
                      <a:pt x="1125" y="454"/>
                    </a:lnTo>
                    <a:lnTo>
                      <a:pt x="1119" y="426"/>
                    </a:lnTo>
                    <a:lnTo>
                      <a:pt x="1112" y="399"/>
                    </a:lnTo>
                    <a:lnTo>
                      <a:pt x="1102" y="373"/>
                    </a:lnTo>
                    <a:lnTo>
                      <a:pt x="1093" y="347"/>
                    </a:lnTo>
                    <a:lnTo>
                      <a:pt x="1081" y="322"/>
                    </a:lnTo>
                    <a:lnTo>
                      <a:pt x="1069" y="298"/>
                    </a:lnTo>
                    <a:lnTo>
                      <a:pt x="1054" y="274"/>
                    </a:lnTo>
                    <a:lnTo>
                      <a:pt x="1040" y="251"/>
                    </a:lnTo>
                    <a:lnTo>
                      <a:pt x="1024" y="228"/>
                    </a:lnTo>
                    <a:lnTo>
                      <a:pt x="1007" y="207"/>
                    </a:lnTo>
                    <a:lnTo>
                      <a:pt x="990" y="186"/>
                    </a:lnTo>
                    <a:lnTo>
                      <a:pt x="971" y="167"/>
                    </a:lnTo>
                    <a:lnTo>
                      <a:pt x="951" y="148"/>
                    </a:lnTo>
                    <a:lnTo>
                      <a:pt x="930" y="130"/>
                    </a:lnTo>
                    <a:lnTo>
                      <a:pt x="908" y="113"/>
                    </a:lnTo>
                    <a:lnTo>
                      <a:pt x="886" y="97"/>
                    </a:lnTo>
                    <a:lnTo>
                      <a:pt x="863" y="82"/>
                    </a:lnTo>
                    <a:lnTo>
                      <a:pt x="839" y="69"/>
                    </a:lnTo>
                    <a:lnTo>
                      <a:pt x="815" y="56"/>
                    </a:lnTo>
                    <a:lnTo>
                      <a:pt x="789" y="45"/>
                    </a:lnTo>
                    <a:lnTo>
                      <a:pt x="764" y="34"/>
                    </a:lnTo>
                    <a:lnTo>
                      <a:pt x="737" y="26"/>
                    </a:lnTo>
                    <a:lnTo>
                      <a:pt x="710" y="18"/>
                    </a:lnTo>
                    <a:lnTo>
                      <a:pt x="683" y="11"/>
                    </a:lnTo>
                    <a:lnTo>
                      <a:pt x="655" y="7"/>
                    </a:lnTo>
                    <a:lnTo>
                      <a:pt x="627" y="3"/>
                    </a:lnTo>
                    <a:lnTo>
                      <a:pt x="598" y="1"/>
                    </a:lnTo>
                    <a:lnTo>
                      <a:pt x="568" y="0"/>
                    </a:lnTo>
                    <a:close/>
                    <a:moveTo>
                      <a:pt x="568" y="961"/>
                    </a:moveTo>
                    <a:lnTo>
                      <a:pt x="553" y="947"/>
                    </a:lnTo>
                    <a:lnTo>
                      <a:pt x="538" y="933"/>
                    </a:lnTo>
                    <a:lnTo>
                      <a:pt x="524" y="918"/>
                    </a:lnTo>
                    <a:lnTo>
                      <a:pt x="510" y="903"/>
                    </a:lnTo>
                    <a:lnTo>
                      <a:pt x="498" y="886"/>
                    </a:lnTo>
                    <a:lnTo>
                      <a:pt x="485" y="869"/>
                    </a:lnTo>
                    <a:lnTo>
                      <a:pt x="473" y="852"/>
                    </a:lnTo>
                    <a:lnTo>
                      <a:pt x="461" y="834"/>
                    </a:lnTo>
                    <a:lnTo>
                      <a:pt x="676" y="834"/>
                    </a:lnTo>
                    <a:lnTo>
                      <a:pt x="664" y="852"/>
                    </a:lnTo>
                    <a:lnTo>
                      <a:pt x="653" y="869"/>
                    </a:lnTo>
                    <a:lnTo>
                      <a:pt x="640" y="886"/>
                    </a:lnTo>
                    <a:lnTo>
                      <a:pt x="627" y="903"/>
                    </a:lnTo>
                    <a:lnTo>
                      <a:pt x="613" y="918"/>
                    </a:lnTo>
                    <a:lnTo>
                      <a:pt x="599" y="933"/>
                    </a:lnTo>
                    <a:lnTo>
                      <a:pt x="584" y="947"/>
                    </a:lnTo>
                    <a:lnTo>
                      <a:pt x="568" y="961"/>
                    </a:lnTo>
                    <a:close/>
                    <a:moveTo>
                      <a:pt x="424" y="758"/>
                    </a:moveTo>
                    <a:lnTo>
                      <a:pt x="417" y="740"/>
                    </a:lnTo>
                    <a:lnTo>
                      <a:pt x="410" y="722"/>
                    </a:lnTo>
                    <a:lnTo>
                      <a:pt x="405" y="703"/>
                    </a:lnTo>
                    <a:lnTo>
                      <a:pt x="400" y="685"/>
                    </a:lnTo>
                    <a:lnTo>
                      <a:pt x="394" y="666"/>
                    </a:lnTo>
                    <a:lnTo>
                      <a:pt x="390" y="646"/>
                    </a:lnTo>
                    <a:lnTo>
                      <a:pt x="387" y="626"/>
                    </a:lnTo>
                    <a:lnTo>
                      <a:pt x="384" y="607"/>
                    </a:lnTo>
                    <a:lnTo>
                      <a:pt x="753" y="607"/>
                    </a:lnTo>
                    <a:lnTo>
                      <a:pt x="750" y="626"/>
                    </a:lnTo>
                    <a:lnTo>
                      <a:pt x="747" y="646"/>
                    </a:lnTo>
                    <a:lnTo>
                      <a:pt x="743" y="666"/>
                    </a:lnTo>
                    <a:lnTo>
                      <a:pt x="738" y="685"/>
                    </a:lnTo>
                    <a:lnTo>
                      <a:pt x="732" y="703"/>
                    </a:lnTo>
                    <a:lnTo>
                      <a:pt x="727" y="722"/>
                    </a:lnTo>
                    <a:lnTo>
                      <a:pt x="721" y="740"/>
                    </a:lnTo>
                    <a:lnTo>
                      <a:pt x="713" y="758"/>
                    </a:lnTo>
                    <a:lnTo>
                      <a:pt x="424" y="758"/>
                    </a:lnTo>
                    <a:close/>
                    <a:moveTo>
                      <a:pt x="993" y="530"/>
                    </a:moveTo>
                    <a:lnTo>
                      <a:pt x="834" y="530"/>
                    </a:lnTo>
                    <a:lnTo>
                      <a:pt x="833" y="511"/>
                    </a:lnTo>
                    <a:lnTo>
                      <a:pt x="832" y="492"/>
                    </a:lnTo>
                    <a:lnTo>
                      <a:pt x="831" y="472"/>
                    </a:lnTo>
                    <a:lnTo>
                      <a:pt x="829" y="453"/>
                    </a:lnTo>
                    <a:lnTo>
                      <a:pt x="824" y="416"/>
                    </a:lnTo>
                    <a:lnTo>
                      <a:pt x="817" y="379"/>
                    </a:lnTo>
                    <a:lnTo>
                      <a:pt x="950" y="379"/>
                    </a:lnTo>
                    <a:lnTo>
                      <a:pt x="958" y="397"/>
                    </a:lnTo>
                    <a:lnTo>
                      <a:pt x="966" y="415"/>
                    </a:lnTo>
                    <a:lnTo>
                      <a:pt x="973" y="434"/>
                    </a:lnTo>
                    <a:lnTo>
                      <a:pt x="978" y="452"/>
                    </a:lnTo>
                    <a:lnTo>
                      <a:pt x="983" y="471"/>
                    </a:lnTo>
                    <a:lnTo>
                      <a:pt x="988" y="491"/>
                    </a:lnTo>
                    <a:lnTo>
                      <a:pt x="991" y="511"/>
                    </a:lnTo>
                    <a:lnTo>
                      <a:pt x="993" y="530"/>
                    </a:lnTo>
                    <a:close/>
                    <a:moveTo>
                      <a:pt x="758" y="530"/>
                    </a:moveTo>
                    <a:lnTo>
                      <a:pt x="379" y="530"/>
                    </a:lnTo>
                    <a:lnTo>
                      <a:pt x="380" y="511"/>
                    </a:lnTo>
                    <a:lnTo>
                      <a:pt x="381" y="492"/>
                    </a:lnTo>
                    <a:lnTo>
                      <a:pt x="382" y="472"/>
                    </a:lnTo>
                    <a:lnTo>
                      <a:pt x="384" y="453"/>
                    </a:lnTo>
                    <a:lnTo>
                      <a:pt x="387" y="435"/>
                    </a:lnTo>
                    <a:lnTo>
                      <a:pt x="390" y="416"/>
                    </a:lnTo>
                    <a:lnTo>
                      <a:pt x="394" y="397"/>
                    </a:lnTo>
                    <a:lnTo>
                      <a:pt x="398" y="379"/>
                    </a:lnTo>
                    <a:lnTo>
                      <a:pt x="738" y="379"/>
                    </a:lnTo>
                    <a:lnTo>
                      <a:pt x="743" y="397"/>
                    </a:lnTo>
                    <a:lnTo>
                      <a:pt x="747" y="416"/>
                    </a:lnTo>
                    <a:lnTo>
                      <a:pt x="750" y="435"/>
                    </a:lnTo>
                    <a:lnTo>
                      <a:pt x="753" y="453"/>
                    </a:lnTo>
                    <a:lnTo>
                      <a:pt x="755" y="472"/>
                    </a:lnTo>
                    <a:lnTo>
                      <a:pt x="757" y="492"/>
                    </a:lnTo>
                    <a:lnTo>
                      <a:pt x="758" y="511"/>
                    </a:lnTo>
                    <a:lnTo>
                      <a:pt x="758" y="530"/>
                    </a:lnTo>
                    <a:close/>
                    <a:moveTo>
                      <a:pt x="304" y="530"/>
                    </a:moveTo>
                    <a:lnTo>
                      <a:pt x="144" y="530"/>
                    </a:lnTo>
                    <a:lnTo>
                      <a:pt x="146" y="511"/>
                    </a:lnTo>
                    <a:lnTo>
                      <a:pt x="149" y="491"/>
                    </a:lnTo>
                    <a:lnTo>
                      <a:pt x="154" y="471"/>
                    </a:lnTo>
                    <a:lnTo>
                      <a:pt x="159" y="452"/>
                    </a:lnTo>
                    <a:lnTo>
                      <a:pt x="165" y="434"/>
                    </a:lnTo>
                    <a:lnTo>
                      <a:pt x="171" y="415"/>
                    </a:lnTo>
                    <a:lnTo>
                      <a:pt x="179" y="397"/>
                    </a:lnTo>
                    <a:lnTo>
                      <a:pt x="187" y="379"/>
                    </a:lnTo>
                    <a:lnTo>
                      <a:pt x="321" y="379"/>
                    </a:lnTo>
                    <a:lnTo>
                      <a:pt x="313" y="416"/>
                    </a:lnTo>
                    <a:lnTo>
                      <a:pt x="308" y="453"/>
                    </a:lnTo>
                    <a:lnTo>
                      <a:pt x="306" y="472"/>
                    </a:lnTo>
                    <a:lnTo>
                      <a:pt x="305" y="492"/>
                    </a:lnTo>
                    <a:lnTo>
                      <a:pt x="304" y="511"/>
                    </a:lnTo>
                    <a:lnTo>
                      <a:pt x="304" y="530"/>
                    </a:lnTo>
                    <a:close/>
                    <a:moveTo>
                      <a:pt x="308" y="607"/>
                    </a:moveTo>
                    <a:lnTo>
                      <a:pt x="310" y="626"/>
                    </a:lnTo>
                    <a:lnTo>
                      <a:pt x="313" y="646"/>
                    </a:lnTo>
                    <a:lnTo>
                      <a:pt x="317" y="665"/>
                    </a:lnTo>
                    <a:lnTo>
                      <a:pt x="321" y="684"/>
                    </a:lnTo>
                    <a:lnTo>
                      <a:pt x="326" y="703"/>
                    </a:lnTo>
                    <a:lnTo>
                      <a:pt x="331" y="721"/>
                    </a:lnTo>
                    <a:lnTo>
                      <a:pt x="337" y="740"/>
                    </a:lnTo>
                    <a:lnTo>
                      <a:pt x="343" y="758"/>
                    </a:lnTo>
                    <a:lnTo>
                      <a:pt x="187" y="758"/>
                    </a:lnTo>
                    <a:lnTo>
                      <a:pt x="179" y="740"/>
                    </a:lnTo>
                    <a:lnTo>
                      <a:pt x="171" y="722"/>
                    </a:lnTo>
                    <a:lnTo>
                      <a:pt x="165" y="703"/>
                    </a:lnTo>
                    <a:lnTo>
                      <a:pt x="159" y="685"/>
                    </a:lnTo>
                    <a:lnTo>
                      <a:pt x="154" y="666"/>
                    </a:lnTo>
                    <a:lnTo>
                      <a:pt x="149" y="646"/>
                    </a:lnTo>
                    <a:lnTo>
                      <a:pt x="146" y="626"/>
                    </a:lnTo>
                    <a:lnTo>
                      <a:pt x="144" y="607"/>
                    </a:lnTo>
                    <a:lnTo>
                      <a:pt x="308" y="607"/>
                    </a:lnTo>
                    <a:close/>
                    <a:moveTo>
                      <a:pt x="829" y="607"/>
                    </a:moveTo>
                    <a:lnTo>
                      <a:pt x="993" y="607"/>
                    </a:lnTo>
                    <a:lnTo>
                      <a:pt x="991" y="626"/>
                    </a:lnTo>
                    <a:lnTo>
                      <a:pt x="988" y="646"/>
                    </a:lnTo>
                    <a:lnTo>
                      <a:pt x="983" y="666"/>
                    </a:lnTo>
                    <a:lnTo>
                      <a:pt x="978" y="685"/>
                    </a:lnTo>
                    <a:lnTo>
                      <a:pt x="973" y="703"/>
                    </a:lnTo>
                    <a:lnTo>
                      <a:pt x="966" y="722"/>
                    </a:lnTo>
                    <a:lnTo>
                      <a:pt x="958" y="740"/>
                    </a:lnTo>
                    <a:lnTo>
                      <a:pt x="950" y="758"/>
                    </a:lnTo>
                    <a:lnTo>
                      <a:pt x="794" y="758"/>
                    </a:lnTo>
                    <a:lnTo>
                      <a:pt x="800" y="740"/>
                    </a:lnTo>
                    <a:lnTo>
                      <a:pt x="806" y="721"/>
                    </a:lnTo>
                    <a:lnTo>
                      <a:pt x="811" y="703"/>
                    </a:lnTo>
                    <a:lnTo>
                      <a:pt x="815" y="684"/>
                    </a:lnTo>
                    <a:lnTo>
                      <a:pt x="821" y="665"/>
                    </a:lnTo>
                    <a:lnTo>
                      <a:pt x="824" y="646"/>
                    </a:lnTo>
                    <a:lnTo>
                      <a:pt x="827" y="626"/>
                    </a:lnTo>
                    <a:lnTo>
                      <a:pt x="829" y="607"/>
                    </a:lnTo>
                    <a:close/>
                    <a:moveTo>
                      <a:pt x="902" y="303"/>
                    </a:moveTo>
                    <a:lnTo>
                      <a:pt x="795" y="303"/>
                    </a:lnTo>
                    <a:lnTo>
                      <a:pt x="788" y="287"/>
                    </a:lnTo>
                    <a:lnTo>
                      <a:pt x="781" y="269"/>
                    </a:lnTo>
                    <a:lnTo>
                      <a:pt x="774" y="252"/>
                    </a:lnTo>
                    <a:lnTo>
                      <a:pt x="765" y="236"/>
                    </a:lnTo>
                    <a:lnTo>
                      <a:pt x="749" y="204"/>
                    </a:lnTo>
                    <a:lnTo>
                      <a:pt x="730" y="174"/>
                    </a:lnTo>
                    <a:lnTo>
                      <a:pt x="755" y="185"/>
                    </a:lnTo>
                    <a:lnTo>
                      <a:pt x="779" y="198"/>
                    </a:lnTo>
                    <a:lnTo>
                      <a:pt x="803" y="213"/>
                    </a:lnTo>
                    <a:lnTo>
                      <a:pt x="825" y="228"/>
                    </a:lnTo>
                    <a:lnTo>
                      <a:pt x="846" y="245"/>
                    </a:lnTo>
                    <a:lnTo>
                      <a:pt x="866" y="264"/>
                    </a:lnTo>
                    <a:lnTo>
                      <a:pt x="884" y="282"/>
                    </a:lnTo>
                    <a:lnTo>
                      <a:pt x="902" y="303"/>
                    </a:lnTo>
                    <a:close/>
                    <a:moveTo>
                      <a:pt x="614" y="145"/>
                    </a:moveTo>
                    <a:lnTo>
                      <a:pt x="629" y="161"/>
                    </a:lnTo>
                    <a:lnTo>
                      <a:pt x="643" y="180"/>
                    </a:lnTo>
                    <a:lnTo>
                      <a:pt x="657" y="199"/>
                    </a:lnTo>
                    <a:lnTo>
                      <a:pt x="670" y="219"/>
                    </a:lnTo>
                    <a:lnTo>
                      <a:pt x="682" y="239"/>
                    </a:lnTo>
                    <a:lnTo>
                      <a:pt x="694" y="259"/>
                    </a:lnTo>
                    <a:lnTo>
                      <a:pt x="704" y="281"/>
                    </a:lnTo>
                    <a:lnTo>
                      <a:pt x="713" y="303"/>
                    </a:lnTo>
                    <a:lnTo>
                      <a:pt x="424" y="303"/>
                    </a:lnTo>
                    <a:lnTo>
                      <a:pt x="434" y="281"/>
                    </a:lnTo>
                    <a:lnTo>
                      <a:pt x="444" y="259"/>
                    </a:lnTo>
                    <a:lnTo>
                      <a:pt x="455" y="239"/>
                    </a:lnTo>
                    <a:lnTo>
                      <a:pt x="467" y="219"/>
                    </a:lnTo>
                    <a:lnTo>
                      <a:pt x="480" y="199"/>
                    </a:lnTo>
                    <a:lnTo>
                      <a:pt x="493" y="180"/>
                    </a:lnTo>
                    <a:lnTo>
                      <a:pt x="508" y="161"/>
                    </a:lnTo>
                    <a:lnTo>
                      <a:pt x="524" y="145"/>
                    </a:lnTo>
                    <a:lnTo>
                      <a:pt x="534" y="144"/>
                    </a:lnTo>
                    <a:lnTo>
                      <a:pt x="545" y="143"/>
                    </a:lnTo>
                    <a:lnTo>
                      <a:pt x="557" y="143"/>
                    </a:lnTo>
                    <a:lnTo>
                      <a:pt x="568" y="143"/>
                    </a:lnTo>
                    <a:lnTo>
                      <a:pt x="580" y="143"/>
                    </a:lnTo>
                    <a:lnTo>
                      <a:pt x="591" y="143"/>
                    </a:lnTo>
                    <a:lnTo>
                      <a:pt x="603" y="144"/>
                    </a:lnTo>
                    <a:lnTo>
                      <a:pt x="614" y="145"/>
                    </a:lnTo>
                    <a:close/>
                    <a:moveTo>
                      <a:pt x="407" y="174"/>
                    </a:moveTo>
                    <a:lnTo>
                      <a:pt x="388" y="204"/>
                    </a:lnTo>
                    <a:lnTo>
                      <a:pt x="371" y="236"/>
                    </a:lnTo>
                    <a:lnTo>
                      <a:pt x="363" y="252"/>
                    </a:lnTo>
                    <a:lnTo>
                      <a:pt x="356" y="269"/>
                    </a:lnTo>
                    <a:lnTo>
                      <a:pt x="349" y="287"/>
                    </a:lnTo>
                    <a:lnTo>
                      <a:pt x="342" y="303"/>
                    </a:lnTo>
                    <a:lnTo>
                      <a:pt x="235" y="303"/>
                    </a:lnTo>
                    <a:lnTo>
                      <a:pt x="253" y="282"/>
                    </a:lnTo>
                    <a:lnTo>
                      <a:pt x="271" y="264"/>
                    </a:lnTo>
                    <a:lnTo>
                      <a:pt x="291" y="245"/>
                    </a:lnTo>
                    <a:lnTo>
                      <a:pt x="312" y="228"/>
                    </a:lnTo>
                    <a:lnTo>
                      <a:pt x="335" y="213"/>
                    </a:lnTo>
                    <a:lnTo>
                      <a:pt x="358" y="198"/>
                    </a:lnTo>
                    <a:lnTo>
                      <a:pt x="382" y="185"/>
                    </a:lnTo>
                    <a:lnTo>
                      <a:pt x="407" y="174"/>
                    </a:lnTo>
                    <a:close/>
                    <a:moveTo>
                      <a:pt x="235" y="834"/>
                    </a:moveTo>
                    <a:lnTo>
                      <a:pt x="376" y="834"/>
                    </a:lnTo>
                    <a:lnTo>
                      <a:pt x="387" y="855"/>
                    </a:lnTo>
                    <a:lnTo>
                      <a:pt x="400" y="876"/>
                    </a:lnTo>
                    <a:lnTo>
                      <a:pt x="412" y="896"/>
                    </a:lnTo>
                    <a:lnTo>
                      <a:pt x="426" y="915"/>
                    </a:lnTo>
                    <a:lnTo>
                      <a:pt x="440" y="935"/>
                    </a:lnTo>
                    <a:lnTo>
                      <a:pt x="456" y="953"/>
                    </a:lnTo>
                    <a:lnTo>
                      <a:pt x="470" y="970"/>
                    </a:lnTo>
                    <a:lnTo>
                      <a:pt x="487" y="987"/>
                    </a:lnTo>
                    <a:lnTo>
                      <a:pt x="468" y="983"/>
                    </a:lnTo>
                    <a:lnTo>
                      <a:pt x="450" y="978"/>
                    </a:lnTo>
                    <a:lnTo>
                      <a:pt x="432" y="972"/>
                    </a:lnTo>
                    <a:lnTo>
                      <a:pt x="414" y="965"/>
                    </a:lnTo>
                    <a:lnTo>
                      <a:pt x="396" y="958"/>
                    </a:lnTo>
                    <a:lnTo>
                      <a:pt x="379" y="951"/>
                    </a:lnTo>
                    <a:lnTo>
                      <a:pt x="362" y="941"/>
                    </a:lnTo>
                    <a:lnTo>
                      <a:pt x="346" y="932"/>
                    </a:lnTo>
                    <a:lnTo>
                      <a:pt x="331" y="922"/>
                    </a:lnTo>
                    <a:lnTo>
                      <a:pt x="315" y="911"/>
                    </a:lnTo>
                    <a:lnTo>
                      <a:pt x="300" y="899"/>
                    </a:lnTo>
                    <a:lnTo>
                      <a:pt x="286" y="888"/>
                    </a:lnTo>
                    <a:lnTo>
                      <a:pt x="272" y="876"/>
                    </a:lnTo>
                    <a:lnTo>
                      <a:pt x="260" y="862"/>
                    </a:lnTo>
                    <a:lnTo>
                      <a:pt x="247" y="848"/>
                    </a:lnTo>
                    <a:lnTo>
                      <a:pt x="235" y="834"/>
                    </a:lnTo>
                    <a:close/>
                    <a:moveTo>
                      <a:pt x="650" y="987"/>
                    </a:moveTo>
                    <a:lnTo>
                      <a:pt x="666" y="970"/>
                    </a:lnTo>
                    <a:lnTo>
                      <a:pt x="682" y="953"/>
                    </a:lnTo>
                    <a:lnTo>
                      <a:pt x="697" y="935"/>
                    </a:lnTo>
                    <a:lnTo>
                      <a:pt x="711" y="915"/>
                    </a:lnTo>
                    <a:lnTo>
                      <a:pt x="725" y="896"/>
                    </a:lnTo>
                    <a:lnTo>
                      <a:pt x="737" y="876"/>
                    </a:lnTo>
                    <a:lnTo>
                      <a:pt x="750" y="855"/>
                    </a:lnTo>
                    <a:lnTo>
                      <a:pt x="761" y="834"/>
                    </a:lnTo>
                    <a:lnTo>
                      <a:pt x="902" y="834"/>
                    </a:lnTo>
                    <a:lnTo>
                      <a:pt x="890" y="848"/>
                    </a:lnTo>
                    <a:lnTo>
                      <a:pt x="877" y="862"/>
                    </a:lnTo>
                    <a:lnTo>
                      <a:pt x="864" y="876"/>
                    </a:lnTo>
                    <a:lnTo>
                      <a:pt x="851" y="888"/>
                    </a:lnTo>
                    <a:lnTo>
                      <a:pt x="836" y="899"/>
                    </a:lnTo>
                    <a:lnTo>
                      <a:pt x="822" y="911"/>
                    </a:lnTo>
                    <a:lnTo>
                      <a:pt x="806" y="922"/>
                    </a:lnTo>
                    <a:lnTo>
                      <a:pt x="790" y="932"/>
                    </a:lnTo>
                    <a:lnTo>
                      <a:pt x="775" y="941"/>
                    </a:lnTo>
                    <a:lnTo>
                      <a:pt x="758" y="951"/>
                    </a:lnTo>
                    <a:lnTo>
                      <a:pt x="740" y="958"/>
                    </a:lnTo>
                    <a:lnTo>
                      <a:pt x="724" y="965"/>
                    </a:lnTo>
                    <a:lnTo>
                      <a:pt x="706" y="972"/>
                    </a:lnTo>
                    <a:lnTo>
                      <a:pt x="687" y="978"/>
                    </a:lnTo>
                    <a:lnTo>
                      <a:pt x="668" y="983"/>
                    </a:lnTo>
                    <a:lnTo>
                      <a:pt x="650" y="987"/>
                    </a:lnTo>
                    <a:close/>
                  </a:path>
                </a:pathLst>
              </a:custGeom>
              <a:solidFill>
                <a:srgbClr val="DB671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96" name="Freeform 128"/>
              <p:cNvSpPr>
                <a:spLocks noEditPoints="1"/>
              </p:cNvSpPr>
              <p:nvPr/>
            </p:nvSpPr>
            <p:spPr bwMode="auto">
              <a:xfrm>
                <a:off x="1679" y="2130"/>
                <a:ext cx="102" cy="95"/>
              </a:xfrm>
              <a:custGeom>
                <a:avLst/>
                <a:gdLst/>
                <a:ahLst/>
                <a:cxnLst>
                  <a:cxn ang="0">
                    <a:pos x="254" y="239"/>
                  </a:cxn>
                  <a:cxn ang="0">
                    <a:pos x="246" y="258"/>
                  </a:cxn>
                  <a:cxn ang="0">
                    <a:pos x="232" y="271"/>
                  </a:cxn>
                  <a:cxn ang="0">
                    <a:pos x="214" y="278"/>
                  </a:cxn>
                  <a:cxn ang="0">
                    <a:pos x="193" y="278"/>
                  </a:cxn>
                  <a:cxn ang="0">
                    <a:pos x="176" y="271"/>
                  </a:cxn>
                  <a:cxn ang="0">
                    <a:pos x="162" y="258"/>
                  </a:cxn>
                  <a:cxn ang="0">
                    <a:pos x="154" y="239"/>
                  </a:cxn>
                  <a:cxn ang="0">
                    <a:pos x="153" y="203"/>
                  </a:cxn>
                  <a:cxn ang="0">
                    <a:pos x="0" y="331"/>
                  </a:cxn>
                  <a:cxn ang="0">
                    <a:pos x="5" y="350"/>
                  </a:cxn>
                  <a:cxn ang="0">
                    <a:pos x="16" y="366"/>
                  </a:cxn>
                  <a:cxn ang="0">
                    <a:pos x="32" y="377"/>
                  </a:cxn>
                  <a:cxn ang="0">
                    <a:pos x="52" y="382"/>
                  </a:cxn>
                  <a:cxn ang="0">
                    <a:pos x="366" y="381"/>
                  </a:cxn>
                  <a:cxn ang="0">
                    <a:pos x="385" y="372"/>
                  </a:cxn>
                  <a:cxn ang="0">
                    <a:pos x="399" y="359"/>
                  </a:cxn>
                  <a:cxn ang="0">
                    <a:pos x="406" y="341"/>
                  </a:cxn>
                  <a:cxn ang="0">
                    <a:pos x="407" y="203"/>
                  </a:cxn>
                  <a:cxn ang="0">
                    <a:pos x="255" y="228"/>
                  </a:cxn>
                  <a:cxn ang="0">
                    <a:pos x="179" y="203"/>
                  </a:cxn>
                  <a:cxn ang="0">
                    <a:pos x="230" y="254"/>
                  </a:cxn>
                  <a:cxn ang="0">
                    <a:pos x="356" y="76"/>
                  </a:cxn>
                  <a:cxn ang="0">
                    <a:pos x="280" y="51"/>
                  </a:cxn>
                  <a:cxn ang="0">
                    <a:pos x="277" y="32"/>
                  </a:cxn>
                  <a:cxn ang="0">
                    <a:pos x="266" y="17"/>
                  </a:cxn>
                  <a:cxn ang="0">
                    <a:pos x="252" y="5"/>
                  </a:cxn>
                  <a:cxn ang="0">
                    <a:pos x="234" y="1"/>
                  </a:cxn>
                  <a:cxn ang="0">
                    <a:pos x="178" y="0"/>
                  </a:cxn>
                  <a:cxn ang="0">
                    <a:pos x="168" y="1"/>
                  </a:cxn>
                  <a:cxn ang="0">
                    <a:pos x="150" y="10"/>
                  </a:cxn>
                  <a:cxn ang="0">
                    <a:pos x="136" y="23"/>
                  </a:cxn>
                  <a:cxn ang="0">
                    <a:pos x="129" y="41"/>
                  </a:cxn>
                  <a:cxn ang="0">
                    <a:pos x="128" y="76"/>
                  </a:cxn>
                  <a:cxn ang="0">
                    <a:pos x="41" y="77"/>
                  </a:cxn>
                  <a:cxn ang="0">
                    <a:pos x="23" y="86"/>
                  </a:cxn>
                  <a:cxn ang="0">
                    <a:pos x="10" y="99"/>
                  </a:cxn>
                  <a:cxn ang="0">
                    <a:pos x="1" y="117"/>
                  </a:cxn>
                  <a:cxn ang="0">
                    <a:pos x="0" y="178"/>
                  </a:cxn>
                  <a:cxn ang="0">
                    <a:pos x="407" y="127"/>
                  </a:cxn>
                  <a:cxn ang="0">
                    <a:pos x="403" y="108"/>
                  </a:cxn>
                  <a:cxn ang="0">
                    <a:pos x="392" y="91"/>
                  </a:cxn>
                  <a:cxn ang="0">
                    <a:pos x="376" y="80"/>
                  </a:cxn>
                  <a:cxn ang="0">
                    <a:pos x="356" y="76"/>
                  </a:cxn>
                  <a:cxn ang="0">
                    <a:pos x="214" y="26"/>
                  </a:cxn>
                  <a:cxn ang="0">
                    <a:pos x="232" y="35"/>
                  </a:cxn>
                  <a:cxn ang="0">
                    <a:pos x="246" y="48"/>
                  </a:cxn>
                  <a:cxn ang="0">
                    <a:pos x="254" y="66"/>
                  </a:cxn>
                  <a:cxn ang="0">
                    <a:pos x="153" y="76"/>
                  </a:cxn>
                  <a:cxn ang="0">
                    <a:pos x="157" y="56"/>
                  </a:cxn>
                  <a:cxn ang="0">
                    <a:pos x="168" y="41"/>
                  </a:cxn>
                  <a:cxn ang="0">
                    <a:pos x="184" y="29"/>
                  </a:cxn>
                  <a:cxn ang="0">
                    <a:pos x="204" y="25"/>
                  </a:cxn>
                </a:cxnLst>
                <a:rect l="0" t="0" r="r" b="b"/>
                <a:pathLst>
                  <a:path w="407" h="382">
                    <a:moveTo>
                      <a:pt x="255" y="228"/>
                    </a:moveTo>
                    <a:lnTo>
                      <a:pt x="254" y="239"/>
                    </a:lnTo>
                    <a:lnTo>
                      <a:pt x="251" y="248"/>
                    </a:lnTo>
                    <a:lnTo>
                      <a:pt x="246" y="258"/>
                    </a:lnTo>
                    <a:lnTo>
                      <a:pt x="240" y="265"/>
                    </a:lnTo>
                    <a:lnTo>
                      <a:pt x="232" y="271"/>
                    </a:lnTo>
                    <a:lnTo>
                      <a:pt x="224" y="275"/>
                    </a:lnTo>
                    <a:lnTo>
                      <a:pt x="214" y="278"/>
                    </a:lnTo>
                    <a:lnTo>
                      <a:pt x="204" y="280"/>
                    </a:lnTo>
                    <a:lnTo>
                      <a:pt x="193" y="278"/>
                    </a:lnTo>
                    <a:lnTo>
                      <a:pt x="184" y="275"/>
                    </a:lnTo>
                    <a:lnTo>
                      <a:pt x="176" y="271"/>
                    </a:lnTo>
                    <a:lnTo>
                      <a:pt x="168" y="265"/>
                    </a:lnTo>
                    <a:lnTo>
                      <a:pt x="162" y="258"/>
                    </a:lnTo>
                    <a:lnTo>
                      <a:pt x="157" y="248"/>
                    </a:lnTo>
                    <a:lnTo>
                      <a:pt x="154" y="239"/>
                    </a:lnTo>
                    <a:lnTo>
                      <a:pt x="153" y="228"/>
                    </a:lnTo>
                    <a:lnTo>
                      <a:pt x="153" y="203"/>
                    </a:lnTo>
                    <a:lnTo>
                      <a:pt x="0" y="203"/>
                    </a:lnTo>
                    <a:lnTo>
                      <a:pt x="0" y="331"/>
                    </a:lnTo>
                    <a:lnTo>
                      <a:pt x="1" y="341"/>
                    </a:lnTo>
                    <a:lnTo>
                      <a:pt x="5" y="350"/>
                    </a:lnTo>
                    <a:lnTo>
                      <a:pt x="10" y="359"/>
                    </a:lnTo>
                    <a:lnTo>
                      <a:pt x="16" y="366"/>
                    </a:lnTo>
                    <a:lnTo>
                      <a:pt x="23" y="372"/>
                    </a:lnTo>
                    <a:lnTo>
                      <a:pt x="32" y="377"/>
                    </a:lnTo>
                    <a:lnTo>
                      <a:pt x="41" y="381"/>
                    </a:lnTo>
                    <a:lnTo>
                      <a:pt x="52" y="382"/>
                    </a:lnTo>
                    <a:lnTo>
                      <a:pt x="356" y="382"/>
                    </a:lnTo>
                    <a:lnTo>
                      <a:pt x="366" y="381"/>
                    </a:lnTo>
                    <a:lnTo>
                      <a:pt x="376" y="377"/>
                    </a:lnTo>
                    <a:lnTo>
                      <a:pt x="385" y="372"/>
                    </a:lnTo>
                    <a:lnTo>
                      <a:pt x="392" y="366"/>
                    </a:lnTo>
                    <a:lnTo>
                      <a:pt x="399" y="359"/>
                    </a:lnTo>
                    <a:lnTo>
                      <a:pt x="403" y="350"/>
                    </a:lnTo>
                    <a:lnTo>
                      <a:pt x="406" y="341"/>
                    </a:lnTo>
                    <a:lnTo>
                      <a:pt x="407" y="331"/>
                    </a:lnTo>
                    <a:lnTo>
                      <a:pt x="407" y="203"/>
                    </a:lnTo>
                    <a:lnTo>
                      <a:pt x="255" y="203"/>
                    </a:lnTo>
                    <a:lnTo>
                      <a:pt x="255" y="228"/>
                    </a:lnTo>
                    <a:close/>
                    <a:moveTo>
                      <a:pt x="230" y="203"/>
                    </a:moveTo>
                    <a:lnTo>
                      <a:pt x="179" y="203"/>
                    </a:lnTo>
                    <a:lnTo>
                      <a:pt x="179" y="254"/>
                    </a:lnTo>
                    <a:lnTo>
                      <a:pt x="230" y="254"/>
                    </a:lnTo>
                    <a:lnTo>
                      <a:pt x="230" y="203"/>
                    </a:lnTo>
                    <a:close/>
                    <a:moveTo>
                      <a:pt x="356" y="76"/>
                    </a:moveTo>
                    <a:lnTo>
                      <a:pt x="280" y="76"/>
                    </a:lnTo>
                    <a:lnTo>
                      <a:pt x="280" y="51"/>
                    </a:lnTo>
                    <a:lnTo>
                      <a:pt x="279" y="42"/>
                    </a:lnTo>
                    <a:lnTo>
                      <a:pt x="277" y="32"/>
                    </a:lnTo>
                    <a:lnTo>
                      <a:pt x="273" y="24"/>
                    </a:lnTo>
                    <a:lnTo>
                      <a:pt x="266" y="17"/>
                    </a:lnTo>
                    <a:lnTo>
                      <a:pt x="260" y="11"/>
                    </a:lnTo>
                    <a:lnTo>
                      <a:pt x="252" y="5"/>
                    </a:lnTo>
                    <a:lnTo>
                      <a:pt x="243" y="2"/>
                    </a:lnTo>
                    <a:lnTo>
                      <a:pt x="234" y="1"/>
                    </a:lnTo>
                    <a:lnTo>
                      <a:pt x="234" y="0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168" y="1"/>
                    </a:lnTo>
                    <a:lnTo>
                      <a:pt x="159" y="4"/>
                    </a:lnTo>
                    <a:lnTo>
                      <a:pt x="150" y="10"/>
                    </a:lnTo>
                    <a:lnTo>
                      <a:pt x="142" y="15"/>
                    </a:lnTo>
                    <a:lnTo>
                      <a:pt x="136" y="23"/>
                    </a:lnTo>
                    <a:lnTo>
                      <a:pt x="132" y="31"/>
                    </a:lnTo>
                    <a:lnTo>
                      <a:pt x="129" y="41"/>
                    </a:lnTo>
                    <a:lnTo>
                      <a:pt x="128" y="51"/>
                    </a:lnTo>
                    <a:lnTo>
                      <a:pt x="128" y="76"/>
                    </a:lnTo>
                    <a:lnTo>
                      <a:pt x="52" y="76"/>
                    </a:lnTo>
                    <a:lnTo>
                      <a:pt x="41" y="77"/>
                    </a:lnTo>
                    <a:lnTo>
                      <a:pt x="32" y="80"/>
                    </a:lnTo>
                    <a:lnTo>
                      <a:pt x="23" y="86"/>
                    </a:lnTo>
                    <a:lnTo>
                      <a:pt x="16" y="91"/>
                    </a:lnTo>
                    <a:lnTo>
                      <a:pt x="10" y="99"/>
                    </a:lnTo>
                    <a:lnTo>
                      <a:pt x="5" y="108"/>
                    </a:lnTo>
                    <a:lnTo>
                      <a:pt x="1" y="117"/>
                    </a:lnTo>
                    <a:lnTo>
                      <a:pt x="0" y="127"/>
                    </a:lnTo>
                    <a:lnTo>
                      <a:pt x="0" y="178"/>
                    </a:lnTo>
                    <a:lnTo>
                      <a:pt x="407" y="178"/>
                    </a:lnTo>
                    <a:lnTo>
                      <a:pt x="407" y="127"/>
                    </a:lnTo>
                    <a:lnTo>
                      <a:pt x="406" y="117"/>
                    </a:lnTo>
                    <a:lnTo>
                      <a:pt x="403" y="108"/>
                    </a:lnTo>
                    <a:lnTo>
                      <a:pt x="399" y="99"/>
                    </a:lnTo>
                    <a:lnTo>
                      <a:pt x="392" y="91"/>
                    </a:lnTo>
                    <a:lnTo>
                      <a:pt x="385" y="86"/>
                    </a:lnTo>
                    <a:lnTo>
                      <a:pt x="376" y="80"/>
                    </a:lnTo>
                    <a:lnTo>
                      <a:pt x="366" y="77"/>
                    </a:lnTo>
                    <a:lnTo>
                      <a:pt x="356" y="76"/>
                    </a:lnTo>
                    <a:close/>
                    <a:moveTo>
                      <a:pt x="204" y="25"/>
                    </a:moveTo>
                    <a:lnTo>
                      <a:pt x="214" y="26"/>
                    </a:lnTo>
                    <a:lnTo>
                      <a:pt x="224" y="29"/>
                    </a:lnTo>
                    <a:lnTo>
                      <a:pt x="232" y="35"/>
                    </a:lnTo>
                    <a:lnTo>
                      <a:pt x="240" y="41"/>
                    </a:lnTo>
                    <a:lnTo>
                      <a:pt x="246" y="48"/>
                    </a:lnTo>
                    <a:lnTo>
                      <a:pt x="251" y="56"/>
                    </a:lnTo>
                    <a:lnTo>
                      <a:pt x="254" y="66"/>
                    </a:lnTo>
                    <a:lnTo>
                      <a:pt x="255" y="76"/>
                    </a:lnTo>
                    <a:lnTo>
                      <a:pt x="153" y="76"/>
                    </a:lnTo>
                    <a:lnTo>
                      <a:pt x="154" y="66"/>
                    </a:lnTo>
                    <a:lnTo>
                      <a:pt x="157" y="56"/>
                    </a:lnTo>
                    <a:lnTo>
                      <a:pt x="162" y="48"/>
                    </a:lnTo>
                    <a:lnTo>
                      <a:pt x="168" y="41"/>
                    </a:lnTo>
                    <a:lnTo>
                      <a:pt x="176" y="35"/>
                    </a:lnTo>
                    <a:lnTo>
                      <a:pt x="184" y="29"/>
                    </a:lnTo>
                    <a:lnTo>
                      <a:pt x="193" y="26"/>
                    </a:lnTo>
                    <a:lnTo>
                      <a:pt x="204" y="25"/>
                    </a:lnTo>
                    <a:close/>
                  </a:path>
                </a:pathLst>
              </a:custGeom>
              <a:solidFill>
                <a:srgbClr val="DB671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97" name="Freeform 129"/>
              <p:cNvSpPr>
                <a:spLocks noEditPoints="1"/>
              </p:cNvSpPr>
              <p:nvPr/>
            </p:nvSpPr>
            <p:spPr bwMode="auto">
              <a:xfrm>
                <a:off x="2884" y="1601"/>
                <a:ext cx="109" cy="159"/>
              </a:xfrm>
              <a:custGeom>
                <a:avLst/>
                <a:gdLst/>
                <a:ahLst/>
                <a:cxnLst>
                  <a:cxn ang="0">
                    <a:pos x="395" y="442"/>
                  </a:cxn>
                  <a:cxn ang="0">
                    <a:pos x="377" y="394"/>
                  </a:cxn>
                  <a:cxn ang="0">
                    <a:pos x="340" y="356"/>
                  </a:cxn>
                  <a:cxn ang="0">
                    <a:pos x="288" y="328"/>
                  </a:cxn>
                  <a:cxn ang="0">
                    <a:pos x="241" y="358"/>
                  </a:cxn>
                  <a:cxn ang="0">
                    <a:pos x="286" y="370"/>
                  </a:cxn>
                  <a:cxn ang="0">
                    <a:pos x="322" y="393"/>
                  </a:cxn>
                  <a:cxn ang="0">
                    <a:pos x="346" y="424"/>
                  </a:cxn>
                  <a:cxn ang="0">
                    <a:pos x="355" y="462"/>
                  </a:cxn>
                  <a:cxn ang="0">
                    <a:pos x="79" y="462"/>
                  </a:cxn>
                  <a:cxn ang="0">
                    <a:pos x="84" y="434"/>
                  </a:cxn>
                  <a:cxn ang="0">
                    <a:pos x="105" y="401"/>
                  </a:cxn>
                  <a:cxn ang="0">
                    <a:pos x="139" y="375"/>
                  </a:cxn>
                  <a:cxn ang="0">
                    <a:pos x="182" y="360"/>
                  </a:cxn>
                  <a:cxn ang="0">
                    <a:pos x="163" y="324"/>
                  </a:cxn>
                  <a:cxn ang="0">
                    <a:pos x="106" y="347"/>
                  </a:cxn>
                  <a:cxn ang="0">
                    <a:pos x="66" y="384"/>
                  </a:cxn>
                  <a:cxn ang="0">
                    <a:pos x="43" y="430"/>
                  </a:cxn>
                  <a:cxn ang="0">
                    <a:pos x="40" y="475"/>
                  </a:cxn>
                  <a:cxn ang="0">
                    <a:pos x="436" y="634"/>
                  </a:cxn>
                  <a:cxn ang="0">
                    <a:pos x="119" y="555"/>
                  </a:cxn>
                  <a:cxn ang="0">
                    <a:pos x="119" y="555"/>
                  </a:cxn>
                  <a:cxn ang="0">
                    <a:pos x="124" y="175"/>
                  </a:cxn>
                  <a:cxn ang="0">
                    <a:pos x="141" y="203"/>
                  </a:cxn>
                  <a:cxn ang="0">
                    <a:pos x="167" y="224"/>
                  </a:cxn>
                  <a:cxn ang="0">
                    <a:pos x="199" y="236"/>
                  </a:cxn>
                  <a:cxn ang="0">
                    <a:pos x="236" y="236"/>
                  </a:cxn>
                  <a:cxn ang="0">
                    <a:pos x="269" y="224"/>
                  </a:cxn>
                  <a:cxn ang="0">
                    <a:pos x="294" y="203"/>
                  </a:cxn>
                  <a:cxn ang="0">
                    <a:pos x="311" y="175"/>
                  </a:cxn>
                  <a:cxn ang="0">
                    <a:pos x="0" y="40"/>
                  </a:cxn>
                  <a:cxn ang="0">
                    <a:pos x="40" y="178"/>
                  </a:cxn>
                  <a:cxn ang="0">
                    <a:pos x="51" y="228"/>
                  </a:cxn>
                  <a:cxn ang="0">
                    <a:pos x="84" y="269"/>
                  </a:cxn>
                  <a:cxn ang="0">
                    <a:pos x="133" y="299"/>
                  </a:cxn>
                  <a:cxn ang="0">
                    <a:pos x="194" y="315"/>
                  </a:cxn>
                  <a:cxn ang="0">
                    <a:pos x="159" y="267"/>
                  </a:cxn>
                  <a:cxn ang="0">
                    <a:pos x="121" y="246"/>
                  </a:cxn>
                  <a:cxn ang="0">
                    <a:pos x="94" y="217"/>
                  </a:cxn>
                  <a:cxn ang="0">
                    <a:pos x="80" y="181"/>
                  </a:cxn>
                  <a:cxn ang="0">
                    <a:pos x="356" y="40"/>
                  </a:cxn>
                  <a:cxn ang="0">
                    <a:pos x="353" y="191"/>
                  </a:cxn>
                  <a:cxn ang="0">
                    <a:pos x="336" y="225"/>
                  </a:cxn>
                  <a:cxn ang="0">
                    <a:pos x="305" y="253"/>
                  </a:cxn>
                  <a:cxn ang="0">
                    <a:pos x="264" y="271"/>
                  </a:cxn>
                  <a:cxn ang="0">
                    <a:pos x="256" y="313"/>
                  </a:cxn>
                  <a:cxn ang="0">
                    <a:pos x="315" y="293"/>
                  </a:cxn>
                  <a:cxn ang="0">
                    <a:pos x="361" y="261"/>
                  </a:cxn>
                  <a:cxn ang="0">
                    <a:pos x="389" y="216"/>
                  </a:cxn>
                  <a:cxn ang="0">
                    <a:pos x="396" y="166"/>
                  </a:cxn>
                  <a:cxn ang="0">
                    <a:pos x="436" y="0"/>
                  </a:cxn>
                </a:cxnLst>
                <a:rect l="0" t="0" r="r" b="b"/>
                <a:pathLst>
                  <a:path w="436" h="634">
                    <a:moveTo>
                      <a:pt x="396" y="475"/>
                    </a:moveTo>
                    <a:lnTo>
                      <a:pt x="396" y="468"/>
                    </a:lnTo>
                    <a:lnTo>
                      <a:pt x="396" y="456"/>
                    </a:lnTo>
                    <a:lnTo>
                      <a:pt x="395" y="442"/>
                    </a:lnTo>
                    <a:lnTo>
                      <a:pt x="393" y="430"/>
                    </a:lnTo>
                    <a:lnTo>
                      <a:pt x="389" y="417"/>
                    </a:lnTo>
                    <a:lnTo>
                      <a:pt x="384" y="406"/>
                    </a:lnTo>
                    <a:lnTo>
                      <a:pt x="377" y="394"/>
                    </a:lnTo>
                    <a:lnTo>
                      <a:pt x="370" y="384"/>
                    </a:lnTo>
                    <a:lnTo>
                      <a:pt x="361" y="373"/>
                    </a:lnTo>
                    <a:lnTo>
                      <a:pt x="351" y="364"/>
                    </a:lnTo>
                    <a:lnTo>
                      <a:pt x="340" y="356"/>
                    </a:lnTo>
                    <a:lnTo>
                      <a:pt x="328" y="347"/>
                    </a:lnTo>
                    <a:lnTo>
                      <a:pt x="315" y="340"/>
                    </a:lnTo>
                    <a:lnTo>
                      <a:pt x="301" y="334"/>
                    </a:lnTo>
                    <a:lnTo>
                      <a:pt x="288" y="328"/>
                    </a:lnTo>
                    <a:lnTo>
                      <a:pt x="272" y="324"/>
                    </a:lnTo>
                    <a:lnTo>
                      <a:pt x="256" y="321"/>
                    </a:lnTo>
                    <a:lnTo>
                      <a:pt x="241" y="319"/>
                    </a:lnTo>
                    <a:lnTo>
                      <a:pt x="241" y="358"/>
                    </a:lnTo>
                    <a:lnTo>
                      <a:pt x="252" y="360"/>
                    </a:lnTo>
                    <a:lnTo>
                      <a:pt x="264" y="363"/>
                    </a:lnTo>
                    <a:lnTo>
                      <a:pt x="275" y="366"/>
                    </a:lnTo>
                    <a:lnTo>
                      <a:pt x="286" y="370"/>
                    </a:lnTo>
                    <a:lnTo>
                      <a:pt x="296" y="375"/>
                    </a:lnTo>
                    <a:lnTo>
                      <a:pt x="305" y="381"/>
                    </a:lnTo>
                    <a:lnTo>
                      <a:pt x="314" y="387"/>
                    </a:lnTo>
                    <a:lnTo>
                      <a:pt x="322" y="393"/>
                    </a:lnTo>
                    <a:lnTo>
                      <a:pt x="329" y="400"/>
                    </a:lnTo>
                    <a:lnTo>
                      <a:pt x="336" y="409"/>
                    </a:lnTo>
                    <a:lnTo>
                      <a:pt x="342" y="416"/>
                    </a:lnTo>
                    <a:lnTo>
                      <a:pt x="346" y="424"/>
                    </a:lnTo>
                    <a:lnTo>
                      <a:pt x="350" y="434"/>
                    </a:lnTo>
                    <a:lnTo>
                      <a:pt x="353" y="443"/>
                    </a:lnTo>
                    <a:lnTo>
                      <a:pt x="355" y="453"/>
                    </a:lnTo>
                    <a:lnTo>
                      <a:pt x="355" y="462"/>
                    </a:lnTo>
                    <a:lnTo>
                      <a:pt x="356" y="462"/>
                    </a:lnTo>
                    <a:lnTo>
                      <a:pt x="356" y="594"/>
                    </a:lnTo>
                    <a:lnTo>
                      <a:pt x="79" y="594"/>
                    </a:lnTo>
                    <a:lnTo>
                      <a:pt x="79" y="462"/>
                    </a:lnTo>
                    <a:lnTo>
                      <a:pt x="79" y="462"/>
                    </a:lnTo>
                    <a:lnTo>
                      <a:pt x="80" y="453"/>
                    </a:lnTo>
                    <a:lnTo>
                      <a:pt x="82" y="443"/>
                    </a:lnTo>
                    <a:lnTo>
                      <a:pt x="84" y="434"/>
                    </a:lnTo>
                    <a:lnTo>
                      <a:pt x="89" y="425"/>
                    </a:lnTo>
                    <a:lnTo>
                      <a:pt x="94" y="417"/>
                    </a:lnTo>
                    <a:lnTo>
                      <a:pt x="99" y="409"/>
                    </a:lnTo>
                    <a:lnTo>
                      <a:pt x="105" y="401"/>
                    </a:lnTo>
                    <a:lnTo>
                      <a:pt x="113" y="394"/>
                    </a:lnTo>
                    <a:lnTo>
                      <a:pt x="121" y="387"/>
                    </a:lnTo>
                    <a:lnTo>
                      <a:pt x="129" y="382"/>
                    </a:lnTo>
                    <a:lnTo>
                      <a:pt x="139" y="375"/>
                    </a:lnTo>
                    <a:lnTo>
                      <a:pt x="149" y="371"/>
                    </a:lnTo>
                    <a:lnTo>
                      <a:pt x="159" y="367"/>
                    </a:lnTo>
                    <a:lnTo>
                      <a:pt x="171" y="363"/>
                    </a:lnTo>
                    <a:lnTo>
                      <a:pt x="182" y="360"/>
                    </a:lnTo>
                    <a:lnTo>
                      <a:pt x="194" y="359"/>
                    </a:lnTo>
                    <a:lnTo>
                      <a:pt x="194" y="319"/>
                    </a:lnTo>
                    <a:lnTo>
                      <a:pt x="177" y="321"/>
                    </a:lnTo>
                    <a:lnTo>
                      <a:pt x="163" y="324"/>
                    </a:lnTo>
                    <a:lnTo>
                      <a:pt x="147" y="328"/>
                    </a:lnTo>
                    <a:lnTo>
                      <a:pt x="133" y="335"/>
                    </a:lnTo>
                    <a:lnTo>
                      <a:pt x="120" y="341"/>
                    </a:lnTo>
                    <a:lnTo>
                      <a:pt x="106" y="347"/>
                    </a:lnTo>
                    <a:lnTo>
                      <a:pt x="95" y="356"/>
                    </a:lnTo>
                    <a:lnTo>
                      <a:pt x="84" y="364"/>
                    </a:lnTo>
                    <a:lnTo>
                      <a:pt x="74" y="373"/>
                    </a:lnTo>
                    <a:lnTo>
                      <a:pt x="66" y="384"/>
                    </a:lnTo>
                    <a:lnTo>
                      <a:pt x="57" y="394"/>
                    </a:lnTo>
                    <a:lnTo>
                      <a:pt x="51" y="406"/>
                    </a:lnTo>
                    <a:lnTo>
                      <a:pt x="46" y="418"/>
                    </a:lnTo>
                    <a:lnTo>
                      <a:pt x="43" y="430"/>
                    </a:lnTo>
                    <a:lnTo>
                      <a:pt x="41" y="442"/>
                    </a:lnTo>
                    <a:lnTo>
                      <a:pt x="40" y="456"/>
                    </a:lnTo>
                    <a:lnTo>
                      <a:pt x="40" y="468"/>
                    </a:lnTo>
                    <a:lnTo>
                      <a:pt x="40" y="475"/>
                    </a:lnTo>
                    <a:lnTo>
                      <a:pt x="40" y="594"/>
                    </a:lnTo>
                    <a:lnTo>
                      <a:pt x="0" y="594"/>
                    </a:lnTo>
                    <a:lnTo>
                      <a:pt x="0" y="634"/>
                    </a:lnTo>
                    <a:lnTo>
                      <a:pt x="436" y="634"/>
                    </a:lnTo>
                    <a:lnTo>
                      <a:pt x="436" y="594"/>
                    </a:lnTo>
                    <a:lnTo>
                      <a:pt x="396" y="594"/>
                    </a:lnTo>
                    <a:lnTo>
                      <a:pt x="396" y="475"/>
                    </a:lnTo>
                    <a:close/>
                    <a:moveTo>
                      <a:pt x="119" y="555"/>
                    </a:moveTo>
                    <a:lnTo>
                      <a:pt x="317" y="555"/>
                    </a:lnTo>
                    <a:lnTo>
                      <a:pt x="317" y="475"/>
                    </a:lnTo>
                    <a:lnTo>
                      <a:pt x="119" y="475"/>
                    </a:lnTo>
                    <a:lnTo>
                      <a:pt x="119" y="555"/>
                    </a:lnTo>
                    <a:close/>
                    <a:moveTo>
                      <a:pt x="315" y="159"/>
                    </a:moveTo>
                    <a:lnTo>
                      <a:pt x="120" y="159"/>
                    </a:lnTo>
                    <a:lnTo>
                      <a:pt x="122" y="167"/>
                    </a:lnTo>
                    <a:lnTo>
                      <a:pt x="124" y="175"/>
                    </a:lnTo>
                    <a:lnTo>
                      <a:pt x="127" y="183"/>
                    </a:lnTo>
                    <a:lnTo>
                      <a:pt x="131" y="190"/>
                    </a:lnTo>
                    <a:lnTo>
                      <a:pt x="135" y="197"/>
                    </a:lnTo>
                    <a:lnTo>
                      <a:pt x="141" y="203"/>
                    </a:lnTo>
                    <a:lnTo>
                      <a:pt x="147" y="210"/>
                    </a:lnTo>
                    <a:lnTo>
                      <a:pt x="153" y="215"/>
                    </a:lnTo>
                    <a:lnTo>
                      <a:pt x="159" y="220"/>
                    </a:lnTo>
                    <a:lnTo>
                      <a:pt x="167" y="224"/>
                    </a:lnTo>
                    <a:lnTo>
                      <a:pt x="174" y="228"/>
                    </a:lnTo>
                    <a:lnTo>
                      <a:pt x="182" y="232"/>
                    </a:lnTo>
                    <a:lnTo>
                      <a:pt x="191" y="235"/>
                    </a:lnTo>
                    <a:lnTo>
                      <a:pt x="199" y="236"/>
                    </a:lnTo>
                    <a:lnTo>
                      <a:pt x="208" y="238"/>
                    </a:lnTo>
                    <a:lnTo>
                      <a:pt x="218" y="238"/>
                    </a:lnTo>
                    <a:lnTo>
                      <a:pt x="227" y="238"/>
                    </a:lnTo>
                    <a:lnTo>
                      <a:pt x="236" y="236"/>
                    </a:lnTo>
                    <a:lnTo>
                      <a:pt x="245" y="235"/>
                    </a:lnTo>
                    <a:lnTo>
                      <a:pt x="253" y="232"/>
                    </a:lnTo>
                    <a:lnTo>
                      <a:pt x="261" y="228"/>
                    </a:lnTo>
                    <a:lnTo>
                      <a:pt x="269" y="224"/>
                    </a:lnTo>
                    <a:lnTo>
                      <a:pt x="276" y="220"/>
                    </a:lnTo>
                    <a:lnTo>
                      <a:pt x="282" y="215"/>
                    </a:lnTo>
                    <a:lnTo>
                      <a:pt x="289" y="210"/>
                    </a:lnTo>
                    <a:lnTo>
                      <a:pt x="294" y="203"/>
                    </a:lnTo>
                    <a:lnTo>
                      <a:pt x="299" y="197"/>
                    </a:lnTo>
                    <a:lnTo>
                      <a:pt x="304" y="190"/>
                    </a:lnTo>
                    <a:lnTo>
                      <a:pt x="307" y="183"/>
                    </a:lnTo>
                    <a:lnTo>
                      <a:pt x="311" y="175"/>
                    </a:lnTo>
                    <a:lnTo>
                      <a:pt x="314" y="167"/>
                    </a:lnTo>
                    <a:lnTo>
                      <a:pt x="315" y="159"/>
                    </a:lnTo>
                    <a:close/>
                    <a:moveTo>
                      <a:pt x="0" y="0"/>
                    </a:moveTo>
                    <a:lnTo>
                      <a:pt x="0" y="40"/>
                    </a:lnTo>
                    <a:lnTo>
                      <a:pt x="40" y="40"/>
                    </a:lnTo>
                    <a:lnTo>
                      <a:pt x="40" y="159"/>
                    </a:lnTo>
                    <a:lnTo>
                      <a:pt x="40" y="166"/>
                    </a:lnTo>
                    <a:lnTo>
                      <a:pt x="40" y="178"/>
                    </a:lnTo>
                    <a:lnTo>
                      <a:pt x="41" y="191"/>
                    </a:lnTo>
                    <a:lnTo>
                      <a:pt x="43" y="204"/>
                    </a:lnTo>
                    <a:lnTo>
                      <a:pt x="46" y="216"/>
                    </a:lnTo>
                    <a:lnTo>
                      <a:pt x="51" y="228"/>
                    </a:lnTo>
                    <a:lnTo>
                      <a:pt x="57" y="239"/>
                    </a:lnTo>
                    <a:lnTo>
                      <a:pt x="66" y="250"/>
                    </a:lnTo>
                    <a:lnTo>
                      <a:pt x="74" y="260"/>
                    </a:lnTo>
                    <a:lnTo>
                      <a:pt x="84" y="269"/>
                    </a:lnTo>
                    <a:lnTo>
                      <a:pt x="95" y="278"/>
                    </a:lnTo>
                    <a:lnTo>
                      <a:pt x="106" y="286"/>
                    </a:lnTo>
                    <a:lnTo>
                      <a:pt x="120" y="293"/>
                    </a:lnTo>
                    <a:lnTo>
                      <a:pt x="133" y="299"/>
                    </a:lnTo>
                    <a:lnTo>
                      <a:pt x="147" y="305"/>
                    </a:lnTo>
                    <a:lnTo>
                      <a:pt x="163" y="310"/>
                    </a:lnTo>
                    <a:lnTo>
                      <a:pt x="177" y="313"/>
                    </a:lnTo>
                    <a:lnTo>
                      <a:pt x="194" y="315"/>
                    </a:lnTo>
                    <a:lnTo>
                      <a:pt x="194" y="275"/>
                    </a:lnTo>
                    <a:lnTo>
                      <a:pt x="182" y="273"/>
                    </a:lnTo>
                    <a:lnTo>
                      <a:pt x="171" y="271"/>
                    </a:lnTo>
                    <a:lnTo>
                      <a:pt x="159" y="267"/>
                    </a:lnTo>
                    <a:lnTo>
                      <a:pt x="149" y="263"/>
                    </a:lnTo>
                    <a:lnTo>
                      <a:pt x="139" y="259"/>
                    </a:lnTo>
                    <a:lnTo>
                      <a:pt x="129" y="252"/>
                    </a:lnTo>
                    <a:lnTo>
                      <a:pt x="121" y="246"/>
                    </a:lnTo>
                    <a:lnTo>
                      <a:pt x="113" y="240"/>
                    </a:lnTo>
                    <a:lnTo>
                      <a:pt x="105" y="233"/>
                    </a:lnTo>
                    <a:lnTo>
                      <a:pt x="99" y="225"/>
                    </a:lnTo>
                    <a:lnTo>
                      <a:pt x="94" y="217"/>
                    </a:lnTo>
                    <a:lnTo>
                      <a:pt x="89" y="209"/>
                    </a:lnTo>
                    <a:lnTo>
                      <a:pt x="84" y="200"/>
                    </a:lnTo>
                    <a:lnTo>
                      <a:pt x="82" y="191"/>
                    </a:lnTo>
                    <a:lnTo>
                      <a:pt x="80" y="181"/>
                    </a:lnTo>
                    <a:lnTo>
                      <a:pt x="79" y="172"/>
                    </a:lnTo>
                    <a:lnTo>
                      <a:pt x="79" y="172"/>
                    </a:lnTo>
                    <a:lnTo>
                      <a:pt x="79" y="40"/>
                    </a:lnTo>
                    <a:lnTo>
                      <a:pt x="356" y="40"/>
                    </a:lnTo>
                    <a:lnTo>
                      <a:pt x="356" y="172"/>
                    </a:lnTo>
                    <a:lnTo>
                      <a:pt x="355" y="172"/>
                    </a:lnTo>
                    <a:lnTo>
                      <a:pt x="355" y="181"/>
                    </a:lnTo>
                    <a:lnTo>
                      <a:pt x="353" y="191"/>
                    </a:lnTo>
                    <a:lnTo>
                      <a:pt x="350" y="200"/>
                    </a:lnTo>
                    <a:lnTo>
                      <a:pt x="346" y="209"/>
                    </a:lnTo>
                    <a:lnTo>
                      <a:pt x="342" y="217"/>
                    </a:lnTo>
                    <a:lnTo>
                      <a:pt x="336" y="225"/>
                    </a:lnTo>
                    <a:lnTo>
                      <a:pt x="329" y="234"/>
                    </a:lnTo>
                    <a:lnTo>
                      <a:pt x="322" y="240"/>
                    </a:lnTo>
                    <a:lnTo>
                      <a:pt x="314" y="247"/>
                    </a:lnTo>
                    <a:lnTo>
                      <a:pt x="305" y="253"/>
                    </a:lnTo>
                    <a:lnTo>
                      <a:pt x="296" y="259"/>
                    </a:lnTo>
                    <a:lnTo>
                      <a:pt x="286" y="263"/>
                    </a:lnTo>
                    <a:lnTo>
                      <a:pt x="275" y="267"/>
                    </a:lnTo>
                    <a:lnTo>
                      <a:pt x="264" y="271"/>
                    </a:lnTo>
                    <a:lnTo>
                      <a:pt x="252" y="273"/>
                    </a:lnTo>
                    <a:lnTo>
                      <a:pt x="241" y="275"/>
                    </a:lnTo>
                    <a:lnTo>
                      <a:pt x="241" y="315"/>
                    </a:lnTo>
                    <a:lnTo>
                      <a:pt x="256" y="313"/>
                    </a:lnTo>
                    <a:lnTo>
                      <a:pt x="272" y="310"/>
                    </a:lnTo>
                    <a:lnTo>
                      <a:pt x="288" y="306"/>
                    </a:lnTo>
                    <a:lnTo>
                      <a:pt x="301" y="299"/>
                    </a:lnTo>
                    <a:lnTo>
                      <a:pt x="315" y="293"/>
                    </a:lnTo>
                    <a:lnTo>
                      <a:pt x="328" y="287"/>
                    </a:lnTo>
                    <a:lnTo>
                      <a:pt x="340" y="278"/>
                    </a:lnTo>
                    <a:lnTo>
                      <a:pt x="351" y="270"/>
                    </a:lnTo>
                    <a:lnTo>
                      <a:pt x="361" y="261"/>
                    </a:lnTo>
                    <a:lnTo>
                      <a:pt x="370" y="250"/>
                    </a:lnTo>
                    <a:lnTo>
                      <a:pt x="377" y="240"/>
                    </a:lnTo>
                    <a:lnTo>
                      <a:pt x="384" y="228"/>
                    </a:lnTo>
                    <a:lnTo>
                      <a:pt x="389" y="216"/>
                    </a:lnTo>
                    <a:lnTo>
                      <a:pt x="393" y="204"/>
                    </a:lnTo>
                    <a:lnTo>
                      <a:pt x="395" y="191"/>
                    </a:lnTo>
                    <a:lnTo>
                      <a:pt x="396" y="178"/>
                    </a:lnTo>
                    <a:lnTo>
                      <a:pt x="396" y="166"/>
                    </a:lnTo>
                    <a:lnTo>
                      <a:pt x="396" y="159"/>
                    </a:lnTo>
                    <a:lnTo>
                      <a:pt x="396" y="40"/>
                    </a:lnTo>
                    <a:lnTo>
                      <a:pt x="436" y="40"/>
                    </a:lnTo>
                    <a:lnTo>
                      <a:pt x="43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6497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98" name="Freeform 130"/>
              <p:cNvSpPr>
                <a:spLocks noEditPoints="1"/>
              </p:cNvSpPr>
              <p:nvPr/>
            </p:nvSpPr>
            <p:spPr bwMode="auto">
              <a:xfrm>
                <a:off x="3284" y="2623"/>
                <a:ext cx="127" cy="74"/>
              </a:xfrm>
              <a:custGeom>
                <a:avLst/>
                <a:gdLst/>
                <a:ahLst/>
                <a:cxnLst>
                  <a:cxn ang="0">
                    <a:pos x="319" y="8"/>
                  </a:cxn>
                  <a:cxn ang="0">
                    <a:pos x="391" y="36"/>
                  </a:cxn>
                  <a:cxn ang="0">
                    <a:pos x="453" y="81"/>
                  </a:cxn>
                  <a:cxn ang="0">
                    <a:pos x="499" y="140"/>
                  </a:cxn>
                  <a:cxn ang="0">
                    <a:pos x="475" y="203"/>
                  </a:cxn>
                  <a:cxn ang="0">
                    <a:pos x="417" y="252"/>
                  </a:cxn>
                  <a:cxn ang="0">
                    <a:pos x="348" y="285"/>
                  </a:cxn>
                  <a:cxn ang="0">
                    <a:pos x="271" y="299"/>
                  </a:cxn>
                  <a:cxn ang="0">
                    <a:pos x="191" y="291"/>
                  </a:cxn>
                  <a:cxn ang="0">
                    <a:pos x="119" y="263"/>
                  </a:cxn>
                  <a:cxn ang="0">
                    <a:pos x="57" y="218"/>
                  </a:cxn>
                  <a:cxn ang="0">
                    <a:pos x="9" y="159"/>
                  </a:cxn>
                  <a:cxn ang="0">
                    <a:pos x="34" y="96"/>
                  </a:cxn>
                  <a:cxn ang="0">
                    <a:pos x="92" y="47"/>
                  </a:cxn>
                  <a:cxn ang="0">
                    <a:pos x="162" y="14"/>
                  </a:cxn>
                  <a:cxn ang="0">
                    <a:pos x="239" y="0"/>
                  </a:cxn>
                  <a:cxn ang="0">
                    <a:pos x="304" y="53"/>
                  </a:cxn>
                  <a:cxn ang="0">
                    <a:pos x="331" y="71"/>
                  </a:cxn>
                  <a:cxn ang="0">
                    <a:pos x="349" y="97"/>
                  </a:cxn>
                  <a:cxn ang="0">
                    <a:pos x="361" y="128"/>
                  </a:cxn>
                  <a:cxn ang="0">
                    <a:pos x="363" y="161"/>
                  </a:cxn>
                  <a:cxn ang="0">
                    <a:pos x="355" y="193"/>
                  </a:cxn>
                  <a:cxn ang="0">
                    <a:pos x="337" y="220"/>
                  </a:cxn>
                  <a:cxn ang="0">
                    <a:pos x="313" y="241"/>
                  </a:cxn>
                  <a:cxn ang="0">
                    <a:pos x="303" y="250"/>
                  </a:cxn>
                  <a:cxn ang="0">
                    <a:pos x="350" y="236"/>
                  </a:cxn>
                  <a:cxn ang="0">
                    <a:pos x="393" y="214"/>
                  </a:cxn>
                  <a:cxn ang="0">
                    <a:pos x="432" y="183"/>
                  </a:cxn>
                  <a:cxn ang="0">
                    <a:pos x="448" y="145"/>
                  </a:cxn>
                  <a:cxn ang="0">
                    <a:pos x="416" y="109"/>
                  </a:cxn>
                  <a:cxn ang="0">
                    <a:pos x="376" y="80"/>
                  </a:cxn>
                  <a:cxn ang="0">
                    <a:pos x="333" y="59"/>
                  </a:cxn>
                  <a:cxn ang="0">
                    <a:pos x="213" y="250"/>
                  </a:cxn>
                  <a:cxn ang="0">
                    <a:pos x="186" y="233"/>
                  </a:cxn>
                  <a:cxn ang="0">
                    <a:pos x="164" y="209"/>
                  </a:cxn>
                  <a:cxn ang="0">
                    <a:pos x="150" y="180"/>
                  </a:cxn>
                  <a:cxn ang="0">
                    <a:pos x="146" y="146"/>
                  </a:cxn>
                  <a:cxn ang="0">
                    <a:pos x="152" y="113"/>
                  </a:cxn>
                  <a:cxn ang="0">
                    <a:pos x="168" y="85"/>
                  </a:cxn>
                  <a:cxn ang="0">
                    <a:pos x="190" y="62"/>
                  </a:cxn>
                  <a:cxn ang="0">
                    <a:pos x="219" y="47"/>
                  </a:cxn>
                  <a:cxn ang="0">
                    <a:pos x="171" y="59"/>
                  </a:cxn>
                  <a:cxn ang="0">
                    <a:pos x="126" y="79"/>
                  </a:cxn>
                  <a:cxn ang="0">
                    <a:pos x="88" y="108"/>
                  </a:cxn>
                  <a:cxn ang="0">
                    <a:pos x="54" y="143"/>
                  </a:cxn>
                  <a:cxn ang="0">
                    <a:pos x="85" y="182"/>
                  </a:cxn>
                  <a:cxn ang="0">
                    <a:pos x="123" y="212"/>
                  </a:cxn>
                  <a:cxn ang="0">
                    <a:pos x="166" y="235"/>
                  </a:cxn>
                  <a:cxn ang="0">
                    <a:pos x="213" y="250"/>
                  </a:cxn>
                  <a:cxn ang="0">
                    <a:pos x="267" y="86"/>
                  </a:cxn>
                  <a:cxn ang="0">
                    <a:pos x="249" y="111"/>
                  </a:cxn>
                  <a:cxn ang="0">
                    <a:pos x="254" y="141"/>
                  </a:cxn>
                  <a:cxn ang="0">
                    <a:pos x="279" y="159"/>
                  </a:cxn>
                  <a:cxn ang="0">
                    <a:pos x="311" y="154"/>
                  </a:cxn>
                  <a:cxn ang="0">
                    <a:pos x="328" y="129"/>
                  </a:cxn>
                  <a:cxn ang="0">
                    <a:pos x="323" y="98"/>
                  </a:cxn>
                  <a:cxn ang="0">
                    <a:pos x="298" y="81"/>
                  </a:cxn>
                </a:cxnLst>
                <a:rect l="0" t="0" r="r" b="b"/>
                <a:pathLst>
                  <a:path w="509" h="299">
                    <a:moveTo>
                      <a:pt x="259" y="0"/>
                    </a:moveTo>
                    <a:lnTo>
                      <a:pt x="279" y="2"/>
                    </a:lnTo>
                    <a:lnTo>
                      <a:pt x="299" y="5"/>
                    </a:lnTo>
                    <a:lnTo>
                      <a:pt x="319" y="8"/>
                    </a:lnTo>
                    <a:lnTo>
                      <a:pt x="338" y="13"/>
                    </a:lnTo>
                    <a:lnTo>
                      <a:pt x="356" y="19"/>
                    </a:lnTo>
                    <a:lnTo>
                      <a:pt x="373" y="28"/>
                    </a:lnTo>
                    <a:lnTo>
                      <a:pt x="391" y="36"/>
                    </a:lnTo>
                    <a:lnTo>
                      <a:pt x="408" y="45"/>
                    </a:lnTo>
                    <a:lnTo>
                      <a:pt x="423" y="57"/>
                    </a:lnTo>
                    <a:lnTo>
                      <a:pt x="438" y="68"/>
                    </a:lnTo>
                    <a:lnTo>
                      <a:pt x="453" y="81"/>
                    </a:lnTo>
                    <a:lnTo>
                      <a:pt x="465" y="94"/>
                    </a:lnTo>
                    <a:lnTo>
                      <a:pt x="478" y="109"/>
                    </a:lnTo>
                    <a:lnTo>
                      <a:pt x="489" y="125"/>
                    </a:lnTo>
                    <a:lnTo>
                      <a:pt x="499" y="140"/>
                    </a:lnTo>
                    <a:lnTo>
                      <a:pt x="509" y="157"/>
                    </a:lnTo>
                    <a:lnTo>
                      <a:pt x="498" y="172"/>
                    </a:lnTo>
                    <a:lnTo>
                      <a:pt x="487" y="188"/>
                    </a:lnTo>
                    <a:lnTo>
                      <a:pt x="475" y="203"/>
                    </a:lnTo>
                    <a:lnTo>
                      <a:pt x="462" y="216"/>
                    </a:lnTo>
                    <a:lnTo>
                      <a:pt x="448" y="229"/>
                    </a:lnTo>
                    <a:lnTo>
                      <a:pt x="433" y="241"/>
                    </a:lnTo>
                    <a:lnTo>
                      <a:pt x="417" y="252"/>
                    </a:lnTo>
                    <a:lnTo>
                      <a:pt x="401" y="262"/>
                    </a:lnTo>
                    <a:lnTo>
                      <a:pt x="384" y="270"/>
                    </a:lnTo>
                    <a:lnTo>
                      <a:pt x="366" y="279"/>
                    </a:lnTo>
                    <a:lnTo>
                      <a:pt x="348" y="285"/>
                    </a:lnTo>
                    <a:lnTo>
                      <a:pt x="330" y="290"/>
                    </a:lnTo>
                    <a:lnTo>
                      <a:pt x="311" y="294"/>
                    </a:lnTo>
                    <a:lnTo>
                      <a:pt x="291" y="298"/>
                    </a:lnTo>
                    <a:lnTo>
                      <a:pt x="271" y="299"/>
                    </a:lnTo>
                    <a:lnTo>
                      <a:pt x="250" y="299"/>
                    </a:lnTo>
                    <a:lnTo>
                      <a:pt x="230" y="298"/>
                    </a:lnTo>
                    <a:lnTo>
                      <a:pt x="211" y="294"/>
                    </a:lnTo>
                    <a:lnTo>
                      <a:pt x="191" y="291"/>
                    </a:lnTo>
                    <a:lnTo>
                      <a:pt x="172" y="286"/>
                    </a:lnTo>
                    <a:lnTo>
                      <a:pt x="153" y="279"/>
                    </a:lnTo>
                    <a:lnTo>
                      <a:pt x="136" y="271"/>
                    </a:lnTo>
                    <a:lnTo>
                      <a:pt x="119" y="263"/>
                    </a:lnTo>
                    <a:lnTo>
                      <a:pt x="102" y="253"/>
                    </a:lnTo>
                    <a:lnTo>
                      <a:pt x="87" y="242"/>
                    </a:lnTo>
                    <a:lnTo>
                      <a:pt x="71" y="231"/>
                    </a:lnTo>
                    <a:lnTo>
                      <a:pt x="57" y="218"/>
                    </a:lnTo>
                    <a:lnTo>
                      <a:pt x="44" y="205"/>
                    </a:lnTo>
                    <a:lnTo>
                      <a:pt x="31" y="190"/>
                    </a:lnTo>
                    <a:lnTo>
                      <a:pt x="20" y="175"/>
                    </a:lnTo>
                    <a:lnTo>
                      <a:pt x="9" y="159"/>
                    </a:lnTo>
                    <a:lnTo>
                      <a:pt x="0" y="142"/>
                    </a:lnTo>
                    <a:lnTo>
                      <a:pt x="11" y="126"/>
                    </a:lnTo>
                    <a:lnTo>
                      <a:pt x="22" y="111"/>
                    </a:lnTo>
                    <a:lnTo>
                      <a:pt x="34" y="96"/>
                    </a:lnTo>
                    <a:lnTo>
                      <a:pt x="48" y="83"/>
                    </a:lnTo>
                    <a:lnTo>
                      <a:pt x="62" y="69"/>
                    </a:lnTo>
                    <a:lnTo>
                      <a:pt x="76" y="58"/>
                    </a:lnTo>
                    <a:lnTo>
                      <a:pt x="92" y="47"/>
                    </a:lnTo>
                    <a:lnTo>
                      <a:pt x="108" y="37"/>
                    </a:lnTo>
                    <a:lnTo>
                      <a:pt x="125" y="29"/>
                    </a:lnTo>
                    <a:lnTo>
                      <a:pt x="143" y="20"/>
                    </a:lnTo>
                    <a:lnTo>
                      <a:pt x="162" y="14"/>
                    </a:lnTo>
                    <a:lnTo>
                      <a:pt x="180" y="9"/>
                    </a:lnTo>
                    <a:lnTo>
                      <a:pt x="199" y="5"/>
                    </a:lnTo>
                    <a:lnTo>
                      <a:pt x="219" y="2"/>
                    </a:lnTo>
                    <a:lnTo>
                      <a:pt x="239" y="0"/>
                    </a:lnTo>
                    <a:lnTo>
                      <a:pt x="259" y="0"/>
                    </a:lnTo>
                    <a:lnTo>
                      <a:pt x="259" y="0"/>
                    </a:lnTo>
                    <a:close/>
                    <a:moveTo>
                      <a:pt x="297" y="49"/>
                    </a:moveTo>
                    <a:lnTo>
                      <a:pt x="304" y="53"/>
                    </a:lnTo>
                    <a:lnTo>
                      <a:pt x="311" y="57"/>
                    </a:lnTo>
                    <a:lnTo>
                      <a:pt x="318" y="61"/>
                    </a:lnTo>
                    <a:lnTo>
                      <a:pt x="324" y="66"/>
                    </a:lnTo>
                    <a:lnTo>
                      <a:pt x="331" y="71"/>
                    </a:lnTo>
                    <a:lnTo>
                      <a:pt x="336" y="78"/>
                    </a:lnTo>
                    <a:lnTo>
                      <a:pt x="341" y="84"/>
                    </a:lnTo>
                    <a:lnTo>
                      <a:pt x="345" y="90"/>
                    </a:lnTo>
                    <a:lnTo>
                      <a:pt x="349" y="97"/>
                    </a:lnTo>
                    <a:lnTo>
                      <a:pt x="353" y="105"/>
                    </a:lnTo>
                    <a:lnTo>
                      <a:pt x="357" y="112"/>
                    </a:lnTo>
                    <a:lnTo>
                      <a:pt x="359" y="119"/>
                    </a:lnTo>
                    <a:lnTo>
                      <a:pt x="361" y="128"/>
                    </a:lnTo>
                    <a:lnTo>
                      <a:pt x="363" y="136"/>
                    </a:lnTo>
                    <a:lnTo>
                      <a:pt x="363" y="144"/>
                    </a:lnTo>
                    <a:lnTo>
                      <a:pt x="363" y="153"/>
                    </a:lnTo>
                    <a:lnTo>
                      <a:pt x="363" y="161"/>
                    </a:lnTo>
                    <a:lnTo>
                      <a:pt x="362" y="169"/>
                    </a:lnTo>
                    <a:lnTo>
                      <a:pt x="360" y="178"/>
                    </a:lnTo>
                    <a:lnTo>
                      <a:pt x="357" y="185"/>
                    </a:lnTo>
                    <a:lnTo>
                      <a:pt x="355" y="193"/>
                    </a:lnTo>
                    <a:lnTo>
                      <a:pt x="350" y="201"/>
                    </a:lnTo>
                    <a:lnTo>
                      <a:pt x="346" y="207"/>
                    </a:lnTo>
                    <a:lnTo>
                      <a:pt x="342" y="214"/>
                    </a:lnTo>
                    <a:lnTo>
                      <a:pt x="337" y="220"/>
                    </a:lnTo>
                    <a:lnTo>
                      <a:pt x="332" y="226"/>
                    </a:lnTo>
                    <a:lnTo>
                      <a:pt x="325" y="232"/>
                    </a:lnTo>
                    <a:lnTo>
                      <a:pt x="319" y="236"/>
                    </a:lnTo>
                    <a:lnTo>
                      <a:pt x="313" y="241"/>
                    </a:lnTo>
                    <a:lnTo>
                      <a:pt x="306" y="245"/>
                    </a:lnTo>
                    <a:lnTo>
                      <a:pt x="298" y="249"/>
                    </a:lnTo>
                    <a:lnTo>
                      <a:pt x="291" y="252"/>
                    </a:lnTo>
                    <a:lnTo>
                      <a:pt x="303" y="250"/>
                    </a:lnTo>
                    <a:lnTo>
                      <a:pt x="315" y="248"/>
                    </a:lnTo>
                    <a:lnTo>
                      <a:pt x="327" y="244"/>
                    </a:lnTo>
                    <a:lnTo>
                      <a:pt x="339" y="240"/>
                    </a:lnTo>
                    <a:lnTo>
                      <a:pt x="350" y="236"/>
                    </a:lnTo>
                    <a:lnTo>
                      <a:pt x="362" y="231"/>
                    </a:lnTo>
                    <a:lnTo>
                      <a:pt x="372" y="226"/>
                    </a:lnTo>
                    <a:lnTo>
                      <a:pt x="383" y="220"/>
                    </a:lnTo>
                    <a:lnTo>
                      <a:pt x="393" y="214"/>
                    </a:lnTo>
                    <a:lnTo>
                      <a:pt x="404" y="207"/>
                    </a:lnTo>
                    <a:lnTo>
                      <a:pt x="413" y="200"/>
                    </a:lnTo>
                    <a:lnTo>
                      <a:pt x="422" y="191"/>
                    </a:lnTo>
                    <a:lnTo>
                      <a:pt x="432" y="183"/>
                    </a:lnTo>
                    <a:lnTo>
                      <a:pt x="440" y="175"/>
                    </a:lnTo>
                    <a:lnTo>
                      <a:pt x="448" y="165"/>
                    </a:lnTo>
                    <a:lnTo>
                      <a:pt x="456" y="156"/>
                    </a:lnTo>
                    <a:lnTo>
                      <a:pt x="448" y="145"/>
                    </a:lnTo>
                    <a:lnTo>
                      <a:pt x="441" y="135"/>
                    </a:lnTo>
                    <a:lnTo>
                      <a:pt x="433" y="126"/>
                    </a:lnTo>
                    <a:lnTo>
                      <a:pt x="424" y="117"/>
                    </a:lnTo>
                    <a:lnTo>
                      <a:pt x="416" y="109"/>
                    </a:lnTo>
                    <a:lnTo>
                      <a:pt x="407" y="101"/>
                    </a:lnTo>
                    <a:lnTo>
                      <a:pt x="397" y="93"/>
                    </a:lnTo>
                    <a:lnTo>
                      <a:pt x="387" y="86"/>
                    </a:lnTo>
                    <a:lnTo>
                      <a:pt x="376" y="80"/>
                    </a:lnTo>
                    <a:lnTo>
                      <a:pt x="366" y="73"/>
                    </a:lnTo>
                    <a:lnTo>
                      <a:pt x="355" y="68"/>
                    </a:lnTo>
                    <a:lnTo>
                      <a:pt x="344" y="64"/>
                    </a:lnTo>
                    <a:lnTo>
                      <a:pt x="333" y="59"/>
                    </a:lnTo>
                    <a:lnTo>
                      <a:pt x="321" y="56"/>
                    </a:lnTo>
                    <a:lnTo>
                      <a:pt x="309" y="53"/>
                    </a:lnTo>
                    <a:lnTo>
                      <a:pt x="297" y="49"/>
                    </a:lnTo>
                    <a:close/>
                    <a:moveTo>
                      <a:pt x="213" y="250"/>
                    </a:moveTo>
                    <a:lnTo>
                      <a:pt x="205" y="245"/>
                    </a:lnTo>
                    <a:lnTo>
                      <a:pt x="198" y="242"/>
                    </a:lnTo>
                    <a:lnTo>
                      <a:pt x="192" y="237"/>
                    </a:lnTo>
                    <a:lnTo>
                      <a:pt x="186" y="233"/>
                    </a:lnTo>
                    <a:lnTo>
                      <a:pt x="179" y="228"/>
                    </a:lnTo>
                    <a:lnTo>
                      <a:pt x="174" y="221"/>
                    </a:lnTo>
                    <a:lnTo>
                      <a:pt x="169" y="215"/>
                    </a:lnTo>
                    <a:lnTo>
                      <a:pt x="164" y="209"/>
                    </a:lnTo>
                    <a:lnTo>
                      <a:pt x="160" y="202"/>
                    </a:lnTo>
                    <a:lnTo>
                      <a:pt x="156" y="194"/>
                    </a:lnTo>
                    <a:lnTo>
                      <a:pt x="153" y="187"/>
                    </a:lnTo>
                    <a:lnTo>
                      <a:pt x="150" y="180"/>
                    </a:lnTo>
                    <a:lnTo>
                      <a:pt x="148" y="171"/>
                    </a:lnTo>
                    <a:lnTo>
                      <a:pt x="147" y="163"/>
                    </a:lnTo>
                    <a:lnTo>
                      <a:pt x="146" y="155"/>
                    </a:lnTo>
                    <a:lnTo>
                      <a:pt x="146" y="146"/>
                    </a:lnTo>
                    <a:lnTo>
                      <a:pt x="147" y="138"/>
                    </a:lnTo>
                    <a:lnTo>
                      <a:pt x="148" y="130"/>
                    </a:lnTo>
                    <a:lnTo>
                      <a:pt x="150" y="121"/>
                    </a:lnTo>
                    <a:lnTo>
                      <a:pt x="152" y="113"/>
                    </a:lnTo>
                    <a:lnTo>
                      <a:pt x="155" y="106"/>
                    </a:lnTo>
                    <a:lnTo>
                      <a:pt x="159" y="98"/>
                    </a:lnTo>
                    <a:lnTo>
                      <a:pt x="163" y="91"/>
                    </a:lnTo>
                    <a:lnTo>
                      <a:pt x="168" y="85"/>
                    </a:lnTo>
                    <a:lnTo>
                      <a:pt x="173" y="79"/>
                    </a:lnTo>
                    <a:lnTo>
                      <a:pt x="178" y="72"/>
                    </a:lnTo>
                    <a:lnTo>
                      <a:pt x="184" y="67"/>
                    </a:lnTo>
                    <a:lnTo>
                      <a:pt x="190" y="62"/>
                    </a:lnTo>
                    <a:lnTo>
                      <a:pt x="197" y="58"/>
                    </a:lnTo>
                    <a:lnTo>
                      <a:pt x="204" y="54"/>
                    </a:lnTo>
                    <a:lnTo>
                      <a:pt x="211" y="50"/>
                    </a:lnTo>
                    <a:lnTo>
                      <a:pt x="219" y="47"/>
                    </a:lnTo>
                    <a:lnTo>
                      <a:pt x="206" y="49"/>
                    </a:lnTo>
                    <a:lnTo>
                      <a:pt x="194" y="52"/>
                    </a:lnTo>
                    <a:lnTo>
                      <a:pt x="183" y="55"/>
                    </a:lnTo>
                    <a:lnTo>
                      <a:pt x="171" y="59"/>
                    </a:lnTo>
                    <a:lnTo>
                      <a:pt x="160" y="63"/>
                    </a:lnTo>
                    <a:lnTo>
                      <a:pt x="148" y="67"/>
                    </a:lnTo>
                    <a:lnTo>
                      <a:pt x="138" y="73"/>
                    </a:lnTo>
                    <a:lnTo>
                      <a:pt x="126" y="79"/>
                    </a:lnTo>
                    <a:lnTo>
                      <a:pt x="116" y="85"/>
                    </a:lnTo>
                    <a:lnTo>
                      <a:pt x="106" y="92"/>
                    </a:lnTo>
                    <a:lnTo>
                      <a:pt x="97" y="99"/>
                    </a:lnTo>
                    <a:lnTo>
                      <a:pt x="88" y="108"/>
                    </a:lnTo>
                    <a:lnTo>
                      <a:pt x="78" y="116"/>
                    </a:lnTo>
                    <a:lnTo>
                      <a:pt x="70" y="125"/>
                    </a:lnTo>
                    <a:lnTo>
                      <a:pt x="62" y="134"/>
                    </a:lnTo>
                    <a:lnTo>
                      <a:pt x="54" y="143"/>
                    </a:lnTo>
                    <a:lnTo>
                      <a:pt x="61" y="154"/>
                    </a:lnTo>
                    <a:lnTo>
                      <a:pt x="69" y="163"/>
                    </a:lnTo>
                    <a:lnTo>
                      <a:pt x="76" y="172"/>
                    </a:lnTo>
                    <a:lnTo>
                      <a:pt x="85" y="182"/>
                    </a:lnTo>
                    <a:lnTo>
                      <a:pt x="94" y="190"/>
                    </a:lnTo>
                    <a:lnTo>
                      <a:pt x="103" y="199"/>
                    </a:lnTo>
                    <a:lnTo>
                      <a:pt x="113" y="206"/>
                    </a:lnTo>
                    <a:lnTo>
                      <a:pt x="123" y="212"/>
                    </a:lnTo>
                    <a:lnTo>
                      <a:pt x="134" y="219"/>
                    </a:lnTo>
                    <a:lnTo>
                      <a:pt x="144" y="225"/>
                    </a:lnTo>
                    <a:lnTo>
                      <a:pt x="154" y="231"/>
                    </a:lnTo>
                    <a:lnTo>
                      <a:pt x="166" y="235"/>
                    </a:lnTo>
                    <a:lnTo>
                      <a:pt x="177" y="240"/>
                    </a:lnTo>
                    <a:lnTo>
                      <a:pt x="189" y="243"/>
                    </a:lnTo>
                    <a:lnTo>
                      <a:pt x="200" y="246"/>
                    </a:lnTo>
                    <a:lnTo>
                      <a:pt x="213" y="250"/>
                    </a:lnTo>
                    <a:close/>
                    <a:moveTo>
                      <a:pt x="290" y="80"/>
                    </a:moveTo>
                    <a:lnTo>
                      <a:pt x="282" y="80"/>
                    </a:lnTo>
                    <a:lnTo>
                      <a:pt x="274" y="82"/>
                    </a:lnTo>
                    <a:lnTo>
                      <a:pt x="267" y="86"/>
                    </a:lnTo>
                    <a:lnTo>
                      <a:pt x="262" y="90"/>
                    </a:lnTo>
                    <a:lnTo>
                      <a:pt x="257" y="96"/>
                    </a:lnTo>
                    <a:lnTo>
                      <a:pt x="252" y="103"/>
                    </a:lnTo>
                    <a:lnTo>
                      <a:pt x="249" y="111"/>
                    </a:lnTo>
                    <a:lnTo>
                      <a:pt x="248" y="118"/>
                    </a:lnTo>
                    <a:lnTo>
                      <a:pt x="249" y="127"/>
                    </a:lnTo>
                    <a:lnTo>
                      <a:pt x="251" y="134"/>
                    </a:lnTo>
                    <a:lnTo>
                      <a:pt x="254" y="141"/>
                    </a:lnTo>
                    <a:lnTo>
                      <a:pt x="260" y="147"/>
                    </a:lnTo>
                    <a:lnTo>
                      <a:pt x="266" y="153"/>
                    </a:lnTo>
                    <a:lnTo>
                      <a:pt x="272" y="156"/>
                    </a:lnTo>
                    <a:lnTo>
                      <a:pt x="279" y="159"/>
                    </a:lnTo>
                    <a:lnTo>
                      <a:pt x="288" y="160"/>
                    </a:lnTo>
                    <a:lnTo>
                      <a:pt x="296" y="159"/>
                    </a:lnTo>
                    <a:lnTo>
                      <a:pt x="303" y="157"/>
                    </a:lnTo>
                    <a:lnTo>
                      <a:pt x="311" y="154"/>
                    </a:lnTo>
                    <a:lnTo>
                      <a:pt x="317" y="148"/>
                    </a:lnTo>
                    <a:lnTo>
                      <a:pt x="321" y="143"/>
                    </a:lnTo>
                    <a:lnTo>
                      <a:pt x="325" y="136"/>
                    </a:lnTo>
                    <a:lnTo>
                      <a:pt x="328" y="129"/>
                    </a:lnTo>
                    <a:lnTo>
                      <a:pt x="330" y="121"/>
                    </a:lnTo>
                    <a:lnTo>
                      <a:pt x="328" y="113"/>
                    </a:lnTo>
                    <a:lnTo>
                      <a:pt x="326" y="105"/>
                    </a:lnTo>
                    <a:lnTo>
                      <a:pt x="323" y="98"/>
                    </a:lnTo>
                    <a:lnTo>
                      <a:pt x="318" y="92"/>
                    </a:lnTo>
                    <a:lnTo>
                      <a:pt x="313" y="87"/>
                    </a:lnTo>
                    <a:lnTo>
                      <a:pt x="306" y="83"/>
                    </a:lnTo>
                    <a:lnTo>
                      <a:pt x="298" y="81"/>
                    </a:lnTo>
                    <a:lnTo>
                      <a:pt x="290" y="80"/>
                    </a:lnTo>
                    <a:close/>
                  </a:path>
                </a:pathLst>
              </a:custGeom>
              <a:solidFill>
                <a:srgbClr val="0C9CD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299" name="Freeform 131"/>
              <p:cNvSpPr>
                <a:spLocks noEditPoints="1"/>
              </p:cNvSpPr>
              <p:nvPr/>
            </p:nvSpPr>
            <p:spPr bwMode="auto">
              <a:xfrm>
                <a:off x="2738" y="1649"/>
                <a:ext cx="106" cy="61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84" y="0"/>
                  </a:cxn>
                  <a:cxn ang="0">
                    <a:pos x="399" y="4"/>
                  </a:cxn>
                  <a:cxn ang="0">
                    <a:pos x="412" y="12"/>
                  </a:cxn>
                  <a:cxn ang="0">
                    <a:pos x="421" y="25"/>
                  </a:cxn>
                  <a:cxn ang="0">
                    <a:pos x="424" y="40"/>
                  </a:cxn>
                  <a:cxn ang="0">
                    <a:pos x="424" y="40"/>
                  </a:cxn>
                  <a:cxn ang="0">
                    <a:pos x="424" y="205"/>
                  </a:cxn>
                  <a:cxn ang="0">
                    <a:pos x="423" y="214"/>
                  </a:cxn>
                  <a:cxn ang="0">
                    <a:pos x="417" y="228"/>
                  </a:cxn>
                  <a:cxn ang="0">
                    <a:pos x="412" y="234"/>
                  </a:cxn>
                  <a:cxn ang="0">
                    <a:pos x="399" y="243"/>
                  </a:cxn>
                  <a:cxn ang="0">
                    <a:pos x="384" y="246"/>
                  </a:cxn>
                  <a:cxn ang="0">
                    <a:pos x="384" y="246"/>
                  </a:cxn>
                  <a:cxn ang="0">
                    <a:pos x="41" y="246"/>
                  </a:cxn>
                  <a:cxn ang="0">
                    <a:pos x="32" y="245"/>
                  </a:cxn>
                  <a:cxn ang="0">
                    <a:pos x="18" y="239"/>
                  </a:cxn>
                  <a:cxn ang="0">
                    <a:pos x="7" y="228"/>
                  </a:cxn>
                  <a:cxn ang="0">
                    <a:pos x="1" y="214"/>
                  </a:cxn>
                  <a:cxn ang="0">
                    <a:pos x="0" y="205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3" y="25"/>
                  </a:cxn>
                  <a:cxn ang="0">
                    <a:pos x="12" y="12"/>
                  </a:cxn>
                  <a:cxn ang="0">
                    <a:pos x="25" y="4"/>
                  </a:cxn>
                  <a:cxn ang="0">
                    <a:pos x="41" y="0"/>
                  </a:cxn>
                  <a:cxn ang="0">
                    <a:pos x="41" y="0"/>
                  </a:cxn>
                  <a:cxn ang="0">
                    <a:pos x="211" y="130"/>
                  </a:cxn>
                  <a:cxn ang="0">
                    <a:pos x="45" y="27"/>
                  </a:cxn>
                  <a:cxn ang="0">
                    <a:pos x="302" y="102"/>
                  </a:cxn>
                  <a:cxn ang="0">
                    <a:pos x="398" y="40"/>
                  </a:cxn>
                  <a:cxn ang="0">
                    <a:pos x="398" y="40"/>
                  </a:cxn>
                  <a:cxn ang="0">
                    <a:pos x="398" y="39"/>
                  </a:cxn>
                  <a:cxn ang="0">
                    <a:pos x="218" y="157"/>
                  </a:cxn>
                  <a:cxn ang="0">
                    <a:pos x="204" y="157"/>
                  </a:cxn>
                  <a:cxn ang="0">
                    <a:pos x="40" y="220"/>
                  </a:cxn>
                  <a:cxn ang="0">
                    <a:pos x="41" y="220"/>
                  </a:cxn>
                  <a:cxn ang="0">
                    <a:pos x="41" y="220"/>
                  </a:cxn>
                  <a:cxn ang="0">
                    <a:pos x="281" y="117"/>
                  </a:cxn>
                  <a:cxn ang="0">
                    <a:pos x="26" y="46"/>
                  </a:cxn>
                  <a:cxn ang="0">
                    <a:pos x="116" y="102"/>
                  </a:cxn>
                </a:cxnLst>
                <a:rect l="0" t="0" r="r" b="b"/>
                <a:pathLst>
                  <a:path w="424" h="246">
                    <a:moveTo>
                      <a:pt x="41" y="0"/>
                    </a:moveTo>
                    <a:lnTo>
                      <a:pt x="384" y="0"/>
                    </a:lnTo>
                    <a:lnTo>
                      <a:pt x="384" y="0"/>
                    </a:lnTo>
                    <a:lnTo>
                      <a:pt x="384" y="0"/>
                    </a:lnTo>
                    <a:lnTo>
                      <a:pt x="392" y="1"/>
                    </a:lnTo>
                    <a:lnTo>
                      <a:pt x="399" y="4"/>
                    </a:lnTo>
                    <a:lnTo>
                      <a:pt x="407" y="7"/>
                    </a:lnTo>
                    <a:lnTo>
                      <a:pt x="412" y="12"/>
                    </a:lnTo>
                    <a:lnTo>
                      <a:pt x="417" y="19"/>
                    </a:lnTo>
                    <a:lnTo>
                      <a:pt x="421" y="25"/>
                    </a:lnTo>
                    <a:lnTo>
                      <a:pt x="423" y="32"/>
                    </a:lnTo>
                    <a:lnTo>
                      <a:pt x="424" y="40"/>
                    </a:lnTo>
                    <a:lnTo>
                      <a:pt x="424" y="40"/>
                    </a:lnTo>
                    <a:lnTo>
                      <a:pt x="424" y="40"/>
                    </a:lnTo>
                    <a:lnTo>
                      <a:pt x="424" y="205"/>
                    </a:lnTo>
                    <a:lnTo>
                      <a:pt x="424" y="205"/>
                    </a:lnTo>
                    <a:lnTo>
                      <a:pt x="424" y="205"/>
                    </a:lnTo>
                    <a:lnTo>
                      <a:pt x="423" y="214"/>
                    </a:lnTo>
                    <a:lnTo>
                      <a:pt x="421" y="221"/>
                    </a:lnTo>
                    <a:lnTo>
                      <a:pt x="417" y="228"/>
                    </a:lnTo>
                    <a:lnTo>
                      <a:pt x="412" y="233"/>
                    </a:lnTo>
                    <a:lnTo>
                      <a:pt x="412" y="234"/>
                    </a:lnTo>
                    <a:lnTo>
                      <a:pt x="407" y="239"/>
                    </a:lnTo>
                    <a:lnTo>
                      <a:pt x="399" y="243"/>
                    </a:lnTo>
                    <a:lnTo>
                      <a:pt x="392" y="245"/>
                    </a:lnTo>
                    <a:lnTo>
                      <a:pt x="384" y="246"/>
                    </a:lnTo>
                    <a:lnTo>
                      <a:pt x="384" y="246"/>
                    </a:lnTo>
                    <a:lnTo>
                      <a:pt x="384" y="246"/>
                    </a:lnTo>
                    <a:lnTo>
                      <a:pt x="41" y="246"/>
                    </a:lnTo>
                    <a:lnTo>
                      <a:pt x="41" y="246"/>
                    </a:lnTo>
                    <a:lnTo>
                      <a:pt x="41" y="246"/>
                    </a:lnTo>
                    <a:lnTo>
                      <a:pt x="32" y="245"/>
                    </a:lnTo>
                    <a:lnTo>
                      <a:pt x="25" y="243"/>
                    </a:lnTo>
                    <a:lnTo>
                      <a:pt x="18" y="239"/>
                    </a:lnTo>
                    <a:lnTo>
                      <a:pt x="12" y="233"/>
                    </a:lnTo>
                    <a:lnTo>
                      <a:pt x="7" y="228"/>
                    </a:lnTo>
                    <a:lnTo>
                      <a:pt x="3" y="221"/>
                    </a:lnTo>
                    <a:lnTo>
                      <a:pt x="1" y="214"/>
                    </a:lnTo>
                    <a:lnTo>
                      <a:pt x="0" y="205"/>
                    </a:lnTo>
                    <a:lnTo>
                      <a:pt x="0" y="205"/>
                    </a:lnTo>
                    <a:lnTo>
                      <a:pt x="0" y="205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" y="32"/>
                    </a:lnTo>
                    <a:lnTo>
                      <a:pt x="3" y="25"/>
                    </a:lnTo>
                    <a:lnTo>
                      <a:pt x="7" y="19"/>
                    </a:lnTo>
                    <a:lnTo>
                      <a:pt x="12" y="12"/>
                    </a:lnTo>
                    <a:lnTo>
                      <a:pt x="18" y="7"/>
                    </a:lnTo>
                    <a:lnTo>
                      <a:pt x="25" y="4"/>
                    </a:lnTo>
                    <a:lnTo>
                      <a:pt x="32" y="1"/>
                    </a:lnTo>
                    <a:lnTo>
                      <a:pt x="41" y="0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  <a:moveTo>
                      <a:pt x="45" y="27"/>
                    </a:moveTo>
                    <a:lnTo>
                      <a:pt x="211" y="130"/>
                    </a:lnTo>
                    <a:lnTo>
                      <a:pt x="369" y="27"/>
                    </a:lnTo>
                    <a:lnTo>
                      <a:pt x="45" y="27"/>
                    </a:lnTo>
                    <a:close/>
                    <a:moveTo>
                      <a:pt x="398" y="39"/>
                    </a:moveTo>
                    <a:lnTo>
                      <a:pt x="302" y="102"/>
                    </a:lnTo>
                    <a:lnTo>
                      <a:pt x="398" y="201"/>
                    </a:lnTo>
                    <a:lnTo>
                      <a:pt x="398" y="40"/>
                    </a:lnTo>
                    <a:lnTo>
                      <a:pt x="398" y="40"/>
                    </a:lnTo>
                    <a:lnTo>
                      <a:pt x="398" y="40"/>
                    </a:lnTo>
                    <a:lnTo>
                      <a:pt x="398" y="39"/>
                    </a:lnTo>
                    <a:lnTo>
                      <a:pt x="398" y="39"/>
                    </a:lnTo>
                    <a:close/>
                    <a:moveTo>
                      <a:pt x="281" y="117"/>
                    </a:moveTo>
                    <a:lnTo>
                      <a:pt x="218" y="157"/>
                    </a:lnTo>
                    <a:lnTo>
                      <a:pt x="212" y="161"/>
                    </a:lnTo>
                    <a:lnTo>
                      <a:pt x="204" y="157"/>
                    </a:lnTo>
                    <a:lnTo>
                      <a:pt x="139" y="116"/>
                    </a:lnTo>
                    <a:lnTo>
                      <a:pt x="40" y="220"/>
                    </a:lnTo>
                    <a:lnTo>
                      <a:pt x="40" y="220"/>
                    </a:lnTo>
                    <a:lnTo>
                      <a:pt x="41" y="220"/>
                    </a:lnTo>
                    <a:lnTo>
                      <a:pt x="41" y="220"/>
                    </a:lnTo>
                    <a:lnTo>
                      <a:pt x="41" y="220"/>
                    </a:lnTo>
                    <a:lnTo>
                      <a:pt x="380" y="220"/>
                    </a:lnTo>
                    <a:lnTo>
                      <a:pt x="281" y="117"/>
                    </a:lnTo>
                    <a:close/>
                    <a:moveTo>
                      <a:pt x="116" y="102"/>
                    </a:moveTo>
                    <a:lnTo>
                      <a:pt x="26" y="46"/>
                    </a:lnTo>
                    <a:lnTo>
                      <a:pt x="26" y="196"/>
                    </a:lnTo>
                    <a:lnTo>
                      <a:pt x="116" y="102"/>
                    </a:lnTo>
                    <a:close/>
                  </a:path>
                </a:pathLst>
              </a:custGeom>
              <a:solidFill>
                <a:srgbClr val="7A69A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00" name="Freeform 132"/>
              <p:cNvSpPr>
                <a:spLocks/>
              </p:cNvSpPr>
              <p:nvPr/>
            </p:nvSpPr>
            <p:spPr bwMode="auto">
              <a:xfrm>
                <a:off x="1788" y="2025"/>
                <a:ext cx="168" cy="150"/>
              </a:xfrm>
              <a:custGeom>
                <a:avLst/>
                <a:gdLst/>
                <a:ahLst/>
                <a:cxnLst>
                  <a:cxn ang="0">
                    <a:pos x="149" y="596"/>
                  </a:cxn>
                  <a:cxn ang="0">
                    <a:pos x="107" y="594"/>
                  </a:cxn>
                  <a:cxn ang="0">
                    <a:pos x="59" y="575"/>
                  </a:cxn>
                  <a:cxn ang="0">
                    <a:pos x="23" y="539"/>
                  </a:cxn>
                  <a:cxn ang="0">
                    <a:pos x="3" y="491"/>
                  </a:cxn>
                  <a:cxn ang="0">
                    <a:pos x="4" y="432"/>
                  </a:cxn>
                  <a:cxn ang="0">
                    <a:pos x="35" y="375"/>
                  </a:cxn>
                  <a:cxn ang="0">
                    <a:pos x="53" y="325"/>
                  </a:cxn>
                  <a:cxn ang="0">
                    <a:pos x="53" y="265"/>
                  </a:cxn>
                  <a:cxn ang="0">
                    <a:pos x="65" y="207"/>
                  </a:cxn>
                  <a:cxn ang="0">
                    <a:pos x="87" y="154"/>
                  </a:cxn>
                  <a:cxn ang="0">
                    <a:pos x="117" y="108"/>
                  </a:cxn>
                  <a:cxn ang="0">
                    <a:pos x="156" y="67"/>
                  </a:cxn>
                  <a:cxn ang="0">
                    <a:pos x="201" y="36"/>
                  </a:cxn>
                  <a:cxn ang="0">
                    <a:pos x="251" y="13"/>
                  </a:cxn>
                  <a:cxn ang="0">
                    <a:pos x="308" y="1"/>
                  </a:cxn>
                  <a:cxn ang="0">
                    <a:pos x="365" y="1"/>
                  </a:cxn>
                  <a:cxn ang="0">
                    <a:pos x="421" y="13"/>
                  </a:cxn>
                  <a:cxn ang="0">
                    <a:pos x="471" y="36"/>
                  </a:cxn>
                  <a:cxn ang="0">
                    <a:pos x="517" y="67"/>
                  </a:cxn>
                  <a:cxn ang="0">
                    <a:pos x="556" y="108"/>
                  </a:cxn>
                  <a:cxn ang="0">
                    <a:pos x="586" y="154"/>
                  </a:cxn>
                  <a:cxn ang="0">
                    <a:pos x="608" y="207"/>
                  </a:cxn>
                  <a:cxn ang="0">
                    <a:pos x="619" y="265"/>
                  </a:cxn>
                  <a:cxn ang="0">
                    <a:pos x="619" y="325"/>
                  </a:cxn>
                  <a:cxn ang="0">
                    <a:pos x="638" y="375"/>
                  </a:cxn>
                  <a:cxn ang="0">
                    <a:pos x="668" y="432"/>
                  </a:cxn>
                  <a:cxn ang="0">
                    <a:pos x="673" y="465"/>
                  </a:cxn>
                  <a:cxn ang="0">
                    <a:pos x="662" y="516"/>
                  </a:cxn>
                  <a:cxn ang="0">
                    <a:pos x="634" y="559"/>
                  </a:cxn>
                  <a:cxn ang="0">
                    <a:pos x="591" y="587"/>
                  </a:cxn>
                  <a:cxn ang="0">
                    <a:pos x="540" y="597"/>
                  </a:cxn>
                  <a:cxn ang="0">
                    <a:pos x="532" y="332"/>
                  </a:cxn>
                  <a:cxn ang="0">
                    <a:pos x="548" y="316"/>
                  </a:cxn>
                  <a:cxn ang="0">
                    <a:pos x="550" y="259"/>
                  </a:cxn>
                  <a:cxn ang="0">
                    <a:pos x="539" y="209"/>
                  </a:cxn>
                  <a:cxn ang="0">
                    <a:pos x="517" y="166"/>
                  </a:cxn>
                  <a:cxn ang="0">
                    <a:pos x="487" y="130"/>
                  </a:cxn>
                  <a:cxn ang="0">
                    <a:pos x="451" y="103"/>
                  </a:cxn>
                  <a:cxn ang="0">
                    <a:pos x="398" y="80"/>
                  </a:cxn>
                  <a:cxn ang="0">
                    <a:pos x="320" y="71"/>
                  </a:cxn>
                  <a:cxn ang="0">
                    <a:pos x="267" y="81"/>
                  </a:cxn>
                  <a:cxn ang="0">
                    <a:pos x="221" y="102"/>
                  </a:cxn>
                  <a:cxn ang="0">
                    <a:pos x="184" y="132"/>
                  </a:cxn>
                  <a:cxn ang="0">
                    <a:pos x="155" y="167"/>
                  </a:cxn>
                  <a:cxn ang="0">
                    <a:pos x="135" y="209"/>
                  </a:cxn>
                  <a:cxn ang="0">
                    <a:pos x="123" y="252"/>
                  </a:cxn>
                  <a:cxn ang="0">
                    <a:pos x="123" y="297"/>
                  </a:cxn>
                  <a:cxn ang="0">
                    <a:pos x="132" y="332"/>
                  </a:cxn>
                </a:cxnLst>
                <a:rect l="0" t="0" r="r" b="b"/>
                <a:pathLst>
                  <a:path w="673" h="597">
                    <a:moveTo>
                      <a:pt x="133" y="332"/>
                    </a:moveTo>
                    <a:lnTo>
                      <a:pt x="141" y="332"/>
                    </a:lnTo>
                    <a:lnTo>
                      <a:pt x="149" y="333"/>
                    </a:lnTo>
                    <a:lnTo>
                      <a:pt x="149" y="596"/>
                    </a:lnTo>
                    <a:lnTo>
                      <a:pt x="142" y="597"/>
                    </a:lnTo>
                    <a:lnTo>
                      <a:pt x="133" y="597"/>
                    </a:lnTo>
                    <a:lnTo>
                      <a:pt x="119" y="596"/>
                    </a:lnTo>
                    <a:lnTo>
                      <a:pt x="107" y="594"/>
                    </a:lnTo>
                    <a:lnTo>
                      <a:pt x="94" y="591"/>
                    </a:lnTo>
                    <a:lnTo>
                      <a:pt x="82" y="587"/>
                    </a:lnTo>
                    <a:lnTo>
                      <a:pt x="70" y="582"/>
                    </a:lnTo>
                    <a:lnTo>
                      <a:pt x="59" y="575"/>
                    </a:lnTo>
                    <a:lnTo>
                      <a:pt x="48" y="567"/>
                    </a:lnTo>
                    <a:lnTo>
                      <a:pt x="39" y="559"/>
                    </a:lnTo>
                    <a:lnTo>
                      <a:pt x="30" y="550"/>
                    </a:lnTo>
                    <a:lnTo>
                      <a:pt x="23" y="539"/>
                    </a:lnTo>
                    <a:lnTo>
                      <a:pt x="16" y="528"/>
                    </a:lnTo>
                    <a:lnTo>
                      <a:pt x="11" y="516"/>
                    </a:lnTo>
                    <a:lnTo>
                      <a:pt x="6" y="504"/>
                    </a:lnTo>
                    <a:lnTo>
                      <a:pt x="3" y="491"/>
                    </a:lnTo>
                    <a:lnTo>
                      <a:pt x="1" y="479"/>
                    </a:lnTo>
                    <a:lnTo>
                      <a:pt x="0" y="465"/>
                    </a:lnTo>
                    <a:lnTo>
                      <a:pt x="1" y="448"/>
                    </a:lnTo>
                    <a:lnTo>
                      <a:pt x="4" y="432"/>
                    </a:lnTo>
                    <a:lnTo>
                      <a:pt x="10" y="416"/>
                    </a:lnTo>
                    <a:lnTo>
                      <a:pt x="16" y="401"/>
                    </a:lnTo>
                    <a:lnTo>
                      <a:pt x="24" y="388"/>
                    </a:lnTo>
                    <a:lnTo>
                      <a:pt x="35" y="375"/>
                    </a:lnTo>
                    <a:lnTo>
                      <a:pt x="46" y="365"/>
                    </a:lnTo>
                    <a:lnTo>
                      <a:pt x="59" y="355"/>
                    </a:lnTo>
                    <a:lnTo>
                      <a:pt x="55" y="340"/>
                    </a:lnTo>
                    <a:lnTo>
                      <a:pt x="53" y="325"/>
                    </a:lnTo>
                    <a:lnTo>
                      <a:pt x="52" y="310"/>
                    </a:lnTo>
                    <a:lnTo>
                      <a:pt x="52" y="294"/>
                    </a:lnTo>
                    <a:lnTo>
                      <a:pt x="52" y="280"/>
                    </a:lnTo>
                    <a:lnTo>
                      <a:pt x="53" y="265"/>
                    </a:lnTo>
                    <a:lnTo>
                      <a:pt x="55" y="249"/>
                    </a:lnTo>
                    <a:lnTo>
                      <a:pt x="58" y="235"/>
                    </a:lnTo>
                    <a:lnTo>
                      <a:pt x="61" y="221"/>
                    </a:lnTo>
                    <a:lnTo>
                      <a:pt x="65" y="207"/>
                    </a:lnTo>
                    <a:lnTo>
                      <a:pt x="69" y="193"/>
                    </a:lnTo>
                    <a:lnTo>
                      <a:pt x="74" y="179"/>
                    </a:lnTo>
                    <a:lnTo>
                      <a:pt x="80" y="167"/>
                    </a:lnTo>
                    <a:lnTo>
                      <a:pt x="87" y="154"/>
                    </a:lnTo>
                    <a:lnTo>
                      <a:pt x="93" y="142"/>
                    </a:lnTo>
                    <a:lnTo>
                      <a:pt x="100" y="129"/>
                    </a:lnTo>
                    <a:lnTo>
                      <a:pt x="109" y="118"/>
                    </a:lnTo>
                    <a:lnTo>
                      <a:pt x="117" y="108"/>
                    </a:lnTo>
                    <a:lnTo>
                      <a:pt x="126" y="96"/>
                    </a:lnTo>
                    <a:lnTo>
                      <a:pt x="136" y="87"/>
                    </a:lnTo>
                    <a:lnTo>
                      <a:pt x="145" y="76"/>
                    </a:lnTo>
                    <a:lnTo>
                      <a:pt x="156" y="67"/>
                    </a:lnTo>
                    <a:lnTo>
                      <a:pt x="166" y="59"/>
                    </a:lnTo>
                    <a:lnTo>
                      <a:pt x="177" y="50"/>
                    </a:lnTo>
                    <a:lnTo>
                      <a:pt x="189" y="43"/>
                    </a:lnTo>
                    <a:lnTo>
                      <a:pt x="201" y="36"/>
                    </a:lnTo>
                    <a:lnTo>
                      <a:pt x="213" y="29"/>
                    </a:lnTo>
                    <a:lnTo>
                      <a:pt x="225" y="23"/>
                    </a:lnTo>
                    <a:lnTo>
                      <a:pt x="239" y="18"/>
                    </a:lnTo>
                    <a:lnTo>
                      <a:pt x="251" y="13"/>
                    </a:lnTo>
                    <a:lnTo>
                      <a:pt x="265" y="10"/>
                    </a:lnTo>
                    <a:lnTo>
                      <a:pt x="280" y="5"/>
                    </a:lnTo>
                    <a:lnTo>
                      <a:pt x="293" y="3"/>
                    </a:lnTo>
                    <a:lnTo>
                      <a:pt x="308" y="1"/>
                    </a:lnTo>
                    <a:lnTo>
                      <a:pt x="322" y="0"/>
                    </a:lnTo>
                    <a:lnTo>
                      <a:pt x="337" y="0"/>
                    </a:lnTo>
                    <a:lnTo>
                      <a:pt x="352" y="0"/>
                    </a:lnTo>
                    <a:lnTo>
                      <a:pt x="365" y="1"/>
                    </a:lnTo>
                    <a:lnTo>
                      <a:pt x="380" y="3"/>
                    </a:lnTo>
                    <a:lnTo>
                      <a:pt x="393" y="5"/>
                    </a:lnTo>
                    <a:lnTo>
                      <a:pt x="408" y="10"/>
                    </a:lnTo>
                    <a:lnTo>
                      <a:pt x="421" y="13"/>
                    </a:lnTo>
                    <a:lnTo>
                      <a:pt x="434" y="18"/>
                    </a:lnTo>
                    <a:lnTo>
                      <a:pt x="447" y="23"/>
                    </a:lnTo>
                    <a:lnTo>
                      <a:pt x="460" y="29"/>
                    </a:lnTo>
                    <a:lnTo>
                      <a:pt x="471" y="36"/>
                    </a:lnTo>
                    <a:lnTo>
                      <a:pt x="484" y="43"/>
                    </a:lnTo>
                    <a:lnTo>
                      <a:pt x="495" y="50"/>
                    </a:lnTo>
                    <a:lnTo>
                      <a:pt x="507" y="59"/>
                    </a:lnTo>
                    <a:lnTo>
                      <a:pt x="517" y="67"/>
                    </a:lnTo>
                    <a:lnTo>
                      <a:pt x="528" y="76"/>
                    </a:lnTo>
                    <a:lnTo>
                      <a:pt x="537" y="87"/>
                    </a:lnTo>
                    <a:lnTo>
                      <a:pt x="546" y="96"/>
                    </a:lnTo>
                    <a:lnTo>
                      <a:pt x="556" y="108"/>
                    </a:lnTo>
                    <a:lnTo>
                      <a:pt x="564" y="118"/>
                    </a:lnTo>
                    <a:lnTo>
                      <a:pt x="573" y="129"/>
                    </a:lnTo>
                    <a:lnTo>
                      <a:pt x="580" y="142"/>
                    </a:lnTo>
                    <a:lnTo>
                      <a:pt x="586" y="154"/>
                    </a:lnTo>
                    <a:lnTo>
                      <a:pt x="592" y="167"/>
                    </a:lnTo>
                    <a:lnTo>
                      <a:pt x="599" y="179"/>
                    </a:lnTo>
                    <a:lnTo>
                      <a:pt x="604" y="193"/>
                    </a:lnTo>
                    <a:lnTo>
                      <a:pt x="608" y="207"/>
                    </a:lnTo>
                    <a:lnTo>
                      <a:pt x="612" y="221"/>
                    </a:lnTo>
                    <a:lnTo>
                      <a:pt x="615" y="235"/>
                    </a:lnTo>
                    <a:lnTo>
                      <a:pt x="617" y="249"/>
                    </a:lnTo>
                    <a:lnTo>
                      <a:pt x="619" y="265"/>
                    </a:lnTo>
                    <a:lnTo>
                      <a:pt x="620" y="280"/>
                    </a:lnTo>
                    <a:lnTo>
                      <a:pt x="620" y="294"/>
                    </a:lnTo>
                    <a:lnTo>
                      <a:pt x="620" y="310"/>
                    </a:lnTo>
                    <a:lnTo>
                      <a:pt x="619" y="325"/>
                    </a:lnTo>
                    <a:lnTo>
                      <a:pt x="617" y="340"/>
                    </a:lnTo>
                    <a:lnTo>
                      <a:pt x="614" y="355"/>
                    </a:lnTo>
                    <a:lnTo>
                      <a:pt x="627" y="365"/>
                    </a:lnTo>
                    <a:lnTo>
                      <a:pt x="638" y="375"/>
                    </a:lnTo>
                    <a:lnTo>
                      <a:pt x="649" y="388"/>
                    </a:lnTo>
                    <a:lnTo>
                      <a:pt x="657" y="401"/>
                    </a:lnTo>
                    <a:lnTo>
                      <a:pt x="663" y="416"/>
                    </a:lnTo>
                    <a:lnTo>
                      <a:pt x="668" y="432"/>
                    </a:lnTo>
                    <a:lnTo>
                      <a:pt x="671" y="440"/>
                    </a:lnTo>
                    <a:lnTo>
                      <a:pt x="672" y="448"/>
                    </a:lnTo>
                    <a:lnTo>
                      <a:pt x="673" y="456"/>
                    </a:lnTo>
                    <a:lnTo>
                      <a:pt x="673" y="465"/>
                    </a:lnTo>
                    <a:lnTo>
                      <a:pt x="672" y="479"/>
                    </a:lnTo>
                    <a:lnTo>
                      <a:pt x="669" y="491"/>
                    </a:lnTo>
                    <a:lnTo>
                      <a:pt x="666" y="504"/>
                    </a:lnTo>
                    <a:lnTo>
                      <a:pt x="662" y="516"/>
                    </a:lnTo>
                    <a:lnTo>
                      <a:pt x="657" y="528"/>
                    </a:lnTo>
                    <a:lnTo>
                      <a:pt x="650" y="539"/>
                    </a:lnTo>
                    <a:lnTo>
                      <a:pt x="642" y="550"/>
                    </a:lnTo>
                    <a:lnTo>
                      <a:pt x="634" y="559"/>
                    </a:lnTo>
                    <a:lnTo>
                      <a:pt x="625" y="567"/>
                    </a:lnTo>
                    <a:lnTo>
                      <a:pt x="614" y="575"/>
                    </a:lnTo>
                    <a:lnTo>
                      <a:pt x="603" y="582"/>
                    </a:lnTo>
                    <a:lnTo>
                      <a:pt x="591" y="587"/>
                    </a:lnTo>
                    <a:lnTo>
                      <a:pt x="579" y="591"/>
                    </a:lnTo>
                    <a:lnTo>
                      <a:pt x="566" y="594"/>
                    </a:lnTo>
                    <a:lnTo>
                      <a:pt x="554" y="596"/>
                    </a:lnTo>
                    <a:lnTo>
                      <a:pt x="540" y="597"/>
                    </a:lnTo>
                    <a:lnTo>
                      <a:pt x="532" y="597"/>
                    </a:lnTo>
                    <a:lnTo>
                      <a:pt x="524" y="596"/>
                    </a:lnTo>
                    <a:lnTo>
                      <a:pt x="524" y="333"/>
                    </a:lnTo>
                    <a:lnTo>
                      <a:pt x="532" y="332"/>
                    </a:lnTo>
                    <a:lnTo>
                      <a:pt x="540" y="332"/>
                    </a:lnTo>
                    <a:lnTo>
                      <a:pt x="542" y="332"/>
                    </a:lnTo>
                    <a:lnTo>
                      <a:pt x="545" y="332"/>
                    </a:lnTo>
                    <a:lnTo>
                      <a:pt x="548" y="316"/>
                    </a:lnTo>
                    <a:lnTo>
                      <a:pt x="550" y="301"/>
                    </a:lnTo>
                    <a:lnTo>
                      <a:pt x="551" y="287"/>
                    </a:lnTo>
                    <a:lnTo>
                      <a:pt x="551" y="272"/>
                    </a:lnTo>
                    <a:lnTo>
                      <a:pt x="550" y="259"/>
                    </a:lnTo>
                    <a:lnTo>
                      <a:pt x="549" y="245"/>
                    </a:lnTo>
                    <a:lnTo>
                      <a:pt x="546" y="233"/>
                    </a:lnTo>
                    <a:lnTo>
                      <a:pt x="543" y="220"/>
                    </a:lnTo>
                    <a:lnTo>
                      <a:pt x="539" y="209"/>
                    </a:lnTo>
                    <a:lnTo>
                      <a:pt x="535" y="197"/>
                    </a:lnTo>
                    <a:lnTo>
                      <a:pt x="530" y="186"/>
                    </a:lnTo>
                    <a:lnTo>
                      <a:pt x="524" y="175"/>
                    </a:lnTo>
                    <a:lnTo>
                      <a:pt x="517" y="166"/>
                    </a:lnTo>
                    <a:lnTo>
                      <a:pt x="510" y="157"/>
                    </a:lnTo>
                    <a:lnTo>
                      <a:pt x="503" y="147"/>
                    </a:lnTo>
                    <a:lnTo>
                      <a:pt x="495" y="139"/>
                    </a:lnTo>
                    <a:lnTo>
                      <a:pt x="487" y="130"/>
                    </a:lnTo>
                    <a:lnTo>
                      <a:pt x="479" y="123"/>
                    </a:lnTo>
                    <a:lnTo>
                      <a:pt x="469" y="116"/>
                    </a:lnTo>
                    <a:lnTo>
                      <a:pt x="460" y="110"/>
                    </a:lnTo>
                    <a:lnTo>
                      <a:pt x="451" y="103"/>
                    </a:lnTo>
                    <a:lnTo>
                      <a:pt x="440" y="98"/>
                    </a:lnTo>
                    <a:lnTo>
                      <a:pt x="430" y="93"/>
                    </a:lnTo>
                    <a:lnTo>
                      <a:pt x="419" y="88"/>
                    </a:lnTo>
                    <a:lnTo>
                      <a:pt x="398" y="80"/>
                    </a:lnTo>
                    <a:lnTo>
                      <a:pt x="377" y="75"/>
                    </a:lnTo>
                    <a:lnTo>
                      <a:pt x="356" y="71"/>
                    </a:lnTo>
                    <a:lnTo>
                      <a:pt x="334" y="70"/>
                    </a:lnTo>
                    <a:lnTo>
                      <a:pt x="320" y="71"/>
                    </a:lnTo>
                    <a:lnTo>
                      <a:pt x="306" y="72"/>
                    </a:lnTo>
                    <a:lnTo>
                      <a:pt x="292" y="75"/>
                    </a:lnTo>
                    <a:lnTo>
                      <a:pt x="280" y="77"/>
                    </a:lnTo>
                    <a:lnTo>
                      <a:pt x="267" y="81"/>
                    </a:lnTo>
                    <a:lnTo>
                      <a:pt x="255" y="86"/>
                    </a:lnTo>
                    <a:lnTo>
                      <a:pt x="243" y="91"/>
                    </a:lnTo>
                    <a:lnTo>
                      <a:pt x="233" y="96"/>
                    </a:lnTo>
                    <a:lnTo>
                      <a:pt x="221" y="102"/>
                    </a:lnTo>
                    <a:lnTo>
                      <a:pt x="212" y="109"/>
                    </a:lnTo>
                    <a:lnTo>
                      <a:pt x="201" y="116"/>
                    </a:lnTo>
                    <a:lnTo>
                      <a:pt x="193" y="124"/>
                    </a:lnTo>
                    <a:lnTo>
                      <a:pt x="184" y="132"/>
                    </a:lnTo>
                    <a:lnTo>
                      <a:pt x="175" y="140"/>
                    </a:lnTo>
                    <a:lnTo>
                      <a:pt x="168" y="149"/>
                    </a:lnTo>
                    <a:lnTo>
                      <a:pt x="161" y="158"/>
                    </a:lnTo>
                    <a:lnTo>
                      <a:pt x="155" y="167"/>
                    </a:lnTo>
                    <a:lnTo>
                      <a:pt x="148" y="177"/>
                    </a:lnTo>
                    <a:lnTo>
                      <a:pt x="143" y="188"/>
                    </a:lnTo>
                    <a:lnTo>
                      <a:pt x="139" y="197"/>
                    </a:lnTo>
                    <a:lnTo>
                      <a:pt x="135" y="209"/>
                    </a:lnTo>
                    <a:lnTo>
                      <a:pt x="131" y="219"/>
                    </a:lnTo>
                    <a:lnTo>
                      <a:pt x="127" y="229"/>
                    </a:lnTo>
                    <a:lnTo>
                      <a:pt x="125" y="241"/>
                    </a:lnTo>
                    <a:lnTo>
                      <a:pt x="123" y="252"/>
                    </a:lnTo>
                    <a:lnTo>
                      <a:pt x="122" y="264"/>
                    </a:lnTo>
                    <a:lnTo>
                      <a:pt x="122" y="274"/>
                    </a:lnTo>
                    <a:lnTo>
                      <a:pt x="122" y="286"/>
                    </a:lnTo>
                    <a:lnTo>
                      <a:pt x="123" y="297"/>
                    </a:lnTo>
                    <a:lnTo>
                      <a:pt x="125" y="309"/>
                    </a:lnTo>
                    <a:lnTo>
                      <a:pt x="127" y="320"/>
                    </a:lnTo>
                    <a:lnTo>
                      <a:pt x="131" y="332"/>
                    </a:lnTo>
                    <a:lnTo>
                      <a:pt x="132" y="332"/>
                    </a:lnTo>
                    <a:lnTo>
                      <a:pt x="133" y="332"/>
                    </a:lnTo>
                    <a:close/>
                  </a:path>
                </a:pathLst>
              </a:custGeom>
              <a:solidFill>
                <a:srgbClr val="B4292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01" name="Freeform 133"/>
              <p:cNvSpPr>
                <a:spLocks/>
              </p:cNvSpPr>
              <p:nvPr/>
            </p:nvSpPr>
            <p:spPr bwMode="auto">
              <a:xfrm>
                <a:off x="2051" y="2542"/>
                <a:ext cx="193" cy="240"/>
              </a:xfrm>
              <a:custGeom>
                <a:avLst/>
                <a:gdLst/>
                <a:ahLst/>
                <a:cxnLst>
                  <a:cxn ang="0">
                    <a:pos x="766" y="951"/>
                  </a:cxn>
                  <a:cxn ang="0">
                    <a:pos x="744" y="917"/>
                  </a:cxn>
                  <a:cxn ang="0">
                    <a:pos x="674" y="838"/>
                  </a:cxn>
                  <a:cxn ang="0">
                    <a:pos x="594" y="750"/>
                  </a:cxn>
                  <a:cxn ang="0">
                    <a:pos x="562" y="702"/>
                  </a:cxn>
                  <a:cxn ang="0">
                    <a:pos x="540" y="651"/>
                  </a:cxn>
                  <a:cxn ang="0">
                    <a:pos x="532" y="597"/>
                  </a:cxn>
                  <a:cxn ang="0">
                    <a:pos x="542" y="541"/>
                  </a:cxn>
                  <a:cxn ang="0">
                    <a:pos x="575" y="482"/>
                  </a:cxn>
                  <a:cxn ang="0">
                    <a:pos x="634" y="407"/>
                  </a:cxn>
                  <a:cxn ang="0">
                    <a:pos x="657" y="363"/>
                  </a:cxn>
                  <a:cxn ang="0">
                    <a:pos x="668" y="312"/>
                  </a:cxn>
                  <a:cxn ang="0">
                    <a:pos x="674" y="262"/>
                  </a:cxn>
                  <a:cxn ang="0">
                    <a:pos x="673" y="214"/>
                  </a:cxn>
                  <a:cxn ang="0">
                    <a:pos x="665" y="170"/>
                  </a:cxn>
                  <a:cxn ang="0">
                    <a:pos x="652" y="131"/>
                  </a:cxn>
                  <a:cxn ang="0">
                    <a:pos x="632" y="96"/>
                  </a:cxn>
                  <a:cxn ang="0">
                    <a:pos x="607" y="66"/>
                  </a:cxn>
                  <a:cxn ang="0">
                    <a:pos x="576" y="41"/>
                  </a:cxn>
                  <a:cxn ang="0">
                    <a:pos x="538" y="21"/>
                  </a:cxn>
                  <a:cxn ang="0">
                    <a:pos x="494" y="8"/>
                  </a:cxn>
                  <a:cxn ang="0">
                    <a:pos x="445" y="0"/>
                  </a:cxn>
                  <a:cxn ang="0">
                    <a:pos x="359" y="2"/>
                  </a:cxn>
                  <a:cxn ang="0">
                    <a:pos x="307" y="10"/>
                  </a:cxn>
                  <a:cxn ang="0">
                    <a:pos x="238" y="26"/>
                  </a:cxn>
                  <a:cxn ang="0">
                    <a:pos x="184" y="54"/>
                  </a:cxn>
                  <a:cxn ang="0">
                    <a:pos x="143" y="93"/>
                  </a:cxn>
                  <a:cxn ang="0">
                    <a:pos x="114" y="144"/>
                  </a:cxn>
                  <a:cxn ang="0">
                    <a:pos x="94" y="209"/>
                  </a:cxn>
                  <a:cxn ang="0">
                    <a:pos x="89" y="247"/>
                  </a:cxn>
                  <a:cxn ang="0">
                    <a:pos x="91" y="265"/>
                  </a:cxn>
                  <a:cxn ang="0">
                    <a:pos x="93" y="284"/>
                  </a:cxn>
                  <a:cxn ang="0">
                    <a:pos x="88" y="298"/>
                  </a:cxn>
                  <a:cxn ang="0">
                    <a:pos x="55" y="336"/>
                  </a:cxn>
                  <a:cxn ang="0">
                    <a:pos x="21" y="379"/>
                  </a:cxn>
                  <a:cxn ang="0">
                    <a:pos x="16" y="402"/>
                  </a:cxn>
                  <a:cxn ang="0">
                    <a:pos x="21" y="411"/>
                  </a:cxn>
                  <a:cxn ang="0">
                    <a:pos x="41" y="421"/>
                  </a:cxn>
                  <a:cxn ang="0">
                    <a:pos x="60" y="430"/>
                  </a:cxn>
                  <a:cxn ang="0">
                    <a:pos x="65" y="447"/>
                  </a:cxn>
                  <a:cxn ang="0">
                    <a:pos x="62" y="477"/>
                  </a:cxn>
                  <a:cxn ang="0">
                    <a:pos x="76" y="496"/>
                  </a:cxn>
                  <a:cxn ang="0">
                    <a:pos x="77" y="519"/>
                  </a:cxn>
                  <a:cxn ang="0">
                    <a:pos x="94" y="534"/>
                  </a:cxn>
                  <a:cxn ang="0">
                    <a:pos x="97" y="544"/>
                  </a:cxn>
                  <a:cxn ang="0">
                    <a:pos x="92" y="565"/>
                  </a:cxn>
                  <a:cxn ang="0">
                    <a:pos x="91" y="586"/>
                  </a:cxn>
                  <a:cxn ang="0">
                    <a:pos x="96" y="604"/>
                  </a:cxn>
                  <a:cxn ang="0">
                    <a:pos x="108" y="618"/>
                  </a:cxn>
                  <a:cxn ang="0">
                    <a:pos x="126" y="628"/>
                  </a:cxn>
                  <a:cxn ang="0">
                    <a:pos x="158" y="636"/>
                  </a:cxn>
                  <a:cxn ang="0">
                    <a:pos x="199" y="655"/>
                  </a:cxn>
                  <a:cxn ang="0">
                    <a:pos x="215" y="671"/>
                  </a:cxn>
                  <a:cxn ang="0">
                    <a:pos x="224" y="689"/>
                  </a:cxn>
                  <a:cxn ang="0">
                    <a:pos x="227" y="716"/>
                  </a:cxn>
                  <a:cxn ang="0">
                    <a:pos x="224" y="747"/>
                  </a:cxn>
                  <a:cxn ang="0">
                    <a:pos x="215" y="776"/>
                  </a:cxn>
                  <a:cxn ang="0">
                    <a:pos x="199" y="803"/>
                  </a:cxn>
                  <a:cxn ang="0">
                    <a:pos x="171" y="837"/>
                  </a:cxn>
                  <a:cxn ang="0">
                    <a:pos x="118" y="883"/>
                  </a:cxn>
                  <a:cxn ang="0">
                    <a:pos x="39" y="937"/>
                  </a:cxn>
                </a:cxnLst>
                <a:rect l="0" t="0" r="r" b="b"/>
                <a:pathLst>
                  <a:path w="772" h="962">
                    <a:moveTo>
                      <a:pt x="0" y="961"/>
                    </a:moveTo>
                    <a:lnTo>
                      <a:pt x="772" y="962"/>
                    </a:lnTo>
                    <a:lnTo>
                      <a:pt x="766" y="951"/>
                    </a:lnTo>
                    <a:lnTo>
                      <a:pt x="760" y="941"/>
                    </a:lnTo>
                    <a:lnTo>
                      <a:pt x="753" y="928"/>
                    </a:lnTo>
                    <a:lnTo>
                      <a:pt x="744" y="917"/>
                    </a:lnTo>
                    <a:lnTo>
                      <a:pt x="724" y="892"/>
                    </a:lnTo>
                    <a:lnTo>
                      <a:pt x="700" y="865"/>
                    </a:lnTo>
                    <a:lnTo>
                      <a:pt x="674" y="838"/>
                    </a:lnTo>
                    <a:lnTo>
                      <a:pt x="646" y="810"/>
                    </a:lnTo>
                    <a:lnTo>
                      <a:pt x="619" y="781"/>
                    </a:lnTo>
                    <a:lnTo>
                      <a:pt x="594" y="750"/>
                    </a:lnTo>
                    <a:lnTo>
                      <a:pt x="583" y="734"/>
                    </a:lnTo>
                    <a:lnTo>
                      <a:pt x="571" y="717"/>
                    </a:lnTo>
                    <a:lnTo>
                      <a:pt x="562" y="702"/>
                    </a:lnTo>
                    <a:lnTo>
                      <a:pt x="554" y="685"/>
                    </a:lnTo>
                    <a:lnTo>
                      <a:pt x="546" y="667"/>
                    </a:lnTo>
                    <a:lnTo>
                      <a:pt x="540" y="651"/>
                    </a:lnTo>
                    <a:lnTo>
                      <a:pt x="536" y="633"/>
                    </a:lnTo>
                    <a:lnTo>
                      <a:pt x="533" y="615"/>
                    </a:lnTo>
                    <a:lnTo>
                      <a:pt x="532" y="597"/>
                    </a:lnTo>
                    <a:lnTo>
                      <a:pt x="533" y="579"/>
                    </a:lnTo>
                    <a:lnTo>
                      <a:pt x="537" y="560"/>
                    </a:lnTo>
                    <a:lnTo>
                      <a:pt x="542" y="541"/>
                    </a:lnTo>
                    <a:lnTo>
                      <a:pt x="551" y="521"/>
                    </a:lnTo>
                    <a:lnTo>
                      <a:pt x="561" y="502"/>
                    </a:lnTo>
                    <a:lnTo>
                      <a:pt x="575" y="482"/>
                    </a:lnTo>
                    <a:lnTo>
                      <a:pt x="591" y="462"/>
                    </a:lnTo>
                    <a:lnTo>
                      <a:pt x="614" y="435"/>
                    </a:lnTo>
                    <a:lnTo>
                      <a:pt x="634" y="407"/>
                    </a:lnTo>
                    <a:lnTo>
                      <a:pt x="642" y="393"/>
                    </a:lnTo>
                    <a:lnTo>
                      <a:pt x="651" y="379"/>
                    </a:lnTo>
                    <a:lnTo>
                      <a:pt x="657" y="363"/>
                    </a:lnTo>
                    <a:lnTo>
                      <a:pt x="662" y="347"/>
                    </a:lnTo>
                    <a:lnTo>
                      <a:pt x="666" y="330"/>
                    </a:lnTo>
                    <a:lnTo>
                      <a:pt x="668" y="312"/>
                    </a:lnTo>
                    <a:lnTo>
                      <a:pt x="672" y="295"/>
                    </a:lnTo>
                    <a:lnTo>
                      <a:pt x="673" y="278"/>
                    </a:lnTo>
                    <a:lnTo>
                      <a:pt x="674" y="262"/>
                    </a:lnTo>
                    <a:lnTo>
                      <a:pt x="674" y="245"/>
                    </a:lnTo>
                    <a:lnTo>
                      <a:pt x="674" y="230"/>
                    </a:lnTo>
                    <a:lnTo>
                      <a:pt x="673" y="214"/>
                    </a:lnTo>
                    <a:lnTo>
                      <a:pt x="670" y="199"/>
                    </a:lnTo>
                    <a:lnTo>
                      <a:pt x="668" y="185"/>
                    </a:lnTo>
                    <a:lnTo>
                      <a:pt x="665" y="170"/>
                    </a:lnTo>
                    <a:lnTo>
                      <a:pt x="661" y="157"/>
                    </a:lnTo>
                    <a:lnTo>
                      <a:pt x="657" y="143"/>
                    </a:lnTo>
                    <a:lnTo>
                      <a:pt x="652" y="131"/>
                    </a:lnTo>
                    <a:lnTo>
                      <a:pt x="645" y="119"/>
                    </a:lnTo>
                    <a:lnTo>
                      <a:pt x="639" y="107"/>
                    </a:lnTo>
                    <a:lnTo>
                      <a:pt x="632" y="96"/>
                    </a:lnTo>
                    <a:lnTo>
                      <a:pt x="625" y="85"/>
                    </a:lnTo>
                    <a:lnTo>
                      <a:pt x="616" y="75"/>
                    </a:lnTo>
                    <a:lnTo>
                      <a:pt x="607" y="66"/>
                    </a:lnTo>
                    <a:lnTo>
                      <a:pt x="596" y="57"/>
                    </a:lnTo>
                    <a:lnTo>
                      <a:pt x="586" y="48"/>
                    </a:lnTo>
                    <a:lnTo>
                      <a:pt x="576" y="41"/>
                    </a:lnTo>
                    <a:lnTo>
                      <a:pt x="563" y="34"/>
                    </a:lnTo>
                    <a:lnTo>
                      <a:pt x="551" y="26"/>
                    </a:lnTo>
                    <a:lnTo>
                      <a:pt x="538" y="21"/>
                    </a:lnTo>
                    <a:lnTo>
                      <a:pt x="525" y="16"/>
                    </a:lnTo>
                    <a:lnTo>
                      <a:pt x="510" y="12"/>
                    </a:lnTo>
                    <a:lnTo>
                      <a:pt x="494" y="8"/>
                    </a:lnTo>
                    <a:lnTo>
                      <a:pt x="479" y="4"/>
                    </a:lnTo>
                    <a:lnTo>
                      <a:pt x="463" y="2"/>
                    </a:lnTo>
                    <a:lnTo>
                      <a:pt x="445" y="0"/>
                    </a:lnTo>
                    <a:lnTo>
                      <a:pt x="411" y="0"/>
                    </a:lnTo>
                    <a:lnTo>
                      <a:pt x="376" y="0"/>
                    </a:lnTo>
                    <a:lnTo>
                      <a:pt x="359" y="2"/>
                    </a:lnTo>
                    <a:lnTo>
                      <a:pt x="341" y="3"/>
                    </a:lnTo>
                    <a:lnTo>
                      <a:pt x="323" y="7"/>
                    </a:lnTo>
                    <a:lnTo>
                      <a:pt x="307" y="10"/>
                    </a:lnTo>
                    <a:lnTo>
                      <a:pt x="282" y="14"/>
                    </a:lnTo>
                    <a:lnTo>
                      <a:pt x="259" y="20"/>
                    </a:lnTo>
                    <a:lnTo>
                      <a:pt x="238" y="26"/>
                    </a:lnTo>
                    <a:lnTo>
                      <a:pt x="218" y="35"/>
                    </a:lnTo>
                    <a:lnTo>
                      <a:pt x="200" y="44"/>
                    </a:lnTo>
                    <a:lnTo>
                      <a:pt x="184" y="54"/>
                    </a:lnTo>
                    <a:lnTo>
                      <a:pt x="169" y="66"/>
                    </a:lnTo>
                    <a:lnTo>
                      <a:pt x="154" y="78"/>
                    </a:lnTo>
                    <a:lnTo>
                      <a:pt x="143" y="93"/>
                    </a:lnTo>
                    <a:lnTo>
                      <a:pt x="131" y="109"/>
                    </a:lnTo>
                    <a:lnTo>
                      <a:pt x="122" y="125"/>
                    </a:lnTo>
                    <a:lnTo>
                      <a:pt x="114" y="144"/>
                    </a:lnTo>
                    <a:lnTo>
                      <a:pt x="105" y="164"/>
                    </a:lnTo>
                    <a:lnTo>
                      <a:pt x="99" y="185"/>
                    </a:lnTo>
                    <a:lnTo>
                      <a:pt x="94" y="209"/>
                    </a:lnTo>
                    <a:lnTo>
                      <a:pt x="90" y="233"/>
                    </a:lnTo>
                    <a:lnTo>
                      <a:pt x="89" y="241"/>
                    </a:lnTo>
                    <a:lnTo>
                      <a:pt x="89" y="247"/>
                    </a:lnTo>
                    <a:lnTo>
                      <a:pt x="89" y="254"/>
                    </a:lnTo>
                    <a:lnTo>
                      <a:pt x="90" y="258"/>
                    </a:lnTo>
                    <a:lnTo>
                      <a:pt x="91" y="265"/>
                    </a:lnTo>
                    <a:lnTo>
                      <a:pt x="93" y="272"/>
                    </a:lnTo>
                    <a:lnTo>
                      <a:pt x="93" y="278"/>
                    </a:lnTo>
                    <a:lnTo>
                      <a:pt x="93" y="284"/>
                    </a:lnTo>
                    <a:lnTo>
                      <a:pt x="92" y="289"/>
                    </a:lnTo>
                    <a:lnTo>
                      <a:pt x="90" y="293"/>
                    </a:lnTo>
                    <a:lnTo>
                      <a:pt x="88" y="298"/>
                    </a:lnTo>
                    <a:lnTo>
                      <a:pt x="85" y="303"/>
                    </a:lnTo>
                    <a:lnTo>
                      <a:pt x="70" y="319"/>
                    </a:lnTo>
                    <a:lnTo>
                      <a:pt x="55" y="336"/>
                    </a:lnTo>
                    <a:lnTo>
                      <a:pt x="41" y="354"/>
                    </a:lnTo>
                    <a:lnTo>
                      <a:pt x="26" y="370"/>
                    </a:lnTo>
                    <a:lnTo>
                      <a:pt x="21" y="379"/>
                    </a:lnTo>
                    <a:lnTo>
                      <a:pt x="17" y="387"/>
                    </a:lnTo>
                    <a:lnTo>
                      <a:pt x="16" y="394"/>
                    </a:lnTo>
                    <a:lnTo>
                      <a:pt x="16" y="402"/>
                    </a:lnTo>
                    <a:lnTo>
                      <a:pt x="17" y="405"/>
                    </a:lnTo>
                    <a:lnTo>
                      <a:pt x="19" y="408"/>
                    </a:lnTo>
                    <a:lnTo>
                      <a:pt x="21" y="411"/>
                    </a:lnTo>
                    <a:lnTo>
                      <a:pt x="24" y="413"/>
                    </a:lnTo>
                    <a:lnTo>
                      <a:pt x="31" y="418"/>
                    </a:lnTo>
                    <a:lnTo>
                      <a:pt x="41" y="421"/>
                    </a:lnTo>
                    <a:lnTo>
                      <a:pt x="46" y="423"/>
                    </a:lnTo>
                    <a:lnTo>
                      <a:pt x="55" y="427"/>
                    </a:lnTo>
                    <a:lnTo>
                      <a:pt x="60" y="430"/>
                    </a:lnTo>
                    <a:lnTo>
                      <a:pt x="63" y="434"/>
                    </a:lnTo>
                    <a:lnTo>
                      <a:pt x="65" y="439"/>
                    </a:lnTo>
                    <a:lnTo>
                      <a:pt x="65" y="447"/>
                    </a:lnTo>
                    <a:lnTo>
                      <a:pt x="62" y="467"/>
                    </a:lnTo>
                    <a:lnTo>
                      <a:pt x="62" y="472"/>
                    </a:lnTo>
                    <a:lnTo>
                      <a:pt x="62" y="477"/>
                    </a:lnTo>
                    <a:lnTo>
                      <a:pt x="63" y="480"/>
                    </a:lnTo>
                    <a:lnTo>
                      <a:pt x="65" y="483"/>
                    </a:lnTo>
                    <a:lnTo>
                      <a:pt x="76" y="496"/>
                    </a:lnTo>
                    <a:lnTo>
                      <a:pt x="75" y="514"/>
                    </a:lnTo>
                    <a:lnTo>
                      <a:pt x="76" y="516"/>
                    </a:lnTo>
                    <a:lnTo>
                      <a:pt x="77" y="519"/>
                    </a:lnTo>
                    <a:lnTo>
                      <a:pt x="78" y="521"/>
                    </a:lnTo>
                    <a:lnTo>
                      <a:pt x="80" y="524"/>
                    </a:lnTo>
                    <a:lnTo>
                      <a:pt x="94" y="534"/>
                    </a:lnTo>
                    <a:lnTo>
                      <a:pt x="96" y="537"/>
                    </a:lnTo>
                    <a:lnTo>
                      <a:pt x="97" y="541"/>
                    </a:lnTo>
                    <a:lnTo>
                      <a:pt x="97" y="544"/>
                    </a:lnTo>
                    <a:lnTo>
                      <a:pt x="96" y="549"/>
                    </a:lnTo>
                    <a:lnTo>
                      <a:pt x="94" y="557"/>
                    </a:lnTo>
                    <a:lnTo>
                      <a:pt x="92" y="565"/>
                    </a:lnTo>
                    <a:lnTo>
                      <a:pt x="91" y="573"/>
                    </a:lnTo>
                    <a:lnTo>
                      <a:pt x="91" y="580"/>
                    </a:lnTo>
                    <a:lnTo>
                      <a:pt x="91" y="586"/>
                    </a:lnTo>
                    <a:lnTo>
                      <a:pt x="92" y="592"/>
                    </a:lnTo>
                    <a:lnTo>
                      <a:pt x="93" y="599"/>
                    </a:lnTo>
                    <a:lnTo>
                      <a:pt x="96" y="604"/>
                    </a:lnTo>
                    <a:lnTo>
                      <a:pt x="99" y="609"/>
                    </a:lnTo>
                    <a:lnTo>
                      <a:pt x="103" y="614"/>
                    </a:lnTo>
                    <a:lnTo>
                      <a:pt x="108" y="618"/>
                    </a:lnTo>
                    <a:lnTo>
                      <a:pt x="113" y="622"/>
                    </a:lnTo>
                    <a:lnTo>
                      <a:pt x="119" y="625"/>
                    </a:lnTo>
                    <a:lnTo>
                      <a:pt x="126" y="628"/>
                    </a:lnTo>
                    <a:lnTo>
                      <a:pt x="135" y="630"/>
                    </a:lnTo>
                    <a:lnTo>
                      <a:pt x="143" y="632"/>
                    </a:lnTo>
                    <a:lnTo>
                      <a:pt x="158" y="636"/>
                    </a:lnTo>
                    <a:lnTo>
                      <a:pt x="173" y="641"/>
                    </a:lnTo>
                    <a:lnTo>
                      <a:pt x="187" y="648"/>
                    </a:lnTo>
                    <a:lnTo>
                      <a:pt x="199" y="655"/>
                    </a:lnTo>
                    <a:lnTo>
                      <a:pt x="206" y="660"/>
                    </a:lnTo>
                    <a:lnTo>
                      <a:pt x="211" y="664"/>
                    </a:lnTo>
                    <a:lnTo>
                      <a:pt x="215" y="671"/>
                    </a:lnTo>
                    <a:lnTo>
                      <a:pt x="219" y="676"/>
                    </a:lnTo>
                    <a:lnTo>
                      <a:pt x="222" y="682"/>
                    </a:lnTo>
                    <a:lnTo>
                      <a:pt x="224" y="689"/>
                    </a:lnTo>
                    <a:lnTo>
                      <a:pt x="226" y="697"/>
                    </a:lnTo>
                    <a:lnTo>
                      <a:pt x="227" y="705"/>
                    </a:lnTo>
                    <a:lnTo>
                      <a:pt x="227" y="716"/>
                    </a:lnTo>
                    <a:lnTo>
                      <a:pt x="227" y="727"/>
                    </a:lnTo>
                    <a:lnTo>
                      <a:pt x="226" y="736"/>
                    </a:lnTo>
                    <a:lnTo>
                      <a:pt x="224" y="747"/>
                    </a:lnTo>
                    <a:lnTo>
                      <a:pt x="222" y="757"/>
                    </a:lnTo>
                    <a:lnTo>
                      <a:pt x="218" y="766"/>
                    </a:lnTo>
                    <a:lnTo>
                      <a:pt x="215" y="776"/>
                    </a:lnTo>
                    <a:lnTo>
                      <a:pt x="210" y="785"/>
                    </a:lnTo>
                    <a:lnTo>
                      <a:pt x="204" y="795"/>
                    </a:lnTo>
                    <a:lnTo>
                      <a:pt x="199" y="803"/>
                    </a:lnTo>
                    <a:lnTo>
                      <a:pt x="193" y="812"/>
                    </a:lnTo>
                    <a:lnTo>
                      <a:pt x="186" y="821"/>
                    </a:lnTo>
                    <a:lnTo>
                      <a:pt x="171" y="837"/>
                    </a:lnTo>
                    <a:lnTo>
                      <a:pt x="154" y="853"/>
                    </a:lnTo>
                    <a:lnTo>
                      <a:pt x="137" y="869"/>
                    </a:lnTo>
                    <a:lnTo>
                      <a:pt x="118" y="883"/>
                    </a:lnTo>
                    <a:lnTo>
                      <a:pt x="98" y="898"/>
                    </a:lnTo>
                    <a:lnTo>
                      <a:pt x="78" y="911"/>
                    </a:lnTo>
                    <a:lnTo>
                      <a:pt x="39" y="937"/>
                    </a:lnTo>
                    <a:lnTo>
                      <a:pt x="0" y="961"/>
                    </a:lnTo>
                    <a:close/>
                  </a:path>
                </a:pathLst>
              </a:custGeom>
              <a:solidFill>
                <a:srgbClr val="7A69A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02" name="Freeform 134"/>
              <p:cNvSpPr>
                <a:spLocks/>
              </p:cNvSpPr>
              <p:nvPr/>
            </p:nvSpPr>
            <p:spPr bwMode="auto">
              <a:xfrm>
                <a:off x="2008" y="2792"/>
                <a:ext cx="172" cy="55"/>
              </a:xfrm>
              <a:custGeom>
                <a:avLst/>
                <a:gdLst/>
                <a:ahLst/>
                <a:cxnLst>
                  <a:cxn ang="0">
                    <a:pos x="0" y="55"/>
                  </a:cxn>
                  <a:cxn ang="0">
                    <a:pos x="343" y="55"/>
                  </a:cxn>
                  <a:cxn ang="0">
                    <a:pos x="343" y="0"/>
                  </a:cxn>
                  <a:cxn ang="0">
                    <a:pos x="687" y="110"/>
                  </a:cxn>
                  <a:cxn ang="0">
                    <a:pos x="343" y="221"/>
                  </a:cxn>
                  <a:cxn ang="0">
                    <a:pos x="343" y="166"/>
                  </a:cxn>
                  <a:cxn ang="0">
                    <a:pos x="0" y="166"/>
                  </a:cxn>
                  <a:cxn ang="0">
                    <a:pos x="0" y="55"/>
                  </a:cxn>
                </a:cxnLst>
                <a:rect l="0" t="0" r="r" b="b"/>
                <a:pathLst>
                  <a:path w="687" h="221">
                    <a:moveTo>
                      <a:pt x="0" y="55"/>
                    </a:moveTo>
                    <a:lnTo>
                      <a:pt x="343" y="55"/>
                    </a:lnTo>
                    <a:lnTo>
                      <a:pt x="343" y="0"/>
                    </a:lnTo>
                    <a:lnTo>
                      <a:pt x="687" y="110"/>
                    </a:lnTo>
                    <a:lnTo>
                      <a:pt x="343" y="221"/>
                    </a:lnTo>
                    <a:lnTo>
                      <a:pt x="343" y="166"/>
                    </a:lnTo>
                    <a:lnTo>
                      <a:pt x="0" y="166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0C9CD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03" name="Freeform 135"/>
              <p:cNvSpPr>
                <a:spLocks noEditPoints="1"/>
              </p:cNvSpPr>
              <p:nvPr/>
            </p:nvSpPr>
            <p:spPr bwMode="auto">
              <a:xfrm>
                <a:off x="1187" y="2010"/>
                <a:ext cx="106" cy="84"/>
              </a:xfrm>
              <a:custGeom>
                <a:avLst/>
                <a:gdLst/>
                <a:ahLst/>
                <a:cxnLst>
                  <a:cxn ang="0">
                    <a:pos x="303" y="3"/>
                  </a:cxn>
                  <a:cxn ang="0">
                    <a:pos x="258" y="1"/>
                  </a:cxn>
                  <a:cxn ang="0">
                    <a:pos x="215" y="11"/>
                  </a:cxn>
                  <a:cxn ang="0">
                    <a:pos x="177" y="33"/>
                  </a:cxn>
                  <a:cxn ang="0">
                    <a:pos x="147" y="65"/>
                  </a:cxn>
                  <a:cxn ang="0">
                    <a:pos x="127" y="106"/>
                  </a:cxn>
                  <a:cxn ang="0">
                    <a:pos x="120" y="148"/>
                  </a:cxn>
                  <a:cxn ang="0">
                    <a:pos x="125" y="189"/>
                  </a:cxn>
                  <a:cxn ang="0">
                    <a:pos x="115" y="200"/>
                  </a:cxn>
                  <a:cxn ang="0">
                    <a:pos x="104" y="202"/>
                  </a:cxn>
                  <a:cxn ang="0">
                    <a:pos x="9" y="268"/>
                  </a:cxn>
                  <a:cxn ang="0">
                    <a:pos x="1" y="281"/>
                  </a:cxn>
                  <a:cxn ang="0">
                    <a:pos x="2" y="297"/>
                  </a:cxn>
                  <a:cxn ang="0">
                    <a:pos x="23" y="327"/>
                  </a:cxn>
                  <a:cxn ang="0">
                    <a:pos x="37" y="334"/>
                  </a:cxn>
                  <a:cxn ang="0">
                    <a:pos x="52" y="332"/>
                  </a:cxn>
                  <a:cxn ang="0">
                    <a:pos x="150" y="267"/>
                  </a:cxn>
                  <a:cxn ang="0">
                    <a:pos x="158" y="251"/>
                  </a:cxn>
                  <a:cxn ang="0">
                    <a:pos x="196" y="282"/>
                  </a:cxn>
                  <a:cxn ang="0">
                    <a:pos x="242" y="300"/>
                  </a:cxn>
                  <a:cxn ang="0">
                    <a:pos x="286" y="302"/>
                  </a:cxn>
                  <a:cxn ang="0">
                    <a:pos x="329" y="292"/>
                  </a:cxn>
                  <a:cxn ang="0">
                    <a:pos x="366" y="270"/>
                  </a:cxn>
                  <a:cxn ang="0">
                    <a:pos x="396" y="237"/>
                  </a:cxn>
                  <a:cxn ang="0">
                    <a:pos x="416" y="197"/>
                  </a:cxn>
                  <a:cxn ang="0">
                    <a:pos x="423" y="152"/>
                  </a:cxn>
                  <a:cxn ang="0">
                    <a:pos x="417" y="109"/>
                  </a:cxn>
                  <a:cxn ang="0">
                    <a:pos x="399" y="69"/>
                  </a:cxn>
                  <a:cxn ang="0">
                    <a:pos x="370" y="36"/>
                  </a:cxn>
                  <a:cxn ang="0">
                    <a:pos x="332" y="12"/>
                  </a:cxn>
                  <a:cxn ang="0">
                    <a:pos x="319" y="65"/>
                  </a:cxn>
                  <a:cxn ang="0">
                    <a:pos x="342" y="83"/>
                  </a:cxn>
                  <a:cxn ang="0">
                    <a:pos x="359" y="106"/>
                  </a:cxn>
                  <a:cxn ang="0">
                    <a:pos x="368" y="133"/>
                  </a:cxn>
                  <a:cxn ang="0">
                    <a:pos x="369" y="161"/>
                  </a:cxn>
                  <a:cxn ang="0">
                    <a:pos x="362" y="190"/>
                  </a:cxn>
                  <a:cxn ang="0">
                    <a:pos x="346" y="215"/>
                  </a:cxn>
                  <a:cxn ang="0">
                    <a:pos x="325" y="234"/>
                  </a:cxn>
                  <a:cxn ang="0">
                    <a:pos x="299" y="246"/>
                  </a:cxn>
                  <a:cxn ang="0">
                    <a:pos x="271" y="250"/>
                  </a:cxn>
                  <a:cxn ang="0">
                    <a:pos x="243" y="246"/>
                  </a:cxn>
                  <a:cxn ang="0">
                    <a:pos x="216" y="232"/>
                  </a:cxn>
                  <a:cxn ang="0">
                    <a:pos x="195" y="212"/>
                  </a:cxn>
                  <a:cxn ang="0">
                    <a:pos x="181" y="188"/>
                  </a:cxn>
                  <a:cxn ang="0">
                    <a:pos x="174" y="160"/>
                  </a:cxn>
                  <a:cxn ang="0">
                    <a:pos x="175" y="132"/>
                  </a:cxn>
                  <a:cxn ang="0">
                    <a:pos x="186" y="104"/>
                  </a:cxn>
                  <a:cxn ang="0">
                    <a:pos x="203" y="81"/>
                  </a:cxn>
                  <a:cxn ang="0">
                    <a:pos x="226" y="64"/>
                  </a:cxn>
                  <a:cxn ang="0">
                    <a:pos x="254" y="55"/>
                  </a:cxn>
                  <a:cxn ang="0">
                    <a:pos x="282" y="54"/>
                  </a:cxn>
                  <a:cxn ang="0">
                    <a:pos x="311" y="61"/>
                  </a:cxn>
                </a:cxnLst>
                <a:rect l="0" t="0" r="r" b="b"/>
                <a:pathLst>
                  <a:path w="423" h="334">
                    <a:moveTo>
                      <a:pt x="332" y="12"/>
                    </a:moveTo>
                    <a:lnTo>
                      <a:pt x="317" y="7"/>
                    </a:lnTo>
                    <a:lnTo>
                      <a:pt x="303" y="3"/>
                    </a:lnTo>
                    <a:lnTo>
                      <a:pt x="287" y="1"/>
                    </a:lnTo>
                    <a:lnTo>
                      <a:pt x="272" y="0"/>
                    </a:lnTo>
                    <a:lnTo>
                      <a:pt x="258" y="1"/>
                    </a:lnTo>
                    <a:lnTo>
                      <a:pt x="243" y="3"/>
                    </a:lnTo>
                    <a:lnTo>
                      <a:pt x="230" y="6"/>
                    </a:lnTo>
                    <a:lnTo>
                      <a:pt x="215" y="11"/>
                    </a:lnTo>
                    <a:lnTo>
                      <a:pt x="202" y="16"/>
                    </a:lnTo>
                    <a:lnTo>
                      <a:pt x="190" y="24"/>
                    </a:lnTo>
                    <a:lnTo>
                      <a:pt x="177" y="33"/>
                    </a:lnTo>
                    <a:lnTo>
                      <a:pt x="167" y="42"/>
                    </a:lnTo>
                    <a:lnTo>
                      <a:pt x="157" y="53"/>
                    </a:lnTo>
                    <a:lnTo>
                      <a:pt x="147" y="65"/>
                    </a:lnTo>
                    <a:lnTo>
                      <a:pt x="140" y="78"/>
                    </a:lnTo>
                    <a:lnTo>
                      <a:pt x="133" y="91"/>
                    </a:lnTo>
                    <a:lnTo>
                      <a:pt x="127" y="106"/>
                    </a:lnTo>
                    <a:lnTo>
                      <a:pt x="123" y="120"/>
                    </a:lnTo>
                    <a:lnTo>
                      <a:pt x="121" y="134"/>
                    </a:lnTo>
                    <a:lnTo>
                      <a:pt x="120" y="148"/>
                    </a:lnTo>
                    <a:lnTo>
                      <a:pt x="121" y="162"/>
                    </a:lnTo>
                    <a:lnTo>
                      <a:pt x="122" y="176"/>
                    </a:lnTo>
                    <a:lnTo>
                      <a:pt x="125" y="189"/>
                    </a:lnTo>
                    <a:lnTo>
                      <a:pt x="129" y="203"/>
                    </a:lnTo>
                    <a:lnTo>
                      <a:pt x="122" y="200"/>
                    </a:lnTo>
                    <a:lnTo>
                      <a:pt x="115" y="200"/>
                    </a:lnTo>
                    <a:lnTo>
                      <a:pt x="112" y="200"/>
                    </a:lnTo>
                    <a:lnTo>
                      <a:pt x="108" y="201"/>
                    </a:lnTo>
                    <a:lnTo>
                      <a:pt x="104" y="202"/>
                    </a:lnTo>
                    <a:lnTo>
                      <a:pt x="100" y="204"/>
                    </a:lnTo>
                    <a:lnTo>
                      <a:pt x="13" y="263"/>
                    </a:lnTo>
                    <a:lnTo>
                      <a:pt x="9" y="268"/>
                    </a:lnTo>
                    <a:lnTo>
                      <a:pt x="4" y="272"/>
                    </a:lnTo>
                    <a:lnTo>
                      <a:pt x="2" y="276"/>
                    </a:lnTo>
                    <a:lnTo>
                      <a:pt x="1" y="281"/>
                    </a:lnTo>
                    <a:lnTo>
                      <a:pt x="0" y="286"/>
                    </a:lnTo>
                    <a:lnTo>
                      <a:pt x="1" y="292"/>
                    </a:lnTo>
                    <a:lnTo>
                      <a:pt x="2" y="297"/>
                    </a:lnTo>
                    <a:lnTo>
                      <a:pt x="5" y="301"/>
                    </a:lnTo>
                    <a:lnTo>
                      <a:pt x="19" y="323"/>
                    </a:lnTo>
                    <a:lnTo>
                      <a:pt x="23" y="327"/>
                    </a:lnTo>
                    <a:lnTo>
                      <a:pt x="27" y="330"/>
                    </a:lnTo>
                    <a:lnTo>
                      <a:pt x="31" y="332"/>
                    </a:lnTo>
                    <a:lnTo>
                      <a:pt x="37" y="334"/>
                    </a:lnTo>
                    <a:lnTo>
                      <a:pt x="42" y="334"/>
                    </a:lnTo>
                    <a:lnTo>
                      <a:pt x="47" y="334"/>
                    </a:lnTo>
                    <a:lnTo>
                      <a:pt x="52" y="332"/>
                    </a:lnTo>
                    <a:lnTo>
                      <a:pt x="58" y="330"/>
                    </a:lnTo>
                    <a:lnTo>
                      <a:pt x="145" y="271"/>
                    </a:lnTo>
                    <a:lnTo>
                      <a:pt x="150" y="267"/>
                    </a:lnTo>
                    <a:lnTo>
                      <a:pt x="153" y="261"/>
                    </a:lnTo>
                    <a:lnTo>
                      <a:pt x="157" y="256"/>
                    </a:lnTo>
                    <a:lnTo>
                      <a:pt x="158" y="251"/>
                    </a:lnTo>
                    <a:lnTo>
                      <a:pt x="169" y="262"/>
                    </a:lnTo>
                    <a:lnTo>
                      <a:pt x="182" y="273"/>
                    </a:lnTo>
                    <a:lnTo>
                      <a:pt x="196" y="282"/>
                    </a:lnTo>
                    <a:lnTo>
                      <a:pt x="212" y="290"/>
                    </a:lnTo>
                    <a:lnTo>
                      <a:pt x="226" y="296"/>
                    </a:lnTo>
                    <a:lnTo>
                      <a:pt x="242" y="300"/>
                    </a:lnTo>
                    <a:lnTo>
                      <a:pt x="257" y="302"/>
                    </a:lnTo>
                    <a:lnTo>
                      <a:pt x="271" y="303"/>
                    </a:lnTo>
                    <a:lnTo>
                      <a:pt x="286" y="302"/>
                    </a:lnTo>
                    <a:lnTo>
                      <a:pt x="300" y="300"/>
                    </a:lnTo>
                    <a:lnTo>
                      <a:pt x="314" y="297"/>
                    </a:lnTo>
                    <a:lnTo>
                      <a:pt x="329" y="292"/>
                    </a:lnTo>
                    <a:lnTo>
                      <a:pt x="341" y="285"/>
                    </a:lnTo>
                    <a:lnTo>
                      <a:pt x="354" y="278"/>
                    </a:lnTo>
                    <a:lnTo>
                      <a:pt x="366" y="270"/>
                    </a:lnTo>
                    <a:lnTo>
                      <a:pt x="377" y="260"/>
                    </a:lnTo>
                    <a:lnTo>
                      <a:pt x="387" y="250"/>
                    </a:lnTo>
                    <a:lnTo>
                      <a:pt x="396" y="237"/>
                    </a:lnTo>
                    <a:lnTo>
                      <a:pt x="405" y="225"/>
                    </a:lnTo>
                    <a:lnTo>
                      <a:pt x="411" y="211"/>
                    </a:lnTo>
                    <a:lnTo>
                      <a:pt x="416" y="197"/>
                    </a:lnTo>
                    <a:lnTo>
                      <a:pt x="420" y="181"/>
                    </a:lnTo>
                    <a:lnTo>
                      <a:pt x="422" y="166"/>
                    </a:lnTo>
                    <a:lnTo>
                      <a:pt x="423" y="152"/>
                    </a:lnTo>
                    <a:lnTo>
                      <a:pt x="422" y="137"/>
                    </a:lnTo>
                    <a:lnTo>
                      <a:pt x="420" y="123"/>
                    </a:lnTo>
                    <a:lnTo>
                      <a:pt x="417" y="109"/>
                    </a:lnTo>
                    <a:lnTo>
                      <a:pt x="412" y="95"/>
                    </a:lnTo>
                    <a:lnTo>
                      <a:pt x="407" y="82"/>
                    </a:lnTo>
                    <a:lnTo>
                      <a:pt x="399" y="69"/>
                    </a:lnTo>
                    <a:lnTo>
                      <a:pt x="390" y="57"/>
                    </a:lnTo>
                    <a:lnTo>
                      <a:pt x="381" y="47"/>
                    </a:lnTo>
                    <a:lnTo>
                      <a:pt x="370" y="36"/>
                    </a:lnTo>
                    <a:lnTo>
                      <a:pt x="358" y="27"/>
                    </a:lnTo>
                    <a:lnTo>
                      <a:pt x="345" y="18"/>
                    </a:lnTo>
                    <a:lnTo>
                      <a:pt x="332" y="12"/>
                    </a:lnTo>
                    <a:lnTo>
                      <a:pt x="332" y="12"/>
                    </a:lnTo>
                    <a:close/>
                    <a:moveTo>
                      <a:pt x="311" y="61"/>
                    </a:moveTo>
                    <a:lnTo>
                      <a:pt x="319" y="65"/>
                    </a:lnTo>
                    <a:lnTo>
                      <a:pt x="328" y="71"/>
                    </a:lnTo>
                    <a:lnTo>
                      <a:pt x="336" y="77"/>
                    </a:lnTo>
                    <a:lnTo>
                      <a:pt x="342" y="83"/>
                    </a:lnTo>
                    <a:lnTo>
                      <a:pt x="348" y="90"/>
                    </a:lnTo>
                    <a:lnTo>
                      <a:pt x="355" y="98"/>
                    </a:lnTo>
                    <a:lnTo>
                      <a:pt x="359" y="106"/>
                    </a:lnTo>
                    <a:lnTo>
                      <a:pt x="363" y="114"/>
                    </a:lnTo>
                    <a:lnTo>
                      <a:pt x="366" y="124"/>
                    </a:lnTo>
                    <a:lnTo>
                      <a:pt x="368" y="133"/>
                    </a:lnTo>
                    <a:lnTo>
                      <a:pt x="369" y="142"/>
                    </a:lnTo>
                    <a:lnTo>
                      <a:pt x="370" y="152"/>
                    </a:lnTo>
                    <a:lnTo>
                      <a:pt x="369" y="161"/>
                    </a:lnTo>
                    <a:lnTo>
                      <a:pt x="368" y="171"/>
                    </a:lnTo>
                    <a:lnTo>
                      <a:pt x="366" y="180"/>
                    </a:lnTo>
                    <a:lnTo>
                      <a:pt x="362" y="190"/>
                    </a:lnTo>
                    <a:lnTo>
                      <a:pt x="358" y="199"/>
                    </a:lnTo>
                    <a:lnTo>
                      <a:pt x="353" y="207"/>
                    </a:lnTo>
                    <a:lnTo>
                      <a:pt x="346" y="215"/>
                    </a:lnTo>
                    <a:lnTo>
                      <a:pt x="340" y="222"/>
                    </a:lnTo>
                    <a:lnTo>
                      <a:pt x="333" y="228"/>
                    </a:lnTo>
                    <a:lnTo>
                      <a:pt x="325" y="234"/>
                    </a:lnTo>
                    <a:lnTo>
                      <a:pt x="317" y="238"/>
                    </a:lnTo>
                    <a:lnTo>
                      <a:pt x="309" y="243"/>
                    </a:lnTo>
                    <a:lnTo>
                      <a:pt x="299" y="246"/>
                    </a:lnTo>
                    <a:lnTo>
                      <a:pt x="290" y="248"/>
                    </a:lnTo>
                    <a:lnTo>
                      <a:pt x="281" y="249"/>
                    </a:lnTo>
                    <a:lnTo>
                      <a:pt x="271" y="250"/>
                    </a:lnTo>
                    <a:lnTo>
                      <a:pt x="262" y="249"/>
                    </a:lnTo>
                    <a:lnTo>
                      <a:pt x="252" y="248"/>
                    </a:lnTo>
                    <a:lnTo>
                      <a:pt x="243" y="246"/>
                    </a:lnTo>
                    <a:lnTo>
                      <a:pt x="233" y="241"/>
                    </a:lnTo>
                    <a:lnTo>
                      <a:pt x="224" y="237"/>
                    </a:lnTo>
                    <a:lnTo>
                      <a:pt x="216" y="232"/>
                    </a:lnTo>
                    <a:lnTo>
                      <a:pt x="208" y="226"/>
                    </a:lnTo>
                    <a:lnTo>
                      <a:pt x="201" y="220"/>
                    </a:lnTo>
                    <a:lnTo>
                      <a:pt x="195" y="212"/>
                    </a:lnTo>
                    <a:lnTo>
                      <a:pt x="189" y="205"/>
                    </a:lnTo>
                    <a:lnTo>
                      <a:pt x="185" y="197"/>
                    </a:lnTo>
                    <a:lnTo>
                      <a:pt x="181" y="188"/>
                    </a:lnTo>
                    <a:lnTo>
                      <a:pt x="177" y="179"/>
                    </a:lnTo>
                    <a:lnTo>
                      <a:pt x="175" y="170"/>
                    </a:lnTo>
                    <a:lnTo>
                      <a:pt x="174" y="160"/>
                    </a:lnTo>
                    <a:lnTo>
                      <a:pt x="173" y="151"/>
                    </a:lnTo>
                    <a:lnTo>
                      <a:pt x="174" y="141"/>
                    </a:lnTo>
                    <a:lnTo>
                      <a:pt x="175" y="132"/>
                    </a:lnTo>
                    <a:lnTo>
                      <a:pt x="177" y="122"/>
                    </a:lnTo>
                    <a:lnTo>
                      <a:pt x="182" y="112"/>
                    </a:lnTo>
                    <a:lnTo>
                      <a:pt x="186" y="104"/>
                    </a:lnTo>
                    <a:lnTo>
                      <a:pt x="191" y="96"/>
                    </a:lnTo>
                    <a:lnTo>
                      <a:pt x="197" y="87"/>
                    </a:lnTo>
                    <a:lnTo>
                      <a:pt x="203" y="81"/>
                    </a:lnTo>
                    <a:lnTo>
                      <a:pt x="211" y="75"/>
                    </a:lnTo>
                    <a:lnTo>
                      <a:pt x="218" y="68"/>
                    </a:lnTo>
                    <a:lnTo>
                      <a:pt x="226" y="64"/>
                    </a:lnTo>
                    <a:lnTo>
                      <a:pt x="235" y="60"/>
                    </a:lnTo>
                    <a:lnTo>
                      <a:pt x="244" y="57"/>
                    </a:lnTo>
                    <a:lnTo>
                      <a:pt x="254" y="55"/>
                    </a:lnTo>
                    <a:lnTo>
                      <a:pt x="263" y="54"/>
                    </a:lnTo>
                    <a:lnTo>
                      <a:pt x="272" y="53"/>
                    </a:lnTo>
                    <a:lnTo>
                      <a:pt x="282" y="54"/>
                    </a:lnTo>
                    <a:lnTo>
                      <a:pt x="291" y="55"/>
                    </a:lnTo>
                    <a:lnTo>
                      <a:pt x="301" y="57"/>
                    </a:lnTo>
                    <a:lnTo>
                      <a:pt x="311" y="61"/>
                    </a:lnTo>
                    <a:close/>
                  </a:path>
                </a:pathLst>
              </a:custGeom>
              <a:solidFill>
                <a:srgbClr val="83C4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04" name="Freeform 136"/>
              <p:cNvSpPr>
                <a:spLocks noEditPoints="1"/>
              </p:cNvSpPr>
              <p:nvPr/>
            </p:nvSpPr>
            <p:spPr bwMode="auto">
              <a:xfrm>
                <a:off x="3072" y="2232"/>
                <a:ext cx="91" cy="79"/>
              </a:xfrm>
              <a:custGeom>
                <a:avLst/>
                <a:gdLst/>
                <a:ahLst/>
                <a:cxnLst>
                  <a:cxn ang="0">
                    <a:pos x="271" y="219"/>
                  </a:cxn>
                  <a:cxn ang="0">
                    <a:pos x="192" y="285"/>
                  </a:cxn>
                  <a:cxn ang="0">
                    <a:pos x="201" y="42"/>
                  </a:cxn>
                  <a:cxn ang="0">
                    <a:pos x="275" y="115"/>
                  </a:cxn>
                  <a:cxn ang="0">
                    <a:pos x="358" y="222"/>
                  </a:cxn>
                  <a:cxn ang="0">
                    <a:pos x="154" y="242"/>
                  </a:cxn>
                  <a:cxn ang="0">
                    <a:pos x="138" y="225"/>
                  </a:cxn>
                  <a:cxn ang="0">
                    <a:pos x="127" y="206"/>
                  </a:cxn>
                  <a:cxn ang="0">
                    <a:pos x="121" y="184"/>
                  </a:cxn>
                  <a:cxn ang="0">
                    <a:pos x="118" y="161"/>
                  </a:cxn>
                  <a:cxn ang="0">
                    <a:pos x="123" y="137"/>
                  </a:cxn>
                  <a:cxn ang="0">
                    <a:pos x="131" y="116"/>
                  </a:cxn>
                  <a:cxn ang="0">
                    <a:pos x="145" y="97"/>
                  </a:cxn>
                  <a:cxn ang="0">
                    <a:pos x="162" y="81"/>
                  </a:cxn>
                  <a:cxn ang="0">
                    <a:pos x="131" y="72"/>
                  </a:cxn>
                  <a:cxn ang="0">
                    <a:pos x="113" y="93"/>
                  </a:cxn>
                  <a:cxn ang="0">
                    <a:pos x="100" y="118"/>
                  </a:cxn>
                  <a:cxn ang="0">
                    <a:pos x="92" y="146"/>
                  </a:cxn>
                  <a:cxn ang="0">
                    <a:pos x="91" y="175"/>
                  </a:cxn>
                  <a:cxn ang="0">
                    <a:pos x="97" y="202"/>
                  </a:cxn>
                  <a:cxn ang="0">
                    <a:pos x="107" y="227"/>
                  </a:cxn>
                  <a:cxn ang="0">
                    <a:pos x="123" y="249"/>
                  </a:cxn>
                  <a:cxn ang="0">
                    <a:pos x="59" y="316"/>
                  </a:cxn>
                  <a:cxn ang="0">
                    <a:pos x="33" y="282"/>
                  </a:cxn>
                  <a:cxn ang="0">
                    <a:pos x="23" y="264"/>
                  </a:cxn>
                  <a:cxn ang="0">
                    <a:pos x="14" y="244"/>
                  </a:cxn>
                  <a:cxn ang="0">
                    <a:pos x="7" y="223"/>
                  </a:cxn>
                  <a:cxn ang="0">
                    <a:pos x="3" y="202"/>
                  </a:cxn>
                  <a:cxn ang="0">
                    <a:pos x="0" y="180"/>
                  </a:cxn>
                  <a:cxn ang="0">
                    <a:pos x="0" y="157"/>
                  </a:cxn>
                  <a:cxn ang="0">
                    <a:pos x="2" y="133"/>
                  </a:cxn>
                  <a:cxn ang="0">
                    <a:pos x="6" y="111"/>
                  </a:cxn>
                  <a:cxn ang="0">
                    <a:pos x="12" y="89"/>
                  </a:cxn>
                  <a:cxn ang="0">
                    <a:pos x="22" y="70"/>
                  </a:cxn>
                  <a:cxn ang="0">
                    <a:pos x="32" y="50"/>
                  </a:cxn>
                  <a:cxn ang="0">
                    <a:pos x="44" y="32"/>
                  </a:cxn>
                  <a:cxn ang="0">
                    <a:pos x="58" y="15"/>
                  </a:cxn>
                  <a:cxn ang="0">
                    <a:pos x="74" y="0"/>
                  </a:cxn>
                  <a:cxn ang="0">
                    <a:pos x="94" y="19"/>
                  </a:cxn>
                  <a:cxn ang="0">
                    <a:pos x="67" y="47"/>
                  </a:cxn>
                  <a:cxn ang="0">
                    <a:pos x="47" y="80"/>
                  </a:cxn>
                  <a:cxn ang="0">
                    <a:pos x="33" y="118"/>
                  </a:cxn>
                  <a:cxn ang="0">
                    <a:pos x="29" y="137"/>
                  </a:cxn>
                  <a:cxn ang="0">
                    <a:pos x="27" y="158"/>
                  </a:cxn>
                  <a:cxn ang="0">
                    <a:pos x="30" y="198"/>
                  </a:cxn>
                  <a:cxn ang="0">
                    <a:pos x="40" y="235"/>
                  </a:cxn>
                  <a:cxn ang="0">
                    <a:pos x="58" y="269"/>
                  </a:cxn>
                  <a:cxn ang="0">
                    <a:pos x="81" y="299"/>
                  </a:cxn>
                </a:cxnLst>
                <a:rect l="0" t="0" r="r" b="b"/>
                <a:pathLst>
                  <a:path w="361" h="316">
                    <a:moveTo>
                      <a:pt x="358" y="222"/>
                    </a:moveTo>
                    <a:lnTo>
                      <a:pt x="271" y="219"/>
                    </a:lnTo>
                    <a:lnTo>
                      <a:pt x="261" y="227"/>
                    </a:lnTo>
                    <a:lnTo>
                      <a:pt x="192" y="285"/>
                    </a:lnTo>
                    <a:lnTo>
                      <a:pt x="197" y="164"/>
                    </a:lnTo>
                    <a:lnTo>
                      <a:pt x="201" y="42"/>
                    </a:lnTo>
                    <a:lnTo>
                      <a:pt x="265" y="105"/>
                    </a:lnTo>
                    <a:lnTo>
                      <a:pt x="275" y="115"/>
                    </a:lnTo>
                    <a:lnTo>
                      <a:pt x="361" y="118"/>
                    </a:lnTo>
                    <a:lnTo>
                      <a:pt x="358" y="222"/>
                    </a:lnTo>
                    <a:close/>
                    <a:moveTo>
                      <a:pt x="132" y="258"/>
                    </a:moveTo>
                    <a:lnTo>
                      <a:pt x="154" y="242"/>
                    </a:lnTo>
                    <a:lnTo>
                      <a:pt x="146" y="233"/>
                    </a:lnTo>
                    <a:lnTo>
                      <a:pt x="138" y="225"/>
                    </a:lnTo>
                    <a:lnTo>
                      <a:pt x="132" y="216"/>
                    </a:lnTo>
                    <a:lnTo>
                      <a:pt x="127" y="206"/>
                    </a:lnTo>
                    <a:lnTo>
                      <a:pt x="124" y="196"/>
                    </a:lnTo>
                    <a:lnTo>
                      <a:pt x="121" y="184"/>
                    </a:lnTo>
                    <a:lnTo>
                      <a:pt x="118" y="173"/>
                    </a:lnTo>
                    <a:lnTo>
                      <a:pt x="118" y="161"/>
                    </a:lnTo>
                    <a:lnTo>
                      <a:pt x="119" y="149"/>
                    </a:lnTo>
                    <a:lnTo>
                      <a:pt x="123" y="137"/>
                    </a:lnTo>
                    <a:lnTo>
                      <a:pt x="126" y="126"/>
                    </a:lnTo>
                    <a:lnTo>
                      <a:pt x="131" y="116"/>
                    </a:lnTo>
                    <a:lnTo>
                      <a:pt x="137" y="106"/>
                    </a:lnTo>
                    <a:lnTo>
                      <a:pt x="145" y="97"/>
                    </a:lnTo>
                    <a:lnTo>
                      <a:pt x="153" y="88"/>
                    </a:lnTo>
                    <a:lnTo>
                      <a:pt x="162" y="81"/>
                    </a:lnTo>
                    <a:lnTo>
                      <a:pt x="141" y="62"/>
                    </a:lnTo>
                    <a:lnTo>
                      <a:pt x="131" y="72"/>
                    </a:lnTo>
                    <a:lnTo>
                      <a:pt x="122" y="81"/>
                    </a:lnTo>
                    <a:lnTo>
                      <a:pt x="113" y="93"/>
                    </a:lnTo>
                    <a:lnTo>
                      <a:pt x="106" y="105"/>
                    </a:lnTo>
                    <a:lnTo>
                      <a:pt x="100" y="118"/>
                    </a:lnTo>
                    <a:lnTo>
                      <a:pt x="96" y="131"/>
                    </a:lnTo>
                    <a:lnTo>
                      <a:pt x="92" y="146"/>
                    </a:lnTo>
                    <a:lnTo>
                      <a:pt x="91" y="160"/>
                    </a:lnTo>
                    <a:lnTo>
                      <a:pt x="91" y="175"/>
                    </a:lnTo>
                    <a:lnTo>
                      <a:pt x="93" y="189"/>
                    </a:lnTo>
                    <a:lnTo>
                      <a:pt x="97" y="202"/>
                    </a:lnTo>
                    <a:lnTo>
                      <a:pt x="101" y="215"/>
                    </a:lnTo>
                    <a:lnTo>
                      <a:pt x="107" y="227"/>
                    </a:lnTo>
                    <a:lnTo>
                      <a:pt x="114" y="239"/>
                    </a:lnTo>
                    <a:lnTo>
                      <a:pt x="123" y="249"/>
                    </a:lnTo>
                    <a:lnTo>
                      <a:pt x="132" y="258"/>
                    </a:lnTo>
                    <a:close/>
                    <a:moveTo>
                      <a:pt x="59" y="316"/>
                    </a:moveTo>
                    <a:lnTo>
                      <a:pt x="45" y="299"/>
                    </a:lnTo>
                    <a:lnTo>
                      <a:pt x="33" y="282"/>
                    </a:lnTo>
                    <a:lnTo>
                      <a:pt x="28" y="273"/>
                    </a:lnTo>
                    <a:lnTo>
                      <a:pt x="23" y="264"/>
                    </a:lnTo>
                    <a:lnTo>
                      <a:pt x="18" y="254"/>
                    </a:lnTo>
                    <a:lnTo>
                      <a:pt x="14" y="244"/>
                    </a:lnTo>
                    <a:lnTo>
                      <a:pt x="10" y="233"/>
                    </a:lnTo>
                    <a:lnTo>
                      <a:pt x="7" y="223"/>
                    </a:lnTo>
                    <a:lnTo>
                      <a:pt x="5" y="213"/>
                    </a:lnTo>
                    <a:lnTo>
                      <a:pt x="3" y="202"/>
                    </a:lnTo>
                    <a:lnTo>
                      <a:pt x="1" y="191"/>
                    </a:lnTo>
                    <a:lnTo>
                      <a:pt x="0" y="180"/>
                    </a:lnTo>
                    <a:lnTo>
                      <a:pt x="0" y="169"/>
                    </a:lnTo>
                    <a:lnTo>
                      <a:pt x="0" y="157"/>
                    </a:lnTo>
                    <a:lnTo>
                      <a:pt x="1" y="146"/>
                    </a:lnTo>
                    <a:lnTo>
                      <a:pt x="2" y="133"/>
                    </a:lnTo>
                    <a:lnTo>
                      <a:pt x="4" y="123"/>
                    </a:lnTo>
                    <a:lnTo>
                      <a:pt x="6" y="111"/>
                    </a:lnTo>
                    <a:lnTo>
                      <a:pt x="9" y="100"/>
                    </a:lnTo>
                    <a:lnTo>
                      <a:pt x="12" y="89"/>
                    </a:lnTo>
                    <a:lnTo>
                      <a:pt x="16" y="79"/>
                    </a:lnTo>
                    <a:lnTo>
                      <a:pt x="22" y="70"/>
                    </a:lnTo>
                    <a:lnTo>
                      <a:pt x="27" y="59"/>
                    </a:lnTo>
                    <a:lnTo>
                      <a:pt x="32" y="50"/>
                    </a:lnTo>
                    <a:lnTo>
                      <a:pt x="38" y="41"/>
                    </a:lnTo>
                    <a:lnTo>
                      <a:pt x="44" y="32"/>
                    </a:lnTo>
                    <a:lnTo>
                      <a:pt x="51" y="23"/>
                    </a:lnTo>
                    <a:lnTo>
                      <a:pt x="58" y="15"/>
                    </a:lnTo>
                    <a:lnTo>
                      <a:pt x="66" y="7"/>
                    </a:lnTo>
                    <a:lnTo>
                      <a:pt x="74" y="0"/>
                    </a:lnTo>
                    <a:lnTo>
                      <a:pt x="76" y="1"/>
                    </a:lnTo>
                    <a:lnTo>
                      <a:pt x="94" y="19"/>
                    </a:lnTo>
                    <a:lnTo>
                      <a:pt x="80" y="32"/>
                    </a:lnTo>
                    <a:lnTo>
                      <a:pt x="67" y="47"/>
                    </a:lnTo>
                    <a:lnTo>
                      <a:pt x="56" y="62"/>
                    </a:lnTo>
                    <a:lnTo>
                      <a:pt x="47" y="80"/>
                    </a:lnTo>
                    <a:lnTo>
                      <a:pt x="39" y="98"/>
                    </a:lnTo>
                    <a:lnTo>
                      <a:pt x="33" y="118"/>
                    </a:lnTo>
                    <a:lnTo>
                      <a:pt x="31" y="127"/>
                    </a:lnTo>
                    <a:lnTo>
                      <a:pt x="29" y="137"/>
                    </a:lnTo>
                    <a:lnTo>
                      <a:pt x="28" y="148"/>
                    </a:lnTo>
                    <a:lnTo>
                      <a:pt x="27" y="158"/>
                    </a:lnTo>
                    <a:lnTo>
                      <a:pt x="28" y="178"/>
                    </a:lnTo>
                    <a:lnTo>
                      <a:pt x="30" y="198"/>
                    </a:lnTo>
                    <a:lnTo>
                      <a:pt x="34" y="217"/>
                    </a:lnTo>
                    <a:lnTo>
                      <a:pt x="40" y="235"/>
                    </a:lnTo>
                    <a:lnTo>
                      <a:pt x="49" y="252"/>
                    </a:lnTo>
                    <a:lnTo>
                      <a:pt x="58" y="269"/>
                    </a:lnTo>
                    <a:lnTo>
                      <a:pt x="68" y="284"/>
                    </a:lnTo>
                    <a:lnTo>
                      <a:pt x="81" y="299"/>
                    </a:lnTo>
                    <a:lnTo>
                      <a:pt x="59" y="316"/>
                    </a:lnTo>
                    <a:close/>
                  </a:path>
                </a:pathLst>
              </a:custGeom>
              <a:solidFill>
                <a:srgbClr val="0C9CD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05" name="Freeform 137"/>
              <p:cNvSpPr>
                <a:spLocks noEditPoints="1"/>
              </p:cNvSpPr>
              <p:nvPr/>
            </p:nvSpPr>
            <p:spPr bwMode="auto">
              <a:xfrm>
                <a:off x="1009" y="1808"/>
                <a:ext cx="118" cy="117"/>
              </a:xfrm>
              <a:custGeom>
                <a:avLst/>
                <a:gdLst/>
                <a:ahLst/>
                <a:cxnLst>
                  <a:cxn ang="0">
                    <a:pos x="341" y="23"/>
                  </a:cxn>
                  <a:cxn ang="0">
                    <a:pos x="354" y="72"/>
                  </a:cxn>
                  <a:cxn ang="0">
                    <a:pos x="292" y="24"/>
                  </a:cxn>
                  <a:cxn ang="0">
                    <a:pos x="331" y="84"/>
                  </a:cxn>
                  <a:cxn ang="0">
                    <a:pos x="268" y="24"/>
                  </a:cxn>
                  <a:cxn ang="0">
                    <a:pos x="277" y="101"/>
                  </a:cxn>
                  <a:cxn ang="0">
                    <a:pos x="230" y="105"/>
                  </a:cxn>
                  <a:cxn ang="0">
                    <a:pos x="164" y="92"/>
                  </a:cxn>
                  <a:cxn ang="0">
                    <a:pos x="183" y="41"/>
                  </a:cxn>
                  <a:cxn ang="0">
                    <a:pos x="130" y="78"/>
                  </a:cxn>
                  <a:cxn ang="0">
                    <a:pos x="193" y="15"/>
                  </a:cxn>
                  <a:cxn ang="0">
                    <a:pos x="180" y="5"/>
                  </a:cxn>
                  <a:cxn ang="0">
                    <a:pos x="90" y="50"/>
                  </a:cxn>
                  <a:cxn ang="0">
                    <a:pos x="384" y="66"/>
                  </a:cxn>
                  <a:cxn ang="0">
                    <a:pos x="374" y="137"/>
                  </a:cxn>
                  <a:cxn ang="0">
                    <a:pos x="473" y="230"/>
                  </a:cxn>
                  <a:cxn ang="0">
                    <a:pos x="460" y="157"/>
                  </a:cxn>
                  <a:cxn ang="0">
                    <a:pos x="426" y="94"/>
                  </a:cxn>
                  <a:cxn ang="0">
                    <a:pos x="243" y="230"/>
                  </a:cxn>
                  <a:cxn ang="0">
                    <a:pos x="305" y="108"/>
                  </a:cxn>
                  <a:cxn ang="0">
                    <a:pos x="362" y="141"/>
                  </a:cxn>
                  <a:cxn ang="0">
                    <a:pos x="379" y="230"/>
                  </a:cxn>
                  <a:cxn ang="0">
                    <a:pos x="181" y="111"/>
                  </a:cxn>
                  <a:cxn ang="0">
                    <a:pos x="119" y="126"/>
                  </a:cxn>
                  <a:cxn ang="0">
                    <a:pos x="95" y="230"/>
                  </a:cxn>
                  <a:cxn ang="0">
                    <a:pos x="4" y="193"/>
                  </a:cxn>
                  <a:cxn ang="0">
                    <a:pos x="28" y="124"/>
                  </a:cxn>
                  <a:cxn ang="0">
                    <a:pos x="71" y="66"/>
                  </a:cxn>
                  <a:cxn ang="0">
                    <a:pos x="114" y="104"/>
                  </a:cxn>
                  <a:cxn ang="0">
                    <a:pos x="82" y="210"/>
                  </a:cxn>
                  <a:cxn ang="0">
                    <a:pos x="469" y="280"/>
                  </a:cxn>
                  <a:cxn ang="0">
                    <a:pos x="445" y="348"/>
                  </a:cxn>
                  <a:cxn ang="0">
                    <a:pos x="402" y="404"/>
                  </a:cxn>
                  <a:cxn ang="0">
                    <a:pos x="360" y="367"/>
                  </a:cxn>
                  <a:cxn ang="0">
                    <a:pos x="391" y="261"/>
                  </a:cxn>
                  <a:cxn ang="0">
                    <a:pos x="362" y="330"/>
                  </a:cxn>
                  <a:cxn ang="0">
                    <a:pos x="243" y="243"/>
                  </a:cxn>
                  <a:cxn ang="0">
                    <a:pos x="305" y="362"/>
                  </a:cxn>
                  <a:cxn ang="0">
                    <a:pos x="205" y="354"/>
                  </a:cxn>
                  <a:cxn ang="0">
                    <a:pos x="136" y="375"/>
                  </a:cxn>
                  <a:cxn ang="0">
                    <a:pos x="98" y="279"/>
                  </a:cxn>
                  <a:cxn ang="0">
                    <a:pos x="115" y="367"/>
                  </a:cxn>
                  <a:cxn ang="0">
                    <a:pos x="83" y="261"/>
                  </a:cxn>
                  <a:cxn ang="0">
                    <a:pos x="6" y="292"/>
                  </a:cxn>
                  <a:cxn ang="0">
                    <a:pos x="34" y="358"/>
                  </a:cxn>
                  <a:cxn ang="0">
                    <a:pos x="79" y="413"/>
                  </a:cxn>
                  <a:cxn ang="0">
                    <a:pos x="384" y="421"/>
                  </a:cxn>
                  <a:cxn ang="0">
                    <a:pos x="324" y="416"/>
                  </a:cxn>
                  <a:cxn ang="0">
                    <a:pos x="256" y="470"/>
                  </a:cxn>
                  <a:cxn ang="0">
                    <a:pos x="325" y="455"/>
                  </a:cxn>
                  <a:cxn ang="0">
                    <a:pos x="243" y="460"/>
                  </a:cxn>
                  <a:cxn ang="0">
                    <a:pos x="299" y="375"/>
                  </a:cxn>
                  <a:cxn ang="0">
                    <a:pos x="302" y="420"/>
                  </a:cxn>
                  <a:cxn ang="0">
                    <a:pos x="216" y="471"/>
                  </a:cxn>
                  <a:cxn ang="0">
                    <a:pos x="118" y="440"/>
                  </a:cxn>
                  <a:cxn ang="0">
                    <a:pos x="130" y="393"/>
                  </a:cxn>
                  <a:cxn ang="0">
                    <a:pos x="193" y="455"/>
                  </a:cxn>
                  <a:cxn ang="0">
                    <a:pos x="151" y="398"/>
                  </a:cxn>
                  <a:cxn ang="0">
                    <a:pos x="218" y="454"/>
                  </a:cxn>
                  <a:cxn ang="0">
                    <a:pos x="185" y="372"/>
                  </a:cxn>
                </a:cxnLst>
                <a:rect l="0" t="0" r="r" b="b"/>
                <a:pathLst>
                  <a:path w="473" h="471">
                    <a:moveTo>
                      <a:pt x="258" y="0"/>
                    </a:moveTo>
                    <a:lnTo>
                      <a:pt x="275" y="2"/>
                    </a:lnTo>
                    <a:lnTo>
                      <a:pt x="293" y="5"/>
                    </a:lnTo>
                    <a:lnTo>
                      <a:pt x="310" y="10"/>
                    </a:lnTo>
                    <a:lnTo>
                      <a:pt x="325" y="15"/>
                    </a:lnTo>
                    <a:lnTo>
                      <a:pt x="341" y="23"/>
                    </a:lnTo>
                    <a:lnTo>
                      <a:pt x="356" y="31"/>
                    </a:lnTo>
                    <a:lnTo>
                      <a:pt x="370" y="39"/>
                    </a:lnTo>
                    <a:lnTo>
                      <a:pt x="384" y="50"/>
                    </a:lnTo>
                    <a:lnTo>
                      <a:pt x="374" y="58"/>
                    </a:lnTo>
                    <a:lnTo>
                      <a:pt x="364" y="65"/>
                    </a:lnTo>
                    <a:lnTo>
                      <a:pt x="354" y="72"/>
                    </a:lnTo>
                    <a:lnTo>
                      <a:pt x="343" y="78"/>
                    </a:lnTo>
                    <a:lnTo>
                      <a:pt x="335" y="66"/>
                    </a:lnTo>
                    <a:lnTo>
                      <a:pt x="324" y="55"/>
                    </a:lnTo>
                    <a:lnTo>
                      <a:pt x="314" y="44"/>
                    </a:lnTo>
                    <a:lnTo>
                      <a:pt x="303" y="33"/>
                    </a:lnTo>
                    <a:lnTo>
                      <a:pt x="292" y="24"/>
                    </a:lnTo>
                    <a:lnTo>
                      <a:pt x="281" y="15"/>
                    </a:lnTo>
                    <a:lnTo>
                      <a:pt x="268" y="7"/>
                    </a:lnTo>
                    <a:lnTo>
                      <a:pt x="256" y="1"/>
                    </a:lnTo>
                    <a:lnTo>
                      <a:pt x="257" y="0"/>
                    </a:lnTo>
                    <a:lnTo>
                      <a:pt x="258" y="0"/>
                    </a:lnTo>
                    <a:close/>
                    <a:moveTo>
                      <a:pt x="331" y="84"/>
                    </a:moveTo>
                    <a:lnTo>
                      <a:pt x="322" y="73"/>
                    </a:lnTo>
                    <a:lnTo>
                      <a:pt x="313" y="61"/>
                    </a:lnTo>
                    <a:lnTo>
                      <a:pt x="302" y="51"/>
                    </a:lnTo>
                    <a:lnTo>
                      <a:pt x="291" y="41"/>
                    </a:lnTo>
                    <a:lnTo>
                      <a:pt x="281" y="32"/>
                    </a:lnTo>
                    <a:lnTo>
                      <a:pt x="268" y="24"/>
                    </a:lnTo>
                    <a:lnTo>
                      <a:pt x="256" y="16"/>
                    </a:lnTo>
                    <a:lnTo>
                      <a:pt x="243" y="10"/>
                    </a:lnTo>
                    <a:lnTo>
                      <a:pt x="243" y="105"/>
                    </a:lnTo>
                    <a:lnTo>
                      <a:pt x="254" y="104"/>
                    </a:lnTo>
                    <a:lnTo>
                      <a:pt x="266" y="103"/>
                    </a:lnTo>
                    <a:lnTo>
                      <a:pt x="277" y="101"/>
                    </a:lnTo>
                    <a:lnTo>
                      <a:pt x="289" y="99"/>
                    </a:lnTo>
                    <a:lnTo>
                      <a:pt x="299" y="96"/>
                    </a:lnTo>
                    <a:lnTo>
                      <a:pt x="311" y="92"/>
                    </a:lnTo>
                    <a:lnTo>
                      <a:pt x="321" y="88"/>
                    </a:lnTo>
                    <a:lnTo>
                      <a:pt x="331" y="84"/>
                    </a:lnTo>
                    <a:close/>
                    <a:moveTo>
                      <a:pt x="230" y="105"/>
                    </a:moveTo>
                    <a:lnTo>
                      <a:pt x="219" y="104"/>
                    </a:lnTo>
                    <a:lnTo>
                      <a:pt x="208" y="103"/>
                    </a:lnTo>
                    <a:lnTo>
                      <a:pt x="196" y="101"/>
                    </a:lnTo>
                    <a:lnTo>
                      <a:pt x="185" y="99"/>
                    </a:lnTo>
                    <a:lnTo>
                      <a:pt x="174" y="96"/>
                    </a:lnTo>
                    <a:lnTo>
                      <a:pt x="164" y="92"/>
                    </a:lnTo>
                    <a:lnTo>
                      <a:pt x="152" y="88"/>
                    </a:lnTo>
                    <a:lnTo>
                      <a:pt x="143" y="84"/>
                    </a:lnTo>
                    <a:lnTo>
                      <a:pt x="151" y="73"/>
                    </a:lnTo>
                    <a:lnTo>
                      <a:pt x="162" y="61"/>
                    </a:lnTo>
                    <a:lnTo>
                      <a:pt x="171" y="51"/>
                    </a:lnTo>
                    <a:lnTo>
                      <a:pt x="183" y="41"/>
                    </a:lnTo>
                    <a:lnTo>
                      <a:pt x="194" y="32"/>
                    </a:lnTo>
                    <a:lnTo>
                      <a:pt x="205" y="24"/>
                    </a:lnTo>
                    <a:lnTo>
                      <a:pt x="218" y="16"/>
                    </a:lnTo>
                    <a:lnTo>
                      <a:pt x="230" y="10"/>
                    </a:lnTo>
                    <a:lnTo>
                      <a:pt x="230" y="105"/>
                    </a:lnTo>
                    <a:close/>
                    <a:moveTo>
                      <a:pt x="130" y="78"/>
                    </a:moveTo>
                    <a:lnTo>
                      <a:pt x="140" y="66"/>
                    </a:lnTo>
                    <a:lnTo>
                      <a:pt x="149" y="55"/>
                    </a:lnTo>
                    <a:lnTo>
                      <a:pt x="160" y="44"/>
                    </a:lnTo>
                    <a:lnTo>
                      <a:pt x="170" y="33"/>
                    </a:lnTo>
                    <a:lnTo>
                      <a:pt x="181" y="24"/>
                    </a:lnTo>
                    <a:lnTo>
                      <a:pt x="193" y="15"/>
                    </a:lnTo>
                    <a:lnTo>
                      <a:pt x="205" y="7"/>
                    </a:lnTo>
                    <a:lnTo>
                      <a:pt x="218" y="1"/>
                    </a:lnTo>
                    <a:lnTo>
                      <a:pt x="217" y="0"/>
                    </a:lnTo>
                    <a:lnTo>
                      <a:pt x="216" y="0"/>
                    </a:lnTo>
                    <a:lnTo>
                      <a:pt x="198" y="2"/>
                    </a:lnTo>
                    <a:lnTo>
                      <a:pt x="180" y="5"/>
                    </a:lnTo>
                    <a:lnTo>
                      <a:pt x="164" y="10"/>
                    </a:lnTo>
                    <a:lnTo>
                      <a:pt x="148" y="15"/>
                    </a:lnTo>
                    <a:lnTo>
                      <a:pt x="132" y="23"/>
                    </a:lnTo>
                    <a:lnTo>
                      <a:pt x="118" y="31"/>
                    </a:lnTo>
                    <a:lnTo>
                      <a:pt x="103" y="39"/>
                    </a:lnTo>
                    <a:lnTo>
                      <a:pt x="90" y="50"/>
                    </a:lnTo>
                    <a:lnTo>
                      <a:pt x="99" y="58"/>
                    </a:lnTo>
                    <a:lnTo>
                      <a:pt x="110" y="65"/>
                    </a:lnTo>
                    <a:lnTo>
                      <a:pt x="120" y="72"/>
                    </a:lnTo>
                    <a:lnTo>
                      <a:pt x="130" y="78"/>
                    </a:lnTo>
                    <a:close/>
                    <a:moveTo>
                      <a:pt x="394" y="58"/>
                    </a:moveTo>
                    <a:lnTo>
                      <a:pt x="384" y="66"/>
                    </a:lnTo>
                    <a:lnTo>
                      <a:pt x="373" y="75"/>
                    </a:lnTo>
                    <a:lnTo>
                      <a:pt x="362" y="82"/>
                    </a:lnTo>
                    <a:lnTo>
                      <a:pt x="350" y="89"/>
                    </a:lnTo>
                    <a:lnTo>
                      <a:pt x="360" y="104"/>
                    </a:lnTo>
                    <a:lnTo>
                      <a:pt x="367" y="121"/>
                    </a:lnTo>
                    <a:lnTo>
                      <a:pt x="374" y="137"/>
                    </a:lnTo>
                    <a:lnTo>
                      <a:pt x="381" y="155"/>
                    </a:lnTo>
                    <a:lnTo>
                      <a:pt x="385" y="173"/>
                    </a:lnTo>
                    <a:lnTo>
                      <a:pt x="389" y="192"/>
                    </a:lnTo>
                    <a:lnTo>
                      <a:pt x="391" y="210"/>
                    </a:lnTo>
                    <a:lnTo>
                      <a:pt x="392" y="230"/>
                    </a:lnTo>
                    <a:lnTo>
                      <a:pt x="473" y="230"/>
                    </a:lnTo>
                    <a:lnTo>
                      <a:pt x="473" y="218"/>
                    </a:lnTo>
                    <a:lnTo>
                      <a:pt x="471" y="205"/>
                    </a:lnTo>
                    <a:lnTo>
                      <a:pt x="469" y="193"/>
                    </a:lnTo>
                    <a:lnTo>
                      <a:pt x="467" y="180"/>
                    </a:lnTo>
                    <a:lnTo>
                      <a:pt x="464" y="169"/>
                    </a:lnTo>
                    <a:lnTo>
                      <a:pt x="460" y="157"/>
                    </a:lnTo>
                    <a:lnTo>
                      <a:pt x="456" y="146"/>
                    </a:lnTo>
                    <a:lnTo>
                      <a:pt x="451" y="134"/>
                    </a:lnTo>
                    <a:lnTo>
                      <a:pt x="445" y="124"/>
                    </a:lnTo>
                    <a:lnTo>
                      <a:pt x="440" y="113"/>
                    </a:lnTo>
                    <a:lnTo>
                      <a:pt x="434" y="103"/>
                    </a:lnTo>
                    <a:lnTo>
                      <a:pt x="426" y="94"/>
                    </a:lnTo>
                    <a:lnTo>
                      <a:pt x="419" y="84"/>
                    </a:lnTo>
                    <a:lnTo>
                      <a:pt x="411" y="75"/>
                    </a:lnTo>
                    <a:lnTo>
                      <a:pt x="402" y="66"/>
                    </a:lnTo>
                    <a:lnTo>
                      <a:pt x="394" y="58"/>
                    </a:lnTo>
                    <a:close/>
                    <a:moveTo>
                      <a:pt x="379" y="230"/>
                    </a:moveTo>
                    <a:lnTo>
                      <a:pt x="243" y="230"/>
                    </a:lnTo>
                    <a:lnTo>
                      <a:pt x="243" y="118"/>
                    </a:lnTo>
                    <a:lnTo>
                      <a:pt x="256" y="118"/>
                    </a:lnTo>
                    <a:lnTo>
                      <a:pt x="268" y="115"/>
                    </a:lnTo>
                    <a:lnTo>
                      <a:pt x="281" y="114"/>
                    </a:lnTo>
                    <a:lnTo>
                      <a:pt x="293" y="111"/>
                    </a:lnTo>
                    <a:lnTo>
                      <a:pt x="305" y="108"/>
                    </a:lnTo>
                    <a:lnTo>
                      <a:pt x="316" y="104"/>
                    </a:lnTo>
                    <a:lnTo>
                      <a:pt x="327" y="100"/>
                    </a:lnTo>
                    <a:lnTo>
                      <a:pt x="339" y="96"/>
                    </a:lnTo>
                    <a:lnTo>
                      <a:pt x="347" y="110"/>
                    </a:lnTo>
                    <a:lnTo>
                      <a:pt x="355" y="126"/>
                    </a:lnTo>
                    <a:lnTo>
                      <a:pt x="362" y="141"/>
                    </a:lnTo>
                    <a:lnTo>
                      <a:pt x="367" y="158"/>
                    </a:lnTo>
                    <a:lnTo>
                      <a:pt x="372" y="176"/>
                    </a:lnTo>
                    <a:lnTo>
                      <a:pt x="375" y="194"/>
                    </a:lnTo>
                    <a:lnTo>
                      <a:pt x="377" y="211"/>
                    </a:lnTo>
                    <a:lnTo>
                      <a:pt x="379" y="230"/>
                    </a:lnTo>
                    <a:lnTo>
                      <a:pt x="379" y="230"/>
                    </a:lnTo>
                    <a:close/>
                    <a:moveTo>
                      <a:pt x="230" y="230"/>
                    </a:moveTo>
                    <a:lnTo>
                      <a:pt x="230" y="118"/>
                    </a:lnTo>
                    <a:lnTo>
                      <a:pt x="218" y="118"/>
                    </a:lnTo>
                    <a:lnTo>
                      <a:pt x="205" y="115"/>
                    </a:lnTo>
                    <a:lnTo>
                      <a:pt x="193" y="114"/>
                    </a:lnTo>
                    <a:lnTo>
                      <a:pt x="181" y="111"/>
                    </a:lnTo>
                    <a:lnTo>
                      <a:pt x="169" y="108"/>
                    </a:lnTo>
                    <a:lnTo>
                      <a:pt x="158" y="104"/>
                    </a:lnTo>
                    <a:lnTo>
                      <a:pt x="146" y="100"/>
                    </a:lnTo>
                    <a:lnTo>
                      <a:pt x="136" y="96"/>
                    </a:lnTo>
                    <a:lnTo>
                      <a:pt x="126" y="110"/>
                    </a:lnTo>
                    <a:lnTo>
                      <a:pt x="119" y="126"/>
                    </a:lnTo>
                    <a:lnTo>
                      <a:pt x="112" y="141"/>
                    </a:lnTo>
                    <a:lnTo>
                      <a:pt x="106" y="158"/>
                    </a:lnTo>
                    <a:lnTo>
                      <a:pt x="101" y="176"/>
                    </a:lnTo>
                    <a:lnTo>
                      <a:pt x="98" y="194"/>
                    </a:lnTo>
                    <a:lnTo>
                      <a:pt x="96" y="211"/>
                    </a:lnTo>
                    <a:lnTo>
                      <a:pt x="95" y="230"/>
                    </a:lnTo>
                    <a:lnTo>
                      <a:pt x="230" y="230"/>
                    </a:lnTo>
                    <a:close/>
                    <a:moveTo>
                      <a:pt x="82" y="230"/>
                    </a:moveTo>
                    <a:lnTo>
                      <a:pt x="0" y="230"/>
                    </a:lnTo>
                    <a:lnTo>
                      <a:pt x="1" y="218"/>
                    </a:lnTo>
                    <a:lnTo>
                      <a:pt x="2" y="205"/>
                    </a:lnTo>
                    <a:lnTo>
                      <a:pt x="4" y="193"/>
                    </a:lnTo>
                    <a:lnTo>
                      <a:pt x="6" y="180"/>
                    </a:lnTo>
                    <a:lnTo>
                      <a:pt x="9" y="169"/>
                    </a:lnTo>
                    <a:lnTo>
                      <a:pt x="14" y="157"/>
                    </a:lnTo>
                    <a:lnTo>
                      <a:pt x="18" y="146"/>
                    </a:lnTo>
                    <a:lnTo>
                      <a:pt x="23" y="134"/>
                    </a:lnTo>
                    <a:lnTo>
                      <a:pt x="28" y="124"/>
                    </a:lnTo>
                    <a:lnTo>
                      <a:pt x="33" y="113"/>
                    </a:lnTo>
                    <a:lnTo>
                      <a:pt x="41" y="103"/>
                    </a:lnTo>
                    <a:lnTo>
                      <a:pt x="47" y="94"/>
                    </a:lnTo>
                    <a:lnTo>
                      <a:pt x="54" y="84"/>
                    </a:lnTo>
                    <a:lnTo>
                      <a:pt x="63" y="75"/>
                    </a:lnTo>
                    <a:lnTo>
                      <a:pt x="71" y="66"/>
                    </a:lnTo>
                    <a:lnTo>
                      <a:pt x="79" y="58"/>
                    </a:lnTo>
                    <a:lnTo>
                      <a:pt x="90" y="66"/>
                    </a:lnTo>
                    <a:lnTo>
                      <a:pt x="100" y="75"/>
                    </a:lnTo>
                    <a:lnTo>
                      <a:pt x="112" y="82"/>
                    </a:lnTo>
                    <a:lnTo>
                      <a:pt x="123" y="89"/>
                    </a:lnTo>
                    <a:lnTo>
                      <a:pt x="114" y="104"/>
                    </a:lnTo>
                    <a:lnTo>
                      <a:pt x="106" y="121"/>
                    </a:lnTo>
                    <a:lnTo>
                      <a:pt x="99" y="137"/>
                    </a:lnTo>
                    <a:lnTo>
                      <a:pt x="94" y="155"/>
                    </a:lnTo>
                    <a:lnTo>
                      <a:pt x="89" y="173"/>
                    </a:lnTo>
                    <a:lnTo>
                      <a:pt x="86" y="192"/>
                    </a:lnTo>
                    <a:lnTo>
                      <a:pt x="82" y="210"/>
                    </a:lnTo>
                    <a:lnTo>
                      <a:pt x="82" y="230"/>
                    </a:lnTo>
                    <a:lnTo>
                      <a:pt x="82" y="230"/>
                    </a:lnTo>
                    <a:close/>
                    <a:moveTo>
                      <a:pt x="473" y="243"/>
                    </a:moveTo>
                    <a:lnTo>
                      <a:pt x="472" y="255"/>
                    </a:lnTo>
                    <a:lnTo>
                      <a:pt x="471" y="268"/>
                    </a:lnTo>
                    <a:lnTo>
                      <a:pt x="469" y="280"/>
                    </a:lnTo>
                    <a:lnTo>
                      <a:pt x="467" y="292"/>
                    </a:lnTo>
                    <a:lnTo>
                      <a:pt x="464" y="303"/>
                    </a:lnTo>
                    <a:lnTo>
                      <a:pt x="460" y="315"/>
                    </a:lnTo>
                    <a:lnTo>
                      <a:pt x="456" y="326"/>
                    </a:lnTo>
                    <a:lnTo>
                      <a:pt x="450" y="337"/>
                    </a:lnTo>
                    <a:lnTo>
                      <a:pt x="445" y="348"/>
                    </a:lnTo>
                    <a:lnTo>
                      <a:pt x="439" y="358"/>
                    </a:lnTo>
                    <a:lnTo>
                      <a:pt x="433" y="368"/>
                    </a:lnTo>
                    <a:lnTo>
                      <a:pt x="426" y="377"/>
                    </a:lnTo>
                    <a:lnTo>
                      <a:pt x="419" y="386"/>
                    </a:lnTo>
                    <a:lnTo>
                      <a:pt x="411" y="396"/>
                    </a:lnTo>
                    <a:lnTo>
                      <a:pt x="402" y="404"/>
                    </a:lnTo>
                    <a:lnTo>
                      <a:pt x="394" y="413"/>
                    </a:lnTo>
                    <a:lnTo>
                      <a:pt x="384" y="404"/>
                    </a:lnTo>
                    <a:lnTo>
                      <a:pt x="373" y="396"/>
                    </a:lnTo>
                    <a:lnTo>
                      <a:pt x="362" y="389"/>
                    </a:lnTo>
                    <a:lnTo>
                      <a:pt x="350" y="381"/>
                    </a:lnTo>
                    <a:lnTo>
                      <a:pt x="360" y="367"/>
                    </a:lnTo>
                    <a:lnTo>
                      <a:pt x="367" y="350"/>
                    </a:lnTo>
                    <a:lnTo>
                      <a:pt x="374" y="333"/>
                    </a:lnTo>
                    <a:lnTo>
                      <a:pt x="380" y="317"/>
                    </a:lnTo>
                    <a:lnTo>
                      <a:pt x="385" y="299"/>
                    </a:lnTo>
                    <a:lnTo>
                      <a:pt x="388" y="280"/>
                    </a:lnTo>
                    <a:lnTo>
                      <a:pt x="391" y="261"/>
                    </a:lnTo>
                    <a:lnTo>
                      <a:pt x="392" y="243"/>
                    </a:lnTo>
                    <a:lnTo>
                      <a:pt x="473" y="243"/>
                    </a:lnTo>
                    <a:close/>
                    <a:moveTo>
                      <a:pt x="339" y="375"/>
                    </a:moveTo>
                    <a:lnTo>
                      <a:pt x="347" y="360"/>
                    </a:lnTo>
                    <a:lnTo>
                      <a:pt x="355" y="346"/>
                    </a:lnTo>
                    <a:lnTo>
                      <a:pt x="362" y="330"/>
                    </a:lnTo>
                    <a:lnTo>
                      <a:pt x="367" y="313"/>
                    </a:lnTo>
                    <a:lnTo>
                      <a:pt x="371" y="297"/>
                    </a:lnTo>
                    <a:lnTo>
                      <a:pt x="375" y="279"/>
                    </a:lnTo>
                    <a:lnTo>
                      <a:pt x="377" y="261"/>
                    </a:lnTo>
                    <a:lnTo>
                      <a:pt x="379" y="243"/>
                    </a:lnTo>
                    <a:lnTo>
                      <a:pt x="243" y="243"/>
                    </a:lnTo>
                    <a:lnTo>
                      <a:pt x="243" y="353"/>
                    </a:lnTo>
                    <a:lnTo>
                      <a:pt x="256" y="353"/>
                    </a:lnTo>
                    <a:lnTo>
                      <a:pt x="268" y="354"/>
                    </a:lnTo>
                    <a:lnTo>
                      <a:pt x="281" y="356"/>
                    </a:lnTo>
                    <a:lnTo>
                      <a:pt x="293" y="359"/>
                    </a:lnTo>
                    <a:lnTo>
                      <a:pt x="305" y="362"/>
                    </a:lnTo>
                    <a:lnTo>
                      <a:pt x="316" y="367"/>
                    </a:lnTo>
                    <a:lnTo>
                      <a:pt x="327" y="371"/>
                    </a:lnTo>
                    <a:lnTo>
                      <a:pt x="339" y="375"/>
                    </a:lnTo>
                    <a:close/>
                    <a:moveTo>
                      <a:pt x="230" y="353"/>
                    </a:moveTo>
                    <a:lnTo>
                      <a:pt x="218" y="353"/>
                    </a:lnTo>
                    <a:lnTo>
                      <a:pt x="205" y="354"/>
                    </a:lnTo>
                    <a:lnTo>
                      <a:pt x="193" y="356"/>
                    </a:lnTo>
                    <a:lnTo>
                      <a:pt x="181" y="359"/>
                    </a:lnTo>
                    <a:lnTo>
                      <a:pt x="169" y="362"/>
                    </a:lnTo>
                    <a:lnTo>
                      <a:pt x="158" y="367"/>
                    </a:lnTo>
                    <a:lnTo>
                      <a:pt x="146" y="371"/>
                    </a:lnTo>
                    <a:lnTo>
                      <a:pt x="136" y="375"/>
                    </a:lnTo>
                    <a:lnTo>
                      <a:pt x="126" y="360"/>
                    </a:lnTo>
                    <a:lnTo>
                      <a:pt x="119" y="346"/>
                    </a:lnTo>
                    <a:lnTo>
                      <a:pt x="113" y="330"/>
                    </a:lnTo>
                    <a:lnTo>
                      <a:pt x="106" y="313"/>
                    </a:lnTo>
                    <a:lnTo>
                      <a:pt x="102" y="297"/>
                    </a:lnTo>
                    <a:lnTo>
                      <a:pt x="98" y="279"/>
                    </a:lnTo>
                    <a:lnTo>
                      <a:pt x="96" y="261"/>
                    </a:lnTo>
                    <a:lnTo>
                      <a:pt x="95" y="243"/>
                    </a:lnTo>
                    <a:lnTo>
                      <a:pt x="230" y="243"/>
                    </a:lnTo>
                    <a:lnTo>
                      <a:pt x="230" y="353"/>
                    </a:lnTo>
                    <a:close/>
                    <a:moveTo>
                      <a:pt x="123" y="381"/>
                    </a:moveTo>
                    <a:lnTo>
                      <a:pt x="115" y="367"/>
                    </a:lnTo>
                    <a:lnTo>
                      <a:pt x="106" y="350"/>
                    </a:lnTo>
                    <a:lnTo>
                      <a:pt x="99" y="333"/>
                    </a:lnTo>
                    <a:lnTo>
                      <a:pt x="94" y="317"/>
                    </a:lnTo>
                    <a:lnTo>
                      <a:pt x="89" y="299"/>
                    </a:lnTo>
                    <a:lnTo>
                      <a:pt x="86" y="280"/>
                    </a:lnTo>
                    <a:lnTo>
                      <a:pt x="83" y="261"/>
                    </a:lnTo>
                    <a:lnTo>
                      <a:pt x="82" y="243"/>
                    </a:lnTo>
                    <a:lnTo>
                      <a:pt x="0" y="243"/>
                    </a:lnTo>
                    <a:lnTo>
                      <a:pt x="1" y="255"/>
                    </a:lnTo>
                    <a:lnTo>
                      <a:pt x="2" y="268"/>
                    </a:lnTo>
                    <a:lnTo>
                      <a:pt x="4" y="280"/>
                    </a:lnTo>
                    <a:lnTo>
                      <a:pt x="6" y="292"/>
                    </a:lnTo>
                    <a:lnTo>
                      <a:pt x="11" y="303"/>
                    </a:lnTo>
                    <a:lnTo>
                      <a:pt x="14" y="315"/>
                    </a:lnTo>
                    <a:lnTo>
                      <a:pt x="18" y="326"/>
                    </a:lnTo>
                    <a:lnTo>
                      <a:pt x="23" y="337"/>
                    </a:lnTo>
                    <a:lnTo>
                      <a:pt x="28" y="348"/>
                    </a:lnTo>
                    <a:lnTo>
                      <a:pt x="34" y="358"/>
                    </a:lnTo>
                    <a:lnTo>
                      <a:pt x="41" y="368"/>
                    </a:lnTo>
                    <a:lnTo>
                      <a:pt x="48" y="377"/>
                    </a:lnTo>
                    <a:lnTo>
                      <a:pt x="55" y="386"/>
                    </a:lnTo>
                    <a:lnTo>
                      <a:pt x="63" y="396"/>
                    </a:lnTo>
                    <a:lnTo>
                      <a:pt x="71" y="404"/>
                    </a:lnTo>
                    <a:lnTo>
                      <a:pt x="79" y="413"/>
                    </a:lnTo>
                    <a:lnTo>
                      <a:pt x="90" y="404"/>
                    </a:lnTo>
                    <a:lnTo>
                      <a:pt x="100" y="396"/>
                    </a:lnTo>
                    <a:lnTo>
                      <a:pt x="112" y="389"/>
                    </a:lnTo>
                    <a:lnTo>
                      <a:pt x="123" y="381"/>
                    </a:lnTo>
                    <a:lnTo>
                      <a:pt x="123" y="381"/>
                    </a:lnTo>
                    <a:close/>
                    <a:moveTo>
                      <a:pt x="384" y="421"/>
                    </a:moveTo>
                    <a:lnTo>
                      <a:pt x="374" y="413"/>
                    </a:lnTo>
                    <a:lnTo>
                      <a:pt x="364" y="405"/>
                    </a:lnTo>
                    <a:lnTo>
                      <a:pt x="354" y="399"/>
                    </a:lnTo>
                    <a:lnTo>
                      <a:pt x="343" y="393"/>
                    </a:lnTo>
                    <a:lnTo>
                      <a:pt x="335" y="404"/>
                    </a:lnTo>
                    <a:lnTo>
                      <a:pt x="324" y="416"/>
                    </a:lnTo>
                    <a:lnTo>
                      <a:pt x="314" y="427"/>
                    </a:lnTo>
                    <a:lnTo>
                      <a:pt x="303" y="438"/>
                    </a:lnTo>
                    <a:lnTo>
                      <a:pt x="292" y="447"/>
                    </a:lnTo>
                    <a:lnTo>
                      <a:pt x="281" y="455"/>
                    </a:lnTo>
                    <a:lnTo>
                      <a:pt x="268" y="463"/>
                    </a:lnTo>
                    <a:lnTo>
                      <a:pt x="256" y="470"/>
                    </a:lnTo>
                    <a:lnTo>
                      <a:pt x="257" y="471"/>
                    </a:lnTo>
                    <a:lnTo>
                      <a:pt x="258" y="471"/>
                    </a:lnTo>
                    <a:lnTo>
                      <a:pt x="275" y="469"/>
                    </a:lnTo>
                    <a:lnTo>
                      <a:pt x="293" y="466"/>
                    </a:lnTo>
                    <a:lnTo>
                      <a:pt x="310" y="460"/>
                    </a:lnTo>
                    <a:lnTo>
                      <a:pt x="325" y="455"/>
                    </a:lnTo>
                    <a:lnTo>
                      <a:pt x="341" y="448"/>
                    </a:lnTo>
                    <a:lnTo>
                      <a:pt x="356" y="440"/>
                    </a:lnTo>
                    <a:lnTo>
                      <a:pt x="370" y="431"/>
                    </a:lnTo>
                    <a:lnTo>
                      <a:pt x="384" y="421"/>
                    </a:lnTo>
                    <a:lnTo>
                      <a:pt x="384" y="421"/>
                    </a:lnTo>
                    <a:close/>
                    <a:moveTo>
                      <a:pt x="243" y="460"/>
                    </a:moveTo>
                    <a:lnTo>
                      <a:pt x="243" y="366"/>
                    </a:lnTo>
                    <a:lnTo>
                      <a:pt x="254" y="367"/>
                    </a:lnTo>
                    <a:lnTo>
                      <a:pt x="266" y="368"/>
                    </a:lnTo>
                    <a:lnTo>
                      <a:pt x="277" y="370"/>
                    </a:lnTo>
                    <a:lnTo>
                      <a:pt x="289" y="372"/>
                    </a:lnTo>
                    <a:lnTo>
                      <a:pt x="299" y="375"/>
                    </a:lnTo>
                    <a:lnTo>
                      <a:pt x="311" y="378"/>
                    </a:lnTo>
                    <a:lnTo>
                      <a:pt x="321" y="382"/>
                    </a:lnTo>
                    <a:lnTo>
                      <a:pt x="331" y="386"/>
                    </a:lnTo>
                    <a:lnTo>
                      <a:pt x="322" y="398"/>
                    </a:lnTo>
                    <a:lnTo>
                      <a:pt x="313" y="409"/>
                    </a:lnTo>
                    <a:lnTo>
                      <a:pt x="302" y="420"/>
                    </a:lnTo>
                    <a:lnTo>
                      <a:pt x="291" y="429"/>
                    </a:lnTo>
                    <a:lnTo>
                      <a:pt x="281" y="439"/>
                    </a:lnTo>
                    <a:lnTo>
                      <a:pt x="268" y="447"/>
                    </a:lnTo>
                    <a:lnTo>
                      <a:pt x="256" y="454"/>
                    </a:lnTo>
                    <a:lnTo>
                      <a:pt x="243" y="460"/>
                    </a:lnTo>
                    <a:close/>
                    <a:moveTo>
                      <a:pt x="216" y="471"/>
                    </a:moveTo>
                    <a:lnTo>
                      <a:pt x="198" y="469"/>
                    </a:lnTo>
                    <a:lnTo>
                      <a:pt x="180" y="466"/>
                    </a:lnTo>
                    <a:lnTo>
                      <a:pt x="164" y="460"/>
                    </a:lnTo>
                    <a:lnTo>
                      <a:pt x="148" y="455"/>
                    </a:lnTo>
                    <a:lnTo>
                      <a:pt x="132" y="448"/>
                    </a:lnTo>
                    <a:lnTo>
                      <a:pt x="118" y="440"/>
                    </a:lnTo>
                    <a:lnTo>
                      <a:pt x="103" y="431"/>
                    </a:lnTo>
                    <a:lnTo>
                      <a:pt x="90" y="421"/>
                    </a:lnTo>
                    <a:lnTo>
                      <a:pt x="99" y="413"/>
                    </a:lnTo>
                    <a:lnTo>
                      <a:pt x="110" y="405"/>
                    </a:lnTo>
                    <a:lnTo>
                      <a:pt x="120" y="399"/>
                    </a:lnTo>
                    <a:lnTo>
                      <a:pt x="130" y="393"/>
                    </a:lnTo>
                    <a:lnTo>
                      <a:pt x="140" y="404"/>
                    </a:lnTo>
                    <a:lnTo>
                      <a:pt x="149" y="416"/>
                    </a:lnTo>
                    <a:lnTo>
                      <a:pt x="160" y="427"/>
                    </a:lnTo>
                    <a:lnTo>
                      <a:pt x="170" y="438"/>
                    </a:lnTo>
                    <a:lnTo>
                      <a:pt x="181" y="447"/>
                    </a:lnTo>
                    <a:lnTo>
                      <a:pt x="193" y="455"/>
                    </a:lnTo>
                    <a:lnTo>
                      <a:pt x="205" y="463"/>
                    </a:lnTo>
                    <a:lnTo>
                      <a:pt x="218" y="470"/>
                    </a:lnTo>
                    <a:lnTo>
                      <a:pt x="217" y="471"/>
                    </a:lnTo>
                    <a:lnTo>
                      <a:pt x="216" y="471"/>
                    </a:lnTo>
                    <a:close/>
                    <a:moveTo>
                      <a:pt x="143" y="386"/>
                    </a:moveTo>
                    <a:lnTo>
                      <a:pt x="151" y="398"/>
                    </a:lnTo>
                    <a:lnTo>
                      <a:pt x="162" y="409"/>
                    </a:lnTo>
                    <a:lnTo>
                      <a:pt x="171" y="420"/>
                    </a:lnTo>
                    <a:lnTo>
                      <a:pt x="183" y="429"/>
                    </a:lnTo>
                    <a:lnTo>
                      <a:pt x="194" y="439"/>
                    </a:lnTo>
                    <a:lnTo>
                      <a:pt x="205" y="447"/>
                    </a:lnTo>
                    <a:lnTo>
                      <a:pt x="218" y="454"/>
                    </a:lnTo>
                    <a:lnTo>
                      <a:pt x="230" y="460"/>
                    </a:lnTo>
                    <a:lnTo>
                      <a:pt x="230" y="366"/>
                    </a:lnTo>
                    <a:lnTo>
                      <a:pt x="219" y="367"/>
                    </a:lnTo>
                    <a:lnTo>
                      <a:pt x="208" y="368"/>
                    </a:lnTo>
                    <a:lnTo>
                      <a:pt x="196" y="370"/>
                    </a:lnTo>
                    <a:lnTo>
                      <a:pt x="185" y="372"/>
                    </a:lnTo>
                    <a:lnTo>
                      <a:pt x="174" y="375"/>
                    </a:lnTo>
                    <a:lnTo>
                      <a:pt x="164" y="378"/>
                    </a:lnTo>
                    <a:lnTo>
                      <a:pt x="152" y="382"/>
                    </a:lnTo>
                    <a:lnTo>
                      <a:pt x="143" y="386"/>
                    </a:lnTo>
                    <a:close/>
                  </a:path>
                </a:pathLst>
              </a:custGeom>
              <a:solidFill>
                <a:srgbClr val="2968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06" name="Freeform 138"/>
              <p:cNvSpPr>
                <a:spLocks noEditPoints="1"/>
              </p:cNvSpPr>
              <p:nvPr/>
            </p:nvSpPr>
            <p:spPr bwMode="auto">
              <a:xfrm>
                <a:off x="1422" y="3295"/>
                <a:ext cx="232" cy="231"/>
              </a:xfrm>
              <a:custGeom>
                <a:avLst/>
                <a:gdLst/>
                <a:ahLst/>
                <a:cxnLst>
                  <a:cxn ang="0">
                    <a:pos x="746" y="864"/>
                  </a:cxn>
                  <a:cxn ang="0">
                    <a:pos x="583" y="916"/>
                  </a:cxn>
                  <a:cxn ang="0">
                    <a:pos x="384" y="916"/>
                  </a:cxn>
                  <a:cxn ang="0">
                    <a:pos x="234" y="865"/>
                  </a:cxn>
                  <a:cxn ang="0">
                    <a:pos x="126" y="783"/>
                  </a:cxn>
                  <a:cxn ang="0">
                    <a:pos x="62" y="699"/>
                  </a:cxn>
                  <a:cxn ang="0">
                    <a:pos x="2" y="502"/>
                  </a:cxn>
                  <a:cxn ang="0">
                    <a:pos x="37" y="294"/>
                  </a:cxn>
                  <a:cxn ang="0">
                    <a:pos x="110" y="173"/>
                  </a:cxn>
                  <a:cxn ang="0">
                    <a:pos x="191" y="98"/>
                  </a:cxn>
                  <a:cxn ang="0">
                    <a:pos x="338" y="25"/>
                  </a:cxn>
                  <a:cxn ang="0">
                    <a:pos x="561" y="3"/>
                  </a:cxn>
                  <a:cxn ang="0">
                    <a:pos x="748" y="62"/>
                  </a:cxn>
                  <a:cxn ang="0">
                    <a:pos x="876" y="183"/>
                  </a:cxn>
                  <a:cxn ang="0">
                    <a:pos x="926" y="346"/>
                  </a:cxn>
                  <a:cxn ang="0">
                    <a:pos x="918" y="458"/>
                  </a:cxn>
                  <a:cxn ang="0">
                    <a:pos x="849" y="598"/>
                  </a:cxn>
                  <a:cxn ang="0">
                    <a:pos x="737" y="685"/>
                  </a:cxn>
                  <a:cxn ang="0">
                    <a:pos x="626" y="693"/>
                  </a:cxn>
                  <a:cxn ang="0">
                    <a:pos x="564" y="647"/>
                  </a:cxn>
                  <a:cxn ang="0">
                    <a:pos x="544" y="607"/>
                  </a:cxn>
                  <a:cxn ang="0">
                    <a:pos x="480" y="672"/>
                  </a:cxn>
                  <a:cxn ang="0">
                    <a:pos x="399" y="698"/>
                  </a:cxn>
                  <a:cxn ang="0">
                    <a:pos x="288" y="669"/>
                  </a:cxn>
                  <a:cxn ang="0">
                    <a:pos x="222" y="567"/>
                  </a:cxn>
                  <a:cxn ang="0">
                    <a:pos x="224" y="427"/>
                  </a:cxn>
                  <a:cxn ang="0">
                    <a:pos x="283" y="304"/>
                  </a:cxn>
                  <a:cxn ang="0">
                    <a:pos x="378" y="227"/>
                  </a:cxn>
                  <a:cxn ang="0">
                    <a:pos x="480" y="207"/>
                  </a:cxn>
                  <a:cxn ang="0">
                    <a:pos x="553" y="230"/>
                  </a:cxn>
                  <a:cxn ang="0">
                    <a:pos x="593" y="279"/>
                  </a:cxn>
                  <a:cxn ang="0">
                    <a:pos x="661" y="520"/>
                  </a:cxn>
                  <a:cxn ang="0">
                    <a:pos x="662" y="586"/>
                  </a:cxn>
                  <a:cxn ang="0">
                    <a:pos x="714" y="602"/>
                  </a:cxn>
                  <a:cxn ang="0">
                    <a:pos x="763" y="574"/>
                  </a:cxn>
                  <a:cxn ang="0">
                    <a:pos x="816" y="491"/>
                  </a:cxn>
                  <a:cxn ang="0">
                    <a:pos x="840" y="379"/>
                  </a:cxn>
                  <a:cxn ang="0">
                    <a:pos x="816" y="244"/>
                  </a:cxn>
                  <a:cxn ang="0">
                    <a:pos x="729" y="139"/>
                  </a:cxn>
                  <a:cxn ang="0">
                    <a:pos x="594" y="81"/>
                  </a:cxn>
                  <a:cxn ang="0">
                    <a:pos x="419" y="80"/>
                  </a:cxn>
                  <a:cxn ang="0">
                    <a:pos x="244" y="154"/>
                  </a:cxn>
                  <a:cxn ang="0">
                    <a:pos x="129" y="297"/>
                  </a:cxn>
                  <a:cxn ang="0">
                    <a:pos x="88" y="476"/>
                  </a:cxn>
                  <a:cxn ang="0">
                    <a:pos x="115" y="619"/>
                  </a:cxn>
                  <a:cxn ang="0">
                    <a:pos x="182" y="728"/>
                  </a:cxn>
                  <a:cxn ang="0">
                    <a:pos x="269" y="797"/>
                  </a:cxn>
                  <a:cxn ang="0">
                    <a:pos x="397" y="843"/>
                  </a:cxn>
                  <a:cxn ang="0">
                    <a:pos x="557" y="847"/>
                  </a:cxn>
                  <a:cxn ang="0">
                    <a:pos x="705" y="803"/>
                  </a:cxn>
                  <a:cxn ang="0">
                    <a:pos x="823" y="729"/>
                  </a:cxn>
                  <a:cxn ang="0">
                    <a:pos x="477" y="584"/>
                  </a:cxn>
                  <a:cxn ang="0">
                    <a:pos x="525" y="494"/>
                  </a:cxn>
                  <a:cxn ang="0">
                    <a:pos x="559" y="356"/>
                  </a:cxn>
                  <a:cxn ang="0">
                    <a:pos x="547" y="320"/>
                  </a:cxn>
                  <a:cxn ang="0">
                    <a:pos x="503" y="301"/>
                  </a:cxn>
                  <a:cxn ang="0">
                    <a:pos x="459" y="315"/>
                  </a:cxn>
                  <a:cxn ang="0">
                    <a:pos x="389" y="412"/>
                  </a:cxn>
                  <a:cxn ang="0">
                    <a:pos x="366" y="532"/>
                  </a:cxn>
                  <a:cxn ang="0">
                    <a:pos x="384" y="584"/>
                  </a:cxn>
                  <a:cxn ang="0">
                    <a:pos x="424" y="604"/>
                  </a:cxn>
                </a:cxnLst>
                <a:rect l="0" t="0" r="r" b="b"/>
                <a:pathLst>
                  <a:path w="927" h="925">
                    <a:moveTo>
                      <a:pt x="823" y="729"/>
                    </a:moveTo>
                    <a:lnTo>
                      <a:pt x="868" y="789"/>
                    </a:lnTo>
                    <a:lnTo>
                      <a:pt x="843" y="807"/>
                    </a:lnTo>
                    <a:lnTo>
                      <a:pt x="819" y="822"/>
                    </a:lnTo>
                    <a:lnTo>
                      <a:pt x="794" y="838"/>
                    </a:lnTo>
                    <a:lnTo>
                      <a:pt x="770" y="852"/>
                    </a:lnTo>
                    <a:lnTo>
                      <a:pt x="746" y="864"/>
                    </a:lnTo>
                    <a:lnTo>
                      <a:pt x="723" y="875"/>
                    </a:lnTo>
                    <a:lnTo>
                      <a:pt x="699" y="884"/>
                    </a:lnTo>
                    <a:lnTo>
                      <a:pt x="676" y="892"/>
                    </a:lnTo>
                    <a:lnTo>
                      <a:pt x="653" y="901"/>
                    </a:lnTo>
                    <a:lnTo>
                      <a:pt x="630" y="907"/>
                    </a:lnTo>
                    <a:lnTo>
                      <a:pt x="607" y="912"/>
                    </a:lnTo>
                    <a:lnTo>
                      <a:pt x="583" y="916"/>
                    </a:lnTo>
                    <a:lnTo>
                      <a:pt x="559" y="919"/>
                    </a:lnTo>
                    <a:lnTo>
                      <a:pt x="534" y="923"/>
                    </a:lnTo>
                    <a:lnTo>
                      <a:pt x="510" y="924"/>
                    </a:lnTo>
                    <a:lnTo>
                      <a:pt x="485" y="925"/>
                    </a:lnTo>
                    <a:lnTo>
                      <a:pt x="451" y="924"/>
                    </a:lnTo>
                    <a:lnTo>
                      <a:pt x="416" y="920"/>
                    </a:lnTo>
                    <a:lnTo>
                      <a:pt x="384" y="916"/>
                    </a:lnTo>
                    <a:lnTo>
                      <a:pt x="352" y="909"/>
                    </a:lnTo>
                    <a:lnTo>
                      <a:pt x="321" y="901"/>
                    </a:lnTo>
                    <a:lnTo>
                      <a:pt x="291" y="891"/>
                    </a:lnTo>
                    <a:lnTo>
                      <a:pt x="277" y="885"/>
                    </a:lnTo>
                    <a:lnTo>
                      <a:pt x="262" y="879"/>
                    </a:lnTo>
                    <a:lnTo>
                      <a:pt x="248" y="871"/>
                    </a:lnTo>
                    <a:lnTo>
                      <a:pt x="234" y="865"/>
                    </a:lnTo>
                    <a:lnTo>
                      <a:pt x="207" y="850"/>
                    </a:lnTo>
                    <a:lnTo>
                      <a:pt x="182" y="832"/>
                    </a:lnTo>
                    <a:lnTo>
                      <a:pt x="169" y="823"/>
                    </a:lnTo>
                    <a:lnTo>
                      <a:pt x="158" y="814"/>
                    </a:lnTo>
                    <a:lnTo>
                      <a:pt x="146" y="804"/>
                    </a:lnTo>
                    <a:lnTo>
                      <a:pt x="136" y="793"/>
                    </a:lnTo>
                    <a:lnTo>
                      <a:pt x="126" y="783"/>
                    </a:lnTo>
                    <a:lnTo>
                      <a:pt x="115" y="772"/>
                    </a:lnTo>
                    <a:lnTo>
                      <a:pt x="106" y="761"/>
                    </a:lnTo>
                    <a:lnTo>
                      <a:pt x="96" y="749"/>
                    </a:lnTo>
                    <a:lnTo>
                      <a:pt x="87" y="738"/>
                    </a:lnTo>
                    <a:lnTo>
                      <a:pt x="79" y="725"/>
                    </a:lnTo>
                    <a:lnTo>
                      <a:pt x="70" y="713"/>
                    </a:lnTo>
                    <a:lnTo>
                      <a:pt x="62" y="699"/>
                    </a:lnTo>
                    <a:lnTo>
                      <a:pt x="47" y="673"/>
                    </a:lnTo>
                    <a:lnTo>
                      <a:pt x="35" y="645"/>
                    </a:lnTo>
                    <a:lnTo>
                      <a:pt x="24" y="618"/>
                    </a:lnTo>
                    <a:lnTo>
                      <a:pt x="16" y="590"/>
                    </a:lnTo>
                    <a:lnTo>
                      <a:pt x="10" y="561"/>
                    </a:lnTo>
                    <a:lnTo>
                      <a:pt x="5" y="532"/>
                    </a:lnTo>
                    <a:lnTo>
                      <a:pt x="2" y="502"/>
                    </a:lnTo>
                    <a:lnTo>
                      <a:pt x="0" y="472"/>
                    </a:lnTo>
                    <a:lnTo>
                      <a:pt x="2" y="441"/>
                    </a:lnTo>
                    <a:lnTo>
                      <a:pt x="5" y="411"/>
                    </a:lnTo>
                    <a:lnTo>
                      <a:pt x="10" y="381"/>
                    </a:lnTo>
                    <a:lnTo>
                      <a:pt x="17" y="351"/>
                    </a:lnTo>
                    <a:lnTo>
                      <a:pt x="26" y="323"/>
                    </a:lnTo>
                    <a:lnTo>
                      <a:pt x="37" y="294"/>
                    </a:lnTo>
                    <a:lnTo>
                      <a:pt x="49" y="266"/>
                    </a:lnTo>
                    <a:lnTo>
                      <a:pt x="64" y="238"/>
                    </a:lnTo>
                    <a:lnTo>
                      <a:pt x="72" y="224"/>
                    </a:lnTo>
                    <a:lnTo>
                      <a:pt x="81" y="211"/>
                    </a:lnTo>
                    <a:lnTo>
                      <a:pt x="90" y="198"/>
                    </a:lnTo>
                    <a:lnTo>
                      <a:pt x="100" y="186"/>
                    </a:lnTo>
                    <a:lnTo>
                      <a:pt x="110" y="173"/>
                    </a:lnTo>
                    <a:lnTo>
                      <a:pt x="120" y="162"/>
                    </a:lnTo>
                    <a:lnTo>
                      <a:pt x="131" y="150"/>
                    </a:lnTo>
                    <a:lnTo>
                      <a:pt x="142" y="139"/>
                    </a:lnTo>
                    <a:lnTo>
                      <a:pt x="154" y="128"/>
                    </a:lnTo>
                    <a:lnTo>
                      <a:pt x="165" y="118"/>
                    </a:lnTo>
                    <a:lnTo>
                      <a:pt x="178" y="108"/>
                    </a:lnTo>
                    <a:lnTo>
                      <a:pt x="191" y="98"/>
                    </a:lnTo>
                    <a:lnTo>
                      <a:pt x="205" y="89"/>
                    </a:lnTo>
                    <a:lnTo>
                      <a:pt x="218" y="80"/>
                    </a:lnTo>
                    <a:lnTo>
                      <a:pt x="232" y="72"/>
                    </a:lnTo>
                    <a:lnTo>
                      <a:pt x="247" y="64"/>
                    </a:lnTo>
                    <a:lnTo>
                      <a:pt x="277" y="49"/>
                    </a:lnTo>
                    <a:lnTo>
                      <a:pt x="307" y="35"/>
                    </a:lnTo>
                    <a:lnTo>
                      <a:pt x="338" y="25"/>
                    </a:lnTo>
                    <a:lnTo>
                      <a:pt x="371" y="16"/>
                    </a:lnTo>
                    <a:lnTo>
                      <a:pt x="403" y="8"/>
                    </a:lnTo>
                    <a:lnTo>
                      <a:pt x="435" y="4"/>
                    </a:lnTo>
                    <a:lnTo>
                      <a:pt x="469" y="1"/>
                    </a:lnTo>
                    <a:lnTo>
                      <a:pt x="503" y="0"/>
                    </a:lnTo>
                    <a:lnTo>
                      <a:pt x="532" y="1"/>
                    </a:lnTo>
                    <a:lnTo>
                      <a:pt x="561" y="3"/>
                    </a:lnTo>
                    <a:lnTo>
                      <a:pt x="591" y="7"/>
                    </a:lnTo>
                    <a:lnTo>
                      <a:pt x="618" y="12"/>
                    </a:lnTo>
                    <a:lnTo>
                      <a:pt x="646" y="19"/>
                    </a:lnTo>
                    <a:lnTo>
                      <a:pt x="672" y="28"/>
                    </a:lnTo>
                    <a:lnTo>
                      <a:pt x="698" y="37"/>
                    </a:lnTo>
                    <a:lnTo>
                      <a:pt x="724" y="49"/>
                    </a:lnTo>
                    <a:lnTo>
                      <a:pt x="748" y="62"/>
                    </a:lnTo>
                    <a:lnTo>
                      <a:pt x="771" y="76"/>
                    </a:lnTo>
                    <a:lnTo>
                      <a:pt x="792" y="91"/>
                    </a:lnTo>
                    <a:lnTo>
                      <a:pt x="812" y="107"/>
                    </a:lnTo>
                    <a:lnTo>
                      <a:pt x="830" y="125"/>
                    </a:lnTo>
                    <a:lnTo>
                      <a:pt x="847" y="144"/>
                    </a:lnTo>
                    <a:lnTo>
                      <a:pt x="862" y="163"/>
                    </a:lnTo>
                    <a:lnTo>
                      <a:pt x="876" y="183"/>
                    </a:lnTo>
                    <a:lnTo>
                      <a:pt x="888" y="205"/>
                    </a:lnTo>
                    <a:lnTo>
                      <a:pt x="898" y="227"/>
                    </a:lnTo>
                    <a:lnTo>
                      <a:pt x="907" y="250"/>
                    </a:lnTo>
                    <a:lnTo>
                      <a:pt x="915" y="273"/>
                    </a:lnTo>
                    <a:lnTo>
                      <a:pt x="920" y="297"/>
                    </a:lnTo>
                    <a:lnTo>
                      <a:pt x="924" y="321"/>
                    </a:lnTo>
                    <a:lnTo>
                      <a:pt x="926" y="346"/>
                    </a:lnTo>
                    <a:lnTo>
                      <a:pt x="927" y="371"/>
                    </a:lnTo>
                    <a:lnTo>
                      <a:pt x="927" y="386"/>
                    </a:lnTo>
                    <a:lnTo>
                      <a:pt x="926" y="401"/>
                    </a:lnTo>
                    <a:lnTo>
                      <a:pt x="925" y="416"/>
                    </a:lnTo>
                    <a:lnTo>
                      <a:pt x="923" y="429"/>
                    </a:lnTo>
                    <a:lnTo>
                      <a:pt x="921" y="444"/>
                    </a:lnTo>
                    <a:lnTo>
                      <a:pt x="918" y="458"/>
                    </a:lnTo>
                    <a:lnTo>
                      <a:pt x="915" y="472"/>
                    </a:lnTo>
                    <a:lnTo>
                      <a:pt x="911" y="485"/>
                    </a:lnTo>
                    <a:lnTo>
                      <a:pt x="900" y="511"/>
                    </a:lnTo>
                    <a:lnTo>
                      <a:pt x="890" y="536"/>
                    </a:lnTo>
                    <a:lnTo>
                      <a:pt x="877" y="558"/>
                    </a:lnTo>
                    <a:lnTo>
                      <a:pt x="864" y="580"/>
                    </a:lnTo>
                    <a:lnTo>
                      <a:pt x="849" y="598"/>
                    </a:lnTo>
                    <a:lnTo>
                      <a:pt x="834" y="616"/>
                    </a:lnTo>
                    <a:lnTo>
                      <a:pt x="819" y="631"/>
                    </a:lnTo>
                    <a:lnTo>
                      <a:pt x="803" y="645"/>
                    </a:lnTo>
                    <a:lnTo>
                      <a:pt x="788" y="657"/>
                    </a:lnTo>
                    <a:lnTo>
                      <a:pt x="771" y="667"/>
                    </a:lnTo>
                    <a:lnTo>
                      <a:pt x="754" y="676"/>
                    </a:lnTo>
                    <a:lnTo>
                      <a:pt x="737" y="685"/>
                    </a:lnTo>
                    <a:lnTo>
                      <a:pt x="718" y="691"/>
                    </a:lnTo>
                    <a:lnTo>
                      <a:pt x="700" y="695"/>
                    </a:lnTo>
                    <a:lnTo>
                      <a:pt x="682" y="698"/>
                    </a:lnTo>
                    <a:lnTo>
                      <a:pt x="665" y="699"/>
                    </a:lnTo>
                    <a:lnTo>
                      <a:pt x="651" y="698"/>
                    </a:lnTo>
                    <a:lnTo>
                      <a:pt x="637" y="696"/>
                    </a:lnTo>
                    <a:lnTo>
                      <a:pt x="626" y="693"/>
                    </a:lnTo>
                    <a:lnTo>
                      <a:pt x="613" y="689"/>
                    </a:lnTo>
                    <a:lnTo>
                      <a:pt x="603" y="684"/>
                    </a:lnTo>
                    <a:lnTo>
                      <a:pt x="593" y="678"/>
                    </a:lnTo>
                    <a:lnTo>
                      <a:pt x="584" y="671"/>
                    </a:lnTo>
                    <a:lnTo>
                      <a:pt x="577" y="664"/>
                    </a:lnTo>
                    <a:lnTo>
                      <a:pt x="571" y="656"/>
                    </a:lnTo>
                    <a:lnTo>
                      <a:pt x="564" y="647"/>
                    </a:lnTo>
                    <a:lnTo>
                      <a:pt x="560" y="637"/>
                    </a:lnTo>
                    <a:lnTo>
                      <a:pt x="556" y="626"/>
                    </a:lnTo>
                    <a:lnTo>
                      <a:pt x="554" y="620"/>
                    </a:lnTo>
                    <a:lnTo>
                      <a:pt x="553" y="613"/>
                    </a:lnTo>
                    <a:lnTo>
                      <a:pt x="552" y="604"/>
                    </a:lnTo>
                    <a:lnTo>
                      <a:pt x="552" y="594"/>
                    </a:lnTo>
                    <a:lnTo>
                      <a:pt x="544" y="607"/>
                    </a:lnTo>
                    <a:lnTo>
                      <a:pt x="536" y="618"/>
                    </a:lnTo>
                    <a:lnTo>
                      <a:pt x="528" y="630"/>
                    </a:lnTo>
                    <a:lnTo>
                      <a:pt x="520" y="640"/>
                    </a:lnTo>
                    <a:lnTo>
                      <a:pt x="510" y="649"/>
                    </a:lnTo>
                    <a:lnTo>
                      <a:pt x="501" y="658"/>
                    </a:lnTo>
                    <a:lnTo>
                      <a:pt x="490" y="665"/>
                    </a:lnTo>
                    <a:lnTo>
                      <a:pt x="480" y="672"/>
                    </a:lnTo>
                    <a:lnTo>
                      <a:pt x="470" y="679"/>
                    </a:lnTo>
                    <a:lnTo>
                      <a:pt x="458" y="684"/>
                    </a:lnTo>
                    <a:lnTo>
                      <a:pt x="447" y="688"/>
                    </a:lnTo>
                    <a:lnTo>
                      <a:pt x="435" y="692"/>
                    </a:lnTo>
                    <a:lnTo>
                      <a:pt x="424" y="695"/>
                    </a:lnTo>
                    <a:lnTo>
                      <a:pt x="411" y="697"/>
                    </a:lnTo>
                    <a:lnTo>
                      <a:pt x="399" y="698"/>
                    </a:lnTo>
                    <a:lnTo>
                      <a:pt x="386" y="698"/>
                    </a:lnTo>
                    <a:lnTo>
                      <a:pt x="367" y="697"/>
                    </a:lnTo>
                    <a:lnTo>
                      <a:pt x="350" y="695"/>
                    </a:lnTo>
                    <a:lnTo>
                      <a:pt x="334" y="691"/>
                    </a:lnTo>
                    <a:lnTo>
                      <a:pt x="317" y="686"/>
                    </a:lnTo>
                    <a:lnTo>
                      <a:pt x="303" y="679"/>
                    </a:lnTo>
                    <a:lnTo>
                      <a:pt x="288" y="669"/>
                    </a:lnTo>
                    <a:lnTo>
                      <a:pt x="276" y="659"/>
                    </a:lnTo>
                    <a:lnTo>
                      <a:pt x="263" y="647"/>
                    </a:lnTo>
                    <a:lnTo>
                      <a:pt x="252" y="634"/>
                    </a:lnTo>
                    <a:lnTo>
                      <a:pt x="242" y="619"/>
                    </a:lnTo>
                    <a:lnTo>
                      <a:pt x="234" y="602"/>
                    </a:lnTo>
                    <a:lnTo>
                      <a:pt x="227" y="586"/>
                    </a:lnTo>
                    <a:lnTo>
                      <a:pt x="222" y="567"/>
                    </a:lnTo>
                    <a:lnTo>
                      <a:pt x="217" y="547"/>
                    </a:lnTo>
                    <a:lnTo>
                      <a:pt x="215" y="526"/>
                    </a:lnTo>
                    <a:lnTo>
                      <a:pt x="214" y="504"/>
                    </a:lnTo>
                    <a:lnTo>
                      <a:pt x="215" y="485"/>
                    </a:lnTo>
                    <a:lnTo>
                      <a:pt x="217" y="465"/>
                    </a:lnTo>
                    <a:lnTo>
                      <a:pt x="219" y="446"/>
                    </a:lnTo>
                    <a:lnTo>
                      <a:pt x="224" y="427"/>
                    </a:lnTo>
                    <a:lnTo>
                      <a:pt x="230" y="409"/>
                    </a:lnTo>
                    <a:lnTo>
                      <a:pt x="236" y="390"/>
                    </a:lnTo>
                    <a:lnTo>
                      <a:pt x="243" y="371"/>
                    </a:lnTo>
                    <a:lnTo>
                      <a:pt x="252" y="353"/>
                    </a:lnTo>
                    <a:lnTo>
                      <a:pt x="262" y="336"/>
                    </a:lnTo>
                    <a:lnTo>
                      <a:pt x="273" y="319"/>
                    </a:lnTo>
                    <a:lnTo>
                      <a:pt x="283" y="304"/>
                    </a:lnTo>
                    <a:lnTo>
                      <a:pt x="296" y="290"/>
                    </a:lnTo>
                    <a:lnTo>
                      <a:pt x="307" y="277"/>
                    </a:lnTo>
                    <a:lnTo>
                      <a:pt x="321" y="265"/>
                    </a:lnTo>
                    <a:lnTo>
                      <a:pt x="334" y="253"/>
                    </a:lnTo>
                    <a:lnTo>
                      <a:pt x="349" y="244"/>
                    </a:lnTo>
                    <a:lnTo>
                      <a:pt x="363" y="236"/>
                    </a:lnTo>
                    <a:lnTo>
                      <a:pt x="378" y="227"/>
                    </a:lnTo>
                    <a:lnTo>
                      <a:pt x="392" y="221"/>
                    </a:lnTo>
                    <a:lnTo>
                      <a:pt x="407" y="216"/>
                    </a:lnTo>
                    <a:lnTo>
                      <a:pt x="422" y="212"/>
                    </a:lnTo>
                    <a:lnTo>
                      <a:pt x="437" y="208"/>
                    </a:lnTo>
                    <a:lnTo>
                      <a:pt x="452" y="207"/>
                    </a:lnTo>
                    <a:lnTo>
                      <a:pt x="468" y="206"/>
                    </a:lnTo>
                    <a:lnTo>
                      <a:pt x="480" y="207"/>
                    </a:lnTo>
                    <a:lnTo>
                      <a:pt x="493" y="208"/>
                    </a:lnTo>
                    <a:lnTo>
                      <a:pt x="504" y="209"/>
                    </a:lnTo>
                    <a:lnTo>
                      <a:pt x="515" y="213"/>
                    </a:lnTo>
                    <a:lnTo>
                      <a:pt x="526" y="216"/>
                    </a:lnTo>
                    <a:lnTo>
                      <a:pt x="535" y="220"/>
                    </a:lnTo>
                    <a:lnTo>
                      <a:pt x="545" y="225"/>
                    </a:lnTo>
                    <a:lnTo>
                      <a:pt x="553" y="230"/>
                    </a:lnTo>
                    <a:lnTo>
                      <a:pt x="561" y="237"/>
                    </a:lnTo>
                    <a:lnTo>
                      <a:pt x="569" y="243"/>
                    </a:lnTo>
                    <a:lnTo>
                      <a:pt x="575" y="249"/>
                    </a:lnTo>
                    <a:lnTo>
                      <a:pt x="581" y="256"/>
                    </a:lnTo>
                    <a:lnTo>
                      <a:pt x="585" y="264"/>
                    </a:lnTo>
                    <a:lnTo>
                      <a:pt x="590" y="271"/>
                    </a:lnTo>
                    <a:lnTo>
                      <a:pt x="593" y="279"/>
                    </a:lnTo>
                    <a:lnTo>
                      <a:pt x="596" y="288"/>
                    </a:lnTo>
                    <a:lnTo>
                      <a:pt x="612" y="228"/>
                    </a:lnTo>
                    <a:lnTo>
                      <a:pt x="747" y="228"/>
                    </a:lnTo>
                    <a:lnTo>
                      <a:pt x="679" y="460"/>
                    </a:lnTo>
                    <a:lnTo>
                      <a:pt x="666" y="501"/>
                    </a:lnTo>
                    <a:lnTo>
                      <a:pt x="664" y="511"/>
                    </a:lnTo>
                    <a:lnTo>
                      <a:pt x="661" y="520"/>
                    </a:lnTo>
                    <a:lnTo>
                      <a:pt x="659" y="528"/>
                    </a:lnTo>
                    <a:lnTo>
                      <a:pt x="658" y="536"/>
                    </a:lnTo>
                    <a:lnTo>
                      <a:pt x="656" y="550"/>
                    </a:lnTo>
                    <a:lnTo>
                      <a:pt x="656" y="563"/>
                    </a:lnTo>
                    <a:lnTo>
                      <a:pt x="656" y="571"/>
                    </a:lnTo>
                    <a:lnTo>
                      <a:pt x="659" y="579"/>
                    </a:lnTo>
                    <a:lnTo>
                      <a:pt x="662" y="586"/>
                    </a:lnTo>
                    <a:lnTo>
                      <a:pt x="668" y="592"/>
                    </a:lnTo>
                    <a:lnTo>
                      <a:pt x="675" y="597"/>
                    </a:lnTo>
                    <a:lnTo>
                      <a:pt x="682" y="601"/>
                    </a:lnTo>
                    <a:lnTo>
                      <a:pt x="691" y="604"/>
                    </a:lnTo>
                    <a:lnTo>
                      <a:pt x="700" y="604"/>
                    </a:lnTo>
                    <a:lnTo>
                      <a:pt x="706" y="604"/>
                    </a:lnTo>
                    <a:lnTo>
                      <a:pt x="714" y="602"/>
                    </a:lnTo>
                    <a:lnTo>
                      <a:pt x="720" y="601"/>
                    </a:lnTo>
                    <a:lnTo>
                      <a:pt x="726" y="598"/>
                    </a:lnTo>
                    <a:lnTo>
                      <a:pt x="733" y="595"/>
                    </a:lnTo>
                    <a:lnTo>
                      <a:pt x="740" y="592"/>
                    </a:lnTo>
                    <a:lnTo>
                      <a:pt x="747" y="588"/>
                    </a:lnTo>
                    <a:lnTo>
                      <a:pt x="753" y="583"/>
                    </a:lnTo>
                    <a:lnTo>
                      <a:pt x="763" y="574"/>
                    </a:lnTo>
                    <a:lnTo>
                      <a:pt x="772" y="565"/>
                    </a:lnTo>
                    <a:lnTo>
                      <a:pt x="780" y="555"/>
                    </a:lnTo>
                    <a:lnTo>
                      <a:pt x="788" y="544"/>
                    </a:lnTo>
                    <a:lnTo>
                      <a:pt x="796" y="533"/>
                    </a:lnTo>
                    <a:lnTo>
                      <a:pt x="803" y="519"/>
                    </a:lnTo>
                    <a:lnTo>
                      <a:pt x="809" y="506"/>
                    </a:lnTo>
                    <a:lnTo>
                      <a:pt x="816" y="491"/>
                    </a:lnTo>
                    <a:lnTo>
                      <a:pt x="821" y="476"/>
                    </a:lnTo>
                    <a:lnTo>
                      <a:pt x="826" y="461"/>
                    </a:lnTo>
                    <a:lnTo>
                      <a:pt x="830" y="445"/>
                    </a:lnTo>
                    <a:lnTo>
                      <a:pt x="833" y="429"/>
                    </a:lnTo>
                    <a:lnTo>
                      <a:pt x="837" y="413"/>
                    </a:lnTo>
                    <a:lnTo>
                      <a:pt x="839" y="396"/>
                    </a:lnTo>
                    <a:lnTo>
                      <a:pt x="840" y="379"/>
                    </a:lnTo>
                    <a:lnTo>
                      <a:pt x="840" y="363"/>
                    </a:lnTo>
                    <a:lnTo>
                      <a:pt x="840" y="342"/>
                    </a:lnTo>
                    <a:lnTo>
                      <a:pt x="838" y="321"/>
                    </a:lnTo>
                    <a:lnTo>
                      <a:pt x="833" y="300"/>
                    </a:lnTo>
                    <a:lnTo>
                      <a:pt x="829" y="281"/>
                    </a:lnTo>
                    <a:lnTo>
                      <a:pt x="823" y="263"/>
                    </a:lnTo>
                    <a:lnTo>
                      <a:pt x="816" y="244"/>
                    </a:lnTo>
                    <a:lnTo>
                      <a:pt x="807" y="226"/>
                    </a:lnTo>
                    <a:lnTo>
                      <a:pt x="797" y="209"/>
                    </a:lnTo>
                    <a:lnTo>
                      <a:pt x="786" y="194"/>
                    </a:lnTo>
                    <a:lnTo>
                      <a:pt x="773" y="178"/>
                    </a:lnTo>
                    <a:lnTo>
                      <a:pt x="759" y="165"/>
                    </a:lnTo>
                    <a:lnTo>
                      <a:pt x="745" y="151"/>
                    </a:lnTo>
                    <a:lnTo>
                      <a:pt x="729" y="139"/>
                    </a:lnTo>
                    <a:lnTo>
                      <a:pt x="713" y="127"/>
                    </a:lnTo>
                    <a:lnTo>
                      <a:pt x="695" y="118"/>
                    </a:lnTo>
                    <a:lnTo>
                      <a:pt x="676" y="108"/>
                    </a:lnTo>
                    <a:lnTo>
                      <a:pt x="656" y="100"/>
                    </a:lnTo>
                    <a:lnTo>
                      <a:pt x="635" y="93"/>
                    </a:lnTo>
                    <a:lnTo>
                      <a:pt x="615" y="86"/>
                    </a:lnTo>
                    <a:lnTo>
                      <a:pt x="594" y="81"/>
                    </a:lnTo>
                    <a:lnTo>
                      <a:pt x="572" y="78"/>
                    </a:lnTo>
                    <a:lnTo>
                      <a:pt x="550" y="75"/>
                    </a:lnTo>
                    <a:lnTo>
                      <a:pt x="527" y="73"/>
                    </a:lnTo>
                    <a:lnTo>
                      <a:pt x="504" y="73"/>
                    </a:lnTo>
                    <a:lnTo>
                      <a:pt x="475" y="74"/>
                    </a:lnTo>
                    <a:lnTo>
                      <a:pt x="447" y="76"/>
                    </a:lnTo>
                    <a:lnTo>
                      <a:pt x="419" y="80"/>
                    </a:lnTo>
                    <a:lnTo>
                      <a:pt x="391" y="86"/>
                    </a:lnTo>
                    <a:lnTo>
                      <a:pt x="365" y="94"/>
                    </a:lnTo>
                    <a:lnTo>
                      <a:pt x="339" y="102"/>
                    </a:lnTo>
                    <a:lnTo>
                      <a:pt x="314" y="114"/>
                    </a:lnTo>
                    <a:lnTo>
                      <a:pt x="290" y="125"/>
                    </a:lnTo>
                    <a:lnTo>
                      <a:pt x="266" y="140"/>
                    </a:lnTo>
                    <a:lnTo>
                      <a:pt x="244" y="154"/>
                    </a:lnTo>
                    <a:lnTo>
                      <a:pt x="224" y="171"/>
                    </a:lnTo>
                    <a:lnTo>
                      <a:pt x="204" y="189"/>
                    </a:lnTo>
                    <a:lnTo>
                      <a:pt x="186" y="207"/>
                    </a:lnTo>
                    <a:lnTo>
                      <a:pt x="169" y="228"/>
                    </a:lnTo>
                    <a:lnTo>
                      <a:pt x="155" y="250"/>
                    </a:lnTo>
                    <a:lnTo>
                      <a:pt x="140" y="273"/>
                    </a:lnTo>
                    <a:lnTo>
                      <a:pt x="129" y="297"/>
                    </a:lnTo>
                    <a:lnTo>
                      <a:pt x="118" y="321"/>
                    </a:lnTo>
                    <a:lnTo>
                      <a:pt x="109" y="346"/>
                    </a:lnTo>
                    <a:lnTo>
                      <a:pt x="102" y="371"/>
                    </a:lnTo>
                    <a:lnTo>
                      <a:pt x="95" y="397"/>
                    </a:lnTo>
                    <a:lnTo>
                      <a:pt x="92" y="423"/>
                    </a:lnTo>
                    <a:lnTo>
                      <a:pt x="89" y="449"/>
                    </a:lnTo>
                    <a:lnTo>
                      <a:pt x="88" y="476"/>
                    </a:lnTo>
                    <a:lnTo>
                      <a:pt x="89" y="498"/>
                    </a:lnTo>
                    <a:lnTo>
                      <a:pt x="90" y="520"/>
                    </a:lnTo>
                    <a:lnTo>
                      <a:pt x="93" y="542"/>
                    </a:lnTo>
                    <a:lnTo>
                      <a:pt x="97" y="562"/>
                    </a:lnTo>
                    <a:lnTo>
                      <a:pt x="102" y="582"/>
                    </a:lnTo>
                    <a:lnTo>
                      <a:pt x="108" y="601"/>
                    </a:lnTo>
                    <a:lnTo>
                      <a:pt x="115" y="619"/>
                    </a:lnTo>
                    <a:lnTo>
                      <a:pt x="122" y="637"/>
                    </a:lnTo>
                    <a:lnTo>
                      <a:pt x="132" y="655"/>
                    </a:lnTo>
                    <a:lnTo>
                      <a:pt x="140" y="670"/>
                    </a:lnTo>
                    <a:lnTo>
                      <a:pt x="151" y="686"/>
                    </a:lnTo>
                    <a:lnTo>
                      <a:pt x="160" y="700"/>
                    </a:lnTo>
                    <a:lnTo>
                      <a:pt x="171" y="714"/>
                    </a:lnTo>
                    <a:lnTo>
                      <a:pt x="182" y="728"/>
                    </a:lnTo>
                    <a:lnTo>
                      <a:pt x="193" y="740"/>
                    </a:lnTo>
                    <a:lnTo>
                      <a:pt x="206" y="752"/>
                    </a:lnTo>
                    <a:lnTo>
                      <a:pt x="218" y="762"/>
                    </a:lnTo>
                    <a:lnTo>
                      <a:pt x="231" y="771"/>
                    </a:lnTo>
                    <a:lnTo>
                      <a:pt x="243" y="781"/>
                    </a:lnTo>
                    <a:lnTo>
                      <a:pt x="256" y="790"/>
                    </a:lnTo>
                    <a:lnTo>
                      <a:pt x="269" y="797"/>
                    </a:lnTo>
                    <a:lnTo>
                      <a:pt x="283" y="806"/>
                    </a:lnTo>
                    <a:lnTo>
                      <a:pt x="298" y="812"/>
                    </a:lnTo>
                    <a:lnTo>
                      <a:pt x="311" y="818"/>
                    </a:lnTo>
                    <a:lnTo>
                      <a:pt x="332" y="826"/>
                    </a:lnTo>
                    <a:lnTo>
                      <a:pt x="353" y="833"/>
                    </a:lnTo>
                    <a:lnTo>
                      <a:pt x="375" y="838"/>
                    </a:lnTo>
                    <a:lnTo>
                      <a:pt x="397" y="843"/>
                    </a:lnTo>
                    <a:lnTo>
                      <a:pt x="420" y="846"/>
                    </a:lnTo>
                    <a:lnTo>
                      <a:pt x="443" y="850"/>
                    </a:lnTo>
                    <a:lnTo>
                      <a:pt x="466" y="851"/>
                    </a:lnTo>
                    <a:lnTo>
                      <a:pt x="490" y="852"/>
                    </a:lnTo>
                    <a:lnTo>
                      <a:pt x="512" y="851"/>
                    </a:lnTo>
                    <a:lnTo>
                      <a:pt x="535" y="850"/>
                    </a:lnTo>
                    <a:lnTo>
                      <a:pt x="557" y="847"/>
                    </a:lnTo>
                    <a:lnTo>
                      <a:pt x="579" y="843"/>
                    </a:lnTo>
                    <a:lnTo>
                      <a:pt x="601" y="839"/>
                    </a:lnTo>
                    <a:lnTo>
                      <a:pt x="623" y="834"/>
                    </a:lnTo>
                    <a:lnTo>
                      <a:pt x="644" y="828"/>
                    </a:lnTo>
                    <a:lnTo>
                      <a:pt x="665" y="820"/>
                    </a:lnTo>
                    <a:lnTo>
                      <a:pt x="685" y="812"/>
                    </a:lnTo>
                    <a:lnTo>
                      <a:pt x="705" y="803"/>
                    </a:lnTo>
                    <a:lnTo>
                      <a:pt x="726" y="792"/>
                    </a:lnTo>
                    <a:lnTo>
                      <a:pt x="746" y="782"/>
                    </a:lnTo>
                    <a:lnTo>
                      <a:pt x="766" y="769"/>
                    </a:lnTo>
                    <a:lnTo>
                      <a:pt x="786" y="757"/>
                    </a:lnTo>
                    <a:lnTo>
                      <a:pt x="804" y="743"/>
                    </a:lnTo>
                    <a:lnTo>
                      <a:pt x="823" y="729"/>
                    </a:lnTo>
                    <a:lnTo>
                      <a:pt x="823" y="729"/>
                    </a:lnTo>
                    <a:close/>
                    <a:moveTo>
                      <a:pt x="430" y="604"/>
                    </a:moveTo>
                    <a:lnTo>
                      <a:pt x="438" y="604"/>
                    </a:lnTo>
                    <a:lnTo>
                      <a:pt x="447" y="601"/>
                    </a:lnTo>
                    <a:lnTo>
                      <a:pt x="454" y="599"/>
                    </a:lnTo>
                    <a:lnTo>
                      <a:pt x="461" y="595"/>
                    </a:lnTo>
                    <a:lnTo>
                      <a:pt x="470" y="591"/>
                    </a:lnTo>
                    <a:lnTo>
                      <a:pt x="477" y="584"/>
                    </a:lnTo>
                    <a:lnTo>
                      <a:pt x="484" y="575"/>
                    </a:lnTo>
                    <a:lnTo>
                      <a:pt x="493" y="565"/>
                    </a:lnTo>
                    <a:lnTo>
                      <a:pt x="498" y="556"/>
                    </a:lnTo>
                    <a:lnTo>
                      <a:pt x="504" y="545"/>
                    </a:lnTo>
                    <a:lnTo>
                      <a:pt x="510" y="532"/>
                    </a:lnTo>
                    <a:lnTo>
                      <a:pt x="517" y="516"/>
                    </a:lnTo>
                    <a:lnTo>
                      <a:pt x="525" y="494"/>
                    </a:lnTo>
                    <a:lnTo>
                      <a:pt x="533" y="472"/>
                    </a:lnTo>
                    <a:lnTo>
                      <a:pt x="541" y="450"/>
                    </a:lnTo>
                    <a:lnTo>
                      <a:pt x="547" y="427"/>
                    </a:lnTo>
                    <a:lnTo>
                      <a:pt x="552" y="405"/>
                    </a:lnTo>
                    <a:lnTo>
                      <a:pt x="556" y="387"/>
                    </a:lnTo>
                    <a:lnTo>
                      <a:pt x="558" y="370"/>
                    </a:lnTo>
                    <a:lnTo>
                      <a:pt x="559" y="356"/>
                    </a:lnTo>
                    <a:lnTo>
                      <a:pt x="559" y="351"/>
                    </a:lnTo>
                    <a:lnTo>
                      <a:pt x="558" y="345"/>
                    </a:lnTo>
                    <a:lnTo>
                      <a:pt x="557" y="340"/>
                    </a:lnTo>
                    <a:lnTo>
                      <a:pt x="555" y="335"/>
                    </a:lnTo>
                    <a:lnTo>
                      <a:pt x="553" y="329"/>
                    </a:lnTo>
                    <a:lnTo>
                      <a:pt x="550" y="324"/>
                    </a:lnTo>
                    <a:lnTo>
                      <a:pt x="547" y="320"/>
                    </a:lnTo>
                    <a:lnTo>
                      <a:pt x="544" y="316"/>
                    </a:lnTo>
                    <a:lnTo>
                      <a:pt x="539" y="313"/>
                    </a:lnTo>
                    <a:lnTo>
                      <a:pt x="535" y="310"/>
                    </a:lnTo>
                    <a:lnTo>
                      <a:pt x="530" y="306"/>
                    </a:lnTo>
                    <a:lnTo>
                      <a:pt x="525" y="304"/>
                    </a:lnTo>
                    <a:lnTo>
                      <a:pt x="514" y="301"/>
                    </a:lnTo>
                    <a:lnTo>
                      <a:pt x="503" y="301"/>
                    </a:lnTo>
                    <a:lnTo>
                      <a:pt x="497" y="301"/>
                    </a:lnTo>
                    <a:lnTo>
                      <a:pt x="490" y="302"/>
                    </a:lnTo>
                    <a:lnTo>
                      <a:pt x="483" y="303"/>
                    </a:lnTo>
                    <a:lnTo>
                      <a:pt x="477" y="305"/>
                    </a:lnTo>
                    <a:lnTo>
                      <a:pt x="471" y="309"/>
                    </a:lnTo>
                    <a:lnTo>
                      <a:pt x="465" y="312"/>
                    </a:lnTo>
                    <a:lnTo>
                      <a:pt x="459" y="315"/>
                    </a:lnTo>
                    <a:lnTo>
                      <a:pt x="453" y="319"/>
                    </a:lnTo>
                    <a:lnTo>
                      <a:pt x="441" y="329"/>
                    </a:lnTo>
                    <a:lnTo>
                      <a:pt x="430" y="343"/>
                    </a:lnTo>
                    <a:lnTo>
                      <a:pt x="419" y="358"/>
                    </a:lnTo>
                    <a:lnTo>
                      <a:pt x="408" y="375"/>
                    </a:lnTo>
                    <a:lnTo>
                      <a:pt x="399" y="394"/>
                    </a:lnTo>
                    <a:lnTo>
                      <a:pt x="389" y="412"/>
                    </a:lnTo>
                    <a:lnTo>
                      <a:pt x="383" y="430"/>
                    </a:lnTo>
                    <a:lnTo>
                      <a:pt x="377" y="448"/>
                    </a:lnTo>
                    <a:lnTo>
                      <a:pt x="372" y="467"/>
                    </a:lnTo>
                    <a:lnTo>
                      <a:pt x="369" y="485"/>
                    </a:lnTo>
                    <a:lnTo>
                      <a:pt x="366" y="503"/>
                    </a:lnTo>
                    <a:lnTo>
                      <a:pt x="366" y="521"/>
                    </a:lnTo>
                    <a:lnTo>
                      <a:pt x="366" y="532"/>
                    </a:lnTo>
                    <a:lnTo>
                      <a:pt x="367" y="541"/>
                    </a:lnTo>
                    <a:lnTo>
                      <a:pt x="369" y="549"/>
                    </a:lnTo>
                    <a:lnTo>
                      <a:pt x="371" y="558"/>
                    </a:lnTo>
                    <a:lnTo>
                      <a:pt x="373" y="565"/>
                    </a:lnTo>
                    <a:lnTo>
                      <a:pt x="376" y="572"/>
                    </a:lnTo>
                    <a:lnTo>
                      <a:pt x="380" y="579"/>
                    </a:lnTo>
                    <a:lnTo>
                      <a:pt x="384" y="584"/>
                    </a:lnTo>
                    <a:lnTo>
                      <a:pt x="388" y="588"/>
                    </a:lnTo>
                    <a:lnTo>
                      <a:pt x="394" y="592"/>
                    </a:lnTo>
                    <a:lnTo>
                      <a:pt x="399" y="596"/>
                    </a:lnTo>
                    <a:lnTo>
                      <a:pt x="405" y="598"/>
                    </a:lnTo>
                    <a:lnTo>
                      <a:pt x="410" y="601"/>
                    </a:lnTo>
                    <a:lnTo>
                      <a:pt x="416" y="602"/>
                    </a:lnTo>
                    <a:lnTo>
                      <a:pt x="424" y="604"/>
                    </a:lnTo>
                    <a:lnTo>
                      <a:pt x="430" y="604"/>
                    </a:lnTo>
                    <a:close/>
                  </a:path>
                </a:pathLst>
              </a:custGeom>
              <a:solidFill>
                <a:srgbClr val="E14D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07" name="Freeform 139"/>
              <p:cNvSpPr>
                <a:spLocks/>
              </p:cNvSpPr>
              <p:nvPr/>
            </p:nvSpPr>
            <p:spPr bwMode="auto">
              <a:xfrm>
                <a:off x="3150" y="2719"/>
                <a:ext cx="175" cy="176"/>
              </a:xfrm>
              <a:custGeom>
                <a:avLst/>
                <a:gdLst/>
                <a:ahLst/>
                <a:cxnLst>
                  <a:cxn ang="0">
                    <a:pos x="0" y="704"/>
                  </a:cxn>
                  <a:cxn ang="0">
                    <a:pos x="3" y="597"/>
                  </a:cxn>
                  <a:cxn ang="0">
                    <a:pos x="15" y="583"/>
                  </a:cxn>
                  <a:cxn ang="0">
                    <a:pos x="34" y="570"/>
                  </a:cxn>
                  <a:cxn ang="0">
                    <a:pos x="85" y="551"/>
                  </a:cxn>
                  <a:cxn ang="0">
                    <a:pos x="177" y="523"/>
                  </a:cxn>
                  <a:cxn ang="0">
                    <a:pos x="211" y="509"/>
                  </a:cxn>
                  <a:cxn ang="0">
                    <a:pos x="223" y="498"/>
                  </a:cxn>
                  <a:cxn ang="0">
                    <a:pos x="243" y="471"/>
                  </a:cxn>
                  <a:cxn ang="0">
                    <a:pos x="257" y="444"/>
                  </a:cxn>
                  <a:cxn ang="0">
                    <a:pos x="264" y="417"/>
                  </a:cxn>
                  <a:cxn ang="0">
                    <a:pos x="265" y="390"/>
                  </a:cxn>
                  <a:cxn ang="0">
                    <a:pos x="258" y="337"/>
                  </a:cxn>
                  <a:cxn ang="0">
                    <a:pos x="242" y="282"/>
                  </a:cxn>
                  <a:cxn ang="0">
                    <a:pos x="226" y="225"/>
                  </a:cxn>
                  <a:cxn ang="0">
                    <a:pos x="221" y="197"/>
                  </a:cxn>
                  <a:cxn ang="0">
                    <a:pos x="220" y="170"/>
                  </a:cxn>
                  <a:cxn ang="0">
                    <a:pos x="225" y="121"/>
                  </a:cxn>
                  <a:cxn ang="0">
                    <a:pos x="242" y="77"/>
                  </a:cxn>
                  <a:cxn ang="0">
                    <a:pos x="266" y="42"/>
                  </a:cxn>
                  <a:cxn ang="0">
                    <a:pos x="298" y="16"/>
                  </a:cxn>
                  <a:cxn ang="0">
                    <a:pos x="335" y="1"/>
                  </a:cxn>
                  <a:cxn ang="0">
                    <a:pos x="351" y="0"/>
                  </a:cxn>
                  <a:cxn ang="0">
                    <a:pos x="366" y="1"/>
                  </a:cxn>
                  <a:cxn ang="0">
                    <a:pos x="403" y="16"/>
                  </a:cxn>
                  <a:cxn ang="0">
                    <a:pos x="435" y="42"/>
                  </a:cxn>
                  <a:cxn ang="0">
                    <a:pos x="459" y="77"/>
                  </a:cxn>
                  <a:cxn ang="0">
                    <a:pos x="476" y="121"/>
                  </a:cxn>
                  <a:cxn ang="0">
                    <a:pos x="481" y="170"/>
                  </a:cxn>
                  <a:cxn ang="0">
                    <a:pos x="480" y="197"/>
                  </a:cxn>
                  <a:cxn ang="0">
                    <a:pos x="475" y="225"/>
                  </a:cxn>
                  <a:cxn ang="0">
                    <a:pos x="459" y="282"/>
                  </a:cxn>
                  <a:cxn ang="0">
                    <a:pos x="443" y="337"/>
                  </a:cxn>
                  <a:cxn ang="0">
                    <a:pos x="436" y="390"/>
                  </a:cxn>
                  <a:cxn ang="0">
                    <a:pos x="437" y="417"/>
                  </a:cxn>
                  <a:cxn ang="0">
                    <a:pos x="444" y="444"/>
                  </a:cxn>
                  <a:cxn ang="0">
                    <a:pos x="458" y="471"/>
                  </a:cxn>
                  <a:cxn ang="0">
                    <a:pos x="478" y="498"/>
                  </a:cxn>
                  <a:cxn ang="0">
                    <a:pos x="490" y="509"/>
                  </a:cxn>
                  <a:cxn ang="0">
                    <a:pos x="524" y="523"/>
                  </a:cxn>
                  <a:cxn ang="0">
                    <a:pos x="616" y="551"/>
                  </a:cxn>
                  <a:cxn ang="0">
                    <a:pos x="667" y="570"/>
                  </a:cxn>
                  <a:cxn ang="0">
                    <a:pos x="686" y="583"/>
                  </a:cxn>
                  <a:cxn ang="0">
                    <a:pos x="698" y="597"/>
                  </a:cxn>
                  <a:cxn ang="0">
                    <a:pos x="701" y="704"/>
                  </a:cxn>
                </a:cxnLst>
                <a:rect l="0" t="0" r="r" b="b"/>
                <a:pathLst>
                  <a:path w="701" h="704">
                    <a:moveTo>
                      <a:pt x="353" y="704"/>
                    </a:moveTo>
                    <a:lnTo>
                      <a:pt x="348" y="704"/>
                    </a:lnTo>
                    <a:lnTo>
                      <a:pt x="0" y="704"/>
                    </a:lnTo>
                    <a:lnTo>
                      <a:pt x="0" y="609"/>
                    </a:lnTo>
                    <a:lnTo>
                      <a:pt x="1" y="603"/>
                    </a:lnTo>
                    <a:lnTo>
                      <a:pt x="3" y="597"/>
                    </a:lnTo>
                    <a:lnTo>
                      <a:pt x="7" y="592"/>
                    </a:lnTo>
                    <a:lnTo>
                      <a:pt x="11" y="587"/>
                    </a:lnTo>
                    <a:lnTo>
                      <a:pt x="15" y="583"/>
                    </a:lnTo>
                    <a:lnTo>
                      <a:pt x="21" y="579"/>
                    </a:lnTo>
                    <a:lnTo>
                      <a:pt x="27" y="575"/>
                    </a:lnTo>
                    <a:lnTo>
                      <a:pt x="34" y="570"/>
                    </a:lnTo>
                    <a:lnTo>
                      <a:pt x="49" y="563"/>
                    </a:lnTo>
                    <a:lnTo>
                      <a:pt x="66" y="557"/>
                    </a:lnTo>
                    <a:lnTo>
                      <a:pt x="85" y="551"/>
                    </a:lnTo>
                    <a:lnTo>
                      <a:pt x="103" y="545"/>
                    </a:lnTo>
                    <a:lnTo>
                      <a:pt x="142" y="535"/>
                    </a:lnTo>
                    <a:lnTo>
                      <a:pt x="177" y="523"/>
                    </a:lnTo>
                    <a:lnTo>
                      <a:pt x="192" y="518"/>
                    </a:lnTo>
                    <a:lnTo>
                      <a:pt x="206" y="512"/>
                    </a:lnTo>
                    <a:lnTo>
                      <a:pt x="211" y="509"/>
                    </a:lnTo>
                    <a:lnTo>
                      <a:pt x="216" y="506"/>
                    </a:lnTo>
                    <a:lnTo>
                      <a:pt x="220" y="503"/>
                    </a:lnTo>
                    <a:lnTo>
                      <a:pt x="223" y="498"/>
                    </a:lnTo>
                    <a:lnTo>
                      <a:pt x="231" y="489"/>
                    </a:lnTo>
                    <a:lnTo>
                      <a:pt x="237" y="481"/>
                    </a:lnTo>
                    <a:lnTo>
                      <a:pt x="243" y="471"/>
                    </a:lnTo>
                    <a:lnTo>
                      <a:pt x="248" y="462"/>
                    </a:lnTo>
                    <a:lnTo>
                      <a:pt x="253" y="454"/>
                    </a:lnTo>
                    <a:lnTo>
                      <a:pt x="257" y="444"/>
                    </a:lnTo>
                    <a:lnTo>
                      <a:pt x="260" y="435"/>
                    </a:lnTo>
                    <a:lnTo>
                      <a:pt x="262" y="426"/>
                    </a:lnTo>
                    <a:lnTo>
                      <a:pt x="264" y="417"/>
                    </a:lnTo>
                    <a:lnTo>
                      <a:pt x="265" y="409"/>
                    </a:lnTo>
                    <a:lnTo>
                      <a:pt x="265" y="399"/>
                    </a:lnTo>
                    <a:lnTo>
                      <a:pt x="265" y="390"/>
                    </a:lnTo>
                    <a:lnTo>
                      <a:pt x="264" y="372"/>
                    </a:lnTo>
                    <a:lnTo>
                      <a:pt x="262" y="355"/>
                    </a:lnTo>
                    <a:lnTo>
                      <a:pt x="258" y="337"/>
                    </a:lnTo>
                    <a:lnTo>
                      <a:pt x="253" y="318"/>
                    </a:lnTo>
                    <a:lnTo>
                      <a:pt x="247" y="300"/>
                    </a:lnTo>
                    <a:lnTo>
                      <a:pt x="242" y="282"/>
                    </a:lnTo>
                    <a:lnTo>
                      <a:pt x="236" y="263"/>
                    </a:lnTo>
                    <a:lnTo>
                      <a:pt x="231" y="244"/>
                    </a:lnTo>
                    <a:lnTo>
                      <a:pt x="226" y="225"/>
                    </a:lnTo>
                    <a:lnTo>
                      <a:pt x="223" y="207"/>
                    </a:lnTo>
                    <a:lnTo>
                      <a:pt x="223" y="207"/>
                    </a:lnTo>
                    <a:lnTo>
                      <a:pt x="221" y="197"/>
                    </a:lnTo>
                    <a:lnTo>
                      <a:pt x="220" y="189"/>
                    </a:lnTo>
                    <a:lnTo>
                      <a:pt x="220" y="179"/>
                    </a:lnTo>
                    <a:lnTo>
                      <a:pt x="220" y="170"/>
                    </a:lnTo>
                    <a:lnTo>
                      <a:pt x="220" y="153"/>
                    </a:lnTo>
                    <a:lnTo>
                      <a:pt x="222" y="137"/>
                    </a:lnTo>
                    <a:lnTo>
                      <a:pt x="225" y="121"/>
                    </a:lnTo>
                    <a:lnTo>
                      <a:pt x="230" y="105"/>
                    </a:lnTo>
                    <a:lnTo>
                      <a:pt x="235" y="91"/>
                    </a:lnTo>
                    <a:lnTo>
                      <a:pt x="242" y="77"/>
                    </a:lnTo>
                    <a:lnTo>
                      <a:pt x="249" y="65"/>
                    </a:lnTo>
                    <a:lnTo>
                      <a:pt x="258" y="52"/>
                    </a:lnTo>
                    <a:lnTo>
                      <a:pt x="266" y="42"/>
                    </a:lnTo>
                    <a:lnTo>
                      <a:pt x="277" y="31"/>
                    </a:lnTo>
                    <a:lnTo>
                      <a:pt x="287" y="23"/>
                    </a:lnTo>
                    <a:lnTo>
                      <a:pt x="298" y="16"/>
                    </a:lnTo>
                    <a:lnTo>
                      <a:pt x="310" y="10"/>
                    </a:lnTo>
                    <a:lnTo>
                      <a:pt x="322" y="4"/>
                    </a:lnTo>
                    <a:lnTo>
                      <a:pt x="335" y="1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51" y="0"/>
                    </a:lnTo>
                    <a:lnTo>
                      <a:pt x="353" y="0"/>
                    </a:lnTo>
                    <a:lnTo>
                      <a:pt x="353" y="0"/>
                    </a:lnTo>
                    <a:lnTo>
                      <a:pt x="366" y="1"/>
                    </a:lnTo>
                    <a:lnTo>
                      <a:pt x="379" y="4"/>
                    </a:lnTo>
                    <a:lnTo>
                      <a:pt x="391" y="10"/>
                    </a:lnTo>
                    <a:lnTo>
                      <a:pt x="403" y="16"/>
                    </a:lnTo>
                    <a:lnTo>
                      <a:pt x="414" y="23"/>
                    </a:lnTo>
                    <a:lnTo>
                      <a:pt x="425" y="31"/>
                    </a:lnTo>
                    <a:lnTo>
                      <a:pt x="435" y="42"/>
                    </a:lnTo>
                    <a:lnTo>
                      <a:pt x="443" y="52"/>
                    </a:lnTo>
                    <a:lnTo>
                      <a:pt x="452" y="65"/>
                    </a:lnTo>
                    <a:lnTo>
                      <a:pt x="459" y="77"/>
                    </a:lnTo>
                    <a:lnTo>
                      <a:pt x="465" y="91"/>
                    </a:lnTo>
                    <a:lnTo>
                      <a:pt x="471" y="105"/>
                    </a:lnTo>
                    <a:lnTo>
                      <a:pt x="476" y="121"/>
                    </a:lnTo>
                    <a:lnTo>
                      <a:pt x="479" y="137"/>
                    </a:lnTo>
                    <a:lnTo>
                      <a:pt x="481" y="153"/>
                    </a:lnTo>
                    <a:lnTo>
                      <a:pt x="481" y="170"/>
                    </a:lnTo>
                    <a:lnTo>
                      <a:pt x="481" y="179"/>
                    </a:lnTo>
                    <a:lnTo>
                      <a:pt x="480" y="189"/>
                    </a:lnTo>
                    <a:lnTo>
                      <a:pt x="480" y="197"/>
                    </a:lnTo>
                    <a:lnTo>
                      <a:pt x="478" y="207"/>
                    </a:lnTo>
                    <a:lnTo>
                      <a:pt x="478" y="207"/>
                    </a:lnTo>
                    <a:lnTo>
                      <a:pt x="475" y="225"/>
                    </a:lnTo>
                    <a:lnTo>
                      <a:pt x="470" y="244"/>
                    </a:lnTo>
                    <a:lnTo>
                      <a:pt x="465" y="263"/>
                    </a:lnTo>
                    <a:lnTo>
                      <a:pt x="459" y="282"/>
                    </a:lnTo>
                    <a:lnTo>
                      <a:pt x="454" y="300"/>
                    </a:lnTo>
                    <a:lnTo>
                      <a:pt x="449" y="318"/>
                    </a:lnTo>
                    <a:lnTo>
                      <a:pt x="443" y="337"/>
                    </a:lnTo>
                    <a:lnTo>
                      <a:pt x="439" y="355"/>
                    </a:lnTo>
                    <a:lnTo>
                      <a:pt x="437" y="372"/>
                    </a:lnTo>
                    <a:lnTo>
                      <a:pt x="436" y="390"/>
                    </a:lnTo>
                    <a:lnTo>
                      <a:pt x="436" y="399"/>
                    </a:lnTo>
                    <a:lnTo>
                      <a:pt x="436" y="409"/>
                    </a:lnTo>
                    <a:lnTo>
                      <a:pt x="437" y="417"/>
                    </a:lnTo>
                    <a:lnTo>
                      <a:pt x="439" y="426"/>
                    </a:lnTo>
                    <a:lnTo>
                      <a:pt x="441" y="435"/>
                    </a:lnTo>
                    <a:lnTo>
                      <a:pt x="444" y="444"/>
                    </a:lnTo>
                    <a:lnTo>
                      <a:pt x="449" y="454"/>
                    </a:lnTo>
                    <a:lnTo>
                      <a:pt x="453" y="462"/>
                    </a:lnTo>
                    <a:lnTo>
                      <a:pt x="458" y="471"/>
                    </a:lnTo>
                    <a:lnTo>
                      <a:pt x="463" y="481"/>
                    </a:lnTo>
                    <a:lnTo>
                      <a:pt x="470" y="489"/>
                    </a:lnTo>
                    <a:lnTo>
                      <a:pt x="478" y="498"/>
                    </a:lnTo>
                    <a:lnTo>
                      <a:pt x="481" y="503"/>
                    </a:lnTo>
                    <a:lnTo>
                      <a:pt x="485" y="506"/>
                    </a:lnTo>
                    <a:lnTo>
                      <a:pt x="490" y="509"/>
                    </a:lnTo>
                    <a:lnTo>
                      <a:pt x="495" y="512"/>
                    </a:lnTo>
                    <a:lnTo>
                      <a:pt x="509" y="518"/>
                    </a:lnTo>
                    <a:lnTo>
                      <a:pt x="524" y="523"/>
                    </a:lnTo>
                    <a:lnTo>
                      <a:pt x="559" y="535"/>
                    </a:lnTo>
                    <a:lnTo>
                      <a:pt x="598" y="545"/>
                    </a:lnTo>
                    <a:lnTo>
                      <a:pt x="616" y="551"/>
                    </a:lnTo>
                    <a:lnTo>
                      <a:pt x="635" y="557"/>
                    </a:lnTo>
                    <a:lnTo>
                      <a:pt x="652" y="563"/>
                    </a:lnTo>
                    <a:lnTo>
                      <a:pt x="667" y="570"/>
                    </a:lnTo>
                    <a:lnTo>
                      <a:pt x="674" y="575"/>
                    </a:lnTo>
                    <a:lnTo>
                      <a:pt x="680" y="579"/>
                    </a:lnTo>
                    <a:lnTo>
                      <a:pt x="686" y="583"/>
                    </a:lnTo>
                    <a:lnTo>
                      <a:pt x="690" y="587"/>
                    </a:lnTo>
                    <a:lnTo>
                      <a:pt x="695" y="592"/>
                    </a:lnTo>
                    <a:lnTo>
                      <a:pt x="698" y="597"/>
                    </a:lnTo>
                    <a:lnTo>
                      <a:pt x="700" y="603"/>
                    </a:lnTo>
                    <a:lnTo>
                      <a:pt x="701" y="609"/>
                    </a:lnTo>
                    <a:lnTo>
                      <a:pt x="701" y="704"/>
                    </a:lnTo>
                    <a:lnTo>
                      <a:pt x="353" y="704"/>
                    </a:lnTo>
                    <a:close/>
                  </a:path>
                </a:pathLst>
              </a:custGeom>
              <a:solidFill>
                <a:srgbClr val="398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08" name="Freeform 140"/>
              <p:cNvSpPr>
                <a:spLocks noEditPoints="1"/>
              </p:cNvSpPr>
              <p:nvPr/>
            </p:nvSpPr>
            <p:spPr bwMode="auto">
              <a:xfrm>
                <a:off x="2715" y="1742"/>
                <a:ext cx="181" cy="181"/>
              </a:xfrm>
              <a:custGeom>
                <a:avLst/>
                <a:gdLst/>
                <a:ahLst/>
                <a:cxnLst>
                  <a:cxn ang="0">
                    <a:pos x="454" y="11"/>
                  </a:cxn>
                  <a:cxn ang="0">
                    <a:pos x="552" y="52"/>
                  </a:cxn>
                  <a:cxn ang="0">
                    <a:pos x="632" y="119"/>
                  </a:cxn>
                  <a:cxn ang="0">
                    <a:pos x="690" y="205"/>
                  </a:cxn>
                  <a:cxn ang="0">
                    <a:pos x="723" y="308"/>
                  </a:cxn>
                  <a:cxn ang="0">
                    <a:pos x="723" y="418"/>
                  </a:cxn>
                  <a:cxn ang="0">
                    <a:pos x="690" y="520"/>
                  </a:cxn>
                  <a:cxn ang="0">
                    <a:pos x="632" y="607"/>
                  </a:cxn>
                  <a:cxn ang="0">
                    <a:pos x="552" y="673"/>
                  </a:cxn>
                  <a:cxn ang="0">
                    <a:pos x="454" y="715"/>
                  </a:cxn>
                  <a:cxn ang="0">
                    <a:pos x="344" y="726"/>
                  </a:cxn>
                  <a:cxn ang="0">
                    <a:pos x="238" y="704"/>
                  </a:cxn>
                  <a:cxn ang="0">
                    <a:pos x="146" y="654"/>
                  </a:cxn>
                  <a:cxn ang="0">
                    <a:pos x="72" y="581"/>
                  </a:cxn>
                  <a:cxn ang="0">
                    <a:pos x="22" y="488"/>
                  </a:cxn>
                  <a:cxn ang="0">
                    <a:pos x="0" y="382"/>
                  </a:cxn>
                  <a:cxn ang="0">
                    <a:pos x="12" y="272"/>
                  </a:cxn>
                  <a:cxn ang="0">
                    <a:pos x="52" y="174"/>
                  </a:cxn>
                  <a:cxn ang="0">
                    <a:pos x="119" y="94"/>
                  </a:cxn>
                  <a:cxn ang="0">
                    <a:pos x="206" y="35"/>
                  </a:cxn>
                  <a:cxn ang="0">
                    <a:pos x="308" y="4"/>
                  </a:cxn>
                  <a:cxn ang="0">
                    <a:pos x="580" y="395"/>
                  </a:cxn>
                  <a:cxn ang="0">
                    <a:pos x="526" y="500"/>
                  </a:cxn>
                  <a:cxn ang="0">
                    <a:pos x="425" y="563"/>
                  </a:cxn>
                  <a:cxn ang="0">
                    <a:pos x="302" y="563"/>
                  </a:cxn>
                  <a:cxn ang="0">
                    <a:pos x="202" y="500"/>
                  </a:cxn>
                  <a:cxn ang="0">
                    <a:pos x="147" y="395"/>
                  </a:cxn>
                  <a:cxn ang="0">
                    <a:pos x="145" y="432"/>
                  </a:cxn>
                  <a:cxn ang="0">
                    <a:pos x="169" y="502"/>
                  </a:cxn>
                  <a:cxn ang="0">
                    <a:pos x="258" y="591"/>
                  </a:cxn>
                  <a:cxn ang="0">
                    <a:pos x="330" y="615"/>
                  </a:cxn>
                  <a:cxn ang="0">
                    <a:pos x="396" y="615"/>
                  </a:cxn>
                  <a:cxn ang="0">
                    <a:pos x="468" y="591"/>
                  </a:cxn>
                  <a:cxn ang="0">
                    <a:pos x="557" y="502"/>
                  </a:cxn>
                  <a:cxn ang="0">
                    <a:pos x="581" y="432"/>
                  </a:cxn>
                  <a:cxn ang="0">
                    <a:pos x="240" y="189"/>
                  </a:cxn>
                  <a:cxn ang="0">
                    <a:pos x="203" y="200"/>
                  </a:cxn>
                  <a:cxn ang="0">
                    <a:pos x="179" y="230"/>
                  </a:cxn>
                  <a:cxn ang="0">
                    <a:pos x="174" y="269"/>
                  </a:cxn>
                  <a:cxn ang="0">
                    <a:pos x="193" y="303"/>
                  </a:cxn>
                  <a:cxn ang="0">
                    <a:pos x="227" y="321"/>
                  </a:cxn>
                  <a:cxn ang="0">
                    <a:pos x="266" y="317"/>
                  </a:cxn>
                  <a:cxn ang="0">
                    <a:pos x="295" y="293"/>
                  </a:cxn>
                  <a:cxn ang="0">
                    <a:pos x="307" y="255"/>
                  </a:cxn>
                  <a:cxn ang="0">
                    <a:pos x="295" y="219"/>
                  </a:cxn>
                  <a:cxn ang="0">
                    <a:pos x="266" y="194"/>
                  </a:cxn>
                  <a:cxn ang="0">
                    <a:pos x="480" y="190"/>
                  </a:cxn>
                  <a:cxn ang="0">
                    <a:pos x="444" y="204"/>
                  </a:cxn>
                  <a:cxn ang="0">
                    <a:pos x="423" y="236"/>
                  </a:cxn>
                  <a:cxn ang="0">
                    <a:pos x="423" y="275"/>
                  </a:cxn>
                  <a:cxn ang="0">
                    <a:pos x="444" y="308"/>
                  </a:cxn>
                  <a:cxn ang="0">
                    <a:pos x="480" y="322"/>
                  </a:cxn>
                  <a:cxn ang="0">
                    <a:pos x="518" y="315"/>
                  </a:cxn>
                  <a:cxn ang="0">
                    <a:pos x="546" y="288"/>
                  </a:cxn>
                  <a:cxn ang="0">
                    <a:pos x="553" y="249"/>
                  </a:cxn>
                  <a:cxn ang="0">
                    <a:pos x="538" y="214"/>
                  </a:cxn>
                  <a:cxn ang="0">
                    <a:pos x="506" y="192"/>
                  </a:cxn>
                </a:cxnLst>
                <a:rect l="0" t="0" r="r" b="b"/>
                <a:pathLst>
                  <a:path w="727" h="727">
                    <a:moveTo>
                      <a:pt x="363" y="0"/>
                    </a:moveTo>
                    <a:lnTo>
                      <a:pt x="382" y="0"/>
                    </a:lnTo>
                    <a:lnTo>
                      <a:pt x="401" y="1"/>
                    </a:lnTo>
                    <a:lnTo>
                      <a:pt x="418" y="4"/>
                    </a:lnTo>
                    <a:lnTo>
                      <a:pt x="436" y="7"/>
                    </a:lnTo>
                    <a:lnTo>
                      <a:pt x="454" y="11"/>
                    </a:lnTo>
                    <a:lnTo>
                      <a:pt x="472" y="16"/>
                    </a:lnTo>
                    <a:lnTo>
                      <a:pt x="488" y="22"/>
                    </a:lnTo>
                    <a:lnTo>
                      <a:pt x="505" y="28"/>
                    </a:lnTo>
                    <a:lnTo>
                      <a:pt x="521" y="35"/>
                    </a:lnTo>
                    <a:lnTo>
                      <a:pt x="536" y="44"/>
                    </a:lnTo>
                    <a:lnTo>
                      <a:pt x="552" y="52"/>
                    </a:lnTo>
                    <a:lnTo>
                      <a:pt x="566" y="61"/>
                    </a:lnTo>
                    <a:lnTo>
                      <a:pt x="581" y="72"/>
                    </a:lnTo>
                    <a:lnTo>
                      <a:pt x="595" y="82"/>
                    </a:lnTo>
                    <a:lnTo>
                      <a:pt x="607" y="94"/>
                    </a:lnTo>
                    <a:lnTo>
                      <a:pt x="620" y="106"/>
                    </a:lnTo>
                    <a:lnTo>
                      <a:pt x="632" y="119"/>
                    </a:lnTo>
                    <a:lnTo>
                      <a:pt x="644" y="131"/>
                    </a:lnTo>
                    <a:lnTo>
                      <a:pt x="654" y="146"/>
                    </a:lnTo>
                    <a:lnTo>
                      <a:pt x="664" y="159"/>
                    </a:lnTo>
                    <a:lnTo>
                      <a:pt x="674" y="174"/>
                    </a:lnTo>
                    <a:lnTo>
                      <a:pt x="682" y="190"/>
                    </a:lnTo>
                    <a:lnTo>
                      <a:pt x="690" y="205"/>
                    </a:lnTo>
                    <a:lnTo>
                      <a:pt x="698" y="221"/>
                    </a:lnTo>
                    <a:lnTo>
                      <a:pt x="704" y="238"/>
                    </a:lnTo>
                    <a:lnTo>
                      <a:pt x="710" y="254"/>
                    </a:lnTo>
                    <a:lnTo>
                      <a:pt x="715" y="272"/>
                    </a:lnTo>
                    <a:lnTo>
                      <a:pt x="719" y="290"/>
                    </a:lnTo>
                    <a:lnTo>
                      <a:pt x="723" y="308"/>
                    </a:lnTo>
                    <a:lnTo>
                      <a:pt x="725" y="325"/>
                    </a:lnTo>
                    <a:lnTo>
                      <a:pt x="726" y="344"/>
                    </a:lnTo>
                    <a:lnTo>
                      <a:pt x="727" y="363"/>
                    </a:lnTo>
                    <a:lnTo>
                      <a:pt x="726" y="382"/>
                    </a:lnTo>
                    <a:lnTo>
                      <a:pt x="725" y="400"/>
                    </a:lnTo>
                    <a:lnTo>
                      <a:pt x="723" y="418"/>
                    </a:lnTo>
                    <a:lnTo>
                      <a:pt x="719" y="436"/>
                    </a:lnTo>
                    <a:lnTo>
                      <a:pt x="715" y="453"/>
                    </a:lnTo>
                    <a:lnTo>
                      <a:pt x="710" y="471"/>
                    </a:lnTo>
                    <a:lnTo>
                      <a:pt x="704" y="488"/>
                    </a:lnTo>
                    <a:lnTo>
                      <a:pt x="698" y="505"/>
                    </a:lnTo>
                    <a:lnTo>
                      <a:pt x="690" y="520"/>
                    </a:lnTo>
                    <a:lnTo>
                      <a:pt x="683" y="536"/>
                    </a:lnTo>
                    <a:lnTo>
                      <a:pt x="674" y="551"/>
                    </a:lnTo>
                    <a:lnTo>
                      <a:pt x="664" y="566"/>
                    </a:lnTo>
                    <a:lnTo>
                      <a:pt x="654" y="581"/>
                    </a:lnTo>
                    <a:lnTo>
                      <a:pt x="644" y="594"/>
                    </a:lnTo>
                    <a:lnTo>
                      <a:pt x="632" y="607"/>
                    </a:lnTo>
                    <a:lnTo>
                      <a:pt x="620" y="620"/>
                    </a:lnTo>
                    <a:lnTo>
                      <a:pt x="607" y="632"/>
                    </a:lnTo>
                    <a:lnTo>
                      <a:pt x="595" y="643"/>
                    </a:lnTo>
                    <a:lnTo>
                      <a:pt x="581" y="654"/>
                    </a:lnTo>
                    <a:lnTo>
                      <a:pt x="566" y="664"/>
                    </a:lnTo>
                    <a:lnTo>
                      <a:pt x="552" y="673"/>
                    </a:lnTo>
                    <a:lnTo>
                      <a:pt x="536" y="683"/>
                    </a:lnTo>
                    <a:lnTo>
                      <a:pt x="521" y="690"/>
                    </a:lnTo>
                    <a:lnTo>
                      <a:pt x="505" y="697"/>
                    </a:lnTo>
                    <a:lnTo>
                      <a:pt x="488" y="704"/>
                    </a:lnTo>
                    <a:lnTo>
                      <a:pt x="472" y="710"/>
                    </a:lnTo>
                    <a:lnTo>
                      <a:pt x="454" y="715"/>
                    </a:lnTo>
                    <a:lnTo>
                      <a:pt x="436" y="719"/>
                    </a:lnTo>
                    <a:lnTo>
                      <a:pt x="418" y="722"/>
                    </a:lnTo>
                    <a:lnTo>
                      <a:pt x="401" y="724"/>
                    </a:lnTo>
                    <a:lnTo>
                      <a:pt x="382" y="726"/>
                    </a:lnTo>
                    <a:lnTo>
                      <a:pt x="363" y="727"/>
                    </a:lnTo>
                    <a:lnTo>
                      <a:pt x="344" y="726"/>
                    </a:lnTo>
                    <a:lnTo>
                      <a:pt x="326" y="724"/>
                    </a:lnTo>
                    <a:lnTo>
                      <a:pt x="308" y="722"/>
                    </a:lnTo>
                    <a:lnTo>
                      <a:pt x="290" y="719"/>
                    </a:lnTo>
                    <a:lnTo>
                      <a:pt x="272" y="715"/>
                    </a:lnTo>
                    <a:lnTo>
                      <a:pt x="255" y="710"/>
                    </a:lnTo>
                    <a:lnTo>
                      <a:pt x="238" y="704"/>
                    </a:lnTo>
                    <a:lnTo>
                      <a:pt x="221" y="697"/>
                    </a:lnTo>
                    <a:lnTo>
                      <a:pt x="206" y="690"/>
                    </a:lnTo>
                    <a:lnTo>
                      <a:pt x="190" y="683"/>
                    </a:lnTo>
                    <a:lnTo>
                      <a:pt x="174" y="673"/>
                    </a:lnTo>
                    <a:lnTo>
                      <a:pt x="160" y="664"/>
                    </a:lnTo>
                    <a:lnTo>
                      <a:pt x="146" y="654"/>
                    </a:lnTo>
                    <a:lnTo>
                      <a:pt x="132" y="643"/>
                    </a:lnTo>
                    <a:lnTo>
                      <a:pt x="119" y="632"/>
                    </a:lnTo>
                    <a:lnTo>
                      <a:pt x="107" y="620"/>
                    </a:lnTo>
                    <a:lnTo>
                      <a:pt x="94" y="607"/>
                    </a:lnTo>
                    <a:lnTo>
                      <a:pt x="83" y="594"/>
                    </a:lnTo>
                    <a:lnTo>
                      <a:pt x="72" y="581"/>
                    </a:lnTo>
                    <a:lnTo>
                      <a:pt x="62" y="566"/>
                    </a:lnTo>
                    <a:lnTo>
                      <a:pt x="52" y="551"/>
                    </a:lnTo>
                    <a:lnTo>
                      <a:pt x="44" y="536"/>
                    </a:lnTo>
                    <a:lnTo>
                      <a:pt x="36" y="520"/>
                    </a:lnTo>
                    <a:lnTo>
                      <a:pt x="28" y="505"/>
                    </a:lnTo>
                    <a:lnTo>
                      <a:pt x="22" y="488"/>
                    </a:lnTo>
                    <a:lnTo>
                      <a:pt x="16" y="471"/>
                    </a:lnTo>
                    <a:lnTo>
                      <a:pt x="12" y="453"/>
                    </a:lnTo>
                    <a:lnTo>
                      <a:pt x="8" y="436"/>
                    </a:lnTo>
                    <a:lnTo>
                      <a:pt x="4" y="418"/>
                    </a:lnTo>
                    <a:lnTo>
                      <a:pt x="1" y="400"/>
                    </a:lnTo>
                    <a:lnTo>
                      <a:pt x="0" y="382"/>
                    </a:lnTo>
                    <a:lnTo>
                      <a:pt x="0" y="363"/>
                    </a:lnTo>
                    <a:lnTo>
                      <a:pt x="0" y="344"/>
                    </a:lnTo>
                    <a:lnTo>
                      <a:pt x="1" y="325"/>
                    </a:lnTo>
                    <a:lnTo>
                      <a:pt x="4" y="308"/>
                    </a:lnTo>
                    <a:lnTo>
                      <a:pt x="8" y="290"/>
                    </a:lnTo>
                    <a:lnTo>
                      <a:pt x="12" y="272"/>
                    </a:lnTo>
                    <a:lnTo>
                      <a:pt x="16" y="254"/>
                    </a:lnTo>
                    <a:lnTo>
                      <a:pt x="22" y="238"/>
                    </a:lnTo>
                    <a:lnTo>
                      <a:pt x="28" y="221"/>
                    </a:lnTo>
                    <a:lnTo>
                      <a:pt x="36" y="205"/>
                    </a:lnTo>
                    <a:lnTo>
                      <a:pt x="44" y="190"/>
                    </a:lnTo>
                    <a:lnTo>
                      <a:pt x="52" y="174"/>
                    </a:lnTo>
                    <a:lnTo>
                      <a:pt x="62" y="159"/>
                    </a:lnTo>
                    <a:lnTo>
                      <a:pt x="72" y="146"/>
                    </a:lnTo>
                    <a:lnTo>
                      <a:pt x="83" y="131"/>
                    </a:lnTo>
                    <a:lnTo>
                      <a:pt x="94" y="119"/>
                    </a:lnTo>
                    <a:lnTo>
                      <a:pt x="107" y="106"/>
                    </a:lnTo>
                    <a:lnTo>
                      <a:pt x="119" y="94"/>
                    </a:lnTo>
                    <a:lnTo>
                      <a:pt x="132" y="82"/>
                    </a:lnTo>
                    <a:lnTo>
                      <a:pt x="146" y="72"/>
                    </a:lnTo>
                    <a:lnTo>
                      <a:pt x="160" y="61"/>
                    </a:lnTo>
                    <a:lnTo>
                      <a:pt x="174" y="52"/>
                    </a:lnTo>
                    <a:lnTo>
                      <a:pt x="190" y="44"/>
                    </a:lnTo>
                    <a:lnTo>
                      <a:pt x="206" y="35"/>
                    </a:lnTo>
                    <a:lnTo>
                      <a:pt x="221" y="28"/>
                    </a:lnTo>
                    <a:lnTo>
                      <a:pt x="238" y="22"/>
                    </a:lnTo>
                    <a:lnTo>
                      <a:pt x="255" y="16"/>
                    </a:lnTo>
                    <a:lnTo>
                      <a:pt x="272" y="11"/>
                    </a:lnTo>
                    <a:lnTo>
                      <a:pt x="290" y="7"/>
                    </a:lnTo>
                    <a:lnTo>
                      <a:pt x="308" y="4"/>
                    </a:lnTo>
                    <a:lnTo>
                      <a:pt x="326" y="1"/>
                    </a:lnTo>
                    <a:lnTo>
                      <a:pt x="344" y="0"/>
                    </a:lnTo>
                    <a:lnTo>
                      <a:pt x="363" y="0"/>
                    </a:lnTo>
                    <a:lnTo>
                      <a:pt x="363" y="0"/>
                    </a:lnTo>
                    <a:close/>
                    <a:moveTo>
                      <a:pt x="583" y="374"/>
                    </a:moveTo>
                    <a:lnTo>
                      <a:pt x="580" y="395"/>
                    </a:lnTo>
                    <a:lnTo>
                      <a:pt x="575" y="415"/>
                    </a:lnTo>
                    <a:lnTo>
                      <a:pt x="567" y="434"/>
                    </a:lnTo>
                    <a:lnTo>
                      <a:pt x="559" y="452"/>
                    </a:lnTo>
                    <a:lnTo>
                      <a:pt x="550" y="469"/>
                    </a:lnTo>
                    <a:lnTo>
                      <a:pt x="538" y="486"/>
                    </a:lnTo>
                    <a:lnTo>
                      <a:pt x="526" y="500"/>
                    </a:lnTo>
                    <a:lnTo>
                      <a:pt x="511" y="515"/>
                    </a:lnTo>
                    <a:lnTo>
                      <a:pt x="497" y="527"/>
                    </a:lnTo>
                    <a:lnTo>
                      <a:pt x="480" y="539"/>
                    </a:lnTo>
                    <a:lnTo>
                      <a:pt x="462" y="548"/>
                    </a:lnTo>
                    <a:lnTo>
                      <a:pt x="444" y="557"/>
                    </a:lnTo>
                    <a:lnTo>
                      <a:pt x="425" y="563"/>
                    </a:lnTo>
                    <a:lnTo>
                      <a:pt x="405" y="568"/>
                    </a:lnTo>
                    <a:lnTo>
                      <a:pt x="384" y="571"/>
                    </a:lnTo>
                    <a:lnTo>
                      <a:pt x="363" y="572"/>
                    </a:lnTo>
                    <a:lnTo>
                      <a:pt x="342" y="571"/>
                    </a:lnTo>
                    <a:lnTo>
                      <a:pt x="321" y="568"/>
                    </a:lnTo>
                    <a:lnTo>
                      <a:pt x="302" y="563"/>
                    </a:lnTo>
                    <a:lnTo>
                      <a:pt x="283" y="557"/>
                    </a:lnTo>
                    <a:lnTo>
                      <a:pt x="264" y="548"/>
                    </a:lnTo>
                    <a:lnTo>
                      <a:pt x="246" y="539"/>
                    </a:lnTo>
                    <a:lnTo>
                      <a:pt x="231" y="527"/>
                    </a:lnTo>
                    <a:lnTo>
                      <a:pt x="215" y="515"/>
                    </a:lnTo>
                    <a:lnTo>
                      <a:pt x="202" y="500"/>
                    </a:lnTo>
                    <a:lnTo>
                      <a:pt x="188" y="486"/>
                    </a:lnTo>
                    <a:lnTo>
                      <a:pt x="176" y="469"/>
                    </a:lnTo>
                    <a:lnTo>
                      <a:pt x="167" y="452"/>
                    </a:lnTo>
                    <a:lnTo>
                      <a:pt x="159" y="434"/>
                    </a:lnTo>
                    <a:lnTo>
                      <a:pt x="151" y="415"/>
                    </a:lnTo>
                    <a:lnTo>
                      <a:pt x="147" y="395"/>
                    </a:lnTo>
                    <a:lnTo>
                      <a:pt x="144" y="374"/>
                    </a:lnTo>
                    <a:lnTo>
                      <a:pt x="143" y="386"/>
                    </a:lnTo>
                    <a:lnTo>
                      <a:pt x="143" y="397"/>
                    </a:lnTo>
                    <a:lnTo>
                      <a:pt x="143" y="409"/>
                    </a:lnTo>
                    <a:lnTo>
                      <a:pt x="144" y="420"/>
                    </a:lnTo>
                    <a:lnTo>
                      <a:pt x="145" y="432"/>
                    </a:lnTo>
                    <a:lnTo>
                      <a:pt x="147" y="442"/>
                    </a:lnTo>
                    <a:lnTo>
                      <a:pt x="149" y="452"/>
                    </a:lnTo>
                    <a:lnTo>
                      <a:pt x="153" y="463"/>
                    </a:lnTo>
                    <a:lnTo>
                      <a:pt x="156" y="473"/>
                    </a:lnTo>
                    <a:lnTo>
                      <a:pt x="160" y="484"/>
                    </a:lnTo>
                    <a:lnTo>
                      <a:pt x="169" y="502"/>
                    </a:lnTo>
                    <a:lnTo>
                      <a:pt x="181" y="521"/>
                    </a:lnTo>
                    <a:lnTo>
                      <a:pt x="193" y="538"/>
                    </a:lnTo>
                    <a:lnTo>
                      <a:pt x="207" y="554"/>
                    </a:lnTo>
                    <a:lnTo>
                      <a:pt x="223" y="568"/>
                    </a:lnTo>
                    <a:lnTo>
                      <a:pt x="240" y="581"/>
                    </a:lnTo>
                    <a:lnTo>
                      <a:pt x="258" y="591"/>
                    </a:lnTo>
                    <a:lnTo>
                      <a:pt x="278" y="600"/>
                    </a:lnTo>
                    <a:lnTo>
                      <a:pt x="287" y="605"/>
                    </a:lnTo>
                    <a:lnTo>
                      <a:pt x="297" y="608"/>
                    </a:lnTo>
                    <a:lnTo>
                      <a:pt x="308" y="611"/>
                    </a:lnTo>
                    <a:lnTo>
                      <a:pt x="318" y="614"/>
                    </a:lnTo>
                    <a:lnTo>
                      <a:pt x="330" y="615"/>
                    </a:lnTo>
                    <a:lnTo>
                      <a:pt x="340" y="617"/>
                    </a:lnTo>
                    <a:lnTo>
                      <a:pt x="352" y="618"/>
                    </a:lnTo>
                    <a:lnTo>
                      <a:pt x="363" y="618"/>
                    </a:lnTo>
                    <a:lnTo>
                      <a:pt x="375" y="618"/>
                    </a:lnTo>
                    <a:lnTo>
                      <a:pt x="386" y="617"/>
                    </a:lnTo>
                    <a:lnTo>
                      <a:pt x="396" y="615"/>
                    </a:lnTo>
                    <a:lnTo>
                      <a:pt x="408" y="614"/>
                    </a:lnTo>
                    <a:lnTo>
                      <a:pt x="418" y="611"/>
                    </a:lnTo>
                    <a:lnTo>
                      <a:pt x="429" y="608"/>
                    </a:lnTo>
                    <a:lnTo>
                      <a:pt x="439" y="605"/>
                    </a:lnTo>
                    <a:lnTo>
                      <a:pt x="449" y="600"/>
                    </a:lnTo>
                    <a:lnTo>
                      <a:pt x="468" y="591"/>
                    </a:lnTo>
                    <a:lnTo>
                      <a:pt x="486" y="581"/>
                    </a:lnTo>
                    <a:lnTo>
                      <a:pt x="504" y="568"/>
                    </a:lnTo>
                    <a:lnTo>
                      <a:pt x="519" y="554"/>
                    </a:lnTo>
                    <a:lnTo>
                      <a:pt x="533" y="538"/>
                    </a:lnTo>
                    <a:lnTo>
                      <a:pt x="547" y="521"/>
                    </a:lnTo>
                    <a:lnTo>
                      <a:pt x="557" y="502"/>
                    </a:lnTo>
                    <a:lnTo>
                      <a:pt x="566" y="484"/>
                    </a:lnTo>
                    <a:lnTo>
                      <a:pt x="571" y="473"/>
                    </a:lnTo>
                    <a:lnTo>
                      <a:pt x="574" y="463"/>
                    </a:lnTo>
                    <a:lnTo>
                      <a:pt x="577" y="452"/>
                    </a:lnTo>
                    <a:lnTo>
                      <a:pt x="579" y="442"/>
                    </a:lnTo>
                    <a:lnTo>
                      <a:pt x="581" y="432"/>
                    </a:lnTo>
                    <a:lnTo>
                      <a:pt x="583" y="420"/>
                    </a:lnTo>
                    <a:lnTo>
                      <a:pt x="583" y="409"/>
                    </a:lnTo>
                    <a:lnTo>
                      <a:pt x="584" y="397"/>
                    </a:lnTo>
                    <a:lnTo>
                      <a:pt x="583" y="386"/>
                    </a:lnTo>
                    <a:lnTo>
                      <a:pt x="583" y="374"/>
                    </a:lnTo>
                    <a:close/>
                    <a:moveTo>
                      <a:pt x="240" y="189"/>
                    </a:moveTo>
                    <a:lnTo>
                      <a:pt x="233" y="190"/>
                    </a:lnTo>
                    <a:lnTo>
                      <a:pt x="227" y="191"/>
                    </a:lnTo>
                    <a:lnTo>
                      <a:pt x="220" y="192"/>
                    </a:lnTo>
                    <a:lnTo>
                      <a:pt x="214" y="194"/>
                    </a:lnTo>
                    <a:lnTo>
                      <a:pt x="208" y="197"/>
                    </a:lnTo>
                    <a:lnTo>
                      <a:pt x="203" y="200"/>
                    </a:lnTo>
                    <a:lnTo>
                      <a:pt x="197" y="204"/>
                    </a:lnTo>
                    <a:lnTo>
                      <a:pt x="193" y="208"/>
                    </a:lnTo>
                    <a:lnTo>
                      <a:pt x="188" y="214"/>
                    </a:lnTo>
                    <a:lnTo>
                      <a:pt x="185" y="219"/>
                    </a:lnTo>
                    <a:lnTo>
                      <a:pt x="182" y="224"/>
                    </a:lnTo>
                    <a:lnTo>
                      <a:pt x="179" y="230"/>
                    </a:lnTo>
                    <a:lnTo>
                      <a:pt x="176" y="236"/>
                    </a:lnTo>
                    <a:lnTo>
                      <a:pt x="174" y="243"/>
                    </a:lnTo>
                    <a:lnTo>
                      <a:pt x="173" y="249"/>
                    </a:lnTo>
                    <a:lnTo>
                      <a:pt x="173" y="255"/>
                    </a:lnTo>
                    <a:lnTo>
                      <a:pt x="173" y="263"/>
                    </a:lnTo>
                    <a:lnTo>
                      <a:pt x="174" y="269"/>
                    </a:lnTo>
                    <a:lnTo>
                      <a:pt x="176" y="275"/>
                    </a:lnTo>
                    <a:lnTo>
                      <a:pt x="179" y="281"/>
                    </a:lnTo>
                    <a:lnTo>
                      <a:pt x="182" y="288"/>
                    </a:lnTo>
                    <a:lnTo>
                      <a:pt x="185" y="293"/>
                    </a:lnTo>
                    <a:lnTo>
                      <a:pt x="188" y="298"/>
                    </a:lnTo>
                    <a:lnTo>
                      <a:pt x="193" y="303"/>
                    </a:lnTo>
                    <a:lnTo>
                      <a:pt x="197" y="308"/>
                    </a:lnTo>
                    <a:lnTo>
                      <a:pt x="203" y="312"/>
                    </a:lnTo>
                    <a:lnTo>
                      <a:pt x="208" y="315"/>
                    </a:lnTo>
                    <a:lnTo>
                      <a:pt x="214" y="317"/>
                    </a:lnTo>
                    <a:lnTo>
                      <a:pt x="220" y="320"/>
                    </a:lnTo>
                    <a:lnTo>
                      <a:pt x="227" y="321"/>
                    </a:lnTo>
                    <a:lnTo>
                      <a:pt x="233" y="322"/>
                    </a:lnTo>
                    <a:lnTo>
                      <a:pt x="240" y="322"/>
                    </a:lnTo>
                    <a:lnTo>
                      <a:pt x="246" y="322"/>
                    </a:lnTo>
                    <a:lnTo>
                      <a:pt x="254" y="321"/>
                    </a:lnTo>
                    <a:lnTo>
                      <a:pt x="260" y="320"/>
                    </a:lnTo>
                    <a:lnTo>
                      <a:pt x="266" y="317"/>
                    </a:lnTo>
                    <a:lnTo>
                      <a:pt x="271" y="315"/>
                    </a:lnTo>
                    <a:lnTo>
                      <a:pt x="278" y="312"/>
                    </a:lnTo>
                    <a:lnTo>
                      <a:pt x="283" y="308"/>
                    </a:lnTo>
                    <a:lnTo>
                      <a:pt x="287" y="303"/>
                    </a:lnTo>
                    <a:lnTo>
                      <a:pt x="291" y="298"/>
                    </a:lnTo>
                    <a:lnTo>
                      <a:pt x="295" y="293"/>
                    </a:lnTo>
                    <a:lnTo>
                      <a:pt x="298" y="288"/>
                    </a:lnTo>
                    <a:lnTo>
                      <a:pt x="302" y="281"/>
                    </a:lnTo>
                    <a:lnTo>
                      <a:pt x="304" y="275"/>
                    </a:lnTo>
                    <a:lnTo>
                      <a:pt x="306" y="269"/>
                    </a:lnTo>
                    <a:lnTo>
                      <a:pt x="306" y="263"/>
                    </a:lnTo>
                    <a:lnTo>
                      <a:pt x="307" y="255"/>
                    </a:lnTo>
                    <a:lnTo>
                      <a:pt x="306" y="249"/>
                    </a:lnTo>
                    <a:lnTo>
                      <a:pt x="306" y="243"/>
                    </a:lnTo>
                    <a:lnTo>
                      <a:pt x="304" y="236"/>
                    </a:lnTo>
                    <a:lnTo>
                      <a:pt x="302" y="230"/>
                    </a:lnTo>
                    <a:lnTo>
                      <a:pt x="298" y="224"/>
                    </a:lnTo>
                    <a:lnTo>
                      <a:pt x="295" y="219"/>
                    </a:lnTo>
                    <a:lnTo>
                      <a:pt x="291" y="214"/>
                    </a:lnTo>
                    <a:lnTo>
                      <a:pt x="287" y="208"/>
                    </a:lnTo>
                    <a:lnTo>
                      <a:pt x="283" y="204"/>
                    </a:lnTo>
                    <a:lnTo>
                      <a:pt x="278" y="200"/>
                    </a:lnTo>
                    <a:lnTo>
                      <a:pt x="271" y="197"/>
                    </a:lnTo>
                    <a:lnTo>
                      <a:pt x="266" y="194"/>
                    </a:lnTo>
                    <a:lnTo>
                      <a:pt x="260" y="192"/>
                    </a:lnTo>
                    <a:lnTo>
                      <a:pt x="254" y="191"/>
                    </a:lnTo>
                    <a:lnTo>
                      <a:pt x="246" y="190"/>
                    </a:lnTo>
                    <a:lnTo>
                      <a:pt x="240" y="189"/>
                    </a:lnTo>
                    <a:close/>
                    <a:moveTo>
                      <a:pt x="486" y="189"/>
                    </a:moveTo>
                    <a:lnTo>
                      <a:pt x="480" y="190"/>
                    </a:lnTo>
                    <a:lnTo>
                      <a:pt x="473" y="191"/>
                    </a:lnTo>
                    <a:lnTo>
                      <a:pt x="466" y="192"/>
                    </a:lnTo>
                    <a:lnTo>
                      <a:pt x="460" y="194"/>
                    </a:lnTo>
                    <a:lnTo>
                      <a:pt x="455" y="197"/>
                    </a:lnTo>
                    <a:lnTo>
                      <a:pt x="450" y="200"/>
                    </a:lnTo>
                    <a:lnTo>
                      <a:pt x="444" y="204"/>
                    </a:lnTo>
                    <a:lnTo>
                      <a:pt x="439" y="208"/>
                    </a:lnTo>
                    <a:lnTo>
                      <a:pt x="435" y="214"/>
                    </a:lnTo>
                    <a:lnTo>
                      <a:pt x="431" y="219"/>
                    </a:lnTo>
                    <a:lnTo>
                      <a:pt x="428" y="224"/>
                    </a:lnTo>
                    <a:lnTo>
                      <a:pt x="425" y="230"/>
                    </a:lnTo>
                    <a:lnTo>
                      <a:pt x="423" y="236"/>
                    </a:lnTo>
                    <a:lnTo>
                      <a:pt x="421" y="243"/>
                    </a:lnTo>
                    <a:lnTo>
                      <a:pt x="420" y="249"/>
                    </a:lnTo>
                    <a:lnTo>
                      <a:pt x="419" y="255"/>
                    </a:lnTo>
                    <a:lnTo>
                      <a:pt x="420" y="263"/>
                    </a:lnTo>
                    <a:lnTo>
                      <a:pt x="421" y="269"/>
                    </a:lnTo>
                    <a:lnTo>
                      <a:pt x="423" y="275"/>
                    </a:lnTo>
                    <a:lnTo>
                      <a:pt x="425" y="281"/>
                    </a:lnTo>
                    <a:lnTo>
                      <a:pt x="428" y="288"/>
                    </a:lnTo>
                    <a:lnTo>
                      <a:pt x="431" y="293"/>
                    </a:lnTo>
                    <a:lnTo>
                      <a:pt x="435" y="298"/>
                    </a:lnTo>
                    <a:lnTo>
                      <a:pt x="439" y="303"/>
                    </a:lnTo>
                    <a:lnTo>
                      <a:pt x="444" y="308"/>
                    </a:lnTo>
                    <a:lnTo>
                      <a:pt x="450" y="312"/>
                    </a:lnTo>
                    <a:lnTo>
                      <a:pt x="455" y="315"/>
                    </a:lnTo>
                    <a:lnTo>
                      <a:pt x="460" y="317"/>
                    </a:lnTo>
                    <a:lnTo>
                      <a:pt x="466" y="320"/>
                    </a:lnTo>
                    <a:lnTo>
                      <a:pt x="473" y="321"/>
                    </a:lnTo>
                    <a:lnTo>
                      <a:pt x="480" y="322"/>
                    </a:lnTo>
                    <a:lnTo>
                      <a:pt x="486" y="322"/>
                    </a:lnTo>
                    <a:lnTo>
                      <a:pt x="493" y="322"/>
                    </a:lnTo>
                    <a:lnTo>
                      <a:pt x="500" y="321"/>
                    </a:lnTo>
                    <a:lnTo>
                      <a:pt x="506" y="320"/>
                    </a:lnTo>
                    <a:lnTo>
                      <a:pt x="512" y="317"/>
                    </a:lnTo>
                    <a:lnTo>
                      <a:pt x="518" y="315"/>
                    </a:lnTo>
                    <a:lnTo>
                      <a:pt x="524" y="312"/>
                    </a:lnTo>
                    <a:lnTo>
                      <a:pt x="529" y="308"/>
                    </a:lnTo>
                    <a:lnTo>
                      <a:pt x="534" y="303"/>
                    </a:lnTo>
                    <a:lnTo>
                      <a:pt x="538" y="298"/>
                    </a:lnTo>
                    <a:lnTo>
                      <a:pt x="541" y="293"/>
                    </a:lnTo>
                    <a:lnTo>
                      <a:pt x="546" y="288"/>
                    </a:lnTo>
                    <a:lnTo>
                      <a:pt x="548" y="281"/>
                    </a:lnTo>
                    <a:lnTo>
                      <a:pt x="550" y="275"/>
                    </a:lnTo>
                    <a:lnTo>
                      <a:pt x="552" y="269"/>
                    </a:lnTo>
                    <a:lnTo>
                      <a:pt x="553" y="263"/>
                    </a:lnTo>
                    <a:lnTo>
                      <a:pt x="553" y="255"/>
                    </a:lnTo>
                    <a:lnTo>
                      <a:pt x="553" y="249"/>
                    </a:lnTo>
                    <a:lnTo>
                      <a:pt x="552" y="243"/>
                    </a:lnTo>
                    <a:lnTo>
                      <a:pt x="550" y="236"/>
                    </a:lnTo>
                    <a:lnTo>
                      <a:pt x="548" y="230"/>
                    </a:lnTo>
                    <a:lnTo>
                      <a:pt x="546" y="224"/>
                    </a:lnTo>
                    <a:lnTo>
                      <a:pt x="541" y="219"/>
                    </a:lnTo>
                    <a:lnTo>
                      <a:pt x="538" y="214"/>
                    </a:lnTo>
                    <a:lnTo>
                      <a:pt x="534" y="208"/>
                    </a:lnTo>
                    <a:lnTo>
                      <a:pt x="529" y="204"/>
                    </a:lnTo>
                    <a:lnTo>
                      <a:pt x="524" y="200"/>
                    </a:lnTo>
                    <a:lnTo>
                      <a:pt x="518" y="197"/>
                    </a:lnTo>
                    <a:lnTo>
                      <a:pt x="512" y="194"/>
                    </a:lnTo>
                    <a:lnTo>
                      <a:pt x="506" y="192"/>
                    </a:lnTo>
                    <a:lnTo>
                      <a:pt x="500" y="191"/>
                    </a:lnTo>
                    <a:lnTo>
                      <a:pt x="493" y="190"/>
                    </a:lnTo>
                    <a:lnTo>
                      <a:pt x="486" y="189"/>
                    </a:lnTo>
                    <a:close/>
                  </a:path>
                </a:pathLst>
              </a:custGeom>
              <a:solidFill>
                <a:srgbClr val="0C9CD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09" name="Freeform 141"/>
              <p:cNvSpPr>
                <a:spLocks/>
              </p:cNvSpPr>
              <p:nvPr/>
            </p:nvSpPr>
            <p:spPr bwMode="auto">
              <a:xfrm>
                <a:off x="2545" y="2837"/>
                <a:ext cx="79" cy="77"/>
              </a:xfrm>
              <a:custGeom>
                <a:avLst/>
                <a:gdLst/>
                <a:ahLst/>
                <a:cxnLst>
                  <a:cxn ang="0">
                    <a:pos x="264" y="195"/>
                  </a:cxn>
                  <a:cxn ang="0">
                    <a:pos x="281" y="199"/>
                  </a:cxn>
                  <a:cxn ang="0">
                    <a:pos x="284" y="69"/>
                  </a:cxn>
                  <a:cxn ang="0">
                    <a:pos x="121" y="256"/>
                  </a:cxn>
                  <a:cxn ang="0">
                    <a:pos x="122" y="260"/>
                  </a:cxn>
                  <a:cxn ang="0">
                    <a:pos x="121" y="270"/>
                  </a:cxn>
                  <a:cxn ang="0">
                    <a:pos x="116" y="280"/>
                  </a:cxn>
                  <a:cxn ang="0">
                    <a:pos x="104" y="295"/>
                  </a:cxn>
                  <a:cxn ang="0">
                    <a:pos x="84" y="306"/>
                  </a:cxn>
                  <a:cxn ang="0">
                    <a:pos x="60" y="309"/>
                  </a:cxn>
                  <a:cxn ang="0">
                    <a:pos x="36" y="306"/>
                  </a:cxn>
                  <a:cxn ang="0">
                    <a:pos x="17" y="295"/>
                  </a:cxn>
                  <a:cxn ang="0">
                    <a:pos x="4" y="280"/>
                  </a:cxn>
                  <a:cxn ang="0">
                    <a:pos x="1" y="270"/>
                  </a:cxn>
                  <a:cxn ang="0">
                    <a:pos x="0" y="260"/>
                  </a:cxn>
                  <a:cxn ang="0">
                    <a:pos x="1" y="250"/>
                  </a:cxn>
                  <a:cxn ang="0">
                    <a:pos x="6" y="241"/>
                  </a:cxn>
                  <a:cxn ang="0">
                    <a:pos x="21" y="225"/>
                  </a:cxn>
                  <a:cxn ang="0">
                    <a:pos x="41" y="215"/>
                  </a:cxn>
                  <a:cxn ang="0">
                    <a:pos x="60" y="212"/>
                  </a:cxn>
                  <a:cxn ang="0">
                    <a:pos x="79" y="212"/>
                  </a:cxn>
                  <a:cxn ang="0">
                    <a:pos x="88" y="216"/>
                  </a:cxn>
                  <a:cxn ang="0">
                    <a:pos x="317" y="0"/>
                  </a:cxn>
                  <a:cxn ang="0">
                    <a:pos x="317" y="245"/>
                  </a:cxn>
                  <a:cxn ang="0">
                    <a:pos x="315" y="250"/>
                  </a:cxn>
                  <a:cxn ang="0">
                    <a:pos x="312" y="260"/>
                  </a:cxn>
                  <a:cxn ang="0">
                    <a:pos x="305" y="272"/>
                  </a:cxn>
                  <a:cxn ang="0">
                    <a:pos x="288" y="285"/>
                  </a:cxn>
                  <a:cxn ang="0">
                    <a:pos x="266" y="292"/>
                  </a:cxn>
                  <a:cxn ang="0">
                    <a:pos x="242" y="291"/>
                  </a:cxn>
                  <a:cxn ang="0">
                    <a:pos x="221" y="284"/>
                  </a:cxn>
                  <a:cxn ang="0">
                    <a:pos x="204" y="271"/>
                  </a:cxn>
                  <a:cxn ang="0">
                    <a:pos x="197" y="259"/>
                  </a:cxn>
                  <a:cxn ang="0">
                    <a:pos x="195" y="248"/>
                  </a:cxn>
                  <a:cxn ang="0">
                    <a:pos x="195" y="239"/>
                  </a:cxn>
                  <a:cxn ang="0">
                    <a:pos x="197" y="230"/>
                  </a:cxn>
                  <a:cxn ang="0">
                    <a:pos x="204" y="216"/>
                  </a:cxn>
                  <a:cxn ang="0">
                    <a:pos x="221" y="204"/>
                  </a:cxn>
                  <a:cxn ang="0">
                    <a:pos x="242" y="196"/>
                  </a:cxn>
                </a:cxnLst>
                <a:rect l="0" t="0" r="r" b="b"/>
                <a:pathLst>
                  <a:path w="317" h="309">
                    <a:moveTo>
                      <a:pt x="255" y="195"/>
                    </a:moveTo>
                    <a:lnTo>
                      <a:pt x="264" y="195"/>
                    </a:lnTo>
                    <a:lnTo>
                      <a:pt x="273" y="197"/>
                    </a:lnTo>
                    <a:lnTo>
                      <a:pt x="281" y="199"/>
                    </a:lnTo>
                    <a:lnTo>
                      <a:pt x="289" y="204"/>
                    </a:lnTo>
                    <a:lnTo>
                      <a:pt x="284" y="69"/>
                    </a:lnTo>
                    <a:lnTo>
                      <a:pt x="119" y="92"/>
                    </a:lnTo>
                    <a:lnTo>
                      <a:pt x="121" y="256"/>
                    </a:lnTo>
                    <a:lnTo>
                      <a:pt x="122" y="258"/>
                    </a:lnTo>
                    <a:lnTo>
                      <a:pt x="122" y="260"/>
                    </a:lnTo>
                    <a:lnTo>
                      <a:pt x="121" y="265"/>
                    </a:lnTo>
                    <a:lnTo>
                      <a:pt x="121" y="270"/>
                    </a:lnTo>
                    <a:lnTo>
                      <a:pt x="118" y="274"/>
                    </a:lnTo>
                    <a:lnTo>
                      <a:pt x="116" y="280"/>
                    </a:lnTo>
                    <a:lnTo>
                      <a:pt x="111" y="288"/>
                    </a:lnTo>
                    <a:lnTo>
                      <a:pt x="104" y="295"/>
                    </a:lnTo>
                    <a:lnTo>
                      <a:pt x="94" y="300"/>
                    </a:lnTo>
                    <a:lnTo>
                      <a:pt x="84" y="306"/>
                    </a:lnTo>
                    <a:lnTo>
                      <a:pt x="73" y="308"/>
                    </a:lnTo>
                    <a:lnTo>
                      <a:pt x="60" y="309"/>
                    </a:lnTo>
                    <a:lnTo>
                      <a:pt x="48" y="308"/>
                    </a:lnTo>
                    <a:lnTo>
                      <a:pt x="36" y="306"/>
                    </a:lnTo>
                    <a:lnTo>
                      <a:pt x="26" y="300"/>
                    </a:lnTo>
                    <a:lnTo>
                      <a:pt x="17" y="295"/>
                    </a:lnTo>
                    <a:lnTo>
                      <a:pt x="10" y="288"/>
                    </a:lnTo>
                    <a:lnTo>
                      <a:pt x="4" y="280"/>
                    </a:lnTo>
                    <a:lnTo>
                      <a:pt x="2" y="274"/>
                    </a:lnTo>
                    <a:lnTo>
                      <a:pt x="1" y="270"/>
                    </a:lnTo>
                    <a:lnTo>
                      <a:pt x="0" y="265"/>
                    </a:lnTo>
                    <a:lnTo>
                      <a:pt x="0" y="260"/>
                    </a:lnTo>
                    <a:lnTo>
                      <a:pt x="0" y="256"/>
                    </a:lnTo>
                    <a:lnTo>
                      <a:pt x="1" y="250"/>
                    </a:lnTo>
                    <a:lnTo>
                      <a:pt x="3" y="246"/>
                    </a:lnTo>
                    <a:lnTo>
                      <a:pt x="6" y="241"/>
                    </a:lnTo>
                    <a:lnTo>
                      <a:pt x="12" y="233"/>
                    </a:lnTo>
                    <a:lnTo>
                      <a:pt x="21" y="225"/>
                    </a:lnTo>
                    <a:lnTo>
                      <a:pt x="31" y="220"/>
                    </a:lnTo>
                    <a:lnTo>
                      <a:pt x="41" y="215"/>
                    </a:lnTo>
                    <a:lnTo>
                      <a:pt x="51" y="213"/>
                    </a:lnTo>
                    <a:lnTo>
                      <a:pt x="60" y="212"/>
                    </a:lnTo>
                    <a:lnTo>
                      <a:pt x="73" y="212"/>
                    </a:lnTo>
                    <a:lnTo>
                      <a:pt x="79" y="212"/>
                    </a:lnTo>
                    <a:lnTo>
                      <a:pt x="83" y="214"/>
                    </a:lnTo>
                    <a:lnTo>
                      <a:pt x="88" y="216"/>
                    </a:lnTo>
                    <a:lnTo>
                      <a:pt x="88" y="35"/>
                    </a:lnTo>
                    <a:lnTo>
                      <a:pt x="317" y="0"/>
                    </a:lnTo>
                    <a:lnTo>
                      <a:pt x="314" y="75"/>
                    </a:lnTo>
                    <a:lnTo>
                      <a:pt x="317" y="245"/>
                    </a:lnTo>
                    <a:lnTo>
                      <a:pt x="315" y="245"/>
                    </a:lnTo>
                    <a:lnTo>
                      <a:pt x="315" y="250"/>
                    </a:lnTo>
                    <a:lnTo>
                      <a:pt x="314" y="256"/>
                    </a:lnTo>
                    <a:lnTo>
                      <a:pt x="312" y="260"/>
                    </a:lnTo>
                    <a:lnTo>
                      <a:pt x="310" y="264"/>
                    </a:lnTo>
                    <a:lnTo>
                      <a:pt x="305" y="272"/>
                    </a:lnTo>
                    <a:lnTo>
                      <a:pt x="298" y="279"/>
                    </a:lnTo>
                    <a:lnTo>
                      <a:pt x="288" y="285"/>
                    </a:lnTo>
                    <a:lnTo>
                      <a:pt x="278" y="289"/>
                    </a:lnTo>
                    <a:lnTo>
                      <a:pt x="266" y="292"/>
                    </a:lnTo>
                    <a:lnTo>
                      <a:pt x="255" y="292"/>
                    </a:lnTo>
                    <a:lnTo>
                      <a:pt x="242" y="291"/>
                    </a:lnTo>
                    <a:lnTo>
                      <a:pt x="231" y="289"/>
                    </a:lnTo>
                    <a:lnTo>
                      <a:pt x="221" y="284"/>
                    </a:lnTo>
                    <a:lnTo>
                      <a:pt x="212" y="279"/>
                    </a:lnTo>
                    <a:lnTo>
                      <a:pt x="204" y="271"/>
                    </a:lnTo>
                    <a:lnTo>
                      <a:pt x="199" y="263"/>
                    </a:lnTo>
                    <a:lnTo>
                      <a:pt x="197" y="259"/>
                    </a:lnTo>
                    <a:lnTo>
                      <a:pt x="196" y="254"/>
                    </a:lnTo>
                    <a:lnTo>
                      <a:pt x="195" y="248"/>
                    </a:lnTo>
                    <a:lnTo>
                      <a:pt x="193" y="244"/>
                    </a:lnTo>
                    <a:lnTo>
                      <a:pt x="195" y="239"/>
                    </a:lnTo>
                    <a:lnTo>
                      <a:pt x="196" y="234"/>
                    </a:lnTo>
                    <a:lnTo>
                      <a:pt x="197" y="230"/>
                    </a:lnTo>
                    <a:lnTo>
                      <a:pt x="199" y="224"/>
                    </a:lnTo>
                    <a:lnTo>
                      <a:pt x="204" y="216"/>
                    </a:lnTo>
                    <a:lnTo>
                      <a:pt x="212" y="210"/>
                    </a:lnTo>
                    <a:lnTo>
                      <a:pt x="221" y="204"/>
                    </a:lnTo>
                    <a:lnTo>
                      <a:pt x="231" y="199"/>
                    </a:lnTo>
                    <a:lnTo>
                      <a:pt x="242" y="196"/>
                    </a:lnTo>
                    <a:lnTo>
                      <a:pt x="255" y="195"/>
                    </a:lnTo>
                    <a:close/>
                  </a:path>
                </a:pathLst>
              </a:custGeom>
              <a:solidFill>
                <a:srgbClr val="55B3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10" name="Freeform 142"/>
              <p:cNvSpPr>
                <a:spLocks noEditPoints="1"/>
              </p:cNvSpPr>
              <p:nvPr/>
            </p:nvSpPr>
            <p:spPr bwMode="auto">
              <a:xfrm>
                <a:off x="2327" y="3173"/>
                <a:ext cx="152" cy="230"/>
              </a:xfrm>
              <a:custGeom>
                <a:avLst/>
                <a:gdLst/>
                <a:ahLst/>
                <a:cxnLst>
                  <a:cxn ang="0">
                    <a:pos x="167" y="577"/>
                  </a:cxn>
                  <a:cxn ang="0">
                    <a:pos x="74" y="504"/>
                  </a:cxn>
                  <a:cxn ang="0">
                    <a:pos x="16" y="400"/>
                  </a:cxn>
                  <a:cxn ang="0">
                    <a:pos x="0" y="289"/>
                  </a:cxn>
                  <a:cxn ang="0">
                    <a:pos x="14" y="214"/>
                  </a:cxn>
                  <a:cxn ang="0">
                    <a:pos x="44" y="147"/>
                  </a:cxn>
                  <a:cxn ang="0">
                    <a:pos x="89" y="90"/>
                  </a:cxn>
                  <a:cxn ang="0">
                    <a:pos x="147" y="44"/>
                  </a:cxn>
                  <a:cxn ang="0">
                    <a:pos x="214" y="14"/>
                  </a:cxn>
                  <a:cxn ang="0">
                    <a:pos x="289" y="0"/>
                  </a:cxn>
                  <a:cxn ang="0">
                    <a:pos x="366" y="6"/>
                  </a:cxn>
                  <a:cxn ang="0">
                    <a:pos x="437" y="30"/>
                  </a:cxn>
                  <a:cxn ang="0">
                    <a:pos x="498" y="70"/>
                  </a:cxn>
                  <a:cxn ang="0">
                    <a:pos x="549" y="122"/>
                  </a:cxn>
                  <a:cxn ang="0">
                    <a:pos x="586" y="187"/>
                  </a:cxn>
                  <a:cxn ang="0">
                    <a:pos x="607" y="259"/>
                  </a:cxn>
                  <a:cxn ang="0">
                    <a:pos x="606" y="353"/>
                  </a:cxn>
                  <a:cxn ang="0">
                    <a:pos x="564" y="465"/>
                  </a:cxn>
                  <a:cxn ang="0">
                    <a:pos x="485" y="551"/>
                  </a:cxn>
                  <a:cxn ang="0">
                    <a:pos x="306" y="440"/>
                  </a:cxn>
                  <a:cxn ang="0">
                    <a:pos x="371" y="424"/>
                  </a:cxn>
                  <a:cxn ang="0">
                    <a:pos x="419" y="381"/>
                  </a:cxn>
                  <a:cxn ang="0">
                    <a:pos x="442" y="318"/>
                  </a:cxn>
                  <a:cxn ang="0">
                    <a:pos x="432" y="250"/>
                  </a:cxn>
                  <a:cxn ang="0">
                    <a:pos x="393" y="198"/>
                  </a:cxn>
                  <a:cxn ang="0">
                    <a:pos x="334" y="170"/>
                  </a:cxn>
                  <a:cxn ang="0">
                    <a:pos x="265" y="173"/>
                  </a:cxn>
                  <a:cxn ang="0">
                    <a:pos x="210" y="207"/>
                  </a:cxn>
                  <a:cxn ang="0">
                    <a:pos x="175" y="263"/>
                  </a:cxn>
                  <a:cxn ang="0">
                    <a:pos x="172" y="332"/>
                  </a:cxn>
                  <a:cxn ang="0">
                    <a:pos x="200" y="391"/>
                  </a:cxn>
                  <a:cxn ang="0">
                    <a:pos x="252" y="430"/>
                  </a:cxn>
                  <a:cxn ang="0">
                    <a:pos x="355" y="553"/>
                  </a:cxn>
                  <a:cxn ang="0">
                    <a:pos x="455" y="508"/>
                  </a:cxn>
                  <a:cxn ang="0">
                    <a:pos x="524" y="428"/>
                  </a:cxn>
                  <a:cxn ang="0">
                    <a:pos x="556" y="326"/>
                  </a:cxn>
                  <a:cxn ang="0">
                    <a:pos x="552" y="254"/>
                  </a:cxn>
                  <a:cxn ang="0">
                    <a:pos x="532" y="196"/>
                  </a:cxn>
                  <a:cxn ang="0">
                    <a:pos x="499" y="145"/>
                  </a:cxn>
                  <a:cxn ang="0">
                    <a:pos x="456" y="103"/>
                  </a:cxn>
                  <a:cxn ang="0">
                    <a:pos x="402" y="73"/>
                  </a:cxn>
                  <a:cxn ang="0">
                    <a:pos x="343" y="55"/>
                  </a:cxn>
                  <a:cxn ang="0">
                    <a:pos x="279" y="54"/>
                  </a:cxn>
                  <a:cxn ang="0">
                    <a:pos x="218" y="68"/>
                  </a:cxn>
                  <a:cxn ang="0">
                    <a:pos x="164" y="96"/>
                  </a:cxn>
                  <a:cxn ang="0">
                    <a:pos x="118" y="136"/>
                  </a:cxn>
                  <a:cxn ang="0">
                    <a:pos x="83" y="185"/>
                  </a:cxn>
                  <a:cxn ang="0">
                    <a:pos x="61" y="242"/>
                  </a:cxn>
                  <a:cxn ang="0">
                    <a:pos x="52" y="304"/>
                  </a:cxn>
                  <a:cxn ang="0">
                    <a:pos x="76" y="412"/>
                  </a:cxn>
                  <a:cxn ang="0">
                    <a:pos x="141" y="496"/>
                  </a:cxn>
                  <a:cxn ang="0">
                    <a:pos x="235" y="547"/>
                  </a:cxn>
                </a:cxnLst>
                <a:rect l="0" t="0" r="r" b="b"/>
                <a:pathLst>
                  <a:path w="610" h="921">
                    <a:moveTo>
                      <a:pt x="399" y="595"/>
                    </a:moveTo>
                    <a:lnTo>
                      <a:pt x="307" y="921"/>
                    </a:lnTo>
                    <a:lnTo>
                      <a:pt x="212" y="595"/>
                    </a:lnTo>
                    <a:lnTo>
                      <a:pt x="189" y="587"/>
                    </a:lnTo>
                    <a:lnTo>
                      <a:pt x="167" y="577"/>
                    </a:lnTo>
                    <a:lnTo>
                      <a:pt x="146" y="565"/>
                    </a:lnTo>
                    <a:lnTo>
                      <a:pt x="126" y="551"/>
                    </a:lnTo>
                    <a:lnTo>
                      <a:pt x="107" y="537"/>
                    </a:lnTo>
                    <a:lnTo>
                      <a:pt x="90" y="521"/>
                    </a:lnTo>
                    <a:lnTo>
                      <a:pt x="74" y="504"/>
                    </a:lnTo>
                    <a:lnTo>
                      <a:pt x="58" y="485"/>
                    </a:lnTo>
                    <a:lnTo>
                      <a:pt x="46" y="465"/>
                    </a:lnTo>
                    <a:lnTo>
                      <a:pt x="33" y="444"/>
                    </a:lnTo>
                    <a:lnTo>
                      <a:pt x="24" y="423"/>
                    </a:lnTo>
                    <a:lnTo>
                      <a:pt x="16" y="400"/>
                    </a:lnTo>
                    <a:lnTo>
                      <a:pt x="8" y="377"/>
                    </a:lnTo>
                    <a:lnTo>
                      <a:pt x="3" y="353"/>
                    </a:lnTo>
                    <a:lnTo>
                      <a:pt x="1" y="329"/>
                    </a:lnTo>
                    <a:lnTo>
                      <a:pt x="0" y="304"/>
                    </a:lnTo>
                    <a:lnTo>
                      <a:pt x="0" y="289"/>
                    </a:lnTo>
                    <a:lnTo>
                      <a:pt x="1" y="273"/>
                    </a:lnTo>
                    <a:lnTo>
                      <a:pt x="3" y="259"/>
                    </a:lnTo>
                    <a:lnTo>
                      <a:pt x="6" y="243"/>
                    </a:lnTo>
                    <a:lnTo>
                      <a:pt x="9" y="228"/>
                    </a:lnTo>
                    <a:lnTo>
                      <a:pt x="14" y="214"/>
                    </a:lnTo>
                    <a:lnTo>
                      <a:pt x="18" y="200"/>
                    </a:lnTo>
                    <a:lnTo>
                      <a:pt x="24" y="187"/>
                    </a:lnTo>
                    <a:lnTo>
                      <a:pt x="29" y="173"/>
                    </a:lnTo>
                    <a:lnTo>
                      <a:pt x="37" y="160"/>
                    </a:lnTo>
                    <a:lnTo>
                      <a:pt x="44" y="147"/>
                    </a:lnTo>
                    <a:lnTo>
                      <a:pt x="52" y="135"/>
                    </a:lnTo>
                    <a:lnTo>
                      <a:pt x="61" y="122"/>
                    </a:lnTo>
                    <a:lnTo>
                      <a:pt x="69" y="111"/>
                    </a:lnTo>
                    <a:lnTo>
                      <a:pt x="79" y="100"/>
                    </a:lnTo>
                    <a:lnTo>
                      <a:pt x="89" y="90"/>
                    </a:lnTo>
                    <a:lnTo>
                      <a:pt x="100" y="79"/>
                    </a:lnTo>
                    <a:lnTo>
                      <a:pt x="111" y="70"/>
                    </a:lnTo>
                    <a:lnTo>
                      <a:pt x="122" y="61"/>
                    </a:lnTo>
                    <a:lnTo>
                      <a:pt x="135" y="52"/>
                    </a:lnTo>
                    <a:lnTo>
                      <a:pt x="147" y="44"/>
                    </a:lnTo>
                    <a:lnTo>
                      <a:pt x="160" y="37"/>
                    </a:lnTo>
                    <a:lnTo>
                      <a:pt x="172" y="30"/>
                    </a:lnTo>
                    <a:lnTo>
                      <a:pt x="186" y="24"/>
                    </a:lnTo>
                    <a:lnTo>
                      <a:pt x="200" y="19"/>
                    </a:lnTo>
                    <a:lnTo>
                      <a:pt x="214" y="14"/>
                    </a:lnTo>
                    <a:lnTo>
                      <a:pt x="228" y="9"/>
                    </a:lnTo>
                    <a:lnTo>
                      <a:pt x="243" y="6"/>
                    </a:lnTo>
                    <a:lnTo>
                      <a:pt x="259" y="3"/>
                    </a:lnTo>
                    <a:lnTo>
                      <a:pt x="273" y="1"/>
                    </a:lnTo>
                    <a:lnTo>
                      <a:pt x="289" y="0"/>
                    </a:lnTo>
                    <a:lnTo>
                      <a:pt x="304" y="0"/>
                    </a:lnTo>
                    <a:lnTo>
                      <a:pt x="320" y="0"/>
                    </a:lnTo>
                    <a:lnTo>
                      <a:pt x="336" y="1"/>
                    </a:lnTo>
                    <a:lnTo>
                      <a:pt x="351" y="3"/>
                    </a:lnTo>
                    <a:lnTo>
                      <a:pt x="366" y="6"/>
                    </a:lnTo>
                    <a:lnTo>
                      <a:pt x="381" y="9"/>
                    </a:lnTo>
                    <a:lnTo>
                      <a:pt x="395" y="14"/>
                    </a:lnTo>
                    <a:lnTo>
                      <a:pt x="410" y="19"/>
                    </a:lnTo>
                    <a:lnTo>
                      <a:pt x="423" y="24"/>
                    </a:lnTo>
                    <a:lnTo>
                      <a:pt x="437" y="30"/>
                    </a:lnTo>
                    <a:lnTo>
                      <a:pt x="450" y="37"/>
                    </a:lnTo>
                    <a:lnTo>
                      <a:pt x="463" y="44"/>
                    </a:lnTo>
                    <a:lnTo>
                      <a:pt x="475" y="52"/>
                    </a:lnTo>
                    <a:lnTo>
                      <a:pt x="487" y="61"/>
                    </a:lnTo>
                    <a:lnTo>
                      <a:pt x="498" y="70"/>
                    </a:lnTo>
                    <a:lnTo>
                      <a:pt x="510" y="79"/>
                    </a:lnTo>
                    <a:lnTo>
                      <a:pt x="520" y="90"/>
                    </a:lnTo>
                    <a:lnTo>
                      <a:pt x="531" y="100"/>
                    </a:lnTo>
                    <a:lnTo>
                      <a:pt x="540" y="111"/>
                    </a:lnTo>
                    <a:lnTo>
                      <a:pt x="549" y="122"/>
                    </a:lnTo>
                    <a:lnTo>
                      <a:pt x="558" y="135"/>
                    </a:lnTo>
                    <a:lnTo>
                      <a:pt x="566" y="147"/>
                    </a:lnTo>
                    <a:lnTo>
                      <a:pt x="573" y="160"/>
                    </a:lnTo>
                    <a:lnTo>
                      <a:pt x="580" y="173"/>
                    </a:lnTo>
                    <a:lnTo>
                      <a:pt x="586" y="187"/>
                    </a:lnTo>
                    <a:lnTo>
                      <a:pt x="591" y="200"/>
                    </a:lnTo>
                    <a:lnTo>
                      <a:pt x="596" y="214"/>
                    </a:lnTo>
                    <a:lnTo>
                      <a:pt x="601" y="228"/>
                    </a:lnTo>
                    <a:lnTo>
                      <a:pt x="604" y="243"/>
                    </a:lnTo>
                    <a:lnTo>
                      <a:pt x="607" y="259"/>
                    </a:lnTo>
                    <a:lnTo>
                      <a:pt x="608" y="274"/>
                    </a:lnTo>
                    <a:lnTo>
                      <a:pt x="610" y="289"/>
                    </a:lnTo>
                    <a:lnTo>
                      <a:pt x="610" y="304"/>
                    </a:lnTo>
                    <a:lnTo>
                      <a:pt x="609" y="329"/>
                    </a:lnTo>
                    <a:lnTo>
                      <a:pt x="606" y="353"/>
                    </a:lnTo>
                    <a:lnTo>
                      <a:pt x="601" y="377"/>
                    </a:lnTo>
                    <a:lnTo>
                      <a:pt x="594" y="400"/>
                    </a:lnTo>
                    <a:lnTo>
                      <a:pt x="586" y="422"/>
                    </a:lnTo>
                    <a:lnTo>
                      <a:pt x="576" y="444"/>
                    </a:lnTo>
                    <a:lnTo>
                      <a:pt x="564" y="465"/>
                    </a:lnTo>
                    <a:lnTo>
                      <a:pt x="550" y="484"/>
                    </a:lnTo>
                    <a:lnTo>
                      <a:pt x="536" y="503"/>
                    </a:lnTo>
                    <a:lnTo>
                      <a:pt x="520" y="520"/>
                    </a:lnTo>
                    <a:lnTo>
                      <a:pt x="503" y="536"/>
                    </a:lnTo>
                    <a:lnTo>
                      <a:pt x="485" y="551"/>
                    </a:lnTo>
                    <a:lnTo>
                      <a:pt x="465" y="564"/>
                    </a:lnTo>
                    <a:lnTo>
                      <a:pt x="444" y="577"/>
                    </a:lnTo>
                    <a:lnTo>
                      <a:pt x="422" y="586"/>
                    </a:lnTo>
                    <a:lnTo>
                      <a:pt x="399" y="595"/>
                    </a:lnTo>
                    <a:close/>
                    <a:moveTo>
                      <a:pt x="306" y="440"/>
                    </a:moveTo>
                    <a:lnTo>
                      <a:pt x="320" y="440"/>
                    </a:lnTo>
                    <a:lnTo>
                      <a:pt x="334" y="438"/>
                    </a:lnTo>
                    <a:lnTo>
                      <a:pt x="346" y="435"/>
                    </a:lnTo>
                    <a:lnTo>
                      <a:pt x="359" y="430"/>
                    </a:lnTo>
                    <a:lnTo>
                      <a:pt x="371" y="424"/>
                    </a:lnTo>
                    <a:lnTo>
                      <a:pt x="383" y="417"/>
                    </a:lnTo>
                    <a:lnTo>
                      <a:pt x="393" y="409"/>
                    </a:lnTo>
                    <a:lnTo>
                      <a:pt x="402" y="400"/>
                    </a:lnTo>
                    <a:lnTo>
                      <a:pt x="412" y="391"/>
                    </a:lnTo>
                    <a:lnTo>
                      <a:pt x="419" y="381"/>
                    </a:lnTo>
                    <a:lnTo>
                      <a:pt x="426" y="369"/>
                    </a:lnTo>
                    <a:lnTo>
                      <a:pt x="432" y="357"/>
                    </a:lnTo>
                    <a:lnTo>
                      <a:pt x="437" y="344"/>
                    </a:lnTo>
                    <a:lnTo>
                      <a:pt x="440" y="332"/>
                    </a:lnTo>
                    <a:lnTo>
                      <a:pt x="442" y="318"/>
                    </a:lnTo>
                    <a:lnTo>
                      <a:pt x="443" y="303"/>
                    </a:lnTo>
                    <a:lnTo>
                      <a:pt x="442" y="290"/>
                    </a:lnTo>
                    <a:lnTo>
                      <a:pt x="440" y="276"/>
                    </a:lnTo>
                    <a:lnTo>
                      <a:pt x="437" y="263"/>
                    </a:lnTo>
                    <a:lnTo>
                      <a:pt x="432" y="250"/>
                    </a:lnTo>
                    <a:lnTo>
                      <a:pt x="426" y="239"/>
                    </a:lnTo>
                    <a:lnTo>
                      <a:pt x="419" y="227"/>
                    </a:lnTo>
                    <a:lnTo>
                      <a:pt x="412" y="217"/>
                    </a:lnTo>
                    <a:lnTo>
                      <a:pt x="402" y="207"/>
                    </a:lnTo>
                    <a:lnTo>
                      <a:pt x="393" y="198"/>
                    </a:lnTo>
                    <a:lnTo>
                      <a:pt x="383" y="191"/>
                    </a:lnTo>
                    <a:lnTo>
                      <a:pt x="371" y="184"/>
                    </a:lnTo>
                    <a:lnTo>
                      <a:pt x="359" y="177"/>
                    </a:lnTo>
                    <a:lnTo>
                      <a:pt x="346" y="173"/>
                    </a:lnTo>
                    <a:lnTo>
                      <a:pt x="334" y="170"/>
                    </a:lnTo>
                    <a:lnTo>
                      <a:pt x="320" y="168"/>
                    </a:lnTo>
                    <a:lnTo>
                      <a:pt x="306" y="167"/>
                    </a:lnTo>
                    <a:lnTo>
                      <a:pt x="292" y="168"/>
                    </a:lnTo>
                    <a:lnTo>
                      <a:pt x="278" y="170"/>
                    </a:lnTo>
                    <a:lnTo>
                      <a:pt x="265" y="173"/>
                    </a:lnTo>
                    <a:lnTo>
                      <a:pt x="252" y="177"/>
                    </a:lnTo>
                    <a:lnTo>
                      <a:pt x="241" y="184"/>
                    </a:lnTo>
                    <a:lnTo>
                      <a:pt x="229" y="191"/>
                    </a:lnTo>
                    <a:lnTo>
                      <a:pt x="219" y="198"/>
                    </a:lnTo>
                    <a:lnTo>
                      <a:pt x="210" y="207"/>
                    </a:lnTo>
                    <a:lnTo>
                      <a:pt x="200" y="217"/>
                    </a:lnTo>
                    <a:lnTo>
                      <a:pt x="193" y="227"/>
                    </a:lnTo>
                    <a:lnTo>
                      <a:pt x="186" y="239"/>
                    </a:lnTo>
                    <a:lnTo>
                      <a:pt x="180" y="250"/>
                    </a:lnTo>
                    <a:lnTo>
                      <a:pt x="175" y="263"/>
                    </a:lnTo>
                    <a:lnTo>
                      <a:pt x="172" y="276"/>
                    </a:lnTo>
                    <a:lnTo>
                      <a:pt x="170" y="290"/>
                    </a:lnTo>
                    <a:lnTo>
                      <a:pt x="169" y="303"/>
                    </a:lnTo>
                    <a:lnTo>
                      <a:pt x="170" y="318"/>
                    </a:lnTo>
                    <a:lnTo>
                      <a:pt x="172" y="332"/>
                    </a:lnTo>
                    <a:lnTo>
                      <a:pt x="175" y="344"/>
                    </a:lnTo>
                    <a:lnTo>
                      <a:pt x="180" y="357"/>
                    </a:lnTo>
                    <a:lnTo>
                      <a:pt x="186" y="369"/>
                    </a:lnTo>
                    <a:lnTo>
                      <a:pt x="193" y="381"/>
                    </a:lnTo>
                    <a:lnTo>
                      <a:pt x="200" y="391"/>
                    </a:lnTo>
                    <a:lnTo>
                      <a:pt x="210" y="400"/>
                    </a:lnTo>
                    <a:lnTo>
                      <a:pt x="219" y="409"/>
                    </a:lnTo>
                    <a:lnTo>
                      <a:pt x="229" y="417"/>
                    </a:lnTo>
                    <a:lnTo>
                      <a:pt x="241" y="424"/>
                    </a:lnTo>
                    <a:lnTo>
                      <a:pt x="252" y="430"/>
                    </a:lnTo>
                    <a:lnTo>
                      <a:pt x="265" y="435"/>
                    </a:lnTo>
                    <a:lnTo>
                      <a:pt x="278" y="438"/>
                    </a:lnTo>
                    <a:lnTo>
                      <a:pt x="292" y="440"/>
                    </a:lnTo>
                    <a:lnTo>
                      <a:pt x="306" y="440"/>
                    </a:lnTo>
                    <a:close/>
                    <a:moveTo>
                      <a:pt x="355" y="553"/>
                    </a:moveTo>
                    <a:lnTo>
                      <a:pt x="376" y="546"/>
                    </a:lnTo>
                    <a:lnTo>
                      <a:pt x="397" y="539"/>
                    </a:lnTo>
                    <a:lnTo>
                      <a:pt x="417" y="531"/>
                    </a:lnTo>
                    <a:lnTo>
                      <a:pt x="437" y="520"/>
                    </a:lnTo>
                    <a:lnTo>
                      <a:pt x="455" y="508"/>
                    </a:lnTo>
                    <a:lnTo>
                      <a:pt x="471" y="494"/>
                    </a:lnTo>
                    <a:lnTo>
                      <a:pt x="486" y="480"/>
                    </a:lnTo>
                    <a:lnTo>
                      <a:pt x="500" y="463"/>
                    </a:lnTo>
                    <a:lnTo>
                      <a:pt x="513" y="446"/>
                    </a:lnTo>
                    <a:lnTo>
                      <a:pt x="524" y="428"/>
                    </a:lnTo>
                    <a:lnTo>
                      <a:pt x="534" y="409"/>
                    </a:lnTo>
                    <a:lnTo>
                      <a:pt x="542" y="390"/>
                    </a:lnTo>
                    <a:lnTo>
                      <a:pt x="548" y="369"/>
                    </a:lnTo>
                    <a:lnTo>
                      <a:pt x="553" y="348"/>
                    </a:lnTo>
                    <a:lnTo>
                      <a:pt x="556" y="326"/>
                    </a:lnTo>
                    <a:lnTo>
                      <a:pt x="557" y="304"/>
                    </a:lnTo>
                    <a:lnTo>
                      <a:pt x="557" y="292"/>
                    </a:lnTo>
                    <a:lnTo>
                      <a:pt x="556" y="279"/>
                    </a:lnTo>
                    <a:lnTo>
                      <a:pt x="554" y="267"/>
                    </a:lnTo>
                    <a:lnTo>
                      <a:pt x="552" y="254"/>
                    </a:lnTo>
                    <a:lnTo>
                      <a:pt x="548" y="242"/>
                    </a:lnTo>
                    <a:lnTo>
                      <a:pt x="545" y="229"/>
                    </a:lnTo>
                    <a:lnTo>
                      <a:pt x="541" y="218"/>
                    </a:lnTo>
                    <a:lnTo>
                      <a:pt x="537" y="206"/>
                    </a:lnTo>
                    <a:lnTo>
                      <a:pt x="532" y="196"/>
                    </a:lnTo>
                    <a:lnTo>
                      <a:pt x="527" y="185"/>
                    </a:lnTo>
                    <a:lnTo>
                      <a:pt x="520" y="174"/>
                    </a:lnTo>
                    <a:lnTo>
                      <a:pt x="514" y="164"/>
                    </a:lnTo>
                    <a:lnTo>
                      <a:pt x="507" y="154"/>
                    </a:lnTo>
                    <a:lnTo>
                      <a:pt x="499" y="145"/>
                    </a:lnTo>
                    <a:lnTo>
                      <a:pt x="491" y="136"/>
                    </a:lnTo>
                    <a:lnTo>
                      <a:pt x="483" y="126"/>
                    </a:lnTo>
                    <a:lnTo>
                      <a:pt x="474" y="118"/>
                    </a:lnTo>
                    <a:lnTo>
                      <a:pt x="465" y="111"/>
                    </a:lnTo>
                    <a:lnTo>
                      <a:pt x="456" y="103"/>
                    </a:lnTo>
                    <a:lnTo>
                      <a:pt x="445" y="96"/>
                    </a:lnTo>
                    <a:lnTo>
                      <a:pt x="436" y="90"/>
                    </a:lnTo>
                    <a:lnTo>
                      <a:pt x="425" y="83"/>
                    </a:lnTo>
                    <a:lnTo>
                      <a:pt x="414" y="77"/>
                    </a:lnTo>
                    <a:lnTo>
                      <a:pt x="402" y="73"/>
                    </a:lnTo>
                    <a:lnTo>
                      <a:pt x="391" y="68"/>
                    </a:lnTo>
                    <a:lnTo>
                      <a:pt x="380" y="64"/>
                    </a:lnTo>
                    <a:lnTo>
                      <a:pt x="368" y="61"/>
                    </a:lnTo>
                    <a:lnTo>
                      <a:pt x="356" y="57"/>
                    </a:lnTo>
                    <a:lnTo>
                      <a:pt x="343" y="55"/>
                    </a:lnTo>
                    <a:lnTo>
                      <a:pt x="331" y="54"/>
                    </a:lnTo>
                    <a:lnTo>
                      <a:pt x="318" y="53"/>
                    </a:lnTo>
                    <a:lnTo>
                      <a:pt x="304" y="53"/>
                    </a:lnTo>
                    <a:lnTo>
                      <a:pt x="292" y="53"/>
                    </a:lnTo>
                    <a:lnTo>
                      <a:pt x="279" y="54"/>
                    </a:lnTo>
                    <a:lnTo>
                      <a:pt x="266" y="55"/>
                    </a:lnTo>
                    <a:lnTo>
                      <a:pt x="254" y="57"/>
                    </a:lnTo>
                    <a:lnTo>
                      <a:pt x="242" y="61"/>
                    </a:lnTo>
                    <a:lnTo>
                      <a:pt x="229" y="64"/>
                    </a:lnTo>
                    <a:lnTo>
                      <a:pt x="218" y="68"/>
                    </a:lnTo>
                    <a:lnTo>
                      <a:pt x="206" y="73"/>
                    </a:lnTo>
                    <a:lnTo>
                      <a:pt x="195" y="77"/>
                    </a:lnTo>
                    <a:lnTo>
                      <a:pt x="185" y="83"/>
                    </a:lnTo>
                    <a:lnTo>
                      <a:pt x="174" y="90"/>
                    </a:lnTo>
                    <a:lnTo>
                      <a:pt x="164" y="96"/>
                    </a:lnTo>
                    <a:lnTo>
                      <a:pt x="154" y="103"/>
                    </a:lnTo>
                    <a:lnTo>
                      <a:pt x="144" y="111"/>
                    </a:lnTo>
                    <a:lnTo>
                      <a:pt x="136" y="118"/>
                    </a:lnTo>
                    <a:lnTo>
                      <a:pt x="126" y="126"/>
                    </a:lnTo>
                    <a:lnTo>
                      <a:pt x="118" y="136"/>
                    </a:lnTo>
                    <a:lnTo>
                      <a:pt x="111" y="145"/>
                    </a:lnTo>
                    <a:lnTo>
                      <a:pt x="102" y="154"/>
                    </a:lnTo>
                    <a:lnTo>
                      <a:pt x="96" y="164"/>
                    </a:lnTo>
                    <a:lnTo>
                      <a:pt x="89" y="174"/>
                    </a:lnTo>
                    <a:lnTo>
                      <a:pt x="83" y="185"/>
                    </a:lnTo>
                    <a:lnTo>
                      <a:pt x="77" y="196"/>
                    </a:lnTo>
                    <a:lnTo>
                      <a:pt x="72" y="206"/>
                    </a:lnTo>
                    <a:lnTo>
                      <a:pt x="68" y="218"/>
                    </a:lnTo>
                    <a:lnTo>
                      <a:pt x="64" y="229"/>
                    </a:lnTo>
                    <a:lnTo>
                      <a:pt x="61" y="242"/>
                    </a:lnTo>
                    <a:lnTo>
                      <a:pt x="57" y="254"/>
                    </a:lnTo>
                    <a:lnTo>
                      <a:pt x="55" y="267"/>
                    </a:lnTo>
                    <a:lnTo>
                      <a:pt x="54" y="279"/>
                    </a:lnTo>
                    <a:lnTo>
                      <a:pt x="53" y="292"/>
                    </a:lnTo>
                    <a:lnTo>
                      <a:pt x="52" y="304"/>
                    </a:lnTo>
                    <a:lnTo>
                      <a:pt x="53" y="327"/>
                    </a:lnTo>
                    <a:lnTo>
                      <a:pt x="56" y="349"/>
                    </a:lnTo>
                    <a:lnTo>
                      <a:pt x="62" y="371"/>
                    </a:lnTo>
                    <a:lnTo>
                      <a:pt x="68" y="392"/>
                    </a:lnTo>
                    <a:lnTo>
                      <a:pt x="76" y="412"/>
                    </a:lnTo>
                    <a:lnTo>
                      <a:pt x="87" y="431"/>
                    </a:lnTo>
                    <a:lnTo>
                      <a:pt x="98" y="449"/>
                    </a:lnTo>
                    <a:lnTo>
                      <a:pt x="112" y="466"/>
                    </a:lnTo>
                    <a:lnTo>
                      <a:pt x="125" y="482"/>
                    </a:lnTo>
                    <a:lnTo>
                      <a:pt x="141" y="496"/>
                    </a:lnTo>
                    <a:lnTo>
                      <a:pt x="157" y="510"/>
                    </a:lnTo>
                    <a:lnTo>
                      <a:pt x="175" y="521"/>
                    </a:lnTo>
                    <a:lnTo>
                      <a:pt x="195" y="532"/>
                    </a:lnTo>
                    <a:lnTo>
                      <a:pt x="214" y="540"/>
                    </a:lnTo>
                    <a:lnTo>
                      <a:pt x="235" y="547"/>
                    </a:lnTo>
                    <a:lnTo>
                      <a:pt x="257" y="553"/>
                    </a:lnTo>
                    <a:lnTo>
                      <a:pt x="306" y="735"/>
                    </a:lnTo>
                    <a:lnTo>
                      <a:pt x="355" y="553"/>
                    </a:lnTo>
                    <a:close/>
                  </a:path>
                </a:pathLst>
              </a:custGeom>
              <a:solidFill>
                <a:srgbClr val="DB671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11" name="Freeform 143"/>
              <p:cNvSpPr>
                <a:spLocks/>
              </p:cNvSpPr>
              <p:nvPr/>
            </p:nvSpPr>
            <p:spPr bwMode="auto">
              <a:xfrm>
                <a:off x="2840" y="1459"/>
                <a:ext cx="76" cy="74"/>
              </a:xfrm>
              <a:custGeom>
                <a:avLst/>
                <a:gdLst/>
                <a:ahLst/>
                <a:cxnLst>
                  <a:cxn ang="0">
                    <a:pos x="304" y="128"/>
                  </a:cxn>
                  <a:cxn ang="0">
                    <a:pos x="205" y="100"/>
                  </a:cxn>
                  <a:cxn ang="0">
                    <a:pos x="170" y="0"/>
                  </a:cxn>
                  <a:cxn ang="0">
                    <a:pos x="104" y="88"/>
                  </a:cxn>
                  <a:cxn ang="0">
                    <a:pos x="0" y="89"/>
                  </a:cxn>
                  <a:cxn ang="0">
                    <a:pos x="64" y="170"/>
                  </a:cxn>
                  <a:cxn ang="0">
                    <a:pos x="34" y="269"/>
                  </a:cxn>
                  <a:cxn ang="0">
                    <a:pos x="138" y="235"/>
                  </a:cxn>
                  <a:cxn ang="0">
                    <a:pos x="226" y="294"/>
                  </a:cxn>
                  <a:cxn ang="0">
                    <a:pos x="222" y="191"/>
                  </a:cxn>
                  <a:cxn ang="0">
                    <a:pos x="304" y="128"/>
                  </a:cxn>
                </a:cxnLst>
                <a:rect l="0" t="0" r="r" b="b"/>
                <a:pathLst>
                  <a:path w="304" h="294">
                    <a:moveTo>
                      <a:pt x="304" y="128"/>
                    </a:moveTo>
                    <a:lnTo>
                      <a:pt x="205" y="100"/>
                    </a:lnTo>
                    <a:lnTo>
                      <a:pt x="170" y="0"/>
                    </a:lnTo>
                    <a:lnTo>
                      <a:pt x="104" y="88"/>
                    </a:lnTo>
                    <a:lnTo>
                      <a:pt x="0" y="89"/>
                    </a:lnTo>
                    <a:lnTo>
                      <a:pt x="64" y="170"/>
                    </a:lnTo>
                    <a:lnTo>
                      <a:pt x="34" y="269"/>
                    </a:lnTo>
                    <a:lnTo>
                      <a:pt x="138" y="235"/>
                    </a:lnTo>
                    <a:lnTo>
                      <a:pt x="226" y="294"/>
                    </a:lnTo>
                    <a:lnTo>
                      <a:pt x="222" y="191"/>
                    </a:lnTo>
                    <a:lnTo>
                      <a:pt x="304" y="128"/>
                    </a:lnTo>
                    <a:close/>
                  </a:path>
                </a:pathLst>
              </a:custGeom>
              <a:solidFill>
                <a:srgbClr val="B4292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12" name="Freeform 144"/>
              <p:cNvSpPr>
                <a:spLocks/>
              </p:cNvSpPr>
              <p:nvPr/>
            </p:nvSpPr>
            <p:spPr bwMode="auto">
              <a:xfrm>
                <a:off x="1984" y="3018"/>
                <a:ext cx="66" cy="61"/>
              </a:xfrm>
              <a:custGeom>
                <a:avLst/>
                <a:gdLst/>
                <a:ahLst/>
                <a:cxnLst>
                  <a:cxn ang="0">
                    <a:pos x="264" y="94"/>
                  </a:cxn>
                  <a:cxn ang="0">
                    <a:pos x="176" y="81"/>
                  </a:cxn>
                  <a:cxn ang="0">
                    <a:pos x="135" y="0"/>
                  </a:cxn>
                  <a:cxn ang="0">
                    <a:pos x="88" y="81"/>
                  </a:cxn>
                  <a:cxn ang="0">
                    <a:pos x="0" y="94"/>
                  </a:cxn>
                  <a:cxn ang="0">
                    <a:pos x="64" y="155"/>
                  </a:cxn>
                  <a:cxn ang="0">
                    <a:pos x="49" y="243"/>
                  </a:cxn>
                  <a:cxn ang="0">
                    <a:pos x="135" y="202"/>
                  </a:cxn>
                  <a:cxn ang="0">
                    <a:pos x="215" y="243"/>
                  </a:cxn>
                  <a:cxn ang="0">
                    <a:pos x="200" y="155"/>
                  </a:cxn>
                  <a:cxn ang="0">
                    <a:pos x="264" y="94"/>
                  </a:cxn>
                </a:cxnLst>
                <a:rect l="0" t="0" r="r" b="b"/>
                <a:pathLst>
                  <a:path w="264" h="243">
                    <a:moveTo>
                      <a:pt x="264" y="94"/>
                    </a:moveTo>
                    <a:lnTo>
                      <a:pt x="176" y="81"/>
                    </a:lnTo>
                    <a:lnTo>
                      <a:pt x="135" y="0"/>
                    </a:lnTo>
                    <a:lnTo>
                      <a:pt x="88" y="81"/>
                    </a:lnTo>
                    <a:lnTo>
                      <a:pt x="0" y="94"/>
                    </a:lnTo>
                    <a:lnTo>
                      <a:pt x="64" y="155"/>
                    </a:lnTo>
                    <a:lnTo>
                      <a:pt x="49" y="243"/>
                    </a:lnTo>
                    <a:lnTo>
                      <a:pt x="135" y="202"/>
                    </a:lnTo>
                    <a:lnTo>
                      <a:pt x="215" y="243"/>
                    </a:lnTo>
                    <a:lnTo>
                      <a:pt x="200" y="155"/>
                    </a:lnTo>
                    <a:lnTo>
                      <a:pt x="264" y="94"/>
                    </a:lnTo>
                    <a:close/>
                  </a:path>
                </a:pathLst>
              </a:custGeom>
              <a:solidFill>
                <a:srgbClr val="2968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13" name="Freeform 145"/>
              <p:cNvSpPr>
                <a:spLocks/>
              </p:cNvSpPr>
              <p:nvPr/>
            </p:nvSpPr>
            <p:spPr bwMode="auto">
              <a:xfrm>
                <a:off x="2998" y="3213"/>
                <a:ext cx="124" cy="115"/>
              </a:xfrm>
              <a:custGeom>
                <a:avLst/>
                <a:gdLst/>
                <a:ahLst/>
                <a:cxnLst>
                  <a:cxn ang="0">
                    <a:pos x="498" y="178"/>
                  </a:cxn>
                  <a:cxn ang="0">
                    <a:pos x="332" y="154"/>
                  </a:cxn>
                  <a:cxn ang="0">
                    <a:pos x="254" y="0"/>
                  </a:cxn>
                  <a:cxn ang="0">
                    <a:pos x="166" y="154"/>
                  </a:cxn>
                  <a:cxn ang="0">
                    <a:pos x="0" y="178"/>
                  </a:cxn>
                  <a:cxn ang="0">
                    <a:pos x="120" y="295"/>
                  </a:cxn>
                  <a:cxn ang="0">
                    <a:pos x="92" y="459"/>
                  </a:cxn>
                  <a:cxn ang="0">
                    <a:pos x="254" y="383"/>
                  </a:cxn>
                  <a:cxn ang="0">
                    <a:pos x="406" y="459"/>
                  </a:cxn>
                  <a:cxn ang="0">
                    <a:pos x="378" y="295"/>
                  </a:cxn>
                  <a:cxn ang="0">
                    <a:pos x="498" y="178"/>
                  </a:cxn>
                </a:cxnLst>
                <a:rect l="0" t="0" r="r" b="b"/>
                <a:pathLst>
                  <a:path w="498" h="459">
                    <a:moveTo>
                      <a:pt x="498" y="178"/>
                    </a:moveTo>
                    <a:lnTo>
                      <a:pt x="332" y="154"/>
                    </a:lnTo>
                    <a:lnTo>
                      <a:pt x="254" y="0"/>
                    </a:lnTo>
                    <a:lnTo>
                      <a:pt x="166" y="154"/>
                    </a:lnTo>
                    <a:lnTo>
                      <a:pt x="0" y="178"/>
                    </a:lnTo>
                    <a:lnTo>
                      <a:pt x="120" y="295"/>
                    </a:lnTo>
                    <a:lnTo>
                      <a:pt x="92" y="459"/>
                    </a:lnTo>
                    <a:lnTo>
                      <a:pt x="254" y="383"/>
                    </a:lnTo>
                    <a:lnTo>
                      <a:pt x="406" y="459"/>
                    </a:lnTo>
                    <a:lnTo>
                      <a:pt x="378" y="295"/>
                    </a:lnTo>
                    <a:lnTo>
                      <a:pt x="498" y="178"/>
                    </a:lnTo>
                    <a:close/>
                  </a:path>
                </a:pathLst>
              </a:custGeom>
              <a:solidFill>
                <a:srgbClr val="E14D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14" name="Freeform 146"/>
              <p:cNvSpPr>
                <a:spLocks/>
              </p:cNvSpPr>
              <p:nvPr/>
            </p:nvSpPr>
            <p:spPr bwMode="auto">
              <a:xfrm>
                <a:off x="2429" y="3361"/>
                <a:ext cx="80" cy="74"/>
              </a:xfrm>
              <a:custGeom>
                <a:avLst/>
                <a:gdLst/>
                <a:ahLst/>
                <a:cxnLst>
                  <a:cxn ang="0">
                    <a:pos x="321" y="115"/>
                  </a:cxn>
                  <a:cxn ang="0">
                    <a:pos x="213" y="100"/>
                  </a:cxn>
                  <a:cxn ang="0">
                    <a:pos x="163" y="0"/>
                  </a:cxn>
                  <a:cxn ang="0">
                    <a:pos x="106" y="100"/>
                  </a:cxn>
                  <a:cxn ang="0">
                    <a:pos x="0" y="115"/>
                  </a:cxn>
                  <a:cxn ang="0">
                    <a:pos x="77" y="190"/>
                  </a:cxn>
                  <a:cxn ang="0">
                    <a:pos x="58" y="297"/>
                  </a:cxn>
                  <a:cxn ang="0">
                    <a:pos x="163" y="248"/>
                  </a:cxn>
                  <a:cxn ang="0">
                    <a:pos x="261" y="297"/>
                  </a:cxn>
                  <a:cxn ang="0">
                    <a:pos x="244" y="190"/>
                  </a:cxn>
                  <a:cxn ang="0">
                    <a:pos x="321" y="115"/>
                  </a:cxn>
                </a:cxnLst>
                <a:rect l="0" t="0" r="r" b="b"/>
                <a:pathLst>
                  <a:path w="321" h="297">
                    <a:moveTo>
                      <a:pt x="321" y="115"/>
                    </a:moveTo>
                    <a:lnTo>
                      <a:pt x="213" y="100"/>
                    </a:lnTo>
                    <a:lnTo>
                      <a:pt x="163" y="0"/>
                    </a:lnTo>
                    <a:lnTo>
                      <a:pt x="106" y="100"/>
                    </a:lnTo>
                    <a:lnTo>
                      <a:pt x="0" y="115"/>
                    </a:lnTo>
                    <a:lnTo>
                      <a:pt x="77" y="190"/>
                    </a:lnTo>
                    <a:lnTo>
                      <a:pt x="58" y="297"/>
                    </a:lnTo>
                    <a:lnTo>
                      <a:pt x="163" y="248"/>
                    </a:lnTo>
                    <a:lnTo>
                      <a:pt x="261" y="297"/>
                    </a:lnTo>
                    <a:lnTo>
                      <a:pt x="244" y="190"/>
                    </a:lnTo>
                    <a:lnTo>
                      <a:pt x="321" y="115"/>
                    </a:lnTo>
                    <a:close/>
                  </a:path>
                </a:pathLst>
              </a:custGeom>
              <a:solidFill>
                <a:srgbClr val="7A69A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15" name="Freeform 147"/>
              <p:cNvSpPr>
                <a:spLocks/>
              </p:cNvSpPr>
              <p:nvPr/>
            </p:nvSpPr>
            <p:spPr bwMode="auto">
              <a:xfrm>
                <a:off x="909" y="1891"/>
                <a:ext cx="143" cy="132"/>
              </a:xfrm>
              <a:custGeom>
                <a:avLst/>
                <a:gdLst/>
                <a:ahLst/>
                <a:cxnLst>
                  <a:cxn ang="0">
                    <a:pos x="573" y="205"/>
                  </a:cxn>
                  <a:cxn ang="0">
                    <a:pos x="382" y="178"/>
                  </a:cxn>
                  <a:cxn ang="0">
                    <a:pos x="293" y="0"/>
                  </a:cxn>
                  <a:cxn ang="0">
                    <a:pos x="192" y="178"/>
                  </a:cxn>
                  <a:cxn ang="0">
                    <a:pos x="0" y="205"/>
                  </a:cxn>
                  <a:cxn ang="0">
                    <a:pos x="138" y="340"/>
                  </a:cxn>
                  <a:cxn ang="0">
                    <a:pos x="105" y="530"/>
                  </a:cxn>
                  <a:cxn ang="0">
                    <a:pos x="292" y="442"/>
                  </a:cxn>
                  <a:cxn ang="0">
                    <a:pos x="468" y="530"/>
                  </a:cxn>
                  <a:cxn ang="0">
                    <a:pos x="436" y="340"/>
                  </a:cxn>
                  <a:cxn ang="0">
                    <a:pos x="573" y="205"/>
                  </a:cxn>
                </a:cxnLst>
                <a:rect l="0" t="0" r="r" b="b"/>
                <a:pathLst>
                  <a:path w="573" h="530">
                    <a:moveTo>
                      <a:pt x="573" y="205"/>
                    </a:moveTo>
                    <a:lnTo>
                      <a:pt x="382" y="178"/>
                    </a:lnTo>
                    <a:lnTo>
                      <a:pt x="293" y="0"/>
                    </a:lnTo>
                    <a:lnTo>
                      <a:pt x="192" y="178"/>
                    </a:lnTo>
                    <a:lnTo>
                      <a:pt x="0" y="205"/>
                    </a:lnTo>
                    <a:lnTo>
                      <a:pt x="138" y="340"/>
                    </a:lnTo>
                    <a:lnTo>
                      <a:pt x="105" y="530"/>
                    </a:lnTo>
                    <a:lnTo>
                      <a:pt x="292" y="442"/>
                    </a:lnTo>
                    <a:lnTo>
                      <a:pt x="468" y="530"/>
                    </a:lnTo>
                    <a:lnTo>
                      <a:pt x="436" y="340"/>
                    </a:lnTo>
                    <a:lnTo>
                      <a:pt x="573" y="205"/>
                    </a:lnTo>
                    <a:close/>
                  </a:path>
                </a:pathLst>
              </a:custGeom>
              <a:solidFill>
                <a:srgbClr val="E9971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16" name="Freeform 148"/>
              <p:cNvSpPr>
                <a:spLocks/>
              </p:cNvSpPr>
              <p:nvPr/>
            </p:nvSpPr>
            <p:spPr bwMode="auto">
              <a:xfrm>
                <a:off x="3011" y="1647"/>
                <a:ext cx="48" cy="44"/>
              </a:xfrm>
              <a:custGeom>
                <a:avLst/>
                <a:gdLst/>
                <a:ahLst/>
                <a:cxnLst>
                  <a:cxn ang="0">
                    <a:pos x="191" y="68"/>
                  </a:cxn>
                  <a:cxn ang="0">
                    <a:pos x="127" y="59"/>
                  </a:cxn>
                  <a:cxn ang="0">
                    <a:pos x="98" y="0"/>
                  </a:cxn>
                  <a:cxn ang="0">
                    <a:pos x="63" y="59"/>
                  </a:cxn>
                  <a:cxn ang="0">
                    <a:pos x="0" y="68"/>
                  </a:cxn>
                  <a:cxn ang="0">
                    <a:pos x="45" y="113"/>
                  </a:cxn>
                  <a:cxn ang="0">
                    <a:pos x="34" y="177"/>
                  </a:cxn>
                  <a:cxn ang="0">
                    <a:pos x="97" y="148"/>
                  </a:cxn>
                  <a:cxn ang="0">
                    <a:pos x="156" y="177"/>
                  </a:cxn>
                  <a:cxn ang="0">
                    <a:pos x="144" y="113"/>
                  </a:cxn>
                  <a:cxn ang="0">
                    <a:pos x="191" y="68"/>
                  </a:cxn>
                </a:cxnLst>
                <a:rect l="0" t="0" r="r" b="b"/>
                <a:pathLst>
                  <a:path w="191" h="177">
                    <a:moveTo>
                      <a:pt x="191" y="68"/>
                    </a:moveTo>
                    <a:lnTo>
                      <a:pt x="127" y="59"/>
                    </a:lnTo>
                    <a:lnTo>
                      <a:pt x="98" y="0"/>
                    </a:lnTo>
                    <a:lnTo>
                      <a:pt x="63" y="59"/>
                    </a:lnTo>
                    <a:lnTo>
                      <a:pt x="0" y="68"/>
                    </a:lnTo>
                    <a:lnTo>
                      <a:pt x="45" y="113"/>
                    </a:lnTo>
                    <a:lnTo>
                      <a:pt x="34" y="177"/>
                    </a:lnTo>
                    <a:lnTo>
                      <a:pt x="97" y="148"/>
                    </a:lnTo>
                    <a:lnTo>
                      <a:pt x="156" y="177"/>
                    </a:lnTo>
                    <a:lnTo>
                      <a:pt x="144" y="113"/>
                    </a:lnTo>
                    <a:lnTo>
                      <a:pt x="191" y="68"/>
                    </a:lnTo>
                    <a:close/>
                  </a:path>
                </a:pathLst>
              </a:custGeom>
              <a:solidFill>
                <a:srgbClr val="7A69A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17" name="Freeform 149"/>
              <p:cNvSpPr>
                <a:spLocks/>
              </p:cNvSpPr>
              <p:nvPr/>
            </p:nvSpPr>
            <p:spPr bwMode="auto">
              <a:xfrm>
                <a:off x="2121" y="1332"/>
                <a:ext cx="163" cy="150"/>
              </a:xfrm>
              <a:custGeom>
                <a:avLst/>
                <a:gdLst/>
                <a:ahLst/>
                <a:cxnLst>
                  <a:cxn ang="0">
                    <a:pos x="653" y="233"/>
                  </a:cxn>
                  <a:cxn ang="0">
                    <a:pos x="436" y="201"/>
                  </a:cxn>
                  <a:cxn ang="0">
                    <a:pos x="334" y="0"/>
                  </a:cxn>
                  <a:cxn ang="0">
                    <a:pos x="218" y="201"/>
                  </a:cxn>
                  <a:cxn ang="0">
                    <a:pos x="0" y="233"/>
                  </a:cxn>
                  <a:cxn ang="0">
                    <a:pos x="158" y="386"/>
                  </a:cxn>
                  <a:cxn ang="0">
                    <a:pos x="121" y="603"/>
                  </a:cxn>
                  <a:cxn ang="0">
                    <a:pos x="333" y="503"/>
                  </a:cxn>
                  <a:cxn ang="0">
                    <a:pos x="533" y="603"/>
                  </a:cxn>
                  <a:cxn ang="0">
                    <a:pos x="496" y="386"/>
                  </a:cxn>
                  <a:cxn ang="0">
                    <a:pos x="653" y="233"/>
                  </a:cxn>
                </a:cxnLst>
                <a:rect l="0" t="0" r="r" b="b"/>
                <a:pathLst>
                  <a:path w="653" h="603">
                    <a:moveTo>
                      <a:pt x="653" y="233"/>
                    </a:moveTo>
                    <a:lnTo>
                      <a:pt x="436" y="201"/>
                    </a:lnTo>
                    <a:lnTo>
                      <a:pt x="334" y="0"/>
                    </a:lnTo>
                    <a:lnTo>
                      <a:pt x="218" y="201"/>
                    </a:lnTo>
                    <a:lnTo>
                      <a:pt x="0" y="233"/>
                    </a:lnTo>
                    <a:lnTo>
                      <a:pt x="158" y="386"/>
                    </a:lnTo>
                    <a:lnTo>
                      <a:pt x="121" y="603"/>
                    </a:lnTo>
                    <a:lnTo>
                      <a:pt x="333" y="503"/>
                    </a:lnTo>
                    <a:lnTo>
                      <a:pt x="533" y="603"/>
                    </a:lnTo>
                    <a:lnTo>
                      <a:pt x="496" y="386"/>
                    </a:lnTo>
                    <a:lnTo>
                      <a:pt x="653" y="233"/>
                    </a:lnTo>
                    <a:close/>
                  </a:path>
                </a:pathLst>
              </a:custGeom>
              <a:solidFill>
                <a:srgbClr val="B4292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18" name="Freeform 150"/>
              <p:cNvSpPr>
                <a:spLocks/>
              </p:cNvSpPr>
              <p:nvPr/>
            </p:nvSpPr>
            <p:spPr bwMode="auto">
              <a:xfrm>
                <a:off x="1326" y="3210"/>
                <a:ext cx="82" cy="75"/>
              </a:xfrm>
              <a:custGeom>
                <a:avLst/>
                <a:gdLst/>
                <a:ahLst/>
                <a:cxnLst>
                  <a:cxn ang="0">
                    <a:pos x="325" y="116"/>
                  </a:cxn>
                  <a:cxn ang="0">
                    <a:pos x="217" y="100"/>
                  </a:cxn>
                  <a:cxn ang="0">
                    <a:pos x="166" y="0"/>
                  </a:cxn>
                  <a:cxn ang="0">
                    <a:pos x="108" y="100"/>
                  </a:cxn>
                  <a:cxn ang="0">
                    <a:pos x="0" y="116"/>
                  </a:cxn>
                  <a:cxn ang="0">
                    <a:pos x="78" y="193"/>
                  </a:cxn>
                  <a:cxn ang="0">
                    <a:pos x="59" y="300"/>
                  </a:cxn>
                  <a:cxn ang="0">
                    <a:pos x="166" y="250"/>
                  </a:cxn>
                  <a:cxn ang="0">
                    <a:pos x="265" y="300"/>
                  </a:cxn>
                  <a:cxn ang="0">
                    <a:pos x="247" y="193"/>
                  </a:cxn>
                  <a:cxn ang="0">
                    <a:pos x="325" y="116"/>
                  </a:cxn>
                </a:cxnLst>
                <a:rect l="0" t="0" r="r" b="b"/>
                <a:pathLst>
                  <a:path w="325" h="300">
                    <a:moveTo>
                      <a:pt x="325" y="116"/>
                    </a:moveTo>
                    <a:lnTo>
                      <a:pt x="217" y="100"/>
                    </a:lnTo>
                    <a:lnTo>
                      <a:pt x="166" y="0"/>
                    </a:lnTo>
                    <a:lnTo>
                      <a:pt x="108" y="100"/>
                    </a:lnTo>
                    <a:lnTo>
                      <a:pt x="0" y="116"/>
                    </a:lnTo>
                    <a:lnTo>
                      <a:pt x="78" y="193"/>
                    </a:lnTo>
                    <a:lnTo>
                      <a:pt x="59" y="300"/>
                    </a:lnTo>
                    <a:lnTo>
                      <a:pt x="166" y="250"/>
                    </a:lnTo>
                    <a:lnTo>
                      <a:pt x="265" y="300"/>
                    </a:lnTo>
                    <a:lnTo>
                      <a:pt x="247" y="193"/>
                    </a:lnTo>
                    <a:lnTo>
                      <a:pt x="325" y="116"/>
                    </a:lnTo>
                    <a:close/>
                  </a:path>
                </a:pathLst>
              </a:custGeom>
              <a:solidFill>
                <a:srgbClr val="B4292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19" name="Freeform 151"/>
              <p:cNvSpPr>
                <a:spLocks noEditPoints="1"/>
              </p:cNvSpPr>
              <p:nvPr/>
            </p:nvSpPr>
            <p:spPr bwMode="auto">
              <a:xfrm>
                <a:off x="3171" y="1881"/>
                <a:ext cx="220" cy="222"/>
              </a:xfrm>
              <a:custGeom>
                <a:avLst/>
                <a:gdLst/>
                <a:ahLst/>
                <a:cxnLst>
                  <a:cxn ang="0">
                    <a:pos x="398" y="0"/>
                  </a:cxn>
                  <a:cxn ang="0">
                    <a:pos x="577" y="116"/>
                  </a:cxn>
                  <a:cxn ang="0">
                    <a:pos x="764" y="139"/>
                  </a:cxn>
                  <a:cxn ang="0">
                    <a:pos x="783" y="352"/>
                  </a:cxn>
                  <a:cxn ang="0">
                    <a:pos x="880" y="510"/>
                  </a:cxn>
                  <a:cxn ang="0">
                    <a:pos x="724" y="660"/>
                  </a:cxn>
                  <a:cxn ang="0">
                    <a:pos x="659" y="836"/>
                  </a:cxn>
                  <a:cxn ang="0">
                    <a:pos x="445" y="808"/>
                  </a:cxn>
                  <a:cxn ang="0">
                    <a:pos x="267" y="867"/>
                  </a:cxn>
                  <a:cxn ang="0">
                    <a:pos x="156" y="685"/>
                  </a:cxn>
                  <a:cxn ang="0">
                    <a:pos x="0" y="583"/>
                  </a:cxn>
                  <a:cxn ang="0">
                    <a:pos x="75" y="383"/>
                  </a:cxn>
                  <a:cxn ang="0">
                    <a:pos x="57" y="198"/>
                  </a:cxn>
                  <a:cxn ang="0">
                    <a:pos x="263" y="130"/>
                  </a:cxn>
                  <a:cxn ang="0">
                    <a:pos x="363" y="280"/>
                  </a:cxn>
                  <a:cxn ang="0">
                    <a:pos x="398" y="270"/>
                  </a:cxn>
                  <a:cxn ang="0">
                    <a:pos x="433" y="267"/>
                  </a:cxn>
                  <a:cxn ang="0">
                    <a:pos x="469" y="270"/>
                  </a:cxn>
                  <a:cxn ang="0">
                    <a:pos x="502" y="279"/>
                  </a:cxn>
                  <a:cxn ang="0">
                    <a:pos x="534" y="296"/>
                  </a:cxn>
                  <a:cxn ang="0">
                    <a:pos x="561" y="318"/>
                  </a:cxn>
                  <a:cxn ang="0">
                    <a:pos x="584" y="345"/>
                  </a:cxn>
                  <a:cxn ang="0">
                    <a:pos x="601" y="377"/>
                  </a:cxn>
                  <a:cxn ang="0">
                    <a:pos x="612" y="412"/>
                  </a:cxn>
                  <a:cxn ang="0">
                    <a:pos x="615" y="448"/>
                  </a:cxn>
                  <a:cxn ang="0">
                    <a:pos x="611" y="482"/>
                  </a:cxn>
                  <a:cxn ang="0">
                    <a:pos x="601" y="516"/>
                  </a:cxn>
                  <a:cxn ang="0">
                    <a:pos x="585" y="547"/>
                  </a:cxn>
                  <a:cxn ang="0">
                    <a:pos x="562" y="574"/>
                  </a:cxn>
                  <a:cxn ang="0">
                    <a:pos x="535" y="597"/>
                  </a:cxn>
                  <a:cxn ang="0">
                    <a:pos x="501" y="615"/>
                  </a:cxn>
                  <a:cxn ang="0">
                    <a:pos x="466" y="626"/>
                  </a:cxn>
                  <a:cxn ang="0">
                    <a:pos x="430" y="629"/>
                  </a:cxn>
                  <a:cxn ang="0">
                    <a:pos x="395" y="626"/>
                  </a:cxn>
                  <a:cxn ang="0">
                    <a:pos x="362" y="616"/>
                  </a:cxn>
                  <a:cxn ang="0">
                    <a:pos x="331" y="599"/>
                  </a:cxn>
                  <a:cxn ang="0">
                    <a:pos x="303" y="577"/>
                  </a:cxn>
                  <a:cxn ang="0">
                    <a:pos x="280" y="550"/>
                  </a:cxn>
                  <a:cxn ang="0">
                    <a:pos x="263" y="518"/>
                  </a:cxn>
                  <a:cxn ang="0">
                    <a:pos x="252" y="482"/>
                  </a:cxn>
                  <a:cxn ang="0">
                    <a:pos x="249" y="447"/>
                  </a:cxn>
                  <a:cxn ang="0">
                    <a:pos x="253" y="412"/>
                  </a:cxn>
                  <a:cxn ang="0">
                    <a:pos x="264" y="379"/>
                  </a:cxn>
                  <a:cxn ang="0">
                    <a:pos x="279" y="348"/>
                  </a:cxn>
                  <a:cxn ang="0">
                    <a:pos x="302" y="321"/>
                  </a:cxn>
                  <a:cxn ang="0">
                    <a:pos x="329" y="298"/>
                  </a:cxn>
                  <a:cxn ang="0">
                    <a:pos x="363" y="280"/>
                  </a:cxn>
                </a:cxnLst>
                <a:rect l="0" t="0" r="r" b="b"/>
                <a:pathLst>
                  <a:path w="880" h="888">
                    <a:moveTo>
                      <a:pt x="269" y="38"/>
                    </a:moveTo>
                    <a:lnTo>
                      <a:pt x="398" y="0"/>
                    </a:lnTo>
                    <a:lnTo>
                      <a:pt x="441" y="89"/>
                    </a:lnTo>
                    <a:lnTo>
                      <a:pt x="577" y="116"/>
                    </a:lnTo>
                    <a:lnTo>
                      <a:pt x="653" y="63"/>
                    </a:lnTo>
                    <a:lnTo>
                      <a:pt x="764" y="139"/>
                    </a:lnTo>
                    <a:lnTo>
                      <a:pt x="720" y="229"/>
                    </a:lnTo>
                    <a:lnTo>
                      <a:pt x="783" y="352"/>
                    </a:lnTo>
                    <a:lnTo>
                      <a:pt x="871" y="378"/>
                    </a:lnTo>
                    <a:lnTo>
                      <a:pt x="880" y="510"/>
                    </a:lnTo>
                    <a:lnTo>
                      <a:pt x="782" y="533"/>
                    </a:lnTo>
                    <a:lnTo>
                      <a:pt x="724" y="660"/>
                    </a:lnTo>
                    <a:lnTo>
                      <a:pt x="758" y="745"/>
                    </a:lnTo>
                    <a:lnTo>
                      <a:pt x="659" y="836"/>
                    </a:lnTo>
                    <a:lnTo>
                      <a:pt x="580" y="773"/>
                    </a:lnTo>
                    <a:lnTo>
                      <a:pt x="445" y="808"/>
                    </a:lnTo>
                    <a:lnTo>
                      <a:pt x="399" y="888"/>
                    </a:lnTo>
                    <a:lnTo>
                      <a:pt x="267" y="867"/>
                    </a:lnTo>
                    <a:lnTo>
                      <a:pt x="268" y="768"/>
                    </a:lnTo>
                    <a:lnTo>
                      <a:pt x="156" y="685"/>
                    </a:lnTo>
                    <a:lnTo>
                      <a:pt x="65" y="699"/>
                    </a:lnTo>
                    <a:lnTo>
                      <a:pt x="0" y="583"/>
                    </a:lnTo>
                    <a:lnTo>
                      <a:pt x="78" y="521"/>
                    </a:lnTo>
                    <a:lnTo>
                      <a:pt x="75" y="383"/>
                    </a:lnTo>
                    <a:lnTo>
                      <a:pt x="7" y="322"/>
                    </a:lnTo>
                    <a:lnTo>
                      <a:pt x="57" y="198"/>
                    </a:lnTo>
                    <a:lnTo>
                      <a:pt x="155" y="220"/>
                    </a:lnTo>
                    <a:lnTo>
                      <a:pt x="263" y="130"/>
                    </a:lnTo>
                    <a:lnTo>
                      <a:pt x="269" y="38"/>
                    </a:lnTo>
                    <a:close/>
                    <a:moveTo>
                      <a:pt x="363" y="280"/>
                    </a:moveTo>
                    <a:lnTo>
                      <a:pt x="380" y="274"/>
                    </a:lnTo>
                    <a:lnTo>
                      <a:pt x="398" y="270"/>
                    </a:lnTo>
                    <a:lnTo>
                      <a:pt x="416" y="267"/>
                    </a:lnTo>
                    <a:lnTo>
                      <a:pt x="433" y="267"/>
                    </a:lnTo>
                    <a:lnTo>
                      <a:pt x="451" y="267"/>
                    </a:lnTo>
                    <a:lnTo>
                      <a:pt x="469" y="270"/>
                    </a:lnTo>
                    <a:lnTo>
                      <a:pt x="486" y="274"/>
                    </a:lnTo>
                    <a:lnTo>
                      <a:pt x="502" y="279"/>
                    </a:lnTo>
                    <a:lnTo>
                      <a:pt x="518" y="286"/>
                    </a:lnTo>
                    <a:lnTo>
                      <a:pt x="534" y="296"/>
                    </a:lnTo>
                    <a:lnTo>
                      <a:pt x="547" y="306"/>
                    </a:lnTo>
                    <a:lnTo>
                      <a:pt x="561" y="318"/>
                    </a:lnTo>
                    <a:lnTo>
                      <a:pt x="573" y="330"/>
                    </a:lnTo>
                    <a:lnTo>
                      <a:pt x="584" y="345"/>
                    </a:lnTo>
                    <a:lnTo>
                      <a:pt x="593" y="360"/>
                    </a:lnTo>
                    <a:lnTo>
                      <a:pt x="601" y="377"/>
                    </a:lnTo>
                    <a:lnTo>
                      <a:pt x="608" y="395"/>
                    </a:lnTo>
                    <a:lnTo>
                      <a:pt x="612" y="412"/>
                    </a:lnTo>
                    <a:lnTo>
                      <a:pt x="614" y="430"/>
                    </a:lnTo>
                    <a:lnTo>
                      <a:pt x="615" y="448"/>
                    </a:lnTo>
                    <a:lnTo>
                      <a:pt x="614" y="466"/>
                    </a:lnTo>
                    <a:lnTo>
                      <a:pt x="611" y="482"/>
                    </a:lnTo>
                    <a:lnTo>
                      <a:pt x="607" y="500"/>
                    </a:lnTo>
                    <a:lnTo>
                      <a:pt x="601" y="516"/>
                    </a:lnTo>
                    <a:lnTo>
                      <a:pt x="593" y="532"/>
                    </a:lnTo>
                    <a:lnTo>
                      <a:pt x="585" y="547"/>
                    </a:lnTo>
                    <a:lnTo>
                      <a:pt x="574" y="562"/>
                    </a:lnTo>
                    <a:lnTo>
                      <a:pt x="562" y="574"/>
                    </a:lnTo>
                    <a:lnTo>
                      <a:pt x="549" y="587"/>
                    </a:lnTo>
                    <a:lnTo>
                      <a:pt x="535" y="597"/>
                    </a:lnTo>
                    <a:lnTo>
                      <a:pt x="519" y="606"/>
                    </a:lnTo>
                    <a:lnTo>
                      <a:pt x="501" y="615"/>
                    </a:lnTo>
                    <a:lnTo>
                      <a:pt x="485" y="621"/>
                    </a:lnTo>
                    <a:lnTo>
                      <a:pt x="466" y="626"/>
                    </a:lnTo>
                    <a:lnTo>
                      <a:pt x="448" y="628"/>
                    </a:lnTo>
                    <a:lnTo>
                      <a:pt x="430" y="629"/>
                    </a:lnTo>
                    <a:lnTo>
                      <a:pt x="413" y="628"/>
                    </a:lnTo>
                    <a:lnTo>
                      <a:pt x="395" y="626"/>
                    </a:lnTo>
                    <a:lnTo>
                      <a:pt x="378" y="622"/>
                    </a:lnTo>
                    <a:lnTo>
                      <a:pt x="362" y="616"/>
                    </a:lnTo>
                    <a:lnTo>
                      <a:pt x="346" y="608"/>
                    </a:lnTo>
                    <a:lnTo>
                      <a:pt x="331" y="599"/>
                    </a:lnTo>
                    <a:lnTo>
                      <a:pt x="317" y="590"/>
                    </a:lnTo>
                    <a:lnTo>
                      <a:pt x="303" y="577"/>
                    </a:lnTo>
                    <a:lnTo>
                      <a:pt x="292" y="565"/>
                    </a:lnTo>
                    <a:lnTo>
                      <a:pt x="280" y="550"/>
                    </a:lnTo>
                    <a:lnTo>
                      <a:pt x="271" y="534"/>
                    </a:lnTo>
                    <a:lnTo>
                      <a:pt x="263" y="518"/>
                    </a:lnTo>
                    <a:lnTo>
                      <a:pt x="256" y="500"/>
                    </a:lnTo>
                    <a:lnTo>
                      <a:pt x="252" y="482"/>
                    </a:lnTo>
                    <a:lnTo>
                      <a:pt x="250" y="465"/>
                    </a:lnTo>
                    <a:lnTo>
                      <a:pt x="249" y="447"/>
                    </a:lnTo>
                    <a:lnTo>
                      <a:pt x="250" y="430"/>
                    </a:lnTo>
                    <a:lnTo>
                      <a:pt x="253" y="412"/>
                    </a:lnTo>
                    <a:lnTo>
                      <a:pt x="257" y="396"/>
                    </a:lnTo>
                    <a:lnTo>
                      <a:pt x="264" y="379"/>
                    </a:lnTo>
                    <a:lnTo>
                      <a:pt x="271" y="363"/>
                    </a:lnTo>
                    <a:lnTo>
                      <a:pt x="279" y="348"/>
                    </a:lnTo>
                    <a:lnTo>
                      <a:pt x="290" y="334"/>
                    </a:lnTo>
                    <a:lnTo>
                      <a:pt x="302" y="321"/>
                    </a:lnTo>
                    <a:lnTo>
                      <a:pt x="315" y="309"/>
                    </a:lnTo>
                    <a:lnTo>
                      <a:pt x="329" y="298"/>
                    </a:lnTo>
                    <a:lnTo>
                      <a:pt x="345" y="288"/>
                    </a:lnTo>
                    <a:lnTo>
                      <a:pt x="363" y="280"/>
                    </a:lnTo>
                    <a:close/>
                  </a:path>
                </a:pathLst>
              </a:custGeom>
              <a:solidFill>
                <a:srgbClr val="B4292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20" name="Freeform 152"/>
              <p:cNvSpPr>
                <a:spLocks/>
              </p:cNvSpPr>
              <p:nvPr/>
            </p:nvSpPr>
            <p:spPr bwMode="auto">
              <a:xfrm>
                <a:off x="1904" y="3011"/>
                <a:ext cx="35" cy="36"/>
              </a:xfrm>
              <a:custGeom>
                <a:avLst/>
                <a:gdLst/>
                <a:ahLst/>
                <a:cxnLst>
                  <a:cxn ang="0">
                    <a:pos x="141" y="78"/>
                  </a:cxn>
                  <a:cxn ang="0">
                    <a:pos x="138" y="91"/>
                  </a:cxn>
                  <a:cxn ang="0">
                    <a:pos x="133" y="104"/>
                  </a:cxn>
                  <a:cxn ang="0">
                    <a:pos x="125" y="115"/>
                  </a:cxn>
                  <a:cxn ang="0">
                    <a:pos x="116" y="125"/>
                  </a:cxn>
                  <a:cxn ang="0">
                    <a:pos x="104" y="132"/>
                  </a:cxn>
                  <a:cxn ang="0">
                    <a:pos x="92" y="137"/>
                  </a:cxn>
                  <a:cxn ang="0">
                    <a:pos x="78" y="140"/>
                  </a:cxn>
                  <a:cxn ang="0">
                    <a:pos x="64" y="140"/>
                  </a:cxn>
                  <a:cxn ang="0">
                    <a:pos x="50" y="137"/>
                  </a:cxn>
                  <a:cxn ang="0">
                    <a:pos x="38" y="132"/>
                  </a:cxn>
                  <a:cxn ang="0">
                    <a:pos x="26" y="125"/>
                  </a:cxn>
                  <a:cxn ang="0">
                    <a:pos x="17" y="115"/>
                  </a:cxn>
                  <a:cxn ang="0">
                    <a:pos x="10" y="104"/>
                  </a:cxn>
                  <a:cxn ang="0">
                    <a:pos x="3" y="91"/>
                  </a:cxn>
                  <a:cxn ang="0">
                    <a:pos x="1" y="78"/>
                  </a:cxn>
                  <a:cxn ang="0">
                    <a:pos x="1" y="63"/>
                  </a:cxn>
                  <a:cxn ang="0">
                    <a:pos x="3" y="50"/>
                  </a:cxn>
                  <a:cxn ang="0">
                    <a:pos x="10" y="37"/>
                  </a:cxn>
                  <a:cxn ang="0">
                    <a:pos x="17" y="26"/>
                  </a:cxn>
                  <a:cxn ang="0">
                    <a:pos x="26" y="16"/>
                  </a:cxn>
                  <a:cxn ang="0">
                    <a:pos x="38" y="9"/>
                  </a:cxn>
                  <a:cxn ang="0">
                    <a:pos x="50" y="4"/>
                  </a:cxn>
                  <a:cxn ang="0">
                    <a:pos x="64" y="1"/>
                  </a:cxn>
                  <a:cxn ang="0">
                    <a:pos x="78" y="1"/>
                  </a:cxn>
                  <a:cxn ang="0">
                    <a:pos x="92" y="4"/>
                  </a:cxn>
                  <a:cxn ang="0">
                    <a:pos x="104" y="9"/>
                  </a:cxn>
                  <a:cxn ang="0">
                    <a:pos x="116" y="16"/>
                  </a:cxn>
                  <a:cxn ang="0">
                    <a:pos x="125" y="26"/>
                  </a:cxn>
                  <a:cxn ang="0">
                    <a:pos x="133" y="37"/>
                  </a:cxn>
                  <a:cxn ang="0">
                    <a:pos x="138" y="50"/>
                  </a:cxn>
                  <a:cxn ang="0">
                    <a:pos x="141" y="63"/>
                  </a:cxn>
                </a:cxnLst>
                <a:rect l="0" t="0" r="r" b="b"/>
                <a:pathLst>
                  <a:path w="141" h="140">
                    <a:moveTo>
                      <a:pt x="141" y="71"/>
                    </a:moveTo>
                    <a:lnTo>
                      <a:pt x="141" y="78"/>
                    </a:lnTo>
                    <a:lnTo>
                      <a:pt x="140" y="84"/>
                    </a:lnTo>
                    <a:lnTo>
                      <a:pt x="138" y="91"/>
                    </a:lnTo>
                    <a:lnTo>
                      <a:pt x="136" y="98"/>
                    </a:lnTo>
                    <a:lnTo>
                      <a:pt x="133" y="104"/>
                    </a:lnTo>
                    <a:lnTo>
                      <a:pt x="129" y="109"/>
                    </a:lnTo>
                    <a:lnTo>
                      <a:pt x="125" y="115"/>
                    </a:lnTo>
                    <a:lnTo>
                      <a:pt x="120" y="120"/>
                    </a:lnTo>
                    <a:lnTo>
                      <a:pt x="116" y="125"/>
                    </a:lnTo>
                    <a:lnTo>
                      <a:pt x="110" y="129"/>
                    </a:lnTo>
                    <a:lnTo>
                      <a:pt x="104" y="132"/>
                    </a:lnTo>
                    <a:lnTo>
                      <a:pt x="98" y="135"/>
                    </a:lnTo>
                    <a:lnTo>
                      <a:pt x="92" y="137"/>
                    </a:lnTo>
                    <a:lnTo>
                      <a:pt x="85" y="139"/>
                    </a:lnTo>
                    <a:lnTo>
                      <a:pt x="78" y="140"/>
                    </a:lnTo>
                    <a:lnTo>
                      <a:pt x="71" y="140"/>
                    </a:lnTo>
                    <a:lnTo>
                      <a:pt x="64" y="140"/>
                    </a:lnTo>
                    <a:lnTo>
                      <a:pt x="56" y="139"/>
                    </a:lnTo>
                    <a:lnTo>
                      <a:pt x="50" y="137"/>
                    </a:lnTo>
                    <a:lnTo>
                      <a:pt x="44" y="135"/>
                    </a:lnTo>
                    <a:lnTo>
                      <a:pt x="38" y="132"/>
                    </a:lnTo>
                    <a:lnTo>
                      <a:pt x="31" y="129"/>
                    </a:lnTo>
                    <a:lnTo>
                      <a:pt x="26" y="125"/>
                    </a:lnTo>
                    <a:lnTo>
                      <a:pt x="21" y="120"/>
                    </a:lnTo>
                    <a:lnTo>
                      <a:pt x="17" y="115"/>
                    </a:lnTo>
                    <a:lnTo>
                      <a:pt x="13" y="109"/>
                    </a:lnTo>
                    <a:lnTo>
                      <a:pt x="10" y="104"/>
                    </a:lnTo>
                    <a:lnTo>
                      <a:pt x="6" y="98"/>
                    </a:lnTo>
                    <a:lnTo>
                      <a:pt x="3" y="91"/>
                    </a:lnTo>
                    <a:lnTo>
                      <a:pt x="2" y="84"/>
                    </a:lnTo>
                    <a:lnTo>
                      <a:pt x="1" y="78"/>
                    </a:lnTo>
                    <a:lnTo>
                      <a:pt x="0" y="71"/>
                    </a:lnTo>
                    <a:lnTo>
                      <a:pt x="1" y="63"/>
                    </a:lnTo>
                    <a:lnTo>
                      <a:pt x="2" y="56"/>
                    </a:lnTo>
                    <a:lnTo>
                      <a:pt x="3" y="50"/>
                    </a:lnTo>
                    <a:lnTo>
                      <a:pt x="6" y="44"/>
                    </a:lnTo>
                    <a:lnTo>
                      <a:pt x="10" y="37"/>
                    </a:lnTo>
                    <a:lnTo>
                      <a:pt x="13" y="31"/>
                    </a:lnTo>
                    <a:lnTo>
                      <a:pt x="17" y="26"/>
                    </a:lnTo>
                    <a:lnTo>
                      <a:pt x="21" y="21"/>
                    </a:lnTo>
                    <a:lnTo>
                      <a:pt x="26" y="16"/>
                    </a:lnTo>
                    <a:lnTo>
                      <a:pt x="31" y="12"/>
                    </a:lnTo>
                    <a:lnTo>
                      <a:pt x="38" y="9"/>
                    </a:lnTo>
                    <a:lnTo>
                      <a:pt x="44" y="6"/>
                    </a:lnTo>
                    <a:lnTo>
                      <a:pt x="50" y="4"/>
                    </a:lnTo>
                    <a:lnTo>
                      <a:pt x="56" y="2"/>
                    </a:lnTo>
                    <a:lnTo>
                      <a:pt x="64" y="1"/>
                    </a:lnTo>
                    <a:lnTo>
                      <a:pt x="71" y="0"/>
                    </a:lnTo>
                    <a:lnTo>
                      <a:pt x="78" y="1"/>
                    </a:lnTo>
                    <a:lnTo>
                      <a:pt x="85" y="2"/>
                    </a:lnTo>
                    <a:lnTo>
                      <a:pt x="92" y="4"/>
                    </a:lnTo>
                    <a:lnTo>
                      <a:pt x="98" y="6"/>
                    </a:lnTo>
                    <a:lnTo>
                      <a:pt x="104" y="9"/>
                    </a:lnTo>
                    <a:lnTo>
                      <a:pt x="110" y="12"/>
                    </a:lnTo>
                    <a:lnTo>
                      <a:pt x="116" y="16"/>
                    </a:lnTo>
                    <a:lnTo>
                      <a:pt x="120" y="21"/>
                    </a:lnTo>
                    <a:lnTo>
                      <a:pt x="125" y="26"/>
                    </a:lnTo>
                    <a:lnTo>
                      <a:pt x="129" y="31"/>
                    </a:lnTo>
                    <a:lnTo>
                      <a:pt x="133" y="37"/>
                    </a:lnTo>
                    <a:lnTo>
                      <a:pt x="136" y="44"/>
                    </a:lnTo>
                    <a:lnTo>
                      <a:pt x="138" y="50"/>
                    </a:lnTo>
                    <a:lnTo>
                      <a:pt x="140" y="56"/>
                    </a:lnTo>
                    <a:lnTo>
                      <a:pt x="141" y="63"/>
                    </a:lnTo>
                    <a:lnTo>
                      <a:pt x="141" y="71"/>
                    </a:lnTo>
                    <a:close/>
                  </a:path>
                </a:pathLst>
              </a:custGeom>
              <a:solidFill>
                <a:srgbClr val="E14D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21" name="Freeform 153"/>
              <p:cNvSpPr>
                <a:spLocks/>
              </p:cNvSpPr>
              <p:nvPr/>
            </p:nvSpPr>
            <p:spPr bwMode="auto">
              <a:xfrm>
                <a:off x="2036" y="2713"/>
                <a:ext cx="35" cy="34"/>
              </a:xfrm>
              <a:custGeom>
                <a:avLst/>
                <a:gdLst/>
                <a:ahLst/>
                <a:cxnLst>
                  <a:cxn ang="0">
                    <a:pos x="138" y="77"/>
                  </a:cxn>
                  <a:cxn ang="0">
                    <a:pos x="135" y="90"/>
                  </a:cxn>
                  <a:cxn ang="0">
                    <a:pos x="130" y="102"/>
                  </a:cxn>
                  <a:cxn ang="0">
                    <a:pos x="123" y="114"/>
                  </a:cxn>
                  <a:cxn ang="0">
                    <a:pos x="113" y="123"/>
                  </a:cxn>
                  <a:cxn ang="0">
                    <a:pos x="102" y="130"/>
                  </a:cxn>
                  <a:cxn ang="0">
                    <a:pos x="89" y="136"/>
                  </a:cxn>
                  <a:cxn ang="0">
                    <a:pos x="76" y="139"/>
                  </a:cxn>
                  <a:cxn ang="0">
                    <a:pos x="62" y="139"/>
                  </a:cxn>
                  <a:cxn ang="0">
                    <a:pos x="49" y="136"/>
                  </a:cxn>
                  <a:cxn ang="0">
                    <a:pos x="36" y="130"/>
                  </a:cxn>
                  <a:cxn ang="0">
                    <a:pos x="25" y="123"/>
                  </a:cxn>
                  <a:cxn ang="0">
                    <a:pos x="15" y="114"/>
                  </a:cxn>
                  <a:cxn ang="0">
                    <a:pos x="8" y="102"/>
                  </a:cxn>
                  <a:cxn ang="0">
                    <a:pos x="3" y="90"/>
                  </a:cxn>
                  <a:cxn ang="0">
                    <a:pos x="0" y="77"/>
                  </a:cxn>
                  <a:cxn ang="0">
                    <a:pos x="0" y="63"/>
                  </a:cxn>
                  <a:cxn ang="0">
                    <a:pos x="3" y="49"/>
                  </a:cxn>
                  <a:cxn ang="0">
                    <a:pos x="8" y="37"/>
                  </a:cxn>
                  <a:cxn ang="0">
                    <a:pos x="15" y="25"/>
                  </a:cxn>
                  <a:cxn ang="0">
                    <a:pos x="25" y="16"/>
                  </a:cxn>
                  <a:cxn ang="0">
                    <a:pos x="36" y="8"/>
                  </a:cxn>
                  <a:cxn ang="0">
                    <a:pos x="49" y="3"/>
                  </a:cxn>
                  <a:cxn ang="0">
                    <a:pos x="62" y="1"/>
                  </a:cxn>
                  <a:cxn ang="0">
                    <a:pos x="76" y="1"/>
                  </a:cxn>
                  <a:cxn ang="0">
                    <a:pos x="89" y="3"/>
                  </a:cxn>
                  <a:cxn ang="0">
                    <a:pos x="102" y="8"/>
                  </a:cxn>
                  <a:cxn ang="0">
                    <a:pos x="113" y="16"/>
                  </a:cxn>
                  <a:cxn ang="0">
                    <a:pos x="123" y="25"/>
                  </a:cxn>
                  <a:cxn ang="0">
                    <a:pos x="130" y="37"/>
                  </a:cxn>
                  <a:cxn ang="0">
                    <a:pos x="135" y="49"/>
                  </a:cxn>
                  <a:cxn ang="0">
                    <a:pos x="138" y="63"/>
                  </a:cxn>
                </a:cxnLst>
                <a:rect l="0" t="0" r="r" b="b"/>
                <a:pathLst>
                  <a:path w="138" h="139">
                    <a:moveTo>
                      <a:pt x="138" y="70"/>
                    </a:moveTo>
                    <a:lnTo>
                      <a:pt x="138" y="77"/>
                    </a:lnTo>
                    <a:lnTo>
                      <a:pt x="137" y="83"/>
                    </a:lnTo>
                    <a:lnTo>
                      <a:pt x="135" y="90"/>
                    </a:lnTo>
                    <a:lnTo>
                      <a:pt x="133" y="97"/>
                    </a:lnTo>
                    <a:lnTo>
                      <a:pt x="130" y="102"/>
                    </a:lnTo>
                    <a:lnTo>
                      <a:pt x="127" y="109"/>
                    </a:lnTo>
                    <a:lnTo>
                      <a:pt x="123" y="114"/>
                    </a:lnTo>
                    <a:lnTo>
                      <a:pt x="117" y="119"/>
                    </a:lnTo>
                    <a:lnTo>
                      <a:pt x="113" y="123"/>
                    </a:lnTo>
                    <a:lnTo>
                      <a:pt x="108" y="127"/>
                    </a:lnTo>
                    <a:lnTo>
                      <a:pt x="102" y="130"/>
                    </a:lnTo>
                    <a:lnTo>
                      <a:pt x="96" y="134"/>
                    </a:lnTo>
                    <a:lnTo>
                      <a:pt x="89" y="136"/>
                    </a:lnTo>
                    <a:lnTo>
                      <a:pt x="83" y="138"/>
                    </a:lnTo>
                    <a:lnTo>
                      <a:pt x="76" y="139"/>
                    </a:lnTo>
                    <a:lnTo>
                      <a:pt x="68" y="139"/>
                    </a:lnTo>
                    <a:lnTo>
                      <a:pt x="62" y="139"/>
                    </a:lnTo>
                    <a:lnTo>
                      <a:pt x="55" y="138"/>
                    </a:lnTo>
                    <a:lnTo>
                      <a:pt x="49" y="136"/>
                    </a:lnTo>
                    <a:lnTo>
                      <a:pt x="42" y="134"/>
                    </a:lnTo>
                    <a:lnTo>
                      <a:pt x="36" y="130"/>
                    </a:lnTo>
                    <a:lnTo>
                      <a:pt x="30" y="127"/>
                    </a:lnTo>
                    <a:lnTo>
                      <a:pt x="25" y="123"/>
                    </a:lnTo>
                    <a:lnTo>
                      <a:pt x="19" y="119"/>
                    </a:lnTo>
                    <a:lnTo>
                      <a:pt x="15" y="114"/>
                    </a:lnTo>
                    <a:lnTo>
                      <a:pt x="11" y="109"/>
                    </a:lnTo>
                    <a:lnTo>
                      <a:pt x="8" y="102"/>
                    </a:lnTo>
                    <a:lnTo>
                      <a:pt x="5" y="97"/>
                    </a:lnTo>
                    <a:lnTo>
                      <a:pt x="3" y="90"/>
                    </a:lnTo>
                    <a:lnTo>
                      <a:pt x="1" y="83"/>
                    </a:lnTo>
                    <a:lnTo>
                      <a:pt x="0" y="77"/>
                    </a:lnTo>
                    <a:lnTo>
                      <a:pt x="0" y="70"/>
                    </a:lnTo>
                    <a:lnTo>
                      <a:pt x="0" y="63"/>
                    </a:lnTo>
                    <a:lnTo>
                      <a:pt x="1" y="55"/>
                    </a:lnTo>
                    <a:lnTo>
                      <a:pt x="3" y="49"/>
                    </a:lnTo>
                    <a:lnTo>
                      <a:pt x="5" y="43"/>
                    </a:lnTo>
                    <a:lnTo>
                      <a:pt x="8" y="37"/>
                    </a:lnTo>
                    <a:lnTo>
                      <a:pt x="11" y="31"/>
                    </a:lnTo>
                    <a:lnTo>
                      <a:pt x="15" y="25"/>
                    </a:lnTo>
                    <a:lnTo>
                      <a:pt x="19" y="21"/>
                    </a:lnTo>
                    <a:lnTo>
                      <a:pt x="25" y="16"/>
                    </a:lnTo>
                    <a:lnTo>
                      <a:pt x="30" y="13"/>
                    </a:lnTo>
                    <a:lnTo>
                      <a:pt x="36" y="8"/>
                    </a:lnTo>
                    <a:lnTo>
                      <a:pt x="42" y="5"/>
                    </a:lnTo>
                    <a:lnTo>
                      <a:pt x="49" y="3"/>
                    </a:lnTo>
                    <a:lnTo>
                      <a:pt x="55" y="2"/>
                    </a:lnTo>
                    <a:lnTo>
                      <a:pt x="62" y="1"/>
                    </a:lnTo>
                    <a:lnTo>
                      <a:pt x="68" y="0"/>
                    </a:lnTo>
                    <a:lnTo>
                      <a:pt x="76" y="1"/>
                    </a:lnTo>
                    <a:lnTo>
                      <a:pt x="83" y="2"/>
                    </a:lnTo>
                    <a:lnTo>
                      <a:pt x="89" y="3"/>
                    </a:lnTo>
                    <a:lnTo>
                      <a:pt x="96" y="5"/>
                    </a:lnTo>
                    <a:lnTo>
                      <a:pt x="102" y="8"/>
                    </a:lnTo>
                    <a:lnTo>
                      <a:pt x="108" y="13"/>
                    </a:lnTo>
                    <a:lnTo>
                      <a:pt x="113" y="16"/>
                    </a:lnTo>
                    <a:lnTo>
                      <a:pt x="117" y="21"/>
                    </a:lnTo>
                    <a:lnTo>
                      <a:pt x="123" y="25"/>
                    </a:lnTo>
                    <a:lnTo>
                      <a:pt x="127" y="31"/>
                    </a:lnTo>
                    <a:lnTo>
                      <a:pt x="130" y="37"/>
                    </a:lnTo>
                    <a:lnTo>
                      <a:pt x="133" y="43"/>
                    </a:lnTo>
                    <a:lnTo>
                      <a:pt x="135" y="49"/>
                    </a:lnTo>
                    <a:lnTo>
                      <a:pt x="137" y="55"/>
                    </a:lnTo>
                    <a:lnTo>
                      <a:pt x="138" y="63"/>
                    </a:lnTo>
                    <a:lnTo>
                      <a:pt x="138" y="70"/>
                    </a:lnTo>
                    <a:close/>
                  </a:path>
                </a:pathLst>
              </a:custGeom>
              <a:solidFill>
                <a:srgbClr val="B4292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22" name="Freeform 154"/>
              <p:cNvSpPr>
                <a:spLocks/>
              </p:cNvSpPr>
              <p:nvPr/>
            </p:nvSpPr>
            <p:spPr bwMode="auto">
              <a:xfrm>
                <a:off x="2239" y="3278"/>
                <a:ext cx="81" cy="81"/>
              </a:xfrm>
              <a:custGeom>
                <a:avLst/>
                <a:gdLst/>
                <a:ahLst/>
                <a:cxnLst>
                  <a:cxn ang="0">
                    <a:pos x="324" y="179"/>
                  </a:cxn>
                  <a:cxn ang="0">
                    <a:pos x="318" y="212"/>
                  </a:cxn>
                  <a:cxn ang="0">
                    <a:pos x="305" y="240"/>
                  </a:cxn>
                  <a:cxn ang="0">
                    <a:pos x="287" y="266"/>
                  </a:cxn>
                  <a:cxn ang="0">
                    <a:pos x="266" y="288"/>
                  </a:cxn>
                  <a:cxn ang="0">
                    <a:pos x="239" y="305"/>
                  </a:cxn>
                  <a:cxn ang="0">
                    <a:pos x="210" y="318"/>
                  </a:cxn>
                  <a:cxn ang="0">
                    <a:pos x="179" y="324"/>
                  </a:cxn>
                  <a:cxn ang="0">
                    <a:pos x="146" y="324"/>
                  </a:cxn>
                  <a:cxn ang="0">
                    <a:pos x="113" y="318"/>
                  </a:cxn>
                  <a:cxn ang="0">
                    <a:pos x="84" y="305"/>
                  </a:cxn>
                  <a:cxn ang="0">
                    <a:pos x="59" y="288"/>
                  </a:cxn>
                  <a:cxn ang="0">
                    <a:pos x="36" y="266"/>
                  </a:cxn>
                  <a:cxn ang="0">
                    <a:pos x="20" y="240"/>
                  </a:cxn>
                  <a:cxn ang="0">
                    <a:pos x="7" y="212"/>
                  </a:cxn>
                  <a:cxn ang="0">
                    <a:pos x="1" y="179"/>
                  </a:cxn>
                  <a:cxn ang="0">
                    <a:pos x="1" y="146"/>
                  </a:cxn>
                  <a:cxn ang="0">
                    <a:pos x="7" y="115"/>
                  </a:cxn>
                  <a:cxn ang="0">
                    <a:pos x="20" y="86"/>
                  </a:cxn>
                  <a:cxn ang="0">
                    <a:pos x="36" y="59"/>
                  </a:cxn>
                  <a:cxn ang="0">
                    <a:pos x="59" y="38"/>
                  </a:cxn>
                  <a:cxn ang="0">
                    <a:pos x="84" y="20"/>
                  </a:cxn>
                  <a:cxn ang="0">
                    <a:pos x="113" y="7"/>
                  </a:cxn>
                  <a:cxn ang="0">
                    <a:pos x="146" y="1"/>
                  </a:cxn>
                  <a:cxn ang="0">
                    <a:pos x="179" y="1"/>
                  </a:cxn>
                  <a:cxn ang="0">
                    <a:pos x="210" y="7"/>
                  </a:cxn>
                  <a:cxn ang="0">
                    <a:pos x="239" y="20"/>
                  </a:cxn>
                  <a:cxn ang="0">
                    <a:pos x="266" y="38"/>
                  </a:cxn>
                  <a:cxn ang="0">
                    <a:pos x="287" y="59"/>
                  </a:cxn>
                  <a:cxn ang="0">
                    <a:pos x="305" y="86"/>
                  </a:cxn>
                  <a:cxn ang="0">
                    <a:pos x="318" y="115"/>
                  </a:cxn>
                  <a:cxn ang="0">
                    <a:pos x="324" y="146"/>
                  </a:cxn>
                </a:cxnLst>
                <a:rect l="0" t="0" r="r" b="b"/>
                <a:pathLst>
                  <a:path w="325" h="325">
                    <a:moveTo>
                      <a:pt x="325" y="163"/>
                    </a:moveTo>
                    <a:lnTo>
                      <a:pt x="324" y="179"/>
                    </a:lnTo>
                    <a:lnTo>
                      <a:pt x="321" y="196"/>
                    </a:lnTo>
                    <a:lnTo>
                      <a:pt x="318" y="212"/>
                    </a:lnTo>
                    <a:lnTo>
                      <a:pt x="311" y="226"/>
                    </a:lnTo>
                    <a:lnTo>
                      <a:pt x="305" y="240"/>
                    </a:lnTo>
                    <a:lnTo>
                      <a:pt x="297" y="253"/>
                    </a:lnTo>
                    <a:lnTo>
                      <a:pt x="287" y="266"/>
                    </a:lnTo>
                    <a:lnTo>
                      <a:pt x="277" y="277"/>
                    </a:lnTo>
                    <a:lnTo>
                      <a:pt x="266" y="288"/>
                    </a:lnTo>
                    <a:lnTo>
                      <a:pt x="253" y="297"/>
                    </a:lnTo>
                    <a:lnTo>
                      <a:pt x="239" y="305"/>
                    </a:lnTo>
                    <a:lnTo>
                      <a:pt x="225" y="313"/>
                    </a:lnTo>
                    <a:lnTo>
                      <a:pt x="210" y="318"/>
                    </a:lnTo>
                    <a:lnTo>
                      <a:pt x="195" y="322"/>
                    </a:lnTo>
                    <a:lnTo>
                      <a:pt x="179" y="324"/>
                    </a:lnTo>
                    <a:lnTo>
                      <a:pt x="162" y="325"/>
                    </a:lnTo>
                    <a:lnTo>
                      <a:pt x="146" y="324"/>
                    </a:lnTo>
                    <a:lnTo>
                      <a:pt x="129" y="322"/>
                    </a:lnTo>
                    <a:lnTo>
                      <a:pt x="113" y="318"/>
                    </a:lnTo>
                    <a:lnTo>
                      <a:pt x="99" y="313"/>
                    </a:lnTo>
                    <a:lnTo>
                      <a:pt x="84" y="305"/>
                    </a:lnTo>
                    <a:lnTo>
                      <a:pt x="72" y="297"/>
                    </a:lnTo>
                    <a:lnTo>
                      <a:pt x="59" y="288"/>
                    </a:lnTo>
                    <a:lnTo>
                      <a:pt x="47" y="277"/>
                    </a:lnTo>
                    <a:lnTo>
                      <a:pt x="36" y="266"/>
                    </a:lnTo>
                    <a:lnTo>
                      <a:pt x="27" y="253"/>
                    </a:lnTo>
                    <a:lnTo>
                      <a:pt x="20" y="240"/>
                    </a:lnTo>
                    <a:lnTo>
                      <a:pt x="12" y="226"/>
                    </a:lnTo>
                    <a:lnTo>
                      <a:pt x="7" y="212"/>
                    </a:lnTo>
                    <a:lnTo>
                      <a:pt x="3" y="196"/>
                    </a:lnTo>
                    <a:lnTo>
                      <a:pt x="1" y="179"/>
                    </a:lnTo>
                    <a:lnTo>
                      <a:pt x="0" y="163"/>
                    </a:lnTo>
                    <a:lnTo>
                      <a:pt x="1" y="146"/>
                    </a:lnTo>
                    <a:lnTo>
                      <a:pt x="3" y="130"/>
                    </a:lnTo>
                    <a:lnTo>
                      <a:pt x="7" y="115"/>
                    </a:lnTo>
                    <a:lnTo>
                      <a:pt x="12" y="99"/>
                    </a:lnTo>
                    <a:lnTo>
                      <a:pt x="20" y="86"/>
                    </a:lnTo>
                    <a:lnTo>
                      <a:pt x="27" y="72"/>
                    </a:lnTo>
                    <a:lnTo>
                      <a:pt x="36" y="59"/>
                    </a:lnTo>
                    <a:lnTo>
                      <a:pt x="47" y="48"/>
                    </a:lnTo>
                    <a:lnTo>
                      <a:pt x="59" y="38"/>
                    </a:lnTo>
                    <a:lnTo>
                      <a:pt x="72" y="28"/>
                    </a:lnTo>
                    <a:lnTo>
                      <a:pt x="84" y="20"/>
                    </a:lnTo>
                    <a:lnTo>
                      <a:pt x="99" y="14"/>
                    </a:lnTo>
                    <a:lnTo>
                      <a:pt x="113" y="7"/>
                    </a:lnTo>
                    <a:lnTo>
                      <a:pt x="129" y="3"/>
                    </a:lnTo>
                    <a:lnTo>
                      <a:pt x="146" y="1"/>
                    </a:lnTo>
                    <a:lnTo>
                      <a:pt x="162" y="0"/>
                    </a:lnTo>
                    <a:lnTo>
                      <a:pt x="179" y="1"/>
                    </a:lnTo>
                    <a:lnTo>
                      <a:pt x="195" y="3"/>
                    </a:lnTo>
                    <a:lnTo>
                      <a:pt x="210" y="7"/>
                    </a:lnTo>
                    <a:lnTo>
                      <a:pt x="225" y="14"/>
                    </a:lnTo>
                    <a:lnTo>
                      <a:pt x="239" y="20"/>
                    </a:lnTo>
                    <a:lnTo>
                      <a:pt x="253" y="28"/>
                    </a:lnTo>
                    <a:lnTo>
                      <a:pt x="266" y="38"/>
                    </a:lnTo>
                    <a:lnTo>
                      <a:pt x="277" y="48"/>
                    </a:lnTo>
                    <a:lnTo>
                      <a:pt x="287" y="59"/>
                    </a:lnTo>
                    <a:lnTo>
                      <a:pt x="297" y="72"/>
                    </a:lnTo>
                    <a:lnTo>
                      <a:pt x="305" y="86"/>
                    </a:lnTo>
                    <a:lnTo>
                      <a:pt x="311" y="99"/>
                    </a:lnTo>
                    <a:lnTo>
                      <a:pt x="318" y="115"/>
                    </a:lnTo>
                    <a:lnTo>
                      <a:pt x="321" y="130"/>
                    </a:lnTo>
                    <a:lnTo>
                      <a:pt x="324" y="146"/>
                    </a:lnTo>
                    <a:lnTo>
                      <a:pt x="325" y="163"/>
                    </a:lnTo>
                    <a:close/>
                  </a:path>
                </a:pathLst>
              </a:custGeom>
              <a:solidFill>
                <a:srgbClr val="7A69A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23" name="Freeform 155"/>
              <p:cNvSpPr>
                <a:spLocks/>
              </p:cNvSpPr>
              <p:nvPr/>
            </p:nvSpPr>
            <p:spPr bwMode="auto">
              <a:xfrm>
                <a:off x="1595" y="2174"/>
                <a:ext cx="60" cy="61"/>
              </a:xfrm>
              <a:custGeom>
                <a:avLst/>
                <a:gdLst/>
                <a:ahLst/>
                <a:cxnLst>
                  <a:cxn ang="0">
                    <a:pos x="243" y="135"/>
                  </a:cxn>
                  <a:cxn ang="0">
                    <a:pos x="237" y="159"/>
                  </a:cxn>
                  <a:cxn ang="0">
                    <a:pos x="228" y="181"/>
                  </a:cxn>
                  <a:cxn ang="0">
                    <a:pos x="215" y="199"/>
                  </a:cxn>
                  <a:cxn ang="0">
                    <a:pos x="199" y="216"/>
                  </a:cxn>
                  <a:cxn ang="0">
                    <a:pos x="179" y="229"/>
                  </a:cxn>
                  <a:cxn ang="0">
                    <a:pos x="157" y="238"/>
                  </a:cxn>
                  <a:cxn ang="0">
                    <a:pos x="134" y="243"/>
                  </a:cxn>
                  <a:cxn ang="0">
                    <a:pos x="109" y="243"/>
                  </a:cxn>
                  <a:cxn ang="0">
                    <a:pos x="85" y="238"/>
                  </a:cxn>
                  <a:cxn ang="0">
                    <a:pos x="63" y="229"/>
                  </a:cxn>
                  <a:cxn ang="0">
                    <a:pos x="45" y="216"/>
                  </a:cxn>
                  <a:cxn ang="0">
                    <a:pos x="28" y="199"/>
                  </a:cxn>
                  <a:cxn ang="0">
                    <a:pos x="14" y="181"/>
                  </a:cxn>
                  <a:cxn ang="0">
                    <a:pos x="5" y="159"/>
                  </a:cxn>
                  <a:cxn ang="0">
                    <a:pos x="1" y="135"/>
                  </a:cxn>
                  <a:cxn ang="0">
                    <a:pos x="1" y="110"/>
                  </a:cxn>
                  <a:cxn ang="0">
                    <a:pos x="5" y="86"/>
                  </a:cxn>
                  <a:cxn ang="0">
                    <a:pos x="14" y="64"/>
                  </a:cxn>
                  <a:cxn ang="0">
                    <a:pos x="28" y="45"/>
                  </a:cxn>
                  <a:cxn ang="0">
                    <a:pos x="45" y="28"/>
                  </a:cxn>
                  <a:cxn ang="0">
                    <a:pos x="63" y="15"/>
                  </a:cxn>
                  <a:cxn ang="0">
                    <a:pos x="85" y="6"/>
                  </a:cxn>
                  <a:cxn ang="0">
                    <a:pos x="109" y="1"/>
                  </a:cxn>
                  <a:cxn ang="0">
                    <a:pos x="134" y="1"/>
                  </a:cxn>
                  <a:cxn ang="0">
                    <a:pos x="157" y="6"/>
                  </a:cxn>
                  <a:cxn ang="0">
                    <a:pos x="179" y="15"/>
                  </a:cxn>
                  <a:cxn ang="0">
                    <a:pos x="199" y="28"/>
                  </a:cxn>
                  <a:cxn ang="0">
                    <a:pos x="215" y="45"/>
                  </a:cxn>
                  <a:cxn ang="0">
                    <a:pos x="228" y="64"/>
                  </a:cxn>
                  <a:cxn ang="0">
                    <a:pos x="237" y="86"/>
                  </a:cxn>
                  <a:cxn ang="0">
                    <a:pos x="243" y="110"/>
                  </a:cxn>
                </a:cxnLst>
                <a:rect l="0" t="0" r="r" b="b"/>
                <a:pathLst>
                  <a:path w="243" h="244">
                    <a:moveTo>
                      <a:pt x="243" y="122"/>
                    </a:moveTo>
                    <a:lnTo>
                      <a:pt x="243" y="135"/>
                    </a:lnTo>
                    <a:lnTo>
                      <a:pt x="240" y="146"/>
                    </a:lnTo>
                    <a:lnTo>
                      <a:pt x="237" y="159"/>
                    </a:lnTo>
                    <a:lnTo>
                      <a:pt x="233" y="169"/>
                    </a:lnTo>
                    <a:lnTo>
                      <a:pt x="228" y="181"/>
                    </a:lnTo>
                    <a:lnTo>
                      <a:pt x="223" y="190"/>
                    </a:lnTo>
                    <a:lnTo>
                      <a:pt x="215" y="199"/>
                    </a:lnTo>
                    <a:lnTo>
                      <a:pt x="207" y="208"/>
                    </a:lnTo>
                    <a:lnTo>
                      <a:pt x="199" y="216"/>
                    </a:lnTo>
                    <a:lnTo>
                      <a:pt x="189" y="223"/>
                    </a:lnTo>
                    <a:lnTo>
                      <a:pt x="179" y="229"/>
                    </a:lnTo>
                    <a:lnTo>
                      <a:pt x="169" y="234"/>
                    </a:lnTo>
                    <a:lnTo>
                      <a:pt x="157" y="238"/>
                    </a:lnTo>
                    <a:lnTo>
                      <a:pt x="146" y="241"/>
                    </a:lnTo>
                    <a:lnTo>
                      <a:pt x="134" y="243"/>
                    </a:lnTo>
                    <a:lnTo>
                      <a:pt x="122" y="244"/>
                    </a:lnTo>
                    <a:lnTo>
                      <a:pt x="109" y="243"/>
                    </a:lnTo>
                    <a:lnTo>
                      <a:pt x="97" y="241"/>
                    </a:lnTo>
                    <a:lnTo>
                      <a:pt x="85" y="238"/>
                    </a:lnTo>
                    <a:lnTo>
                      <a:pt x="74" y="234"/>
                    </a:lnTo>
                    <a:lnTo>
                      <a:pt x="63" y="229"/>
                    </a:lnTo>
                    <a:lnTo>
                      <a:pt x="54" y="223"/>
                    </a:lnTo>
                    <a:lnTo>
                      <a:pt x="45" y="216"/>
                    </a:lnTo>
                    <a:lnTo>
                      <a:pt x="35" y="208"/>
                    </a:lnTo>
                    <a:lnTo>
                      <a:pt x="28" y="199"/>
                    </a:lnTo>
                    <a:lnTo>
                      <a:pt x="21" y="190"/>
                    </a:lnTo>
                    <a:lnTo>
                      <a:pt x="14" y="181"/>
                    </a:lnTo>
                    <a:lnTo>
                      <a:pt x="9" y="169"/>
                    </a:lnTo>
                    <a:lnTo>
                      <a:pt x="5" y="159"/>
                    </a:lnTo>
                    <a:lnTo>
                      <a:pt x="2" y="146"/>
                    </a:lnTo>
                    <a:lnTo>
                      <a:pt x="1" y="135"/>
                    </a:lnTo>
                    <a:lnTo>
                      <a:pt x="0" y="122"/>
                    </a:lnTo>
                    <a:lnTo>
                      <a:pt x="1" y="110"/>
                    </a:lnTo>
                    <a:lnTo>
                      <a:pt x="2" y="97"/>
                    </a:lnTo>
                    <a:lnTo>
                      <a:pt x="5" y="86"/>
                    </a:lnTo>
                    <a:lnTo>
                      <a:pt x="9" y="74"/>
                    </a:lnTo>
                    <a:lnTo>
                      <a:pt x="14" y="64"/>
                    </a:lnTo>
                    <a:lnTo>
                      <a:pt x="21" y="55"/>
                    </a:lnTo>
                    <a:lnTo>
                      <a:pt x="28" y="45"/>
                    </a:lnTo>
                    <a:lnTo>
                      <a:pt x="35" y="36"/>
                    </a:lnTo>
                    <a:lnTo>
                      <a:pt x="45" y="28"/>
                    </a:lnTo>
                    <a:lnTo>
                      <a:pt x="54" y="21"/>
                    </a:lnTo>
                    <a:lnTo>
                      <a:pt x="63" y="15"/>
                    </a:lnTo>
                    <a:lnTo>
                      <a:pt x="74" y="10"/>
                    </a:lnTo>
                    <a:lnTo>
                      <a:pt x="85" y="6"/>
                    </a:lnTo>
                    <a:lnTo>
                      <a:pt x="97" y="3"/>
                    </a:lnTo>
                    <a:lnTo>
                      <a:pt x="109" y="1"/>
                    </a:lnTo>
                    <a:lnTo>
                      <a:pt x="122" y="0"/>
                    </a:lnTo>
                    <a:lnTo>
                      <a:pt x="134" y="1"/>
                    </a:lnTo>
                    <a:lnTo>
                      <a:pt x="146" y="3"/>
                    </a:lnTo>
                    <a:lnTo>
                      <a:pt x="157" y="6"/>
                    </a:lnTo>
                    <a:lnTo>
                      <a:pt x="169" y="10"/>
                    </a:lnTo>
                    <a:lnTo>
                      <a:pt x="179" y="15"/>
                    </a:lnTo>
                    <a:lnTo>
                      <a:pt x="189" y="21"/>
                    </a:lnTo>
                    <a:lnTo>
                      <a:pt x="199" y="28"/>
                    </a:lnTo>
                    <a:lnTo>
                      <a:pt x="207" y="36"/>
                    </a:lnTo>
                    <a:lnTo>
                      <a:pt x="215" y="45"/>
                    </a:lnTo>
                    <a:lnTo>
                      <a:pt x="223" y="55"/>
                    </a:lnTo>
                    <a:lnTo>
                      <a:pt x="228" y="64"/>
                    </a:lnTo>
                    <a:lnTo>
                      <a:pt x="233" y="74"/>
                    </a:lnTo>
                    <a:lnTo>
                      <a:pt x="237" y="86"/>
                    </a:lnTo>
                    <a:lnTo>
                      <a:pt x="240" y="97"/>
                    </a:lnTo>
                    <a:lnTo>
                      <a:pt x="243" y="110"/>
                    </a:lnTo>
                    <a:lnTo>
                      <a:pt x="243" y="122"/>
                    </a:lnTo>
                    <a:close/>
                  </a:path>
                </a:pathLst>
              </a:custGeom>
              <a:solidFill>
                <a:srgbClr val="B4292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24" name="Freeform 156"/>
              <p:cNvSpPr>
                <a:spLocks/>
              </p:cNvSpPr>
              <p:nvPr/>
            </p:nvSpPr>
            <p:spPr bwMode="auto">
              <a:xfrm>
                <a:off x="2865" y="3044"/>
                <a:ext cx="100" cy="100"/>
              </a:xfrm>
              <a:custGeom>
                <a:avLst/>
                <a:gdLst/>
                <a:ahLst/>
                <a:cxnLst>
                  <a:cxn ang="0">
                    <a:pos x="398" y="220"/>
                  </a:cxn>
                  <a:cxn ang="0">
                    <a:pos x="391" y="260"/>
                  </a:cxn>
                  <a:cxn ang="0">
                    <a:pos x="375" y="295"/>
                  </a:cxn>
                  <a:cxn ang="0">
                    <a:pos x="354" y="327"/>
                  </a:cxn>
                  <a:cxn ang="0">
                    <a:pos x="327" y="354"/>
                  </a:cxn>
                  <a:cxn ang="0">
                    <a:pos x="295" y="375"/>
                  </a:cxn>
                  <a:cxn ang="0">
                    <a:pos x="259" y="391"/>
                  </a:cxn>
                  <a:cxn ang="0">
                    <a:pos x="220" y="398"/>
                  </a:cxn>
                  <a:cxn ang="0">
                    <a:pos x="179" y="398"/>
                  </a:cxn>
                  <a:cxn ang="0">
                    <a:pos x="141" y="391"/>
                  </a:cxn>
                  <a:cxn ang="0">
                    <a:pos x="105" y="375"/>
                  </a:cxn>
                  <a:cxn ang="0">
                    <a:pos x="73" y="354"/>
                  </a:cxn>
                  <a:cxn ang="0">
                    <a:pos x="46" y="327"/>
                  </a:cxn>
                  <a:cxn ang="0">
                    <a:pos x="24" y="295"/>
                  </a:cxn>
                  <a:cxn ang="0">
                    <a:pos x="9" y="260"/>
                  </a:cxn>
                  <a:cxn ang="0">
                    <a:pos x="1" y="220"/>
                  </a:cxn>
                  <a:cxn ang="0">
                    <a:pos x="1" y="179"/>
                  </a:cxn>
                  <a:cxn ang="0">
                    <a:pos x="9" y="141"/>
                  </a:cxn>
                  <a:cxn ang="0">
                    <a:pos x="24" y="105"/>
                  </a:cxn>
                  <a:cxn ang="0">
                    <a:pos x="46" y="73"/>
                  </a:cxn>
                  <a:cxn ang="0">
                    <a:pos x="73" y="46"/>
                  </a:cxn>
                  <a:cxn ang="0">
                    <a:pos x="105" y="24"/>
                  </a:cxn>
                  <a:cxn ang="0">
                    <a:pos x="141" y="9"/>
                  </a:cxn>
                  <a:cxn ang="0">
                    <a:pos x="179" y="1"/>
                  </a:cxn>
                  <a:cxn ang="0">
                    <a:pos x="220" y="1"/>
                  </a:cxn>
                  <a:cxn ang="0">
                    <a:pos x="259" y="9"/>
                  </a:cxn>
                  <a:cxn ang="0">
                    <a:pos x="295" y="24"/>
                  </a:cxn>
                  <a:cxn ang="0">
                    <a:pos x="327" y="46"/>
                  </a:cxn>
                  <a:cxn ang="0">
                    <a:pos x="354" y="73"/>
                  </a:cxn>
                  <a:cxn ang="0">
                    <a:pos x="375" y="105"/>
                  </a:cxn>
                  <a:cxn ang="0">
                    <a:pos x="391" y="141"/>
                  </a:cxn>
                  <a:cxn ang="0">
                    <a:pos x="398" y="179"/>
                  </a:cxn>
                </a:cxnLst>
                <a:rect l="0" t="0" r="r" b="b"/>
                <a:pathLst>
                  <a:path w="399" h="399">
                    <a:moveTo>
                      <a:pt x="399" y="200"/>
                    </a:moveTo>
                    <a:lnTo>
                      <a:pt x="398" y="220"/>
                    </a:lnTo>
                    <a:lnTo>
                      <a:pt x="395" y="241"/>
                    </a:lnTo>
                    <a:lnTo>
                      <a:pt x="391" y="260"/>
                    </a:lnTo>
                    <a:lnTo>
                      <a:pt x="383" y="277"/>
                    </a:lnTo>
                    <a:lnTo>
                      <a:pt x="375" y="295"/>
                    </a:lnTo>
                    <a:lnTo>
                      <a:pt x="366" y="312"/>
                    </a:lnTo>
                    <a:lnTo>
                      <a:pt x="354" y="327"/>
                    </a:lnTo>
                    <a:lnTo>
                      <a:pt x="341" y="341"/>
                    </a:lnTo>
                    <a:lnTo>
                      <a:pt x="327" y="354"/>
                    </a:lnTo>
                    <a:lnTo>
                      <a:pt x="312" y="366"/>
                    </a:lnTo>
                    <a:lnTo>
                      <a:pt x="295" y="375"/>
                    </a:lnTo>
                    <a:lnTo>
                      <a:pt x="277" y="384"/>
                    </a:lnTo>
                    <a:lnTo>
                      <a:pt x="259" y="391"/>
                    </a:lnTo>
                    <a:lnTo>
                      <a:pt x="240" y="396"/>
                    </a:lnTo>
                    <a:lnTo>
                      <a:pt x="220" y="398"/>
                    </a:lnTo>
                    <a:lnTo>
                      <a:pt x="200" y="399"/>
                    </a:lnTo>
                    <a:lnTo>
                      <a:pt x="179" y="398"/>
                    </a:lnTo>
                    <a:lnTo>
                      <a:pt x="159" y="396"/>
                    </a:lnTo>
                    <a:lnTo>
                      <a:pt x="141" y="391"/>
                    </a:lnTo>
                    <a:lnTo>
                      <a:pt x="122" y="384"/>
                    </a:lnTo>
                    <a:lnTo>
                      <a:pt x="105" y="375"/>
                    </a:lnTo>
                    <a:lnTo>
                      <a:pt x="88" y="366"/>
                    </a:lnTo>
                    <a:lnTo>
                      <a:pt x="73" y="354"/>
                    </a:lnTo>
                    <a:lnTo>
                      <a:pt x="58" y="341"/>
                    </a:lnTo>
                    <a:lnTo>
                      <a:pt x="46" y="327"/>
                    </a:lnTo>
                    <a:lnTo>
                      <a:pt x="34" y="312"/>
                    </a:lnTo>
                    <a:lnTo>
                      <a:pt x="24" y="295"/>
                    </a:lnTo>
                    <a:lnTo>
                      <a:pt x="15" y="277"/>
                    </a:lnTo>
                    <a:lnTo>
                      <a:pt x="9" y="260"/>
                    </a:lnTo>
                    <a:lnTo>
                      <a:pt x="4" y="241"/>
                    </a:lnTo>
                    <a:lnTo>
                      <a:pt x="1" y="220"/>
                    </a:lnTo>
                    <a:lnTo>
                      <a:pt x="0" y="200"/>
                    </a:lnTo>
                    <a:lnTo>
                      <a:pt x="1" y="179"/>
                    </a:lnTo>
                    <a:lnTo>
                      <a:pt x="4" y="160"/>
                    </a:lnTo>
                    <a:lnTo>
                      <a:pt x="9" y="141"/>
                    </a:lnTo>
                    <a:lnTo>
                      <a:pt x="15" y="122"/>
                    </a:lnTo>
                    <a:lnTo>
                      <a:pt x="24" y="105"/>
                    </a:lnTo>
                    <a:lnTo>
                      <a:pt x="34" y="89"/>
                    </a:lnTo>
                    <a:lnTo>
                      <a:pt x="46" y="73"/>
                    </a:lnTo>
                    <a:lnTo>
                      <a:pt x="58" y="58"/>
                    </a:lnTo>
                    <a:lnTo>
                      <a:pt x="73" y="46"/>
                    </a:lnTo>
                    <a:lnTo>
                      <a:pt x="88" y="34"/>
                    </a:lnTo>
                    <a:lnTo>
                      <a:pt x="105" y="24"/>
                    </a:lnTo>
                    <a:lnTo>
                      <a:pt x="122" y="16"/>
                    </a:lnTo>
                    <a:lnTo>
                      <a:pt x="141" y="9"/>
                    </a:lnTo>
                    <a:lnTo>
                      <a:pt x="159" y="4"/>
                    </a:lnTo>
                    <a:lnTo>
                      <a:pt x="179" y="1"/>
                    </a:lnTo>
                    <a:lnTo>
                      <a:pt x="200" y="0"/>
                    </a:lnTo>
                    <a:lnTo>
                      <a:pt x="220" y="1"/>
                    </a:lnTo>
                    <a:lnTo>
                      <a:pt x="240" y="4"/>
                    </a:lnTo>
                    <a:lnTo>
                      <a:pt x="259" y="9"/>
                    </a:lnTo>
                    <a:lnTo>
                      <a:pt x="277" y="16"/>
                    </a:lnTo>
                    <a:lnTo>
                      <a:pt x="295" y="24"/>
                    </a:lnTo>
                    <a:lnTo>
                      <a:pt x="312" y="34"/>
                    </a:lnTo>
                    <a:lnTo>
                      <a:pt x="327" y="46"/>
                    </a:lnTo>
                    <a:lnTo>
                      <a:pt x="341" y="58"/>
                    </a:lnTo>
                    <a:lnTo>
                      <a:pt x="354" y="73"/>
                    </a:lnTo>
                    <a:lnTo>
                      <a:pt x="366" y="89"/>
                    </a:lnTo>
                    <a:lnTo>
                      <a:pt x="375" y="105"/>
                    </a:lnTo>
                    <a:lnTo>
                      <a:pt x="383" y="122"/>
                    </a:lnTo>
                    <a:lnTo>
                      <a:pt x="391" y="141"/>
                    </a:lnTo>
                    <a:lnTo>
                      <a:pt x="395" y="160"/>
                    </a:lnTo>
                    <a:lnTo>
                      <a:pt x="398" y="179"/>
                    </a:lnTo>
                    <a:lnTo>
                      <a:pt x="399" y="200"/>
                    </a:lnTo>
                    <a:close/>
                  </a:path>
                </a:pathLst>
              </a:custGeom>
              <a:solidFill>
                <a:srgbClr val="B4292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25" name="Freeform 157"/>
              <p:cNvSpPr>
                <a:spLocks/>
              </p:cNvSpPr>
              <p:nvPr/>
            </p:nvSpPr>
            <p:spPr bwMode="auto">
              <a:xfrm>
                <a:off x="2651" y="3514"/>
                <a:ext cx="51" cy="51"/>
              </a:xfrm>
              <a:custGeom>
                <a:avLst/>
                <a:gdLst/>
                <a:ahLst/>
                <a:cxnLst>
                  <a:cxn ang="0">
                    <a:pos x="203" y="112"/>
                  </a:cxn>
                  <a:cxn ang="0">
                    <a:pos x="199" y="132"/>
                  </a:cxn>
                  <a:cxn ang="0">
                    <a:pos x="191" y="150"/>
                  </a:cxn>
                  <a:cxn ang="0">
                    <a:pos x="180" y="166"/>
                  </a:cxn>
                  <a:cxn ang="0">
                    <a:pos x="167" y="180"/>
                  </a:cxn>
                  <a:cxn ang="0">
                    <a:pos x="150" y="191"/>
                  </a:cxn>
                  <a:cxn ang="0">
                    <a:pos x="132" y="199"/>
                  </a:cxn>
                  <a:cxn ang="0">
                    <a:pos x="112" y="203"/>
                  </a:cxn>
                  <a:cxn ang="0">
                    <a:pos x="91" y="203"/>
                  </a:cxn>
                  <a:cxn ang="0">
                    <a:pos x="71" y="199"/>
                  </a:cxn>
                  <a:cxn ang="0">
                    <a:pos x="53" y="191"/>
                  </a:cxn>
                  <a:cxn ang="0">
                    <a:pos x="36" y="180"/>
                  </a:cxn>
                  <a:cxn ang="0">
                    <a:pos x="23" y="166"/>
                  </a:cxn>
                  <a:cxn ang="0">
                    <a:pos x="11" y="150"/>
                  </a:cxn>
                  <a:cxn ang="0">
                    <a:pos x="4" y="132"/>
                  </a:cxn>
                  <a:cxn ang="0">
                    <a:pos x="0" y="112"/>
                  </a:cxn>
                  <a:cxn ang="0">
                    <a:pos x="0" y="91"/>
                  </a:cxn>
                  <a:cxn ang="0">
                    <a:pos x="4" y="70"/>
                  </a:cxn>
                  <a:cxn ang="0">
                    <a:pos x="11" y="53"/>
                  </a:cxn>
                  <a:cxn ang="0">
                    <a:pos x="23" y="36"/>
                  </a:cxn>
                  <a:cxn ang="0">
                    <a:pos x="36" y="23"/>
                  </a:cxn>
                  <a:cxn ang="0">
                    <a:pos x="53" y="12"/>
                  </a:cxn>
                  <a:cxn ang="0">
                    <a:pos x="71" y="4"/>
                  </a:cxn>
                  <a:cxn ang="0">
                    <a:pos x="91" y="0"/>
                  </a:cxn>
                  <a:cxn ang="0">
                    <a:pos x="112" y="0"/>
                  </a:cxn>
                  <a:cxn ang="0">
                    <a:pos x="132" y="4"/>
                  </a:cxn>
                  <a:cxn ang="0">
                    <a:pos x="150" y="12"/>
                  </a:cxn>
                  <a:cxn ang="0">
                    <a:pos x="167" y="23"/>
                  </a:cxn>
                  <a:cxn ang="0">
                    <a:pos x="180" y="36"/>
                  </a:cxn>
                  <a:cxn ang="0">
                    <a:pos x="191" y="53"/>
                  </a:cxn>
                  <a:cxn ang="0">
                    <a:pos x="199" y="70"/>
                  </a:cxn>
                  <a:cxn ang="0">
                    <a:pos x="203" y="91"/>
                  </a:cxn>
                </a:cxnLst>
                <a:rect l="0" t="0" r="r" b="b"/>
                <a:pathLst>
                  <a:path w="203" h="203">
                    <a:moveTo>
                      <a:pt x="203" y="102"/>
                    </a:moveTo>
                    <a:lnTo>
                      <a:pt x="203" y="112"/>
                    </a:lnTo>
                    <a:lnTo>
                      <a:pt x="201" y="122"/>
                    </a:lnTo>
                    <a:lnTo>
                      <a:pt x="199" y="132"/>
                    </a:lnTo>
                    <a:lnTo>
                      <a:pt x="196" y="141"/>
                    </a:lnTo>
                    <a:lnTo>
                      <a:pt x="191" y="150"/>
                    </a:lnTo>
                    <a:lnTo>
                      <a:pt x="187" y="158"/>
                    </a:lnTo>
                    <a:lnTo>
                      <a:pt x="180" y="166"/>
                    </a:lnTo>
                    <a:lnTo>
                      <a:pt x="174" y="174"/>
                    </a:lnTo>
                    <a:lnTo>
                      <a:pt x="167" y="180"/>
                    </a:lnTo>
                    <a:lnTo>
                      <a:pt x="158" y="186"/>
                    </a:lnTo>
                    <a:lnTo>
                      <a:pt x="150" y="191"/>
                    </a:lnTo>
                    <a:lnTo>
                      <a:pt x="141" y="196"/>
                    </a:lnTo>
                    <a:lnTo>
                      <a:pt x="132" y="199"/>
                    </a:lnTo>
                    <a:lnTo>
                      <a:pt x="122" y="201"/>
                    </a:lnTo>
                    <a:lnTo>
                      <a:pt x="112" y="203"/>
                    </a:lnTo>
                    <a:lnTo>
                      <a:pt x="101" y="203"/>
                    </a:lnTo>
                    <a:lnTo>
                      <a:pt x="91" y="203"/>
                    </a:lnTo>
                    <a:lnTo>
                      <a:pt x="81" y="201"/>
                    </a:lnTo>
                    <a:lnTo>
                      <a:pt x="71" y="199"/>
                    </a:lnTo>
                    <a:lnTo>
                      <a:pt x="61" y="196"/>
                    </a:lnTo>
                    <a:lnTo>
                      <a:pt x="53" y="191"/>
                    </a:lnTo>
                    <a:lnTo>
                      <a:pt x="45" y="186"/>
                    </a:lnTo>
                    <a:lnTo>
                      <a:pt x="36" y="180"/>
                    </a:lnTo>
                    <a:lnTo>
                      <a:pt x="29" y="174"/>
                    </a:lnTo>
                    <a:lnTo>
                      <a:pt x="23" y="166"/>
                    </a:lnTo>
                    <a:lnTo>
                      <a:pt x="17" y="158"/>
                    </a:lnTo>
                    <a:lnTo>
                      <a:pt x="11" y="150"/>
                    </a:lnTo>
                    <a:lnTo>
                      <a:pt x="7" y="141"/>
                    </a:lnTo>
                    <a:lnTo>
                      <a:pt x="4" y="132"/>
                    </a:lnTo>
                    <a:lnTo>
                      <a:pt x="2" y="122"/>
                    </a:lnTo>
                    <a:lnTo>
                      <a:pt x="0" y="112"/>
                    </a:lnTo>
                    <a:lnTo>
                      <a:pt x="0" y="102"/>
                    </a:lnTo>
                    <a:lnTo>
                      <a:pt x="0" y="91"/>
                    </a:lnTo>
                    <a:lnTo>
                      <a:pt x="2" y="81"/>
                    </a:lnTo>
                    <a:lnTo>
                      <a:pt x="4" y="70"/>
                    </a:lnTo>
                    <a:lnTo>
                      <a:pt x="7" y="61"/>
                    </a:lnTo>
                    <a:lnTo>
                      <a:pt x="11" y="53"/>
                    </a:lnTo>
                    <a:lnTo>
                      <a:pt x="17" y="44"/>
                    </a:lnTo>
                    <a:lnTo>
                      <a:pt x="23" y="36"/>
                    </a:lnTo>
                    <a:lnTo>
                      <a:pt x="29" y="29"/>
                    </a:lnTo>
                    <a:lnTo>
                      <a:pt x="36" y="23"/>
                    </a:lnTo>
                    <a:lnTo>
                      <a:pt x="45" y="16"/>
                    </a:lnTo>
                    <a:lnTo>
                      <a:pt x="53" y="12"/>
                    </a:lnTo>
                    <a:lnTo>
                      <a:pt x="61" y="7"/>
                    </a:lnTo>
                    <a:lnTo>
                      <a:pt x="71" y="4"/>
                    </a:lnTo>
                    <a:lnTo>
                      <a:pt x="81" y="2"/>
                    </a:lnTo>
                    <a:lnTo>
                      <a:pt x="91" y="0"/>
                    </a:lnTo>
                    <a:lnTo>
                      <a:pt x="101" y="0"/>
                    </a:lnTo>
                    <a:lnTo>
                      <a:pt x="112" y="0"/>
                    </a:lnTo>
                    <a:lnTo>
                      <a:pt x="122" y="2"/>
                    </a:lnTo>
                    <a:lnTo>
                      <a:pt x="132" y="4"/>
                    </a:lnTo>
                    <a:lnTo>
                      <a:pt x="141" y="7"/>
                    </a:lnTo>
                    <a:lnTo>
                      <a:pt x="150" y="12"/>
                    </a:lnTo>
                    <a:lnTo>
                      <a:pt x="158" y="16"/>
                    </a:lnTo>
                    <a:lnTo>
                      <a:pt x="167" y="23"/>
                    </a:lnTo>
                    <a:lnTo>
                      <a:pt x="174" y="29"/>
                    </a:lnTo>
                    <a:lnTo>
                      <a:pt x="180" y="36"/>
                    </a:lnTo>
                    <a:lnTo>
                      <a:pt x="187" y="44"/>
                    </a:lnTo>
                    <a:lnTo>
                      <a:pt x="191" y="53"/>
                    </a:lnTo>
                    <a:lnTo>
                      <a:pt x="196" y="61"/>
                    </a:lnTo>
                    <a:lnTo>
                      <a:pt x="199" y="70"/>
                    </a:lnTo>
                    <a:lnTo>
                      <a:pt x="201" y="81"/>
                    </a:lnTo>
                    <a:lnTo>
                      <a:pt x="203" y="91"/>
                    </a:lnTo>
                    <a:lnTo>
                      <a:pt x="203" y="102"/>
                    </a:lnTo>
                    <a:close/>
                  </a:path>
                </a:pathLst>
              </a:custGeom>
              <a:solidFill>
                <a:srgbClr val="E9971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26" name="Freeform 158"/>
              <p:cNvSpPr>
                <a:spLocks/>
              </p:cNvSpPr>
              <p:nvPr/>
            </p:nvSpPr>
            <p:spPr bwMode="auto">
              <a:xfrm>
                <a:off x="2728" y="2465"/>
                <a:ext cx="58" cy="58"/>
              </a:xfrm>
              <a:custGeom>
                <a:avLst/>
                <a:gdLst/>
                <a:ahLst/>
                <a:cxnLst>
                  <a:cxn ang="0">
                    <a:pos x="232" y="129"/>
                  </a:cxn>
                  <a:cxn ang="0">
                    <a:pos x="227" y="152"/>
                  </a:cxn>
                  <a:cxn ang="0">
                    <a:pos x="218" y="173"/>
                  </a:cxn>
                  <a:cxn ang="0">
                    <a:pos x="206" y="192"/>
                  </a:cxn>
                  <a:cxn ang="0">
                    <a:pos x="190" y="207"/>
                  </a:cxn>
                  <a:cxn ang="0">
                    <a:pos x="172" y="220"/>
                  </a:cxn>
                  <a:cxn ang="0">
                    <a:pos x="151" y="228"/>
                  </a:cxn>
                  <a:cxn ang="0">
                    <a:pos x="128" y="233"/>
                  </a:cxn>
                  <a:cxn ang="0">
                    <a:pos x="104" y="233"/>
                  </a:cxn>
                  <a:cxn ang="0">
                    <a:pos x="81" y="228"/>
                  </a:cxn>
                  <a:cxn ang="0">
                    <a:pos x="60" y="220"/>
                  </a:cxn>
                  <a:cxn ang="0">
                    <a:pos x="41" y="207"/>
                  </a:cxn>
                  <a:cxn ang="0">
                    <a:pos x="26" y="192"/>
                  </a:cxn>
                  <a:cxn ang="0">
                    <a:pos x="13" y="173"/>
                  </a:cxn>
                  <a:cxn ang="0">
                    <a:pos x="5" y="152"/>
                  </a:cxn>
                  <a:cxn ang="0">
                    <a:pos x="0" y="129"/>
                  </a:cxn>
                  <a:cxn ang="0">
                    <a:pos x="0" y="105"/>
                  </a:cxn>
                  <a:cxn ang="0">
                    <a:pos x="5" y="82"/>
                  </a:cxn>
                  <a:cxn ang="0">
                    <a:pos x="13" y="61"/>
                  </a:cxn>
                  <a:cxn ang="0">
                    <a:pos x="26" y="42"/>
                  </a:cxn>
                  <a:cxn ang="0">
                    <a:pos x="41" y="27"/>
                  </a:cxn>
                  <a:cxn ang="0">
                    <a:pos x="60" y="14"/>
                  </a:cxn>
                  <a:cxn ang="0">
                    <a:pos x="81" y="6"/>
                  </a:cxn>
                  <a:cxn ang="0">
                    <a:pos x="104" y="1"/>
                  </a:cxn>
                  <a:cxn ang="0">
                    <a:pos x="128" y="1"/>
                  </a:cxn>
                  <a:cxn ang="0">
                    <a:pos x="151" y="6"/>
                  </a:cxn>
                  <a:cxn ang="0">
                    <a:pos x="172" y="14"/>
                  </a:cxn>
                  <a:cxn ang="0">
                    <a:pos x="190" y="27"/>
                  </a:cxn>
                  <a:cxn ang="0">
                    <a:pos x="206" y="42"/>
                  </a:cxn>
                  <a:cxn ang="0">
                    <a:pos x="218" y="61"/>
                  </a:cxn>
                  <a:cxn ang="0">
                    <a:pos x="227" y="82"/>
                  </a:cxn>
                  <a:cxn ang="0">
                    <a:pos x="232" y="105"/>
                  </a:cxn>
                </a:cxnLst>
                <a:rect l="0" t="0" r="r" b="b"/>
                <a:pathLst>
                  <a:path w="232" h="233">
                    <a:moveTo>
                      <a:pt x="232" y="116"/>
                    </a:moveTo>
                    <a:lnTo>
                      <a:pt x="232" y="129"/>
                    </a:lnTo>
                    <a:lnTo>
                      <a:pt x="230" y="140"/>
                    </a:lnTo>
                    <a:lnTo>
                      <a:pt x="227" y="152"/>
                    </a:lnTo>
                    <a:lnTo>
                      <a:pt x="224" y="162"/>
                    </a:lnTo>
                    <a:lnTo>
                      <a:pt x="218" y="173"/>
                    </a:lnTo>
                    <a:lnTo>
                      <a:pt x="212" y="182"/>
                    </a:lnTo>
                    <a:lnTo>
                      <a:pt x="206" y="192"/>
                    </a:lnTo>
                    <a:lnTo>
                      <a:pt x="199" y="200"/>
                    </a:lnTo>
                    <a:lnTo>
                      <a:pt x="190" y="207"/>
                    </a:lnTo>
                    <a:lnTo>
                      <a:pt x="181" y="213"/>
                    </a:lnTo>
                    <a:lnTo>
                      <a:pt x="172" y="220"/>
                    </a:lnTo>
                    <a:lnTo>
                      <a:pt x="161" y="225"/>
                    </a:lnTo>
                    <a:lnTo>
                      <a:pt x="151" y="228"/>
                    </a:lnTo>
                    <a:lnTo>
                      <a:pt x="139" y="231"/>
                    </a:lnTo>
                    <a:lnTo>
                      <a:pt x="128" y="233"/>
                    </a:lnTo>
                    <a:lnTo>
                      <a:pt x="116" y="233"/>
                    </a:lnTo>
                    <a:lnTo>
                      <a:pt x="104" y="233"/>
                    </a:lnTo>
                    <a:lnTo>
                      <a:pt x="92" y="231"/>
                    </a:lnTo>
                    <a:lnTo>
                      <a:pt x="81" y="228"/>
                    </a:lnTo>
                    <a:lnTo>
                      <a:pt x="70" y="225"/>
                    </a:lnTo>
                    <a:lnTo>
                      <a:pt x="60" y="220"/>
                    </a:lnTo>
                    <a:lnTo>
                      <a:pt x="51" y="213"/>
                    </a:lnTo>
                    <a:lnTo>
                      <a:pt x="41" y="207"/>
                    </a:lnTo>
                    <a:lnTo>
                      <a:pt x="33" y="200"/>
                    </a:lnTo>
                    <a:lnTo>
                      <a:pt x="26" y="192"/>
                    </a:lnTo>
                    <a:lnTo>
                      <a:pt x="19" y="182"/>
                    </a:lnTo>
                    <a:lnTo>
                      <a:pt x="13" y="173"/>
                    </a:lnTo>
                    <a:lnTo>
                      <a:pt x="8" y="162"/>
                    </a:lnTo>
                    <a:lnTo>
                      <a:pt x="5" y="152"/>
                    </a:lnTo>
                    <a:lnTo>
                      <a:pt x="2" y="140"/>
                    </a:lnTo>
                    <a:lnTo>
                      <a:pt x="0" y="129"/>
                    </a:lnTo>
                    <a:lnTo>
                      <a:pt x="0" y="116"/>
                    </a:lnTo>
                    <a:lnTo>
                      <a:pt x="0" y="105"/>
                    </a:lnTo>
                    <a:lnTo>
                      <a:pt x="2" y="94"/>
                    </a:lnTo>
                    <a:lnTo>
                      <a:pt x="5" y="82"/>
                    </a:lnTo>
                    <a:lnTo>
                      <a:pt x="8" y="72"/>
                    </a:lnTo>
                    <a:lnTo>
                      <a:pt x="13" y="61"/>
                    </a:lnTo>
                    <a:lnTo>
                      <a:pt x="19" y="52"/>
                    </a:lnTo>
                    <a:lnTo>
                      <a:pt x="26" y="42"/>
                    </a:lnTo>
                    <a:lnTo>
                      <a:pt x="33" y="34"/>
                    </a:lnTo>
                    <a:lnTo>
                      <a:pt x="41" y="27"/>
                    </a:lnTo>
                    <a:lnTo>
                      <a:pt x="51" y="21"/>
                    </a:lnTo>
                    <a:lnTo>
                      <a:pt x="60" y="14"/>
                    </a:lnTo>
                    <a:lnTo>
                      <a:pt x="70" y="9"/>
                    </a:lnTo>
                    <a:lnTo>
                      <a:pt x="81" y="6"/>
                    </a:lnTo>
                    <a:lnTo>
                      <a:pt x="92" y="3"/>
                    </a:lnTo>
                    <a:lnTo>
                      <a:pt x="104" y="1"/>
                    </a:lnTo>
                    <a:lnTo>
                      <a:pt x="116" y="0"/>
                    </a:lnTo>
                    <a:lnTo>
                      <a:pt x="128" y="1"/>
                    </a:lnTo>
                    <a:lnTo>
                      <a:pt x="139" y="3"/>
                    </a:lnTo>
                    <a:lnTo>
                      <a:pt x="151" y="6"/>
                    </a:lnTo>
                    <a:lnTo>
                      <a:pt x="161" y="9"/>
                    </a:lnTo>
                    <a:lnTo>
                      <a:pt x="172" y="14"/>
                    </a:lnTo>
                    <a:lnTo>
                      <a:pt x="181" y="21"/>
                    </a:lnTo>
                    <a:lnTo>
                      <a:pt x="190" y="27"/>
                    </a:lnTo>
                    <a:lnTo>
                      <a:pt x="199" y="34"/>
                    </a:lnTo>
                    <a:lnTo>
                      <a:pt x="206" y="42"/>
                    </a:lnTo>
                    <a:lnTo>
                      <a:pt x="212" y="52"/>
                    </a:lnTo>
                    <a:lnTo>
                      <a:pt x="218" y="61"/>
                    </a:lnTo>
                    <a:lnTo>
                      <a:pt x="224" y="72"/>
                    </a:lnTo>
                    <a:lnTo>
                      <a:pt x="227" y="82"/>
                    </a:lnTo>
                    <a:lnTo>
                      <a:pt x="230" y="94"/>
                    </a:lnTo>
                    <a:lnTo>
                      <a:pt x="232" y="105"/>
                    </a:lnTo>
                    <a:lnTo>
                      <a:pt x="232" y="116"/>
                    </a:lnTo>
                    <a:close/>
                  </a:path>
                </a:pathLst>
              </a:custGeom>
              <a:solidFill>
                <a:srgbClr val="B4292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27" name="Freeform 159"/>
              <p:cNvSpPr>
                <a:spLocks/>
              </p:cNvSpPr>
              <p:nvPr/>
            </p:nvSpPr>
            <p:spPr bwMode="auto">
              <a:xfrm>
                <a:off x="3192" y="1630"/>
                <a:ext cx="91" cy="91"/>
              </a:xfrm>
              <a:custGeom>
                <a:avLst/>
                <a:gdLst/>
                <a:ahLst/>
                <a:cxnLst>
                  <a:cxn ang="0">
                    <a:pos x="364" y="201"/>
                  </a:cxn>
                  <a:cxn ang="0">
                    <a:pos x="357" y="236"/>
                  </a:cxn>
                  <a:cxn ang="0">
                    <a:pos x="343" y="269"/>
                  </a:cxn>
                  <a:cxn ang="0">
                    <a:pos x="323" y="298"/>
                  </a:cxn>
                  <a:cxn ang="0">
                    <a:pos x="299" y="323"/>
                  </a:cxn>
                  <a:cxn ang="0">
                    <a:pos x="270" y="343"/>
                  </a:cxn>
                  <a:cxn ang="0">
                    <a:pos x="237" y="356"/>
                  </a:cxn>
                  <a:cxn ang="0">
                    <a:pos x="201" y="364"/>
                  </a:cxn>
                  <a:cxn ang="0">
                    <a:pos x="164" y="364"/>
                  </a:cxn>
                  <a:cxn ang="0">
                    <a:pos x="128" y="356"/>
                  </a:cxn>
                  <a:cxn ang="0">
                    <a:pos x="96" y="343"/>
                  </a:cxn>
                  <a:cxn ang="0">
                    <a:pos x="67" y="323"/>
                  </a:cxn>
                  <a:cxn ang="0">
                    <a:pos x="42" y="298"/>
                  </a:cxn>
                  <a:cxn ang="0">
                    <a:pos x="22" y="269"/>
                  </a:cxn>
                  <a:cxn ang="0">
                    <a:pos x="8" y="236"/>
                  </a:cxn>
                  <a:cxn ang="0">
                    <a:pos x="1" y="201"/>
                  </a:cxn>
                  <a:cxn ang="0">
                    <a:pos x="1" y="163"/>
                  </a:cxn>
                  <a:cxn ang="0">
                    <a:pos x="8" y="128"/>
                  </a:cxn>
                  <a:cxn ang="0">
                    <a:pos x="22" y="95"/>
                  </a:cxn>
                  <a:cxn ang="0">
                    <a:pos x="42" y="65"/>
                  </a:cxn>
                  <a:cxn ang="0">
                    <a:pos x="67" y="41"/>
                  </a:cxn>
                  <a:cxn ang="0">
                    <a:pos x="96" y="22"/>
                  </a:cxn>
                  <a:cxn ang="0">
                    <a:pos x="128" y="8"/>
                  </a:cxn>
                  <a:cxn ang="0">
                    <a:pos x="164" y="1"/>
                  </a:cxn>
                  <a:cxn ang="0">
                    <a:pos x="201" y="1"/>
                  </a:cxn>
                  <a:cxn ang="0">
                    <a:pos x="237" y="8"/>
                  </a:cxn>
                  <a:cxn ang="0">
                    <a:pos x="270" y="22"/>
                  </a:cxn>
                  <a:cxn ang="0">
                    <a:pos x="299" y="41"/>
                  </a:cxn>
                  <a:cxn ang="0">
                    <a:pos x="323" y="65"/>
                  </a:cxn>
                  <a:cxn ang="0">
                    <a:pos x="343" y="95"/>
                  </a:cxn>
                  <a:cxn ang="0">
                    <a:pos x="357" y="128"/>
                  </a:cxn>
                  <a:cxn ang="0">
                    <a:pos x="364" y="163"/>
                  </a:cxn>
                </a:cxnLst>
                <a:rect l="0" t="0" r="r" b="b"/>
                <a:pathLst>
                  <a:path w="365" h="365">
                    <a:moveTo>
                      <a:pt x="365" y="182"/>
                    </a:moveTo>
                    <a:lnTo>
                      <a:pt x="364" y="201"/>
                    </a:lnTo>
                    <a:lnTo>
                      <a:pt x="362" y="219"/>
                    </a:lnTo>
                    <a:lnTo>
                      <a:pt x="357" y="236"/>
                    </a:lnTo>
                    <a:lnTo>
                      <a:pt x="350" y="253"/>
                    </a:lnTo>
                    <a:lnTo>
                      <a:pt x="343" y="269"/>
                    </a:lnTo>
                    <a:lnTo>
                      <a:pt x="334" y="284"/>
                    </a:lnTo>
                    <a:lnTo>
                      <a:pt x="323" y="298"/>
                    </a:lnTo>
                    <a:lnTo>
                      <a:pt x="312" y="310"/>
                    </a:lnTo>
                    <a:lnTo>
                      <a:pt x="299" y="323"/>
                    </a:lnTo>
                    <a:lnTo>
                      <a:pt x="285" y="333"/>
                    </a:lnTo>
                    <a:lnTo>
                      <a:pt x="270" y="343"/>
                    </a:lnTo>
                    <a:lnTo>
                      <a:pt x="253" y="350"/>
                    </a:lnTo>
                    <a:lnTo>
                      <a:pt x="237" y="356"/>
                    </a:lnTo>
                    <a:lnTo>
                      <a:pt x="220" y="360"/>
                    </a:lnTo>
                    <a:lnTo>
                      <a:pt x="201" y="364"/>
                    </a:lnTo>
                    <a:lnTo>
                      <a:pt x="183" y="365"/>
                    </a:lnTo>
                    <a:lnTo>
                      <a:pt x="164" y="364"/>
                    </a:lnTo>
                    <a:lnTo>
                      <a:pt x="146" y="360"/>
                    </a:lnTo>
                    <a:lnTo>
                      <a:pt x="128" y="356"/>
                    </a:lnTo>
                    <a:lnTo>
                      <a:pt x="112" y="350"/>
                    </a:lnTo>
                    <a:lnTo>
                      <a:pt x="96" y="343"/>
                    </a:lnTo>
                    <a:lnTo>
                      <a:pt x="80" y="333"/>
                    </a:lnTo>
                    <a:lnTo>
                      <a:pt x="67" y="323"/>
                    </a:lnTo>
                    <a:lnTo>
                      <a:pt x="54" y="310"/>
                    </a:lnTo>
                    <a:lnTo>
                      <a:pt x="42" y="298"/>
                    </a:lnTo>
                    <a:lnTo>
                      <a:pt x="31" y="284"/>
                    </a:lnTo>
                    <a:lnTo>
                      <a:pt x="22" y="269"/>
                    </a:lnTo>
                    <a:lnTo>
                      <a:pt x="15" y="253"/>
                    </a:lnTo>
                    <a:lnTo>
                      <a:pt x="8" y="236"/>
                    </a:lnTo>
                    <a:lnTo>
                      <a:pt x="4" y="219"/>
                    </a:lnTo>
                    <a:lnTo>
                      <a:pt x="1" y="201"/>
                    </a:lnTo>
                    <a:lnTo>
                      <a:pt x="0" y="182"/>
                    </a:lnTo>
                    <a:lnTo>
                      <a:pt x="1" y="163"/>
                    </a:lnTo>
                    <a:lnTo>
                      <a:pt x="4" y="145"/>
                    </a:lnTo>
                    <a:lnTo>
                      <a:pt x="8" y="128"/>
                    </a:lnTo>
                    <a:lnTo>
                      <a:pt x="15" y="111"/>
                    </a:lnTo>
                    <a:lnTo>
                      <a:pt x="22" y="95"/>
                    </a:lnTo>
                    <a:lnTo>
                      <a:pt x="31" y="80"/>
                    </a:lnTo>
                    <a:lnTo>
                      <a:pt x="42" y="65"/>
                    </a:lnTo>
                    <a:lnTo>
                      <a:pt x="54" y="53"/>
                    </a:lnTo>
                    <a:lnTo>
                      <a:pt x="67" y="41"/>
                    </a:lnTo>
                    <a:lnTo>
                      <a:pt x="80" y="31"/>
                    </a:lnTo>
                    <a:lnTo>
                      <a:pt x="96" y="22"/>
                    </a:lnTo>
                    <a:lnTo>
                      <a:pt x="112" y="14"/>
                    </a:lnTo>
                    <a:lnTo>
                      <a:pt x="128" y="8"/>
                    </a:lnTo>
                    <a:lnTo>
                      <a:pt x="146" y="3"/>
                    </a:lnTo>
                    <a:lnTo>
                      <a:pt x="164" y="1"/>
                    </a:lnTo>
                    <a:lnTo>
                      <a:pt x="183" y="0"/>
                    </a:lnTo>
                    <a:lnTo>
                      <a:pt x="201" y="1"/>
                    </a:lnTo>
                    <a:lnTo>
                      <a:pt x="220" y="3"/>
                    </a:lnTo>
                    <a:lnTo>
                      <a:pt x="237" y="8"/>
                    </a:lnTo>
                    <a:lnTo>
                      <a:pt x="253" y="14"/>
                    </a:lnTo>
                    <a:lnTo>
                      <a:pt x="270" y="22"/>
                    </a:lnTo>
                    <a:lnTo>
                      <a:pt x="285" y="31"/>
                    </a:lnTo>
                    <a:lnTo>
                      <a:pt x="299" y="41"/>
                    </a:lnTo>
                    <a:lnTo>
                      <a:pt x="312" y="53"/>
                    </a:lnTo>
                    <a:lnTo>
                      <a:pt x="323" y="65"/>
                    </a:lnTo>
                    <a:lnTo>
                      <a:pt x="334" y="80"/>
                    </a:lnTo>
                    <a:lnTo>
                      <a:pt x="343" y="95"/>
                    </a:lnTo>
                    <a:lnTo>
                      <a:pt x="350" y="111"/>
                    </a:lnTo>
                    <a:lnTo>
                      <a:pt x="357" y="128"/>
                    </a:lnTo>
                    <a:lnTo>
                      <a:pt x="362" y="145"/>
                    </a:lnTo>
                    <a:lnTo>
                      <a:pt x="364" y="163"/>
                    </a:lnTo>
                    <a:lnTo>
                      <a:pt x="365" y="182"/>
                    </a:lnTo>
                    <a:close/>
                  </a:path>
                </a:pathLst>
              </a:custGeom>
              <a:solidFill>
                <a:srgbClr val="83C4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28" name="Freeform 160"/>
              <p:cNvSpPr>
                <a:spLocks/>
              </p:cNvSpPr>
              <p:nvPr/>
            </p:nvSpPr>
            <p:spPr bwMode="auto">
              <a:xfrm>
                <a:off x="3158" y="2662"/>
                <a:ext cx="40" cy="39"/>
              </a:xfrm>
              <a:custGeom>
                <a:avLst/>
                <a:gdLst/>
                <a:ahLst/>
                <a:cxnLst>
                  <a:cxn ang="0">
                    <a:pos x="156" y="86"/>
                  </a:cxn>
                  <a:cxn ang="0">
                    <a:pos x="153" y="102"/>
                  </a:cxn>
                  <a:cxn ang="0">
                    <a:pos x="148" y="116"/>
                  </a:cxn>
                  <a:cxn ang="0">
                    <a:pos x="138" y="128"/>
                  </a:cxn>
                  <a:cxn ang="0">
                    <a:pos x="128" y="139"/>
                  </a:cxn>
                  <a:cxn ang="0">
                    <a:pos x="115" y="147"/>
                  </a:cxn>
                  <a:cxn ang="0">
                    <a:pos x="102" y="153"/>
                  </a:cxn>
                  <a:cxn ang="0">
                    <a:pos x="86" y="156"/>
                  </a:cxn>
                  <a:cxn ang="0">
                    <a:pos x="71" y="156"/>
                  </a:cxn>
                  <a:cxn ang="0">
                    <a:pos x="55" y="153"/>
                  </a:cxn>
                  <a:cxn ang="0">
                    <a:pos x="41" y="147"/>
                  </a:cxn>
                  <a:cxn ang="0">
                    <a:pos x="29" y="139"/>
                  </a:cxn>
                  <a:cxn ang="0">
                    <a:pos x="18" y="128"/>
                  </a:cxn>
                  <a:cxn ang="0">
                    <a:pos x="9" y="116"/>
                  </a:cxn>
                  <a:cxn ang="0">
                    <a:pos x="4" y="102"/>
                  </a:cxn>
                  <a:cxn ang="0">
                    <a:pos x="1" y="86"/>
                  </a:cxn>
                  <a:cxn ang="0">
                    <a:pos x="1" y="71"/>
                  </a:cxn>
                  <a:cxn ang="0">
                    <a:pos x="4" y="55"/>
                  </a:cxn>
                  <a:cxn ang="0">
                    <a:pos x="9" y="42"/>
                  </a:cxn>
                  <a:cxn ang="0">
                    <a:pos x="18" y="29"/>
                  </a:cxn>
                  <a:cxn ang="0">
                    <a:pos x="29" y="18"/>
                  </a:cxn>
                  <a:cxn ang="0">
                    <a:pos x="41" y="9"/>
                  </a:cxn>
                  <a:cxn ang="0">
                    <a:pos x="55" y="4"/>
                  </a:cxn>
                  <a:cxn ang="0">
                    <a:pos x="71" y="1"/>
                  </a:cxn>
                  <a:cxn ang="0">
                    <a:pos x="86" y="1"/>
                  </a:cxn>
                  <a:cxn ang="0">
                    <a:pos x="102" y="4"/>
                  </a:cxn>
                  <a:cxn ang="0">
                    <a:pos x="115" y="9"/>
                  </a:cxn>
                  <a:cxn ang="0">
                    <a:pos x="128" y="18"/>
                  </a:cxn>
                  <a:cxn ang="0">
                    <a:pos x="138" y="29"/>
                  </a:cxn>
                  <a:cxn ang="0">
                    <a:pos x="148" y="42"/>
                  </a:cxn>
                  <a:cxn ang="0">
                    <a:pos x="153" y="55"/>
                  </a:cxn>
                  <a:cxn ang="0">
                    <a:pos x="156" y="71"/>
                  </a:cxn>
                </a:cxnLst>
                <a:rect l="0" t="0" r="r" b="b"/>
                <a:pathLst>
                  <a:path w="157" h="156">
                    <a:moveTo>
                      <a:pt x="157" y="78"/>
                    </a:moveTo>
                    <a:lnTo>
                      <a:pt x="156" y="86"/>
                    </a:lnTo>
                    <a:lnTo>
                      <a:pt x="155" y="94"/>
                    </a:lnTo>
                    <a:lnTo>
                      <a:pt x="153" y="102"/>
                    </a:lnTo>
                    <a:lnTo>
                      <a:pt x="151" y="109"/>
                    </a:lnTo>
                    <a:lnTo>
                      <a:pt x="148" y="116"/>
                    </a:lnTo>
                    <a:lnTo>
                      <a:pt x="143" y="122"/>
                    </a:lnTo>
                    <a:lnTo>
                      <a:pt x="138" y="128"/>
                    </a:lnTo>
                    <a:lnTo>
                      <a:pt x="134" y="133"/>
                    </a:lnTo>
                    <a:lnTo>
                      <a:pt x="128" y="139"/>
                    </a:lnTo>
                    <a:lnTo>
                      <a:pt x="122" y="144"/>
                    </a:lnTo>
                    <a:lnTo>
                      <a:pt x="115" y="147"/>
                    </a:lnTo>
                    <a:lnTo>
                      <a:pt x="109" y="150"/>
                    </a:lnTo>
                    <a:lnTo>
                      <a:pt x="102" y="153"/>
                    </a:lnTo>
                    <a:lnTo>
                      <a:pt x="95" y="155"/>
                    </a:lnTo>
                    <a:lnTo>
                      <a:pt x="86" y="156"/>
                    </a:lnTo>
                    <a:lnTo>
                      <a:pt x="79" y="156"/>
                    </a:lnTo>
                    <a:lnTo>
                      <a:pt x="71" y="156"/>
                    </a:lnTo>
                    <a:lnTo>
                      <a:pt x="62" y="155"/>
                    </a:lnTo>
                    <a:lnTo>
                      <a:pt x="55" y="153"/>
                    </a:lnTo>
                    <a:lnTo>
                      <a:pt x="48" y="150"/>
                    </a:lnTo>
                    <a:lnTo>
                      <a:pt x="41" y="147"/>
                    </a:lnTo>
                    <a:lnTo>
                      <a:pt x="35" y="144"/>
                    </a:lnTo>
                    <a:lnTo>
                      <a:pt x="29" y="139"/>
                    </a:lnTo>
                    <a:lnTo>
                      <a:pt x="23" y="133"/>
                    </a:lnTo>
                    <a:lnTo>
                      <a:pt x="18" y="128"/>
                    </a:lnTo>
                    <a:lnTo>
                      <a:pt x="13" y="122"/>
                    </a:lnTo>
                    <a:lnTo>
                      <a:pt x="9" y="116"/>
                    </a:lnTo>
                    <a:lnTo>
                      <a:pt x="6" y="109"/>
                    </a:lnTo>
                    <a:lnTo>
                      <a:pt x="4" y="102"/>
                    </a:lnTo>
                    <a:lnTo>
                      <a:pt x="2" y="94"/>
                    </a:lnTo>
                    <a:lnTo>
                      <a:pt x="1" y="86"/>
                    </a:lnTo>
                    <a:lnTo>
                      <a:pt x="0" y="78"/>
                    </a:lnTo>
                    <a:lnTo>
                      <a:pt x="1" y="71"/>
                    </a:lnTo>
                    <a:lnTo>
                      <a:pt x="2" y="62"/>
                    </a:lnTo>
                    <a:lnTo>
                      <a:pt x="4" y="55"/>
                    </a:lnTo>
                    <a:lnTo>
                      <a:pt x="6" y="48"/>
                    </a:lnTo>
                    <a:lnTo>
                      <a:pt x="9" y="42"/>
                    </a:lnTo>
                    <a:lnTo>
                      <a:pt x="13" y="34"/>
                    </a:lnTo>
                    <a:lnTo>
                      <a:pt x="18" y="29"/>
                    </a:lnTo>
                    <a:lnTo>
                      <a:pt x="23" y="23"/>
                    </a:lnTo>
                    <a:lnTo>
                      <a:pt x="29" y="18"/>
                    </a:lnTo>
                    <a:lnTo>
                      <a:pt x="35" y="13"/>
                    </a:lnTo>
                    <a:lnTo>
                      <a:pt x="41" y="9"/>
                    </a:lnTo>
                    <a:lnTo>
                      <a:pt x="48" y="6"/>
                    </a:lnTo>
                    <a:lnTo>
                      <a:pt x="55" y="4"/>
                    </a:lnTo>
                    <a:lnTo>
                      <a:pt x="62" y="2"/>
                    </a:lnTo>
                    <a:lnTo>
                      <a:pt x="71" y="1"/>
                    </a:lnTo>
                    <a:lnTo>
                      <a:pt x="79" y="0"/>
                    </a:lnTo>
                    <a:lnTo>
                      <a:pt x="86" y="1"/>
                    </a:lnTo>
                    <a:lnTo>
                      <a:pt x="95" y="2"/>
                    </a:lnTo>
                    <a:lnTo>
                      <a:pt x="102" y="4"/>
                    </a:lnTo>
                    <a:lnTo>
                      <a:pt x="109" y="6"/>
                    </a:lnTo>
                    <a:lnTo>
                      <a:pt x="115" y="9"/>
                    </a:lnTo>
                    <a:lnTo>
                      <a:pt x="122" y="13"/>
                    </a:lnTo>
                    <a:lnTo>
                      <a:pt x="128" y="18"/>
                    </a:lnTo>
                    <a:lnTo>
                      <a:pt x="134" y="23"/>
                    </a:lnTo>
                    <a:lnTo>
                      <a:pt x="138" y="29"/>
                    </a:lnTo>
                    <a:lnTo>
                      <a:pt x="143" y="34"/>
                    </a:lnTo>
                    <a:lnTo>
                      <a:pt x="148" y="42"/>
                    </a:lnTo>
                    <a:lnTo>
                      <a:pt x="151" y="48"/>
                    </a:lnTo>
                    <a:lnTo>
                      <a:pt x="153" y="55"/>
                    </a:lnTo>
                    <a:lnTo>
                      <a:pt x="155" y="62"/>
                    </a:lnTo>
                    <a:lnTo>
                      <a:pt x="156" y="71"/>
                    </a:lnTo>
                    <a:lnTo>
                      <a:pt x="157" y="78"/>
                    </a:lnTo>
                    <a:close/>
                  </a:path>
                </a:pathLst>
              </a:custGeom>
              <a:solidFill>
                <a:srgbClr val="2968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29" name="Freeform 161"/>
              <p:cNvSpPr>
                <a:spLocks/>
              </p:cNvSpPr>
              <p:nvPr/>
            </p:nvSpPr>
            <p:spPr bwMode="auto">
              <a:xfrm>
                <a:off x="1159" y="3914"/>
                <a:ext cx="83" cy="84"/>
              </a:xfrm>
              <a:custGeom>
                <a:avLst/>
                <a:gdLst/>
                <a:ahLst/>
                <a:cxnLst>
                  <a:cxn ang="0">
                    <a:pos x="332" y="183"/>
                  </a:cxn>
                  <a:cxn ang="0">
                    <a:pos x="326" y="216"/>
                  </a:cxn>
                  <a:cxn ang="0">
                    <a:pos x="313" y="246"/>
                  </a:cxn>
                  <a:cxn ang="0">
                    <a:pos x="295" y="273"/>
                  </a:cxn>
                  <a:cxn ang="0">
                    <a:pos x="273" y="295"/>
                  </a:cxn>
                  <a:cxn ang="0">
                    <a:pos x="246" y="312"/>
                  </a:cxn>
                  <a:cxn ang="0">
                    <a:pos x="216" y="326"/>
                  </a:cxn>
                  <a:cxn ang="0">
                    <a:pos x="183" y="332"/>
                  </a:cxn>
                  <a:cxn ang="0">
                    <a:pos x="150" y="332"/>
                  </a:cxn>
                  <a:cxn ang="0">
                    <a:pos x="116" y="326"/>
                  </a:cxn>
                  <a:cxn ang="0">
                    <a:pos x="87" y="312"/>
                  </a:cxn>
                  <a:cxn ang="0">
                    <a:pos x="60" y="295"/>
                  </a:cxn>
                  <a:cxn ang="0">
                    <a:pos x="37" y="273"/>
                  </a:cxn>
                  <a:cxn ang="0">
                    <a:pos x="19" y="246"/>
                  </a:cxn>
                  <a:cxn ang="0">
                    <a:pos x="7" y="216"/>
                  </a:cxn>
                  <a:cxn ang="0">
                    <a:pos x="1" y="183"/>
                  </a:cxn>
                  <a:cxn ang="0">
                    <a:pos x="1" y="149"/>
                  </a:cxn>
                  <a:cxn ang="0">
                    <a:pos x="7" y="116"/>
                  </a:cxn>
                  <a:cxn ang="0">
                    <a:pos x="19" y="86"/>
                  </a:cxn>
                  <a:cxn ang="0">
                    <a:pos x="37" y="60"/>
                  </a:cxn>
                  <a:cxn ang="0">
                    <a:pos x="60" y="37"/>
                  </a:cxn>
                  <a:cxn ang="0">
                    <a:pos x="87" y="20"/>
                  </a:cxn>
                  <a:cxn ang="0">
                    <a:pos x="116" y="7"/>
                  </a:cxn>
                  <a:cxn ang="0">
                    <a:pos x="150" y="0"/>
                  </a:cxn>
                  <a:cxn ang="0">
                    <a:pos x="183" y="0"/>
                  </a:cxn>
                  <a:cxn ang="0">
                    <a:pos x="216" y="7"/>
                  </a:cxn>
                  <a:cxn ang="0">
                    <a:pos x="246" y="20"/>
                  </a:cxn>
                  <a:cxn ang="0">
                    <a:pos x="273" y="37"/>
                  </a:cxn>
                  <a:cxn ang="0">
                    <a:pos x="295" y="60"/>
                  </a:cxn>
                  <a:cxn ang="0">
                    <a:pos x="313" y="86"/>
                  </a:cxn>
                  <a:cxn ang="0">
                    <a:pos x="326" y="116"/>
                  </a:cxn>
                  <a:cxn ang="0">
                    <a:pos x="332" y="149"/>
                  </a:cxn>
                </a:cxnLst>
                <a:rect l="0" t="0" r="r" b="b"/>
                <a:pathLst>
                  <a:path w="333" h="333">
                    <a:moveTo>
                      <a:pt x="333" y="167"/>
                    </a:moveTo>
                    <a:lnTo>
                      <a:pt x="332" y="183"/>
                    </a:lnTo>
                    <a:lnTo>
                      <a:pt x="330" y="200"/>
                    </a:lnTo>
                    <a:lnTo>
                      <a:pt x="326" y="216"/>
                    </a:lnTo>
                    <a:lnTo>
                      <a:pt x="320" y="231"/>
                    </a:lnTo>
                    <a:lnTo>
                      <a:pt x="313" y="246"/>
                    </a:lnTo>
                    <a:lnTo>
                      <a:pt x="305" y="259"/>
                    </a:lnTo>
                    <a:lnTo>
                      <a:pt x="295" y="273"/>
                    </a:lnTo>
                    <a:lnTo>
                      <a:pt x="284" y="284"/>
                    </a:lnTo>
                    <a:lnTo>
                      <a:pt x="273" y="295"/>
                    </a:lnTo>
                    <a:lnTo>
                      <a:pt x="259" y="304"/>
                    </a:lnTo>
                    <a:lnTo>
                      <a:pt x="246" y="312"/>
                    </a:lnTo>
                    <a:lnTo>
                      <a:pt x="231" y="320"/>
                    </a:lnTo>
                    <a:lnTo>
                      <a:pt x="216" y="326"/>
                    </a:lnTo>
                    <a:lnTo>
                      <a:pt x="200" y="330"/>
                    </a:lnTo>
                    <a:lnTo>
                      <a:pt x="183" y="332"/>
                    </a:lnTo>
                    <a:lnTo>
                      <a:pt x="166" y="333"/>
                    </a:lnTo>
                    <a:lnTo>
                      <a:pt x="150" y="332"/>
                    </a:lnTo>
                    <a:lnTo>
                      <a:pt x="133" y="330"/>
                    </a:lnTo>
                    <a:lnTo>
                      <a:pt x="116" y="326"/>
                    </a:lnTo>
                    <a:lnTo>
                      <a:pt x="102" y="320"/>
                    </a:lnTo>
                    <a:lnTo>
                      <a:pt x="87" y="312"/>
                    </a:lnTo>
                    <a:lnTo>
                      <a:pt x="73" y="304"/>
                    </a:lnTo>
                    <a:lnTo>
                      <a:pt x="60" y="295"/>
                    </a:lnTo>
                    <a:lnTo>
                      <a:pt x="49" y="284"/>
                    </a:lnTo>
                    <a:lnTo>
                      <a:pt x="37" y="273"/>
                    </a:lnTo>
                    <a:lnTo>
                      <a:pt x="28" y="259"/>
                    </a:lnTo>
                    <a:lnTo>
                      <a:pt x="19" y="246"/>
                    </a:lnTo>
                    <a:lnTo>
                      <a:pt x="12" y="231"/>
                    </a:lnTo>
                    <a:lnTo>
                      <a:pt x="7" y="216"/>
                    </a:lnTo>
                    <a:lnTo>
                      <a:pt x="3" y="200"/>
                    </a:lnTo>
                    <a:lnTo>
                      <a:pt x="1" y="183"/>
                    </a:lnTo>
                    <a:lnTo>
                      <a:pt x="0" y="167"/>
                    </a:lnTo>
                    <a:lnTo>
                      <a:pt x="1" y="149"/>
                    </a:lnTo>
                    <a:lnTo>
                      <a:pt x="3" y="132"/>
                    </a:lnTo>
                    <a:lnTo>
                      <a:pt x="7" y="116"/>
                    </a:lnTo>
                    <a:lnTo>
                      <a:pt x="12" y="101"/>
                    </a:lnTo>
                    <a:lnTo>
                      <a:pt x="19" y="86"/>
                    </a:lnTo>
                    <a:lnTo>
                      <a:pt x="28" y="73"/>
                    </a:lnTo>
                    <a:lnTo>
                      <a:pt x="37" y="60"/>
                    </a:lnTo>
                    <a:lnTo>
                      <a:pt x="49" y="49"/>
                    </a:lnTo>
                    <a:lnTo>
                      <a:pt x="60" y="37"/>
                    </a:lnTo>
                    <a:lnTo>
                      <a:pt x="73" y="28"/>
                    </a:lnTo>
                    <a:lnTo>
                      <a:pt x="87" y="20"/>
                    </a:lnTo>
                    <a:lnTo>
                      <a:pt x="102" y="12"/>
                    </a:lnTo>
                    <a:lnTo>
                      <a:pt x="116" y="7"/>
                    </a:lnTo>
                    <a:lnTo>
                      <a:pt x="133" y="3"/>
                    </a:lnTo>
                    <a:lnTo>
                      <a:pt x="150" y="0"/>
                    </a:lnTo>
                    <a:lnTo>
                      <a:pt x="166" y="0"/>
                    </a:lnTo>
                    <a:lnTo>
                      <a:pt x="183" y="0"/>
                    </a:lnTo>
                    <a:lnTo>
                      <a:pt x="200" y="3"/>
                    </a:lnTo>
                    <a:lnTo>
                      <a:pt x="216" y="7"/>
                    </a:lnTo>
                    <a:lnTo>
                      <a:pt x="231" y="12"/>
                    </a:lnTo>
                    <a:lnTo>
                      <a:pt x="246" y="20"/>
                    </a:lnTo>
                    <a:lnTo>
                      <a:pt x="259" y="28"/>
                    </a:lnTo>
                    <a:lnTo>
                      <a:pt x="273" y="37"/>
                    </a:lnTo>
                    <a:lnTo>
                      <a:pt x="284" y="49"/>
                    </a:lnTo>
                    <a:lnTo>
                      <a:pt x="295" y="60"/>
                    </a:lnTo>
                    <a:lnTo>
                      <a:pt x="305" y="73"/>
                    </a:lnTo>
                    <a:lnTo>
                      <a:pt x="313" y="86"/>
                    </a:lnTo>
                    <a:lnTo>
                      <a:pt x="320" y="101"/>
                    </a:lnTo>
                    <a:lnTo>
                      <a:pt x="326" y="116"/>
                    </a:lnTo>
                    <a:lnTo>
                      <a:pt x="330" y="132"/>
                    </a:lnTo>
                    <a:lnTo>
                      <a:pt x="332" y="149"/>
                    </a:lnTo>
                    <a:lnTo>
                      <a:pt x="333" y="167"/>
                    </a:lnTo>
                    <a:close/>
                  </a:path>
                </a:pathLst>
              </a:custGeom>
              <a:solidFill>
                <a:srgbClr val="F3C4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30" name="Freeform 162"/>
              <p:cNvSpPr>
                <a:spLocks/>
              </p:cNvSpPr>
              <p:nvPr/>
            </p:nvSpPr>
            <p:spPr bwMode="auto">
              <a:xfrm>
                <a:off x="3066" y="1954"/>
                <a:ext cx="58" cy="58"/>
              </a:xfrm>
              <a:custGeom>
                <a:avLst/>
                <a:gdLst/>
                <a:ahLst/>
                <a:cxnLst>
                  <a:cxn ang="0">
                    <a:pos x="231" y="129"/>
                  </a:cxn>
                  <a:cxn ang="0">
                    <a:pos x="226" y="152"/>
                  </a:cxn>
                  <a:cxn ang="0">
                    <a:pos x="218" y="172"/>
                  </a:cxn>
                  <a:cxn ang="0">
                    <a:pos x="205" y="190"/>
                  </a:cxn>
                  <a:cxn ang="0">
                    <a:pos x="189" y="206"/>
                  </a:cxn>
                  <a:cxn ang="0">
                    <a:pos x="171" y="218"/>
                  </a:cxn>
                  <a:cxn ang="0">
                    <a:pos x="150" y="228"/>
                  </a:cxn>
                  <a:cxn ang="0">
                    <a:pos x="127" y="232"/>
                  </a:cxn>
                  <a:cxn ang="0">
                    <a:pos x="104" y="232"/>
                  </a:cxn>
                  <a:cxn ang="0">
                    <a:pos x="81" y="228"/>
                  </a:cxn>
                  <a:cxn ang="0">
                    <a:pos x="60" y="218"/>
                  </a:cxn>
                  <a:cxn ang="0">
                    <a:pos x="41" y="206"/>
                  </a:cxn>
                  <a:cxn ang="0">
                    <a:pos x="26" y="190"/>
                  </a:cxn>
                  <a:cxn ang="0">
                    <a:pos x="13" y="172"/>
                  </a:cxn>
                  <a:cxn ang="0">
                    <a:pos x="5" y="152"/>
                  </a:cxn>
                  <a:cxn ang="0">
                    <a:pos x="0" y="129"/>
                  </a:cxn>
                  <a:cxn ang="0">
                    <a:pos x="0" y="105"/>
                  </a:cxn>
                  <a:cxn ang="0">
                    <a:pos x="5" y="83"/>
                  </a:cxn>
                  <a:cxn ang="0">
                    <a:pos x="13" y="62"/>
                  </a:cxn>
                  <a:cxn ang="0">
                    <a:pos x="26" y="43"/>
                  </a:cxn>
                  <a:cxn ang="0">
                    <a:pos x="41" y="28"/>
                  </a:cxn>
                  <a:cxn ang="0">
                    <a:pos x="60" y="15"/>
                  </a:cxn>
                  <a:cxn ang="0">
                    <a:pos x="81" y="6"/>
                  </a:cxn>
                  <a:cxn ang="0">
                    <a:pos x="104" y="2"/>
                  </a:cxn>
                  <a:cxn ang="0">
                    <a:pos x="127" y="2"/>
                  </a:cxn>
                  <a:cxn ang="0">
                    <a:pos x="150" y="6"/>
                  </a:cxn>
                  <a:cxn ang="0">
                    <a:pos x="171" y="15"/>
                  </a:cxn>
                  <a:cxn ang="0">
                    <a:pos x="189" y="28"/>
                  </a:cxn>
                  <a:cxn ang="0">
                    <a:pos x="205" y="43"/>
                  </a:cxn>
                  <a:cxn ang="0">
                    <a:pos x="218" y="62"/>
                  </a:cxn>
                  <a:cxn ang="0">
                    <a:pos x="226" y="83"/>
                  </a:cxn>
                  <a:cxn ang="0">
                    <a:pos x="231" y="105"/>
                  </a:cxn>
                </a:cxnLst>
                <a:rect l="0" t="0" r="r" b="b"/>
                <a:pathLst>
                  <a:path w="231" h="233">
                    <a:moveTo>
                      <a:pt x="231" y="117"/>
                    </a:moveTo>
                    <a:lnTo>
                      <a:pt x="231" y="129"/>
                    </a:lnTo>
                    <a:lnTo>
                      <a:pt x="229" y="140"/>
                    </a:lnTo>
                    <a:lnTo>
                      <a:pt x="226" y="152"/>
                    </a:lnTo>
                    <a:lnTo>
                      <a:pt x="223" y="162"/>
                    </a:lnTo>
                    <a:lnTo>
                      <a:pt x="218" y="172"/>
                    </a:lnTo>
                    <a:lnTo>
                      <a:pt x="211" y="182"/>
                    </a:lnTo>
                    <a:lnTo>
                      <a:pt x="205" y="190"/>
                    </a:lnTo>
                    <a:lnTo>
                      <a:pt x="198" y="199"/>
                    </a:lnTo>
                    <a:lnTo>
                      <a:pt x="189" y="206"/>
                    </a:lnTo>
                    <a:lnTo>
                      <a:pt x="180" y="213"/>
                    </a:lnTo>
                    <a:lnTo>
                      <a:pt x="171" y="218"/>
                    </a:lnTo>
                    <a:lnTo>
                      <a:pt x="160" y="224"/>
                    </a:lnTo>
                    <a:lnTo>
                      <a:pt x="150" y="228"/>
                    </a:lnTo>
                    <a:lnTo>
                      <a:pt x="138" y="231"/>
                    </a:lnTo>
                    <a:lnTo>
                      <a:pt x="127" y="232"/>
                    </a:lnTo>
                    <a:lnTo>
                      <a:pt x="115" y="233"/>
                    </a:lnTo>
                    <a:lnTo>
                      <a:pt x="104" y="232"/>
                    </a:lnTo>
                    <a:lnTo>
                      <a:pt x="92" y="231"/>
                    </a:lnTo>
                    <a:lnTo>
                      <a:pt x="81" y="228"/>
                    </a:lnTo>
                    <a:lnTo>
                      <a:pt x="71" y="224"/>
                    </a:lnTo>
                    <a:lnTo>
                      <a:pt x="60" y="218"/>
                    </a:lnTo>
                    <a:lnTo>
                      <a:pt x="51" y="213"/>
                    </a:lnTo>
                    <a:lnTo>
                      <a:pt x="41" y="206"/>
                    </a:lnTo>
                    <a:lnTo>
                      <a:pt x="33" y="199"/>
                    </a:lnTo>
                    <a:lnTo>
                      <a:pt x="26" y="190"/>
                    </a:lnTo>
                    <a:lnTo>
                      <a:pt x="19" y="182"/>
                    </a:lnTo>
                    <a:lnTo>
                      <a:pt x="13" y="172"/>
                    </a:lnTo>
                    <a:lnTo>
                      <a:pt x="9" y="162"/>
                    </a:lnTo>
                    <a:lnTo>
                      <a:pt x="5" y="152"/>
                    </a:lnTo>
                    <a:lnTo>
                      <a:pt x="2" y="140"/>
                    </a:lnTo>
                    <a:lnTo>
                      <a:pt x="0" y="129"/>
                    </a:lnTo>
                    <a:lnTo>
                      <a:pt x="0" y="117"/>
                    </a:lnTo>
                    <a:lnTo>
                      <a:pt x="0" y="105"/>
                    </a:lnTo>
                    <a:lnTo>
                      <a:pt x="2" y="93"/>
                    </a:lnTo>
                    <a:lnTo>
                      <a:pt x="5" y="83"/>
                    </a:lnTo>
                    <a:lnTo>
                      <a:pt x="9" y="71"/>
                    </a:lnTo>
                    <a:lnTo>
                      <a:pt x="13" y="62"/>
                    </a:lnTo>
                    <a:lnTo>
                      <a:pt x="19" y="52"/>
                    </a:lnTo>
                    <a:lnTo>
                      <a:pt x="26" y="43"/>
                    </a:lnTo>
                    <a:lnTo>
                      <a:pt x="33" y="35"/>
                    </a:lnTo>
                    <a:lnTo>
                      <a:pt x="41" y="28"/>
                    </a:lnTo>
                    <a:lnTo>
                      <a:pt x="51" y="20"/>
                    </a:lnTo>
                    <a:lnTo>
                      <a:pt x="60" y="15"/>
                    </a:lnTo>
                    <a:lnTo>
                      <a:pt x="71" y="10"/>
                    </a:lnTo>
                    <a:lnTo>
                      <a:pt x="81" y="6"/>
                    </a:lnTo>
                    <a:lnTo>
                      <a:pt x="92" y="4"/>
                    </a:lnTo>
                    <a:lnTo>
                      <a:pt x="104" y="2"/>
                    </a:lnTo>
                    <a:lnTo>
                      <a:pt x="115" y="0"/>
                    </a:lnTo>
                    <a:lnTo>
                      <a:pt x="127" y="2"/>
                    </a:lnTo>
                    <a:lnTo>
                      <a:pt x="138" y="4"/>
                    </a:lnTo>
                    <a:lnTo>
                      <a:pt x="150" y="6"/>
                    </a:lnTo>
                    <a:lnTo>
                      <a:pt x="160" y="10"/>
                    </a:lnTo>
                    <a:lnTo>
                      <a:pt x="171" y="15"/>
                    </a:lnTo>
                    <a:lnTo>
                      <a:pt x="180" y="20"/>
                    </a:lnTo>
                    <a:lnTo>
                      <a:pt x="189" y="28"/>
                    </a:lnTo>
                    <a:lnTo>
                      <a:pt x="198" y="35"/>
                    </a:lnTo>
                    <a:lnTo>
                      <a:pt x="205" y="43"/>
                    </a:lnTo>
                    <a:lnTo>
                      <a:pt x="211" y="52"/>
                    </a:lnTo>
                    <a:lnTo>
                      <a:pt x="218" y="62"/>
                    </a:lnTo>
                    <a:lnTo>
                      <a:pt x="223" y="71"/>
                    </a:lnTo>
                    <a:lnTo>
                      <a:pt x="226" y="83"/>
                    </a:lnTo>
                    <a:lnTo>
                      <a:pt x="229" y="93"/>
                    </a:lnTo>
                    <a:lnTo>
                      <a:pt x="231" y="105"/>
                    </a:lnTo>
                    <a:lnTo>
                      <a:pt x="231" y="117"/>
                    </a:lnTo>
                    <a:close/>
                  </a:path>
                </a:pathLst>
              </a:custGeom>
              <a:solidFill>
                <a:srgbClr val="DB671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31" name="Freeform 163"/>
              <p:cNvSpPr>
                <a:spLocks/>
              </p:cNvSpPr>
              <p:nvPr/>
            </p:nvSpPr>
            <p:spPr bwMode="auto">
              <a:xfrm>
                <a:off x="1999" y="1229"/>
                <a:ext cx="57" cy="56"/>
              </a:xfrm>
              <a:custGeom>
                <a:avLst/>
                <a:gdLst/>
                <a:ahLst/>
                <a:cxnLst>
                  <a:cxn ang="0">
                    <a:pos x="226" y="126"/>
                  </a:cxn>
                  <a:cxn ang="0">
                    <a:pos x="222" y="147"/>
                  </a:cxn>
                  <a:cxn ang="0">
                    <a:pos x="212" y="168"/>
                  </a:cxn>
                  <a:cxn ang="0">
                    <a:pos x="201" y="186"/>
                  </a:cxn>
                  <a:cxn ang="0">
                    <a:pos x="185" y="202"/>
                  </a:cxn>
                  <a:cxn ang="0">
                    <a:pos x="168" y="213"/>
                  </a:cxn>
                  <a:cxn ang="0">
                    <a:pos x="147" y="222"/>
                  </a:cxn>
                  <a:cxn ang="0">
                    <a:pos x="125" y="227"/>
                  </a:cxn>
                  <a:cxn ang="0">
                    <a:pos x="102" y="227"/>
                  </a:cxn>
                  <a:cxn ang="0">
                    <a:pos x="79" y="222"/>
                  </a:cxn>
                  <a:cxn ang="0">
                    <a:pos x="59" y="213"/>
                  </a:cxn>
                  <a:cxn ang="0">
                    <a:pos x="41" y="202"/>
                  </a:cxn>
                  <a:cxn ang="0">
                    <a:pos x="26" y="186"/>
                  </a:cxn>
                  <a:cxn ang="0">
                    <a:pos x="13" y="168"/>
                  </a:cxn>
                  <a:cxn ang="0">
                    <a:pos x="5" y="147"/>
                  </a:cxn>
                  <a:cxn ang="0">
                    <a:pos x="1" y="126"/>
                  </a:cxn>
                  <a:cxn ang="0">
                    <a:pos x="1" y="103"/>
                  </a:cxn>
                  <a:cxn ang="0">
                    <a:pos x="5" y="80"/>
                  </a:cxn>
                  <a:cxn ang="0">
                    <a:pos x="13" y="60"/>
                  </a:cxn>
                  <a:cxn ang="0">
                    <a:pos x="26" y="42"/>
                  </a:cxn>
                  <a:cxn ang="0">
                    <a:pos x="41" y="26"/>
                  </a:cxn>
                  <a:cxn ang="0">
                    <a:pos x="59" y="14"/>
                  </a:cxn>
                  <a:cxn ang="0">
                    <a:pos x="79" y="6"/>
                  </a:cxn>
                  <a:cxn ang="0">
                    <a:pos x="102" y="1"/>
                  </a:cxn>
                  <a:cxn ang="0">
                    <a:pos x="125" y="1"/>
                  </a:cxn>
                  <a:cxn ang="0">
                    <a:pos x="147" y="6"/>
                  </a:cxn>
                  <a:cxn ang="0">
                    <a:pos x="168" y="14"/>
                  </a:cxn>
                  <a:cxn ang="0">
                    <a:pos x="185" y="26"/>
                  </a:cxn>
                  <a:cxn ang="0">
                    <a:pos x="201" y="42"/>
                  </a:cxn>
                  <a:cxn ang="0">
                    <a:pos x="212" y="60"/>
                  </a:cxn>
                  <a:cxn ang="0">
                    <a:pos x="222" y="80"/>
                  </a:cxn>
                  <a:cxn ang="0">
                    <a:pos x="226" y="103"/>
                  </a:cxn>
                </a:cxnLst>
                <a:rect l="0" t="0" r="r" b="b"/>
                <a:pathLst>
                  <a:path w="227" h="227">
                    <a:moveTo>
                      <a:pt x="227" y="114"/>
                    </a:moveTo>
                    <a:lnTo>
                      <a:pt x="226" y="126"/>
                    </a:lnTo>
                    <a:lnTo>
                      <a:pt x="224" y="137"/>
                    </a:lnTo>
                    <a:lnTo>
                      <a:pt x="222" y="147"/>
                    </a:lnTo>
                    <a:lnTo>
                      <a:pt x="218" y="158"/>
                    </a:lnTo>
                    <a:lnTo>
                      <a:pt x="212" y="168"/>
                    </a:lnTo>
                    <a:lnTo>
                      <a:pt x="207" y="178"/>
                    </a:lnTo>
                    <a:lnTo>
                      <a:pt x="201" y="186"/>
                    </a:lnTo>
                    <a:lnTo>
                      <a:pt x="194" y="194"/>
                    </a:lnTo>
                    <a:lnTo>
                      <a:pt x="185" y="202"/>
                    </a:lnTo>
                    <a:lnTo>
                      <a:pt x="177" y="208"/>
                    </a:lnTo>
                    <a:lnTo>
                      <a:pt x="168" y="213"/>
                    </a:lnTo>
                    <a:lnTo>
                      <a:pt x="157" y="218"/>
                    </a:lnTo>
                    <a:lnTo>
                      <a:pt x="147" y="222"/>
                    </a:lnTo>
                    <a:lnTo>
                      <a:pt x="136" y="225"/>
                    </a:lnTo>
                    <a:lnTo>
                      <a:pt x="125" y="227"/>
                    </a:lnTo>
                    <a:lnTo>
                      <a:pt x="113" y="227"/>
                    </a:lnTo>
                    <a:lnTo>
                      <a:pt x="102" y="227"/>
                    </a:lnTo>
                    <a:lnTo>
                      <a:pt x="90" y="225"/>
                    </a:lnTo>
                    <a:lnTo>
                      <a:pt x="79" y="222"/>
                    </a:lnTo>
                    <a:lnTo>
                      <a:pt x="68" y="218"/>
                    </a:lnTo>
                    <a:lnTo>
                      <a:pt x="59" y="213"/>
                    </a:lnTo>
                    <a:lnTo>
                      <a:pt x="50" y="208"/>
                    </a:lnTo>
                    <a:lnTo>
                      <a:pt x="41" y="202"/>
                    </a:lnTo>
                    <a:lnTo>
                      <a:pt x="33" y="194"/>
                    </a:lnTo>
                    <a:lnTo>
                      <a:pt x="26" y="186"/>
                    </a:lnTo>
                    <a:lnTo>
                      <a:pt x="19" y="178"/>
                    </a:lnTo>
                    <a:lnTo>
                      <a:pt x="13" y="168"/>
                    </a:lnTo>
                    <a:lnTo>
                      <a:pt x="9" y="158"/>
                    </a:lnTo>
                    <a:lnTo>
                      <a:pt x="5" y="147"/>
                    </a:lnTo>
                    <a:lnTo>
                      <a:pt x="2" y="137"/>
                    </a:lnTo>
                    <a:lnTo>
                      <a:pt x="1" y="126"/>
                    </a:lnTo>
                    <a:lnTo>
                      <a:pt x="0" y="114"/>
                    </a:lnTo>
                    <a:lnTo>
                      <a:pt x="1" y="103"/>
                    </a:lnTo>
                    <a:lnTo>
                      <a:pt x="2" y="91"/>
                    </a:lnTo>
                    <a:lnTo>
                      <a:pt x="5" y="80"/>
                    </a:lnTo>
                    <a:lnTo>
                      <a:pt x="9" y="69"/>
                    </a:lnTo>
                    <a:lnTo>
                      <a:pt x="13" y="60"/>
                    </a:lnTo>
                    <a:lnTo>
                      <a:pt x="19" y="50"/>
                    </a:lnTo>
                    <a:lnTo>
                      <a:pt x="26" y="42"/>
                    </a:lnTo>
                    <a:lnTo>
                      <a:pt x="33" y="34"/>
                    </a:lnTo>
                    <a:lnTo>
                      <a:pt x="41" y="26"/>
                    </a:lnTo>
                    <a:lnTo>
                      <a:pt x="50" y="20"/>
                    </a:lnTo>
                    <a:lnTo>
                      <a:pt x="59" y="14"/>
                    </a:lnTo>
                    <a:lnTo>
                      <a:pt x="68" y="10"/>
                    </a:lnTo>
                    <a:lnTo>
                      <a:pt x="79" y="6"/>
                    </a:lnTo>
                    <a:lnTo>
                      <a:pt x="90" y="3"/>
                    </a:lnTo>
                    <a:lnTo>
                      <a:pt x="102" y="1"/>
                    </a:lnTo>
                    <a:lnTo>
                      <a:pt x="113" y="0"/>
                    </a:lnTo>
                    <a:lnTo>
                      <a:pt x="125" y="1"/>
                    </a:lnTo>
                    <a:lnTo>
                      <a:pt x="136" y="3"/>
                    </a:lnTo>
                    <a:lnTo>
                      <a:pt x="147" y="6"/>
                    </a:lnTo>
                    <a:lnTo>
                      <a:pt x="157" y="10"/>
                    </a:lnTo>
                    <a:lnTo>
                      <a:pt x="168" y="14"/>
                    </a:lnTo>
                    <a:lnTo>
                      <a:pt x="177" y="20"/>
                    </a:lnTo>
                    <a:lnTo>
                      <a:pt x="185" y="26"/>
                    </a:lnTo>
                    <a:lnTo>
                      <a:pt x="194" y="34"/>
                    </a:lnTo>
                    <a:lnTo>
                      <a:pt x="201" y="42"/>
                    </a:lnTo>
                    <a:lnTo>
                      <a:pt x="207" y="50"/>
                    </a:lnTo>
                    <a:lnTo>
                      <a:pt x="212" y="60"/>
                    </a:lnTo>
                    <a:lnTo>
                      <a:pt x="218" y="69"/>
                    </a:lnTo>
                    <a:lnTo>
                      <a:pt x="222" y="80"/>
                    </a:lnTo>
                    <a:lnTo>
                      <a:pt x="224" y="91"/>
                    </a:lnTo>
                    <a:lnTo>
                      <a:pt x="226" y="103"/>
                    </a:lnTo>
                    <a:lnTo>
                      <a:pt x="227" y="114"/>
                    </a:lnTo>
                    <a:close/>
                  </a:path>
                </a:pathLst>
              </a:custGeom>
              <a:solidFill>
                <a:srgbClr val="F3C4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32" name="Freeform 164"/>
              <p:cNvSpPr>
                <a:spLocks/>
              </p:cNvSpPr>
              <p:nvPr/>
            </p:nvSpPr>
            <p:spPr bwMode="auto">
              <a:xfrm>
                <a:off x="838" y="1967"/>
                <a:ext cx="80" cy="80"/>
              </a:xfrm>
              <a:custGeom>
                <a:avLst/>
                <a:gdLst/>
                <a:ahLst/>
                <a:cxnLst>
                  <a:cxn ang="0">
                    <a:pos x="319" y="176"/>
                  </a:cxn>
                  <a:cxn ang="0">
                    <a:pos x="313" y="207"/>
                  </a:cxn>
                  <a:cxn ang="0">
                    <a:pos x="301" y="235"/>
                  </a:cxn>
                  <a:cxn ang="0">
                    <a:pos x="284" y="261"/>
                  </a:cxn>
                  <a:cxn ang="0">
                    <a:pos x="262" y="283"/>
                  </a:cxn>
                  <a:cxn ang="0">
                    <a:pos x="237" y="300"/>
                  </a:cxn>
                  <a:cxn ang="0">
                    <a:pos x="208" y="312"/>
                  </a:cxn>
                  <a:cxn ang="0">
                    <a:pos x="177" y="319"/>
                  </a:cxn>
                  <a:cxn ang="0">
                    <a:pos x="144" y="319"/>
                  </a:cxn>
                  <a:cxn ang="0">
                    <a:pos x="113" y="312"/>
                  </a:cxn>
                  <a:cxn ang="0">
                    <a:pos x="84" y="300"/>
                  </a:cxn>
                  <a:cxn ang="0">
                    <a:pos x="59" y="283"/>
                  </a:cxn>
                  <a:cxn ang="0">
                    <a:pos x="37" y="261"/>
                  </a:cxn>
                  <a:cxn ang="0">
                    <a:pos x="20" y="235"/>
                  </a:cxn>
                  <a:cxn ang="0">
                    <a:pos x="8" y="207"/>
                  </a:cxn>
                  <a:cxn ang="0">
                    <a:pos x="1" y="176"/>
                  </a:cxn>
                  <a:cxn ang="0">
                    <a:pos x="1" y="144"/>
                  </a:cxn>
                  <a:cxn ang="0">
                    <a:pos x="8" y="112"/>
                  </a:cxn>
                  <a:cxn ang="0">
                    <a:pos x="20" y="83"/>
                  </a:cxn>
                  <a:cxn ang="0">
                    <a:pos x="37" y="58"/>
                  </a:cxn>
                  <a:cxn ang="0">
                    <a:pos x="59" y="36"/>
                  </a:cxn>
                  <a:cxn ang="0">
                    <a:pos x="84" y="18"/>
                  </a:cxn>
                  <a:cxn ang="0">
                    <a:pos x="113" y="7"/>
                  </a:cxn>
                  <a:cxn ang="0">
                    <a:pos x="144" y="1"/>
                  </a:cxn>
                  <a:cxn ang="0">
                    <a:pos x="177" y="1"/>
                  </a:cxn>
                  <a:cxn ang="0">
                    <a:pos x="208" y="7"/>
                  </a:cxn>
                  <a:cxn ang="0">
                    <a:pos x="237" y="18"/>
                  </a:cxn>
                  <a:cxn ang="0">
                    <a:pos x="262" y="36"/>
                  </a:cxn>
                  <a:cxn ang="0">
                    <a:pos x="284" y="58"/>
                  </a:cxn>
                  <a:cxn ang="0">
                    <a:pos x="301" y="83"/>
                  </a:cxn>
                  <a:cxn ang="0">
                    <a:pos x="313" y="112"/>
                  </a:cxn>
                  <a:cxn ang="0">
                    <a:pos x="319" y="144"/>
                  </a:cxn>
                </a:cxnLst>
                <a:rect l="0" t="0" r="r" b="b"/>
                <a:pathLst>
                  <a:path w="320" h="320">
                    <a:moveTo>
                      <a:pt x="320" y="159"/>
                    </a:moveTo>
                    <a:lnTo>
                      <a:pt x="319" y="176"/>
                    </a:lnTo>
                    <a:lnTo>
                      <a:pt x="317" y="191"/>
                    </a:lnTo>
                    <a:lnTo>
                      <a:pt x="313" y="207"/>
                    </a:lnTo>
                    <a:lnTo>
                      <a:pt x="308" y="222"/>
                    </a:lnTo>
                    <a:lnTo>
                      <a:pt x="301" y="235"/>
                    </a:lnTo>
                    <a:lnTo>
                      <a:pt x="293" y="249"/>
                    </a:lnTo>
                    <a:lnTo>
                      <a:pt x="284" y="261"/>
                    </a:lnTo>
                    <a:lnTo>
                      <a:pt x="273" y="273"/>
                    </a:lnTo>
                    <a:lnTo>
                      <a:pt x="262" y="283"/>
                    </a:lnTo>
                    <a:lnTo>
                      <a:pt x="249" y="292"/>
                    </a:lnTo>
                    <a:lnTo>
                      <a:pt x="237" y="300"/>
                    </a:lnTo>
                    <a:lnTo>
                      <a:pt x="222" y="307"/>
                    </a:lnTo>
                    <a:lnTo>
                      <a:pt x="208" y="312"/>
                    </a:lnTo>
                    <a:lnTo>
                      <a:pt x="192" y="317"/>
                    </a:lnTo>
                    <a:lnTo>
                      <a:pt x="177" y="319"/>
                    </a:lnTo>
                    <a:lnTo>
                      <a:pt x="161" y="320"/>
                    </a:lnTo>
                    <a:lnTo>
                      <a:pt x="144" y="319"/>
                    </a:lnTo>
                    <a:lnTo>
                      <a:pt x="129" y="317"/>
                    </a:lnTo>
                    <a:lnTo>
                      <a:pt x="113" y="312"/>
                    </a:lnTo>
                    <a:lnTo>
                      <a:pt x="98" y="307"/>
                    </a:lnTo>
                    <a:lnTo>
                      <a:pt x="84" y="300"/>
                    </a:lnTo>
                    <a:lnTo>
                      <a:pt x="71" y="292"/>
                    </a:lnTo>
                    <a:lnTo>
                      <a:pt x="59" y="283"/>
                    </a:lnTo>
                    <a:lnTo>
                      <a:pt x="47" y="273"/>
                    </a:lnTo>
                    <a:lnTo>
                      <a:pt x="37" y="261"/>
                    </a:lnTo>
                    <a:lnTo>
                      <a:pt x="27" y="249"/>
                    </a:lnTo>
                    <a:lnTo>
                      <a:pt x="20" y="235"/>
                    </a:lnTo>
                    <a:lnTo>
                      <a:pt x="13" y="222"/>
                    </a:lnTo>
                    <a:lnTo>
                      <a:pt x="8" y="207"/>
                    </a:lnTo>
                    <a:lnTo>
                      <a:pt x="3" y="191"/>
                    </a:lnTo>
                    <a:lnTo>
                      <a:pt x="1" y="176"/>
                    </a:lnTo>
                    <a:lnTo>
                      <a:pt x="0" y="159"/>
                    </a:lnTo>
                    <a:lnTo>
                      <a:pt x="1" y="144"/>
                    </a:lnTo>
                    <a:lnTo>
                      <a:pt x="3" y="127"/>
                    </a:lnTo>
                    <a:lnTo>
                      <a:pt x="8" y="112"/>
                    </a:lnTo>
                    <a:lnTo>
                      <a:pt x="13" y="98"/>
                    </a:lnTo>
                    <a:lnTo>
                      <a:pt x="20" y="83"/>
                    </a:lnTo>
                    <a:lnTo>
                      <a:pt x="27" y="71"/>
                    </a:lnTo>
                    <a:lnTo>
                      <a:pt x="37" y="58"/>
                    </a:lnTo>
                    <a:lnTo>
                      <a:pt x="47" y="47"/>
                    </a:lnTo>
                    <a:lnTo>
                      <a:pt x="59" y="36"/>
                    </a:lnTo>
                    <a:lnTo>
                      <a:pt x="71" y="27"/>
                    </a:lnTo>
                    <a:lnTo>
                      <a:pt x="84" y="18"/>
                    </a:lnTo>
                    <a:lnTo>
                      <a:pt x="98" y="12"/>
                    </a:lnTo>
                    <a:lnTo>
                      <a:pt x="113" y="7"/>
                    </a:lnTo>
                    <a:lnTo>
                      <a:pt x="129" y="3"/>
                    </a:lnTo>
                    <a:lnTo>
                      <a:pt x="144" y="1"/>
                    </a:lnTo>
                    <a:lnTo>
                      <a:pt x="161" y="0"/>
                    </a:lnTo>
                    <a:lnTo>
                      <a:pt x="177" y="1"/>
                    </a:lnTo>
                    <a:lnTo>
                      <a:pt x="192" y="3"/>
                    </a:lnTo>
                    <a:lnTo>
                      <a:pt x="208" y="7"/>
                    </a:lnTo>
                    <a:lnTo>
                      <a:pt x="222" y="12"/>
                    </a:lnTo>
                    <a:lnTo>
                      <a:pt x="237" y="18"/>
                    </a:lnTo>
                    <a:lnTo>
                      <a:pt x="249" y="27"/>
                    </a:lnTo>
                    <a:lnTo>
                      <a:pt x="262" y="36"/>
                    </a:lnTo>
                    <a:lnTo>
                      <a:pt x="273" y="47"/>
                    </a:lnTo>
                    <a:lnTo>
                      <a:pt x="284" y="58"/>
                    </a:lnTo>
                    <a:lnTo>
                      <a:pt x="293" y="71"/>
                    </a:lnTo>
                    <a:lnTo>
                      <a:pt x="301" y="83"/>
                    </a:lnTo>
                    <a:lnTo>
                      <a:pt x="308" y="98"/>
                    </a:lnTo>
                    <a:lnTo>
                      <a:pt x="313" y="112"/>
                    </a:lnTo>
                    <a:lnTo>
                      <a:pt x="317" y="127"/>
                    </a:lnTo>
                    <a:lnTo>
                      <a:pt x="319" y="144"/>
                    </a:lnTo>
                    <a:lnTo>
                      <a:pt x="320" y="159"/>
                    </a:lnTo>
                    <a:close/>
                  </a:path>
                </a:pathLst>
              </a:custGeom>
              <a:solidFill>
                <a:srgbClr val="B4292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33" name="Freeform 165"/>
              <p:cNvSpPr>
                <a:spLocks/>
              </p:cNvSpPr>
              <p:nvPr/>
            </p:nvSpPr>
            <p:spPr bwMode="auto">
              <a:xfrm>
                <a:off x="764" y="1921"/>
                <a:ext cx="62" cy="62"/>
              </a:xfrm>
              <a:custGeom>
                <a:avLst/>
                <a:gdLst/>
                <a:ahLst/>
                <a:cxnLst>
                  <a:cxn ang="0">
                    <a:pos x="247" y="137"/>
                  </a:cxn>
                  <a:cxn ang="0">
                    <a:pos x="242" y="161"/>
                  </a:cxn>
                  <a:cxn ang="0">
                    <a:pos x="233" y="184"/>
                  </a:cxn>
                  <a:cxn ang="0">
                    <a:pos x="220" y="203"/>
                  </a:cxn>
                  <a:cxn ang="0">
                    <a:pos x="203" y="220"/>
                  </a:cxn>
                  <a:cxn ang="0">
                    <a:pos x="184" y="234"/>
                  </a:cxn>
                  <a:cxn ang="0">
                    <a:pos x="161" y="243"/>
                  </a:cxn>
                  <a:cxn ang="0">
                    <a:pos x="137" y="248"/>
                  </a:cxn>
                  <a:cxn ang="0">
                    <a:pos x="112" y="248"/>
                  </a:cxn>
                  <a:cxn ang="0">
                    <a:pos x="87" y="243"/>
                  </a:cxn>
                  <a:cxn ang="0">
                    <a:pos x="65" y="234"/>
                  </a:cxn>
                  <a:cxn ang="0">
                    <a:pos x="45" y="220"/>
                  </a:cxn>
                  <a:cxn ang="0">
                    <a:pos x="28" y="203"/>
                  </a:cxn>
                  <a:cxn ang="0">
                    <a:pos x="15" y="184"/>
                  </a:cxn>
                  <a:cxn ang="0">
                    <a:pos x="5" y="161"/>
                  </a:cxn>
                  <a:cxn ang="0">
                    <a:pos x="0" y="137"/>
                  </a:cxn>
                  <a:cxn ang="0">
                    <a:pos x="0" y="112"/>
                  </a:cxn>
                  <a:cxn ang="0">
                    <a:pos x="5" y="88"/>
                  </a:cxn>
                  <a:cxn ang="0">
                    <a:pos x="15" y="65"/>
                  </a:cxn>
                  <a:cxn ang="0">
                    <a:pos x="28" y="45"/>
                  </a:cxn>
                  <a:cxn ang="0">
                    <a:pos x="45" y="28"/>
                  </a:cxn>
                  <a:cxn ang="0">
                    <a:pos x="65" y="15"/>
                  </a:cxn>
                  <a:cxn ang="0">
                    <a:pos x="87" y="5"/>
                  </a:cxn>
                  <a:cxn ang="0">
                    <a:pos x="112" y="1"/>
                  </a:cxn>
                  <a:cxn ang="0">
                    <a:pos x="137" y="1"/>
                  </a:cxn>
                  <a:cxn ang="0">
                    <a:pos x="161" y="5"/>
                  </a:cxn>
                  <a:cxn ang="0">
                    <a:pos x="184" y="15"/>
                  </a:cxn>
                  <a:cxn ang="0">
                    <a:pos x="203" y="28"/>
                  </a:cxn>
                  <a:cxn ang="0">
                    <a:pos x="220" y="45"/>
                  </a:cxn>
                  <a:cxn ang="0">
                    <a:pos x="233" y="65"/>
                  </a:cxn>
                  <a:cxn ang="0">
                    <a:pos x="242" y="88"/>
                  </a:cxn>
                  <a:cxn ang="0">
                    <a:pos x="247" y="112"/>
                  </a:cxn>
                </a:cxnLst>
                <a:rect l="0" t="0" r="r" b="b"/>
                <a:pathLst>
                  <a:path w="248" h="248">
                    <a:moveTo>
                      <a:pt x="248" y="124"/>
                    </a:moveTo>
                    <a:lnTo>
                      <a:pt x="247" y="137"/>
                    </a:lnTo>
                    <a:lnTo>
                      <a:pt x="245" y="149"/>
                    </a:lnTo>
                    <a:lnTo>
                      <a:pt x="242" y="161"/>
                    </a:lnTo>
                    <a:lnTo>
                      <a:pt x="238" y="172"/>
                    </a:lnTo>
                    <a:lnTo>
                      <a:pt x="233" y="184"/>
                    </a:lnTo>
                    <a:lnTo>
                      <a:pt x="227" y="194"/>
                    </a:lnTo>
                    <a:lnTo>
                      <a:pt x="220" y="203"/>
                    </a:lnTo>
                    <a:lnTo>
                      <a:pt x="212" y="212"/>
                    </a:lnTo>
                    <a:lnTo>
                      <a:pt x="203" y="220"/>
                    </a:lnTo>
                    <a:lnTo>
                      <a:pt x="193" y="227"/>
                    </a:lnTo>
                    <a:lnTo>
                      <a:pt x="184" y="234"/>
                    </a:lnTo>
                    <a:lnTo>
                      <a:pt x="172" y="239"/>
                    </a:lnTo>
                    <a:lnTo>
                      <a:pt x="161" y="243"/>
                    </a:lnTo>
                    <a:lnTo>
                      <a:pt x="149" y="246"/>
                    </a:lnTo>
                    <a:lnTo>
                      <a:pt x="137" y="248"/>
                    </a:lnTo>
                    <a:lnTo>
                      <a:pt x="124" y="248"/>
                    </a:lnTo>
                    <a:lnTo>
                      <a:pt x="112" y="248"/>
                    </a:lnTo>
                    <a:lnTo>
                      <a:pt x="99" y="246"/>
                    </a:lnTo>
                    <a:lnTo>
                      <a:pt x="87" y="243"/>
                    </a:lnTo>
                    <a:lnTo>
                      <a:pt x="75" y="239"/>
                    </a:lnTo>
                    <a:lnTo>
                      <a:pt x="65" y="234"/>
                    </a:lnTo>
                    <a:lnTo>
                      <a:pt x="54" y="227"/>
                    </a:lnTo>
                    <a:lnTo>
                      <a:pt x="45" y="220"/>
                    </a:lnTo>
                    <a:lnTo>
                      <a:pt x="36" y="212"/>
                    </a:lnTo>
                    <a:lnTo>
                      <a:pt x="28" y="203"/>
                    </a:lnTo>
                    <a:lnTo>
                      <a:pt x="21" y="194"/>
                    </a:lnTo>
                    <a:lnTo>
                      <a:pt x="15" y="184"/>
                    </a:lnTo>
                    <a:lnTo>
                      <a:pt x="10" y="172"/>
                    </a:lnTo>
                    <a:lnTo>
                      <a:pt x="5" y="161"/>
                    </a:lnTo>
                    <a:lnTo>
                      <a:pt x="2" y="149"/>
                    </a:lnTo>
                    <a:lnTo>
                      <a:pt x="0" y="137"/>
                    </a:lnTo>
                    <a:lnTo>
                      <a:pt x="0" y="124"/>
                    </a:lnTo>
                    <a:lnTo>
                      <a:pt x="0" y="112"/>
                    </a:lnTo>
                    <a:lnTo>
                      <a:pt x="2" y="99"/>
                    </a:lnTo>
                    <a:lnTo>
                      <a:pt x="5" y="88"/>
                    </a:lnTo>
                    <a:lnTo>
                      <a:pt x="10" y="76"/>
                    </a:lnTo>
                    <a:lnTo>
                      <a:pt x="15" y="65"/>
                    </a:lnTo>
                    <a:lnTo>
                      <a:pt x="21" y="54"/>
                    </a:lnTo>
                    <a:lnTo>
                      <a:pt x="28" y="45"/>
                    </a:lnTo>
                    <a:lnTo>
                      <a:pt x="36" y="37"/>
                    </a:lnTo>
                    <a:lnTo>
                      <a:pt x="45" y="28"/>
                    </a:lnTo>
                    <a:lnTo>
                      <a:pt x="54" y="21"/>
                    </a:lnTo>
                    <a:lnTo>
                      <a:pt x="65" y="15"/>
                    </a:lnTo>
                    <a:lnTo>
                      <a:pt x="75" y="10"/>
                    </a:lnTo>
                    <a:lnTo>
                      <a:pt x="87" y="5"/>
                    </a:lnTo>
                    <a:lnTo>
                      <a:pt x="99" y="2"/>
                    </a:lnTo>
                    <a:lnTo>
                      <a:pt x="112" y="1"/>
                    </a:lnTo>
                    <a:lnTo>
                      <a:pt x="124" y="0"/>
                    </a:lnTo>
                    <a:lnTo>
                      <a:pt x="137" y="1"/>
                    </a:lnTo>
                    <a:lnTo>
                      <a:pt x="149" y="2"/>
                    </a:lnTo>
                    <a:lnTo>
                      <a:pt x="161" y="5"/>
                    </a:lnTo>
                    <a:lnTo>
                      <a:pt x="172" y="10"/>
                    </a:lnTo>
                    <a:lnTo>
                      <a:pt x="184" y="15"/>
                    </a:lnTo>
                    <a:lnTo>
                      <a:pt x="193" y="21"/>
                    </a:lnTo>
                    <a:lnTo>
                      <a:pt x="203" y="28"/>
                    </a:lnTo>
                    <a:lnTo>
                      <a:pt x="212" y="37"/>
                    </a:lnTo>
                    <a:lnTo>
                      <a:pt x="220" y="45"/>
                    </a:lnTo>
                    <a:lnTo>
                      <a:pt x="227" y="54"/>
                    </a:lnTo>
                    <a:lnTo>
                      <a:pt x="233" y="65"/>
                    </a:lnTo>
                    <a:lnTo>
                      <a:pt x="238" y="76"/>
                    </a:lnTo>
                    <a:lnTo>
                      <a:pt x="242" y="88"/>
                    </a:lnTo>
                    <a:lnTo>
                      <a:pt x="245" y="99"/>
                    </a:lnTo>
                    <a:lnTo>
                      <a:pt x="247" y="112"/>
                    </a:lnTo>
                    <a:lnTo>
                      <a:pt x="248" y="124"/>
                    </a:lnTo>
                    <a:close/>
                  </a:path>
                </a:pathLst>
              </a:custGeom>
              <a:solidFill>
                <a:srgbClr val="F3C4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34" name="Freeform 166"/>
              <p:cNvSpPr>
                <a:spLocks noEditPoints="1"/>
              </p:cNvSpPr>
              <p:nvPr/>
            </p:nvSpPr>
            <p:spPr bwMode="auto">
              <a:xfrm>
                <a:off x="3473" y="3538"/>
                <a:ext cx="93" cy="171"/>
              </a:xfrm>
              <a:custGeom>
                <a:avLst/>
                <a:gdLst/>
                <a:ahLst/>
                <a:cxnLst>
                  <a:cxn ang="0">
                    <a:pos x="168" y="647"/>
                  </a:cxn>
                  <a:cxn ang="0">
                    <a:pos x="169" y="649"/>
                  </a:cxn>
                  <a:cxn ang="0">
                    <a:pos x="174" y="658"/>
                  </a:cxn>
                  <a:cxn ang="0">
                    <a:pos x="180" y="667"/>
                  </a:cxn>
                  <a:cxn ang="0">
                    <a:pos x="190" y="674"/>
                  </a:cxn>
                  <a:cxn ang="0">
                    <a:pos x="200" y="679"/>
                  </a:cxn>
                  <a:cxn ang="0">
                    <a:pos x="212" y="681"/>
                  </a:cxn>
                  <a:cxn ang="0">
                    <a:pos x="224" y="680"/>
                  </a:cxn>
                  <a:cxn ang="0">
                    <a:pos x="224" y="680"/>
                  </a:cxn>
                  <a:cxn ang="0">
                    <a:pos x="339" y="656"/>
                  </a:cxn>
                  <a:cxn ang="0">
                    <a:pos x="341" y="656"/>
                  </a:cxn>
                  <a:cxn ang="0">
                    <a:pos x="350" y="652"/>
                  </a:cxn>
                  <a:cxn ang="0">
                    <a:pos x="359" y="646"/>
                  </a:cxn>
                  <a:cxn ang="0">
                    <a:pos x="366" y="637"/>
                  </a:cxn>
                  <a:cxn ang="0">
                    <a:pos x="370" y="628"/>
                  </a:cxn>
                  <a:cxn ang="0">
                    <a:pos x="371" y="617"/>
                  </a:cxn>
                  <a:cxn ang="0">
                    <a:pos x="370" y="605"/>
                  </a:cxn>
                  <a:cxn ang="0">
                    <a:pos x="370" y="605"/>
                  </a:cxn>
                  <a:cxn ang="0">
                    <a:pos x="360" y="322"/>
                  </a:cxn>
                  <a:cxn ang="0">
                    <a:pos x="367" y="318"/>
                  </a:cxn>
                  <a:cxn ang="0">
                    <a:pos x="371" y="313"/>
                  </a:cxn>
                  <a:cxn ang="0">
                    <a:pos x="374" y="306"/>
                  </a:cxn>
                  <a:cxn ang="0">
                    <a:pos x="373" y="299"/>
                  </a:cxn>
                  <a:cxn ang="0">
                    <a:pos x="368" y="289"/>
                  </a:cxn>
                  <a:cxn ang="0">
                    <a:pos x="109" y="6"/>
                  </a:cxn>
                  <a:cxn ang="0">
                    <a:pos x="103" y="2"/>
                  </a:cxn>
                  <a:cxn ang="0">
                    <a:pos x="96" y="0"/>
                  </a:cxn>
                  <a:cxn ang="0">
                    <a:pos x="89" y="0"/>
                  </a:cxn>
                  <a:cxn ang="0">
                    <a:pos x="82" y="4"/>
                  </a:cxn>
                  <a:cxn ang="0">
                    <a:pos x="76" y="13"/>
                  </a:cxn>
                  <a:cxn ang="0">
                    <a:pos x="0" y="367"/>
                  </a:cxn>
                  <a:cxn ang="0">
                    <a:pos x="0" y="375"/>
                  </a:cxn>
                  <a:cxn ang="0">
                    <a:pos x="3" y="382"/>
                  </a:cxn>
                  <a:cxn ang="0">
                    <a:pos x="8" y="387"/>
                  </a:cxn>
                  <a:cxn ang="0">
                    <a:pos x="15" y="390"/>
                  </a:cxn>
                  <a:cxn ang="0">
                    <a:pos x="24" y="390"/>
                  </a:cxn>
                  <a:cxn ang="0">
                    <a:pos x="92" y="377"/>
                  </a:cxn>
                  <a:cxn ang="0">
                    <a:pos x="124" y="351"/>
                  </a:cxn>
                  <a:cxn ang="0">
                    <a:pos x="120" y="344"/>
                  </a:cxn>
                  <a:cxn ang="0">
                    <a:pos x="115" y="338"/>
                  </a:cxn>
                  <a:cxn ang="0">
                    <a:pos x="107" y="336"/>
                  </a:cxn>
                  <a:cxn ang="0">
                    <a:pos x="99" y="336"/>
                  </a:cxn>
                  <a:cxn ang="0">
                    <a:pos x="76" y="200"/>
                  </a:cxn>
                  <a:cxn ang="0">
                    <a:pos x="211" y="173"/>
                  </a:cxn>
                  <a:cxn ang="0">
                    <a:pos x="264" y="302"/>
                  </a:cxn>
                  <a:cxn ang="0">
                    <a:pos x="256" y="305"/>
                  </a:cxn>
                  <a:cxn ang="0">
                    <a:pos x="251" y="310"/>
                  </a:cxn>
                  <a:cxn ang="0">
                    <a:pos x="249" y="317"/>
                  </a:cxn>
                  <a:cxn ang="0">
                    <a:pos x="250" y="325"/>
                  </a:cxn>
                  <a:cxn ang="0">
                    <a:pos x="332" y="612"/>
                  </a:cxn>
                  <a:cxn ang="0">
                    <a:pos x="330" y="619"/>
                  </a:cxn>
                  <a:cxn ang="0">
                    <a:pos x="328" y="620"/>
                  </a:cxn>
                  <a:cxn ang="0">
                    <a:pos x="328" y="620"/>
                  </a:cxn>
                  <a:cxn ang="0">
                    <a:pos x="214" y="644"/>
                  </a:cxn>
                  <a:cxn ang="0">
                    <a:pos x="211" y="644"/>
                  </a:cxn>
                  <a:cxn ang="0">
                    <a:pos x="206" y="641"/>
                  </a:cxn>
                  <a:cxn ang="0">
                    <a:pos x="206" y="639"/>
                  </a:cxn>
                </a:cxnLst>
                <a:rect l="0" t="0" r="r" b="b"/>
                <a:pathLst>
                  <a:path w="374" h="681">
                    <a:moveTo>
                      <a:pt x="92" y="377"/>
                    </a:moveTo>
                    <a:lnTo>
                      <a:pt x="168" y="647"/>
                    </a:lnTo>
                    <a:lnTo>
                      <a:pt x="169" y="648"/>
                    </a:lnTo>
                    <a:lnTo>
                      <a:pt x="169" y="649"/>
                    </a:lnTo>
                    <a:lnTo>
                      <a:pt x="171" y="654"/>
                    </a:lnTo>
                    <a:lnTo>
                      <a:pt x="174" y="658"/>
                    </a:lnTo>
                    <a:lnTo>
                      <a:pt x="177" y="662"/>
                    </a:lnTo>
                    <a:lnTo>
                      <a:pt x="180" y="667"/>
                    </a:lnTo>
                    <a:lnTo>
                      <a:pt x="184" y="671"/>
                    </a:lnTo>
                    <a:lnTo>
                      <a:pt x="190" y="674"/>
                    </a:lnTo>
                    <a:lnTo>
                      <a:pt x="195" y="677"/>
                    </a:lnTo>
                    <a:lnTo>
                      <a:pt x="200" y="679"/>
                    </a:lnTo>
                    <a:lnTo>
                      <a:pt x="206" y="680"/>
                    </a:lnTo>
                    <a:lnTo>
                      <a:pt x="212" y="681"/>
                    </a:lnTo>
                    <a:lnTo>
                      <a:pt x="218" y="681"/>
                    </a:lnTo>
                    <a:lnTo>
                      <a:pt x="224" y="680"/>
                    </a:lnTo>
                    <a:lnTo>
                      <a:pt x="224" y="680"/>
                    </a:lnTo>
                    <a:lnTo>
                      <a:pt x="224" y="680"/>
                    </a:lnTo>
                    <a:lnTo>
                      <a:pt x="339" y="656"/>
                    </a:lnTo>
                    <a:lnTo>
                      <a:pt x="339" y="656"/>
                    </a:lnTo>
                    <a:lnTo>
                      <a:pt x="340" y="656"/>
                    </a:lnTo>
                    <a:lnTo>
                      <a:pt x="341" y="656"/>
                    </a:lnTo>
                    <a:lnTo>
                      <a:pt x="346" y="654"/>
                    </a:lnTo>
                    <a:lnTo>
                      <a:pt x="350" y="652"/>
                    </a:lnTo>
                    <a:lnTo>
                      <a:pt x="354" y="649"/>
                    </a:lnTo>
                    <a:lnTo>
                      <a:pt x="359" y="646"/>
                    </a:lnTo>
                    <a:lnTo>
                      <a:pt x="363" y="643"/>
                    </a:lnTo>
                    <a:lnTo>
                      <a:pt x="366" y="637"/>
                    </a:lnTo>
                    <a:lnTo>
                      <a:pt x="368" y="633"/>
                    </a:lnTo>
                    <a:lnTo>
                      <a:pt x="370" y="628"/>
                    </a:lnTo>
                    <a:lnTo>
                      <a:pt x="371" y="622"/>
                    </a:lnTo>
                    <a:lnTo>
                      <a:pt x="371" y="617"/>
                    </a:lnTo>
                    <a:lnTo>
                      <a:pt x="371" y="611"/>
                    </a:lnTo>
                    <a:lnTo>
                      <a:pt x="370" y="605"/>
                    </a:lnTo>
                    <a:lnTo>
                      <a:pt x="370" y="605"/>
                    </a:lnTo>
                    <a:lnTo>
                      <a:pt x="370" y="605"/>
                    </a:lnTo>
                    <a:lnTo>
                      <a:pt x="293" y="335"/>
                    </a:lnTo>
                    <a:lnTo>
                      <a:pt x="360" y="322"/>
                    </a:lnTo>
                    <a:lnTo>
                      <a:pt x="363" y="321"/>
                    </a:lnTo>
                    <a:lnTo>
                      <a:pt x="367" y="318"/>
                    </a:lnTo>
                    <a:lnTo>
                      <a:pt x="369" y="316"/>
                    </a:lnTo>
                    <a:lnTo>
                      <a:pt x="371" y="313"/>
                    </a:lnTo>
                    <a:lnTo>
                      <a:pt x="373" y="310"/>
                    </a:lnTo>
                    <a:lnTo>
                      <a:pt x="374" y="306"/>
                    </a:lnTo>
                    <a:lnTo>
                      <a:pt x="374" y="303"/>
                    </a:lnTo>
                    <a:lnTo>
                      <a:pt x="373" y="299"/>
                    </a:lnTo>
                    <a:lnTo>
                      <a:pt x="371" y="293"/>
                    </a:lnTo>
                    <a:lnTo>
                      <a:pt x="368" y="289"/>
                    </a:lnTo>
                    <a:lnTo>
                      <a:pt x="239" y="149"/>
                    </a:lnTo>
                    <a:lnTo>
                      <a:pt x="109" y="6"/>
                    </a:lnTo>
                    <a:lnTo>
                      <a:pt x="106" y="4"/>
                    </a:lnTo>
                    <a:lnTo>
                      <a:pt x="103" y="2"/>
                    </a:lnTo>
                    <a:lnTo>
                      <a:pt x="100" y="0"/>
                    </a:lnTo>
                    <a:lnTo>
                      <a:pt x="96" y="0"/>
                    </a:lnTo>
                    <a:lnTo>
                      <a:pt x="93" y="0"/>
                    </a:lnTo>
                    <a:lnTo>
                      <a:pt x="89" y="0"/>
                    </a:lnTo>
                    <a:lnTo>
                      <a:pt x="85" y="2"/>
                    </a:lnTo>
                    <a:lnTo>
                      <a:pt x="82" y="4"/>
                    </a:lnTo>
                    <a:lnTo>
                      <a:pt x="78" y="8"/>
                    </a:lnTo>
                    <a:lnTo>
                      <a:pt x="76" y="13"/>
                    </a:lnTo>
                    <a:lnTo>
                      <a:pt x="39" y="190"/>
                    </a:lnTo>
                    <a:lnTo>
                      <a:pt x="0" y="367"/>
                    </a:lnTo>
                    <a:lnTo>
                      <a:pt x="0" y="371"/>
                    </a:lnTo>
                    <a:lnTo>
                      <a:pt x="0" y="375"/>
                    </a:lnTo>
                    <a:lnTo>
                      <a:pt x="1" y="378"/>
                    </a:lnTo>
                    <a:lnTo>
                      <a:pt x="3" y="382"/>
                    </a:lnTo>
                    <a:lnTo>
                      <a:pt x="5" y="384"/>
                    </a:lnTo>
                    <a:lnTo>
                      <a:pt x="8" y="387"/>
                    </a:lnTo>
                    <a:lnTo>
                      <a:pt x="11" y="389"/>
                    </a:lnTo>
                    <a:lnTo>
                      <a:pt x="15" y="390"/>
                    </a:lnTo>
                    <a:lnTo>
                      <a:pt x="20" y="391"/>
                    </a:lnTo>
                    <a:lnTo>
                      <a:pt x="24" y="390"/>
                    </a:lnTo>
                    <a:lnTo>
                      <a:pt x="24" y="390"/>
                    </a:lnTo>
                    <a:lnTo>
                      <a:pt x="92" y="377"/>
                    </a:lnTo>
                    <a:close/>
                    <a:moveTo>
                      <a:pt x="206" y="639"/>
                    </a:moveTo>
                    <a:lnTo>
                      <a:pt x="124" y="351"/>
                    </a:lnTo>
                    <a:lnTo>
                      <a:pt x="122" y="347"/>
                    </a:lnTo>
                    <a:lnTo>
                      <a:pt x="120" y="344"/>
                    </a:lnTo>
                    <a:lnTo>
                      <a:pt x="118" y="341"/>
                    </a:lnTo>
                    <a:lnTo>
                      <a:pt x="115" y="338"/>
                    </a:lnTo>
                    <a:lnTo>
                      <a:pt x="110" y="337"/>
                    </a:lnTo>
                    <a:lnTo>
                      <a:pt x="107" y="336"/>
                    </a:lnTo>
                    <a:lnTo>
                      <a:pt x="103" y="335"/>
                    </a:lnTo>
                    <a:lnTo>
                      <a:pt x="99" y="336"/>
                    </a:lnTo>
                    <a:lnTo>
                      <a:pt x="45" y="348"/>
                    </a:lnTo>
                    <a:lnTo>
                      <a:pt x="76" y="200"/>
                    </a:lnTo>
                    <a:lnTo>
                      <a:pt x="107" y="58"/>
                    </a:lnTo>
                    <a:lnTo>
                      <a:pt x="211" y="173"/>
                    </a:lnTo>
                    <a:lnTo>
                      <a:pt x="318" y="290"/>
                    </a:lnTo>
                    <a:lnTo>
                      <a:pt x="264" y="302"/>
                    </a:lnTo>
                    <a:lnTo>
                      <a:pt x="260" y="303"/>
                    </a:lnTo>
                    <a:lnTo>
                      <a:pt x="256" y="305"/>
                    </a:lnTo>
                    <a:lnTo>
                      <a:pt x="253" y="307"/>
                    </a:lnTo>
                    <a:lnTo>
                      <a:pt x="251" y="310"/>
                    </a:lnTo>
                    <a:lnTo>
                      <a:pt x="250" y="313"/>
                    </a:lnTo>
                    <a:lnTo>
                      <a:pt x="249" y="317"/>
                    </a:lnTo>
                    <a:lnTo>
                      <a:pt x="249" y="321"/>
                    </a:lnTo>
                    <a:lnTo>
                      <a:pt x="250" y="325"/>
                    </a:lnTo>
                    <a:lnTo>
                      <a:pt x="332" y="612"/>
                    </a:lnTo>
                    <a:lnTo>
                      <a:pt x="332" y="612"/>
                    </a:lnTo>
                    <a:lnTo>
                      <a:pt x="332" y="616"/>
                    </a:lnTo>
                    <a:lnTo>
                      <a:pt x="330" y="619"/>
                    </a:lnTo>
                    <a:lnTo>
                      <a:pt x="329" y="619"/>
                    </a:lnTo>
                    <a:lnTo>
                      <a:pt x="328" y="620"/>
                    </a:lnTo>
                    <a:lnTo>
                      <a:pt x="328" y="620"/>
                    </a:lnTo>
                    <a:lnTo>
                      <a:pt x="328" y="620"/>
                    </a:lnTo>
                    <a:lnTo>
                      <a:pt x="214" y="644"/>
                    </a:lnTo>
                    <a:lnTo>
                      <a:pt x="214" y="644"/>
                    </a:lnTo>
                    <a:lnTo>
                      <a:pt x="214" y="644"/>
                    </a:lnTo>
                    <a:lnTo>
                      <a:pt x="211" y="644"/>
                    </a:lnTo>
                    <a:lnTo>
                      <a:pt x="207" y="642"/>
                    </a:lnTo>
                    <a:lnTo>
                      <a:pt x="206" y="641"/>
                    </a:lnTo>
                    <a:lnTo>
                      <a:pt x="206" y="640"/>
                    </a:lnTo>
                    <a:lnTo>
                      <a:pt x="206" y="639"/>
                    </a:lnTo>
                    <a:close/>
                  </a:path>
                </a:pathLst>
              </a:custGeom>
              <a:solidFill>
                <a:srgbClr val="58418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35" name="Freeform 167"/>
              <p:cNvSpPr>
                <a:spLocks noEditPoints="1"/>
              </p:cNvSpPr>
              <p:nvPr/>
            </p:nvSpPr>
            <p:spPr bwMode="auto">
              <a:xfrm>
                <a:off x="1954" y="1454"/>
                <a:ext cx="187" cy="176"/>
              </a:xfrm>
              <a:custGeom>
                <a:avLst/>
                <a:gdLst/>
                <a:ahLst/>
                <a:cxnLst>
                  <a:cxn ang="0">
                    <a:pos x="467" y="441"/>
                  </a:cxn>
                  <a:cxn ang="0">
                    <a:pos x="458" y="467"/>
                  </a:cxn>
                  <a:cxn ang="0">
                    <a:pos x="442" y="488"/>
                  </a:cxn>
                  <a:cxn ang="0">
                    <a:pos x="420" y="505"/>
                  </a:cxn>
                  <a:cxn ang="0">
                    <a:pos x="394" y="514"/>
                  </a:cxn>
                  <a:cxn ang="0">
                    <a:pos x="366" y="515"/>
                  </a:cxn>
                  <a:cxn ang="0">
                    <a:pos x="339" y="509"/>
                  </a:cxn>
                  <a:cxn ang="0">
                    <a:pos x="316" y="494"/>
                  </a:cxn>
                  <a:cxn ang="0">
                    <a:pos x="298" y="474"/>
                  </a:cxn>
                  <a:cxn ang="0">
                    <a:pos x="286" y="449"/>
                  </a:cxn>
                  <a:cxn ang="0">
                    <a:pos x="282" y="422"/>
                  </a:cxn>
                  <a:cxn ang="0">
                    <a:pos x="0" y="610"/>
                  </a:cxn>
                  <a:cxn ang="0">
                    <a:pos x="4" y="638"/>
                  </a:cxn>
                  <a:cxn ang="0">
                    <a:pos x="16" y="662"/>
                  </a:cxn>
                  <a:cxn ang="0">
                    <a:pos x="35" y="682"/>
                  </a:cxn>
                  <a:cxn ang="0">
                    <a:pos x="58" y="696"/>
                  </a:cxn>
                  <a:cxn ang="0">
                    <a:pos x="85" y="703"/>
                  </a:cxn>
                  <a:cxn ang="0">
                    <a:pos x="666" y="703"/>
                  </a:cxn>
                  <a:cxn ang="0">
                    <a:pos x="694" y="696"/>
                  </a:cxn>
                  <a:cxn ang="0">
                    <a:pos x="717" y="682"/>
                  </a:cxn>
                  <a:cxn ang="0">
                    <a:pos x="735" y="662"/>
                  </a:cxn>
                  <a:cxn ang="0">
                    <a:pos x="747" y="638"/>
                  </a:cxn>
                  <a:cxn ang="0">
                    <a:pos x="751" y="610"/>
                  </a:cxn>
                  <a:cxn ang="0">
                    <a:pos x="469" y="422"/>
                  </a:cxn>
                  <a:cxn ang="0">
                    <a:pos x="329" y="469"/>
                  </a:cxn>
                  <a:cxn ang="0">
                    <a:pos x="657" y="141"/>
                  </a:cxn>
                  <a:cxn ang="0">
                    <a:pos x="516" y="85"/>
                  </a:cxn>
                  <a:cxn ang="0">
                    <a:pos x="510" y="59"/>
                  </a:cxn>
                  <a:cxn ang="0">
                    <a:pos x="498" y="37"/>
                  </a:cxn>
                  <a:cxn ang="0">
                    <a:pos x="479" y="19"/>
                  </a:cxn>
                  <a:cxn ang="0">
                    <a:pos x="457" y="6"/>
                  </a:cxn>
                  <a:cxn ang="0">
                    <a:pos x="431" y="0"/>
                  </a:cxn>
                  <a:cxn ang="0">
                    <a:pos x="328" y="0"/>
                  </a:cxn>
                  <a:cxn ang="0">
                    <a:pos x="300" y="4"/>
                  </a:cxn>
                  <a:cxn ang="0">
                    <a:pos x="277" y="16"/>
                  </a:cxn>
                  <a:cxn ang="0">
                    <a:pos x="257" y="35"/>
                  </a:cxn>
                  <a:cxn ang="0">
                    <a:pos x="242" y="57"/>
                  </a:cxn>
                  <a:cxn ang="0">
                    <a:pos x="236" y="84"/>
                  </a:cxn>
                  <a:cxn ang="0">
                    <a:pos x="94" y="141"/>
                  </a:cxn>
                  <a:cxn ang="0">
                    <a:pos x="66" y="145"/>
                  </a:cxn>
                  <a:cxn ang="0">
                    <a:pos x="42" y="156"/>
                  </a:cxn>
                  <a:cxn ang="0">
                    <a:pos x="22" y="174"/>
                  </a:cxn>
                  <a:cxn ang="0">
                    <a:pos x="8" y="198"/>
                  </a:cxn>
                  <a:cxn ang="0">
                    <a:pos x="1" y="224"/>
                  </a:cxn>
                  <a:cxn ang="0">
                    <a:pos x="751" y="329"/>
                  </a:cxn>
                  <a:cxn ang="0">
                    <a:pos x="750" y="216"/>
                  </a:cxn>
                  <a:cxn ang="0">
                    <a:pos x="739" y="190"/>
                  </a:cxn>
                  <a:cxn ang="0">
                    <a:pos x="724" y="168"/>
                  </a:cxn>
                  <a:cxn ang="0">
                    <a:pos x="702" y="151"/>
                  </a:cxn>
                  <a:cxn ang="0">
                    <a:pos x="676" y="142"/>
                  </a:cxn>
                  <a:cxn ang="0">
                    <a:pos x="376" y="47"/>
                  </a:cxn>
                  <a:cxn ang="0">
                    <a:pos x="404" y="51"/>
                  </a:cxn>
                  <a:cxn ang="0">
                    <a:pos x="429" y="63"/>
                  </a:cxn>
                  <a:cxn ang="0">
                    <a:pos x="449" y="80"/>
                  </a:cxn>
                  <a:cxn ang="0">
                    <a:pos x="462" y="104"/>
                  </a:cxn>
                  <a:cxn ang="0">
                    <a:pos x="469" y="130"/>
                  </a:cxn>
                  <a:cxn ang="0">
                    <a:pos x="283" y="130"/>
                  </a:cxn>
                  <a:cxn ang="0">
                    <a:pos x="289" y="104"/>
                  </a:cxn>
                  <a:cxn ang="0">
                    <a:pos x="304" y="80"/>
                  </a:cxn>
                  <a:cxn ang="0">
                    <a:pos x="323" y="63"/>
                  </a:cxn>
                  <a:cxn ang="0">
                    <a:pos x="347" y="51"/>
                  </a:cxn>
                  <a:cxn ang="0">
                    <a:pos x="376" y="47"/>
                  </a:cxn>
                </a:cxnLst>
                <a:rect l="0" t="0" r="r" b="b"/>
                <a:pathLst>
                  <a:path w="751" h="704">
                    <a:moveTo>
                      <a:pt x="469" y="422"/>
                    </a:moveTo>
                    <a:lnTo>
                      <a:pt x="469" y="432"/>
                    </a:lnTo>
                    <a:lnTo>
                      <a:pt x="467" y="441"/>
                    </a:lnTo>
                    <a:lnTo>
                      <a:pt x="465" y="450"/>
                    </a:lnTo>
                    <a:lnTo>
                      <a:pt x="462" y="459"/>
                    </a:lnTo>
                    <a:lnTo>
                      <a:pt x="458" y="467"/>
                    </a:lnTo>
                    <a:lnTo>
                      <a:pt x="454" y="474"/>
                    </a:lnTo>
                    <a:lnTo>
                      <a:pt x="449" y="482"/>
                    </a:lnTo>
                    <a:lnTo>
                      <a:pt x="442" y="488"/>
                    </a:lnTo>
                    <a:lnTo>
                      <a:pt x="435" y="494"/>
                    </a:lnTo>
                    <a:lnTo>
                      <a:pt x="429" y="499"/>
                    </a:lnTo>
                    <a:lnTo>
                      <a:pt x="420" y="505"/>
                    </a:lnTo>
                    <a:lnTo>
                      <a:pt x="412" y="509"/>
                    </a:lnTo>
                    <a:lnTo>
                      <a:pt x="404" y="512"/>
                    </a:lnTo>
                    <a:lnTo>
                      <a:pt x="394" y="514"/>
                    </a:lnTo>
                    <a:lnTo>
                      <a:pt x="385" y="515"/>
                    </a:lnTo>
                    <a:lnTo>
                      <a:pt x="376" y="516"/>
                    </a:lnTo>
                    <a:lnTo>
                      <a:pt x="366" y="515"/>
                    </a:lnTo>
                    <a:lnTo>
                      <a:pt x="357" y="514"/>
                    </a:lnTo>
                    <a:lnTo>
                      <a:pt x="347" y="512"/>
                    </a:lnTo>
                    <a:lnTo>
                      <a:pt x="339" y="509"/>
                    </a:lnTo>
                    <a:lnTo>
                      <a:pt x="331" y="505"/>
                    </a:lnTo>
                    <a:lnTo>
                      <a:pt x="323" y="499"/>
                    </a:lnTo>
                    <a:lnTo>
                      <a:pt x="316" y="494"/>
                    </a:lnTo>
                    <a:lnTo>
                      <a:pt x="310" y="488"/>
                    </a:lnTo>
                    <a:lnTo>
                      <a:pt x="304" y="482"/>
                    </a:lnTo>
                    <a:lnTo>
                      <a:pt x="298" y="474"/>
                    </a:lnTo>
                    <a:lnTo>
                      <a:pt x="293" y="467"/>
                    </a:lnTo>
                    <a:lnTo>
                      <a:pt x="289" y="459"/>
                    </a:lnTo>
                    <a:lnTo>
                      <a:pt x="286" y="449"/>
                    </a:lnTo>
                    <a:lnTo>
                      <a:pt x="284" y="441"/>
                    </a:lnTo>
                    <a:lnTo>
                      <a:pt x="283" y="432"/>
                    </a:lnTo>
                    <a:lnTo>
                      <a:pt x="282" y="422"/>
                    </a:lnTo>
                    <a:lnTo>
                      <a:pt x="282" y="375"/>
                    </a:lnTo>
                    <a:lnTo>
                      <a:pt x="0" y="375"/>
                    </a:lnTo>
                    <a:lnTo>
                      <a:pt x="0" y="610"/>
                    </a:lnTo>
                    <a:lnTo>
                      <a:pt x="1" y="619"/>
                    </a:lnTo>
                    <a:lnTo>
                      <a:pt x="2" y="629"/>
                    </a:lnTo>
                    <a:lnTo>
                      <a:pt x="4" y="638"/>
                    </a:lnTo>
                    <a:lnTo>
                      <a:pt x="8" y="646"/>
                    </a:lnTo>
                    <a:lnTo>
                      <a:pt x="12" y="655"/>
                    </a:lnTo>
                    <a:lnTo>
                      <a:pt x="16" y="662"/>
                    </a:lnTo>
                    <a:lnTo>
                      <a:pt x="22" y="669"/>
                    </a:lnTo>
                    <a:lnTo>
                      <a:pt x="27" y="676"/>
                    </a:lnTo>
                    <a:lnTo>
                      <a:pt x="35" y="682"/>
                    </a:lnTo>
                    <a:lnTo>
                      <a:pt x="42" y="687"/>
                    </a:lnTo>
                    <a:lnTo>
                      <a:pt x="49" y="692"/>
                    </a:lnTo>
                    <a:lnTo>
                      <a:pt x="58" y="696"/>
                    </a:lnTo>
                    <a:lnTo>
                      <a:pt x="66" y="700"/>
                    </a:lnTo>
                    <a:lnTo>
                      <a:pt x="75" y="702"/>
                    </a:lnTo>
                    <a:lnTo>
                      <a:pt x="85" y="703"/>
                    </a:lnTo>
                    <a:lnTo>
                      <a:pt x="94" y="704"/>
                    </a:lnTo>
                    <a:lnTo>
                      <a:pt x="657" y="704"/>
                    </a:lnTo>
                    <a:lnTo>
                      <a:pt x="666" y="703"/>
                    </a:lnTo>
                    <a:lnTo>
                      <a:pt x="676" y="702"/>
                    </a:lnTo>
                    <a:lnTo>
                      <a:pt x="685" y="700"/>
                    </a:lnTo>
                    <a:lnTo>
                      <a:pt x="694" y="696"/>
                    </a:lnTo>
                    <a:lnTo>
                      <a:pt x="702" y="692"/>
                    </a:lnTo>
                    <a:lnTo>
                      <a:pt x="710" y="687"/>
                    </a:lnTo>
                    <a:lnTo>
                      <a:pt x="717" y="682"/>
                    </a:lnTo>
                    <a:lnTo>
                      <a:pt x="724" y="676"/>
                    </a:lnTo>
                    <a:lnTo>
                      <a:pt x="730" y="669"/>
                    </a:lnTo>
                    <a:lnTo>
                      <a:pt x="735" y="662"/>
                    </a:lnTo>
                    <a:lnTo>
                      <a:pt x="739" y="655"/>
                    </a:lnTo>
                    <a:lnTo>
                      <a:pt x="744" y="646"/>
                    </a:lnTo>
                    <a:lnTo>
                      <a:pt x="747" y="638"/>
                    </a:lnTo>
                    <a:lnTo>
                      <a:pt x="749" y="629"/>
                    </a:lnTo>
                    <a:lnTo>
                      <a:pt x="751" y="619"/>
                    </a:lnTo>
                    <a:lnTo>
                      <a:pt x="751" y="610"/>
                    </a:lnTo>
                    <a:lnTo>
                      <a:pt x="751" y="375"/>
                    </a:lnTo>
                    <a:lnTo>
                      <a:pt x="469" y="375"/>
                    </a:lnTo>
                    <a:lnTo>
                      <a:pt x="469" y="422"/>
                    </a:lnTo>
                    <a:close/>
                    <a:moveTo>
                      <a:pt x="422" y="375"/>
                    </a:moveTo>
                    <a:lnTo>
                      <a:pt x="329" y="375"/>
                    </a:lnTo>
                    <a:lnTo>
                      <a:pt x="329" y="469"/>
                    </a:lnTo>
                    <a:lnTo>
                      <a:pt x="422" y="469"/>
                    </a:lnTo>
                    <a:lnTo>
                      <a:pt x="422" y="375"/>
                    </a:lnTo>
                    <a:close/>
                    <a:moveTo>
                      <a:pt x="657" y="141"/>
                    </a:moveTo>
                    <a:lnTo>
                      <a:pt x="516" y="141"/>
                    </a:lnTo>
                    <a:lnTo>
                      <a:pt x="516" y="94"/>
                    </a:lnTo>
                    <a:lnTo>
                      <a:pt x="516" y="85"/>
                    </a:lnTo>
                    <a:lnTo>
                      <a:pt x="515" y="75"/>
                    </a:lnTo>
                    <a:lnTo>
                      <a:pt x="513" y="67"/>
                    </a:lnTo>
                    <a:lnTo>
                      <a:pt x="510" y="59"/>
                    </a:lnTo>
                    <a:lnTo>
                      <a:pt x="506" y="51"/>
                    </a:lnTo>
                    <a:lnTo>
                      <a:pt x="502" y="44"/>
                    </a:lnTo>
                    <a:lnTo>
                      <a:pt x="498" y="37"/>
                    </a:lnTo>
                    <a:lnTo>
                      <a:pt x="491" y="30"/>
                    </a:lnTo>
                    <a:lnTo>
                      <a:pt x="486" y="24"/>
                    </a:lnTo>
                    <a:lnTo>
                      <a:pt x="479" y="19"/>
                    </a:lnTo>
                    <a:lnTo>
                      <a:pt x="471" y="14"/>
                    </a:lnTo>
                    <a:lnTo>
                      <a:pt x="464" y="10"/>
                    </a:lnTo>
                    <a:lnTo>
                      <a:pt x="457" y="6"/>
                    </a:lnTo>
                    <a:lnTo>
                      <a:pt x="449" y="3"/>
                    </a:lnTo>
                    <a:lnTo>
                      <a:pt x="439" y="2"/>
                    </a:lnTo>
                    <a:lnTo>
                      <a:pt x="431" y="0"/>
                    </a:lnTo>
                    <a:lnTo>
                      <a:pt x="431" y="0"/>
                    </a:lnTo>
                    <a:lnTo>
                      <a:pt x="328" y="0"/>
                    </a:lnTo>
                    <a:lnTo>
                      <a:pt x="328" y="0"/>
                    </a:lnTo>
                    <a:lnTo>
                      <a:pt x="318" y="0"/>
                    </a:lnTo>
                    <a:lnTo>
                      <a:pt x="309" y="2"/>
                    </a:lnTo>
                    <a:lnTo>
                      <a:pt x="300" y="4"/>
                    </a:lnTo>
                    <a:lnTo>
                      <a:pt x="292" y="7"/>
                    </a:lnTo>
                    <a:lnTo>
                      <a:pt x="284" y="12"/>
                    </a:lnTo>
                    <a:lnTo>
                      <a:pt x="277" y="16"/>
                    </a:lnTo>
                    <a:lnTo>
                      <a:pt x="269" y="21"/>
                    </a:lnTo>
                    <a:lnTo>
                      <a:pt x="262" y="27"/>
                    </a:lnTo>
                    <a:lnTo>
                      <a:pt x="257" y="35"/>
                    </a:lnTo>
                    <a:lnTo>
                      <a:pt x="250" y="41"/>
                    </a:lnTo>
                    <a:lnTo>
                      <a:pt x="246" y="49"/>
                    </a:lnTo>
                    <a:lnTo>
                      <a:pt x="242" y="57"/>
                    </a:lnTo>
                    <a:lnTo>
                      <a:pt x="239" y="66"/>
                    </a:lnTo>
                    <a:lnTo>
                      <a:pt x="237" y="75"/>
                    </a:lnTo>
                    <a:lnTo>
                      <a:pt x="236" y="84"/>
                    </a:lnTo>
                    <a:lnTo>
                      <a:pt x="235" y="94"/>
                    </a:lnTo>
                    <a:lnTo>
                      <a:pt x="235" y="141"/>
                    </a:lnTo>
                    <a:lnTo>
                      <a:pt x="94" y="141"/>
                    </a:lnTo>
                    <a:lnTo>
                      <a:pt x="85" y="141"/>
                    </a:lnTo>
                    <a:lnTo>
                      <a:pt x="75" y="142"/>
                    </a:lnTo>
                    <a:lnTo>
                      <a:pt x="66" y="145"/>
                    </a:lnTo>
                    <a:lnTo>
                      <a:pt x="58" y="148"/>
                    </a:lnTo>
                    <a:lnTo>
                      <a:pt x="49" y="151"/>
                    </a:lnTo>
                    <a:lnTo>
                      <a:pt x="42" y="156"/>
                    </a:lnTo>
                    <a:lnTo>
                      <a:pt x="35" y="162"/>
                    </a:lnTo>
                    <a:lnTo>
                      <a:pt x="27" y="168"/>
                    </a:lnTo>
                    <a:lnTo>
                      <a:pt x="22" y="174"/>
                    </a:lnTo>
                    <a:lnTo>
                      <a:pt x="16" y="182"/>
                    </a:lnTo>
                    <a:lnTo>
                      <a:pt x="12" y="190"/>
                    </a:lnTo>
                    <a:lnTo>
                      <a:pt x="8" y="198"/>
                    </a:lnTo>
                    <a:lnTo>
                      <a:pt x="4" y="207"/>
                    </a:lnTo>
                    <a:lnTo>
                      <a:pt x="2" y="216"/>
                    </a:lnTo>
                    <a:lnTo>
                      <a:pt x="1" y="224"/>
                    </a:lnTo>
                    <a:lnTo>
                      <a:pt x="0" y="235"/>
                    </a:lnTo>
                    <a:lnTo>
                      <a:pt x="0" y="329"/>
                    </a:lnTo>
                    <a:lnTo>
                      <a:pt x="751" y="329"/>
                    </a:lnTo>
                    <a:lnTo>
                      <a:pt x="751" y="235"/>
                    </a:lnTo>
                    <a:lnTo>
                      <a:pt x="751" y="224"/>
                    </a:lnTo>
                    <a:lnTo>
                      <a:pt x="750" y="216"/>
                    </a:lnTo>
                    <a:lnTo>
                      <a:pt x="747" y="207"/>
                    </a:lnTo>
                    <a:lnTo>
                      <a:pt x="744" y="198"/>
                    </a:lnTo>
                    <a:lnTo>
                      <a:pt x="739" y="190"/>
                    </a:lnTo>
                    <a:lnTo>
                      <a:pt x="735" y="182"/>
                    </a:lnTo>
                    <a:lnTo>
                      <a:pt x="730" y="174"/>
                    </a:lnTo>
                    <a:lnTo>
                      <a:pt x="724" y="168"/>
                    </a:lnTo>
                    <a:lnTo>
                      <a:pt x="717" y="162"/>
                    </a:lnTo>
                    <a:lnTo>
                      <a:pt x="710" y="156"/>
                    </a:lnTo>
                    <a:lnTo>
                      <a:pt x="702" y="151"/>
                    </a:lnTo>
                    <a:lnTo>
                      <a:pt x="694" y="148"/>
                    </a:lnTo>
                    <a:lnTo>
                      <a:pt x="685" y="145"/>
                    </a:lnTo>
                    <a:lnTo>
                      <a:pt x="676" y="142"/>
                    </a:lnTo>
                    <a:lnTo>
                      <a:pt x="666" y="141"/>
                    </a:lnTo>
                    <a:lnTo>
                      <a:pt x="657" y="141"/>
                    </a:lnTo>
                    <a:close/>
                    <a:moveTo>
                      <a:pt x="376" y="47"/>
                    </a:moveTo>
                    <a:lnTo>
                      <a:pt x="385" y="47"/>
                    </a:lnTo>
                    <a:lnTo>
                      <a:pt x="394" y="48"/>
                    </a:lnTo>
                    <a:lnTo>
                      <a:pt x="404" y="51"/>
                    </a:lnTo>
                    <a:lnTo>
                      <a:pt x="412" y="54"/>
                    </a:lnTo>
                    <a:lnTo>
                      <a:pt x="420" y="57"/>
                    </a:lnTo>
                    <a:lnTo>
                      <a:pt x="429" y="63"/>
                    </a:lnTo>
                    <a:lnTo>
                      <a:pt x="435" y="68"/>
                    </a:lnTo>
                    <a:lnTo>
                      <a:pt x="442" y="74"/>
                    </a:lnTo>
                    <a:lnTo>
                      <a:pt x="449" y="80"/>
                    </a:lnTo>
                    <a:lnTo>
                      <a:pt x="454" y="88"/>
                    </a:lnTo>
                    <a:lnTo>
                      <a:pt x="458" y="96"/>
                    </a:lnTo>
                    <a:lnTo>
                      <a:pt x="462" y="104"/>
                    </a:lnTo>
                    <a:lnTo>
                      <a:pt x="465" y="113"/>
                    </a:lnTo>
                    <a:lnTo>
                      <a:pt x="467" y="121"/>
                    </a:lnTo>
                    <a:lnTo>
                      <a:pt x="469" y="130"/>
                    </a:lnTo>
                    <a:lnTo>
                      <a:pt x="469" y="141"/>
                    </a:lnTo>
                    <a:lnTo>
                      <a:pt x="282" y="141"/>
                    </a:lnTo>
                    <a:lnTo>
                      <a:pt x="283" y="130"/>
                    </a:lnTo>
                    <a:lnTo>
                      <a:pt x="284" y="121"/>
                    </a:lnTo>
                    <a:lnTo>
                      <a:pt x="286" y="113"/>
                    </a:lnTo>
                    <a:lnTo>
                      <a:pt x="289" y="104"/>
                    </a:lnTo>
                    <a:lnTo>
                      <a:pt x="293" y="96"/>
                    </a:lnTo>
                    <a:lnTo>
                      <a:pt x="298" y="88"/>
                    </a:lnTo>
                    <a:lnTo>
                      <a:pt x="304" y="80"/>
                    </a:lnTo>
                    <a:lnTo>
                      <a:pt x="310" y="74"/>
                    </a:lnTo>
                    <a:lnTo>
                      <a:pt x="316" y="68"/>
                    </a:lnTo>
                    <a:lnTo>
                      <a:pt x="323" y="63"/>
                    </a:lnTo>
                    <a:lnTo>
                      <a:pt x="331" y="57"/>
                    </a:lnTo>
                    <a:lnTo>
                      <a:pt x="339" y="54"/>
                    </a:lnTo>
                    <a:lnTo>
                      <a:pt x="347" y="51"/>
                    </a:lnTo>
                    <a:lnTo>
                      <a:pt x="357" y="48"/>
                    </a:lnTo>
                    <a:lnTo>
                      <a:pt x="366" y="47"/>
                    </a:lnTo>
                    <a:lnTo>
                      <a:pt x="376" y="47"/>
                    </a:lnTo>
                    <a:close/>
                  </a:path>
                </a:pathLst>
              </a:custGeom>
              <a:solidFill>
                <a:srgbClr val="2968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36" name="Freeform 168"/>
              <p:cNvSpPr>
                <a:spLocks/>
              </p:cNvSpPr>
              <p:nvPr/>
            </p:nvSpPr>
            <p:spPr bwMode="auto">
              <a:xfrm>
                <a:off x="3009" y="2541"/>
                <a:ext cx="84" cy="116"/>
              </a:xfrm>
              <a:custGeom>
                <a:avLst/>
                <a:gdLst/>
                <a:ahLst/>
                <a:cxnLst>
                  <a:cxn ang="0">
                    <a:pos x="202" y="124"/>
                  </a:cxn>
                  <a:cxn ang="0">
                    <a:pos x="213" y="128"/>
                  </a:cxn>
                  <a:cxn ang="0">
                    <a:pos x="226" y="137"/>
                  </a:cxn>
                  <a:cxn ang="0">
                    <a:pos x="234" y="145"/>
                  </a:cxn>
                  <a:cxn ang="0">
                    <a:pos x="239" y="147"/>
                  </a:cxn>
                  <a:cxn ang="0">
                    <a:pos x="244" y="147"/>
                  </a:cxn>
                  <a:cxn ang="0">
                    <a:pos x="248" y="145"/>
                  </a:cxn>
                  <a:cxn ang="0">
                    <a:pos x="256" y="137"/>
                  </a:cxn>
                  <a:cxn ang="0">
                    <a:pos x="268" y="128"/>
                  </a:cxn>
                  <a:cxn ang="0">
                    <a:pos x="282" y="124"/>
                  </a:cxn>
                  <a:cxn ang="0">
                    <a:pos x="294" y="124"/>
                  </a:cxn>
                  <a:cxn ang="0">
                    <a:pos x="304" y="126"/>
                  </a:cxn>
                  <a:cxn ang="0">
                    <a:pos x="316" y="134"/>
                  </a:cxn>
                  <a:cxn ang="0">
                    <a:pos x="329" y="148"/>
                  </a:cxn>
                  <a:cxn ang="0">
                    <a:pos x="336" y="167"/>
                  </a:cxn>
                  <a:cxn ang="0">
                    <a:pos x="337" y="198"/>
                  </a:cxn>
                  <a:cxn ang="0">
                    <a:pos x="337" y="247"/>
                  </a:cxn>
                  <a:cxn ang="0">
                    <a:pos x="337" y="310"/>
                  </a:cxn>
                  <a:cxn ang="0">
                    <a:pos x="331" y="342"/>
                  </a:cxn>
                  <a:cxn ang="0">
                    <a:pos x="318" y="372"/>
                  </a:cxn>
                  <a:cxn ang="0">
                    <a:pos x="302" y="399"/>
                  </a:cxn>
                  <a:cxn ang="0">
                    <a:pos x="279" y="423"/>
                  </a:cxn>
                  <a:cxn ang="0">
                    <a:pos x="252" y="442"/>
                  </a:cxn>
                  <a:cxn ang="0">
                    <a:pos x="219" y="456"/>
                  </a:cxn>
                  <a:cxn ang="0">
                    <a:pos x="184" y="463"/>
                  </a:cxn>
                  <a:cxn ang="0">
                    <a:pos x="150" y="463"/>
                  </a:cxn>
                  <a:cxn ang="0">
                    <a:pos x="124" y="459"/>
                  </a:cxn>
                  <a:cxn ang="0">
                    <a:pos x="100" y="450"/>
                  </a:cxn>
                  <a:cxn ang="0">
                    <a:pos x="81" y="439"/>
                  </a:cxn>
                  <a:cxn ang="0">
                    <a:pos x="59" y="418"/>
                  </a:cxn>
                  <a:cxn ang="0">
                    <a:pos x="40" y="399"/>
                  </a:cxn>
                  <a:cxn ang="0">
                    <a:pos x="20" y="377"/>
                  </a:cxn>
                  <a:cxn ang="0">
                    <a:pos x="9" y="360"/>
                  </a:cxn>
                  <a:cxn ang="0">
                    <a:pos x="2" y="340"/>
                  </a:cxn>
                  <a:cxn ang="0">
                    <a:pos x="0" y="317"/>
                  </a:cxn>
                  <a:cxn ang="0">
                    <a:pos x="3" y="292"/>
                  </a:cxn>
                  <a:cxn ang="0">
                    <a:pos x="12" y="271"/>
                  </a:cxn>
                  <a:cxn ang="0">
                    <a:pos x="26" y="251"/>
                  </a:cxn>
                  <a:cxn ang="0">
                    <a:pos x="44" y="237"/>
                  </a:cxn>
                  <a:cxn ang="0">
                    <a:pos x="48" y="228"/>
                  </a:cxn>
                  <a:cxn ang="0">
                    <a:pos x="48" y="186"/>
                  </a:cxn>
                  <a:cxn ang="0">
                    <a:pos x="48" y="124"/>
                  </a:cxn>
                  <a:cxn ang="0">
                    <a:pos x="48" y="69"/>
                  </a:cxn>
                  <a:cxn ang="0">
                    <a:pos x="48" y="46"/>
                  </a:cxn>
                  <a:cxn ang="0">
                    <a:pos x="50" y="36"/>
                  </a:cxn>
                  <a:cxn ang="0">
                    <a:pos x="58" y="22"/>
                  </a:cxn>
                  <a:cxn ang="0">
                    <a:pos x="71" y="8"/>
                  </a:cxn>
                  <a:cxn ang="0">
                    <a:pos x="88" y="1"/>
                  </a:cxn>
                  <a:cxn ang="0">
                    <a:pos x="106" y="1"/>
                  </a:cxn>
                  <a:cxn ang="0">
                    <a:pos x="122" y="8"/>
                  </a:cxn>
                  <a:cxn ang="0">
                    <a:pos x="137" y="21"/>
                  </a:cxn>
                  <a:cxn ang="0">
                    <a:pos x="144" y="35"/>
                  </a:cxn>
                  <a:cxn ang="0">
                    <a:pos x="146" y="45"/>
                  </a:cxn>
                  <a:cxn ang="0">
                    <a:pos x="147" y="73"/>
                  </a:cxn>
                  <a:cxn ang="0">
                    <a:pos x="147" y="113"/>
                  </a:cxn>
                  <a:cxn ang="0">
                    <a:pos x="147" y="126"/>
                  </a:cxn>
                  <a:cxn ang="0">
                    <a:pos x="151" y="131"/>
                  </a:cxn>
                  <a:cxn ang="0">
                    <a:pos x="157" y="135"/>
                  </a:cxn>
                  <a:cxn ang="0">
                    <a:pos x="163" y="134"/>
                  </a:cxn>
                  <a:cxn ang="0">
                    <a:pos x="172" y="128"/>
                  </a:cxn>
                  <a:cxn ang="0">
                    <a:pos x="186" y="124"/>
                  </a:cxn>
                </a:cxnLst>
                <a:rect l="0" t="0" r="r" b="b"/>
                <a:pathLst>
                  <a:path w="337" h="464">
                    <a:moveTo>
                      <a:pt x="194" y="124"/>
                    </a:moveTo>
                    <a:lnTo>
                      <a:pt x="202" y="124"/>
                    </a:lnTo>
                    <a:lnTo>
                      <a:pt x="208" y="126"/>
                    </a:lnTo>
                    <a:lnTo>
                      <a:pt x="213" y="128"/>
                    </a:lnTo>
                    <a:lnTo>
                      <a:pt x="218" y="130"/>
                    </a:lnTo>
                    <a:lnTo>
                      <a:pt x="226" y="137"/>
                    </a:lnTo>
                    <a:lnTo>
                      <a:pt x="231" y="143"/>
                    </a:lnTo>
                    <a:lnTo>
                      <a:pt x="234" y="145"/>
                    </a:lnTo>
                    <a:lnTo>
                      <a:pt x="236" y="146"/>
                    </a:lnTo>
                    <a:lnTo>
                      <a:pt x="239" y="147"/>
                    </a:lnTo>
                    <a:lnTo>
                      <a:pt x="241" y="147"/>
                    </a:lnTo>
                    <a:lnTo>
                      <a:pt x="244" y="147"/>
                    </a:lnTo>
                    <a:lnTo>
                      <a:pt x="246" y="146"/>
                    </a:lnTo>
                    <a:lnTo>
                      <a:pt x="248" y="145"/>
                    </a:lnTo>
                    <a:lnTo>
                      <a:pt x="252" y="143"/>
                    </a:lnTo>
                    <a:lnTo>
                      <a:pt x="256" y="137"/>
                    </a:lnTo>
                    <a:lnTo>
                      <a:pt x="263" y="130"/>
                    </a:lnTo>
                    <a:lnTo>
                      <a:pt x="268" y="128"/>
                    </a:lnTo>
                    <a:lnTo>
                      <a:pt x="275" y="126"/>
                    </a:lnTo>
                    <a:lnTo>
                      <a:pt x="282" y="124"/>
                    </a:lnTo>
                    <a:lnTo>
                      <a:pt x="290" y="124"/>
                    </a:lnTo>
                    <a:lnTo>
                      <a:pt x="294" y="124"/>
                    </a:lnTo>
                    <a:lnTo>
                      <a:pt x="300" y="125"/>
                    </a:lnTo>
                    <a:lnTo>
                      <a:pt x="304" y="126"/>
                    </a:lnTo>
                    <a:lnTo>
                      <a:pt x="308" y="128"/>
                    </a:lnTo>
                    <a:lnTo>
                      <a:pt x="316" y="134"/>
                    </a:lnTo>
                    <a:lnTo>
                      <a:pt x="323" y="140"/>
                    </a:lnTo>
                    <a:lnTo>
                      <a:pt x="329" y="148"/>
                    </a:lnTo>
                    <a:lnTo>
                      <a:pt x="334" y="158"/>
                    </a:lnTo>
                    <a:lnTo>
                      <a:pt x="336" y="167"/>
                    </a:lnTo>
                    <a:lnTo>
                      <a:pt x="337" y="178"/>
                    </a:lnTo>
                    <a:lnTo>
                      <a:pt x="337" y="198"/>
                    </a:lnTo>
                    <a:lnTo>
                      <a:pt x="337" y="218"/>
                    </a:lnTo>
                    <a:lnTo>
                      <a:pt x="337" y="247"/>
                    </a:lnTo>
                    <a:lnTo>
                      <a:pt x="337" y="293"/>
                    </a:lnTo>
                    <a:lnTo>
                      <a:pt x="337" y="310"/>
                    </a:lnTo>
                    <a:lnTo>
                      <a:pt x="334" y="326"/>
                    </a:lnTo>
                    <a:lnTo>
                      <a:pt x="331" y="342"/>
                    </a:lnTo>
                    <a:lnTo>
                      <a:pt x="326" y="358"/>
                    </a:lnTo>
                    <a:lnTo>
                      <a:pt x="318" y="372"/>
                    </a:lnTo>
                    <a:lnTo>
                      <a:pt x="311" y="387"/>
                    </a:lnTo>
                    <a:lnTo>
                      <a:pt x="302" y="399"/>
                    </a:lnTo>
                    <a:lnTo>
                      <a:pt x="290" y="412"/>
                    </a:lnTo>
                    <a:lnTo>
                      <a:pt x="279" y="423"/>
                    </a:lnTo>
                    <a:lnTo>
                      <a:pt x="265" y="434"/>
                    </a:lnTo>
                    <a:lnTo>
                      <a:pt x="252" y="442"/>
                    </a:lnTo>
                    <a:lnTo>
                      <a:pt x="236" y="449"/>
                    </a:lnTo>
                    <a:lnTo>
                      <a:pt x="219" y="456"/>
                    </a:lnTo>
                    <a:lnTo>
                      <a:pt x="202" y="460"/>
                    </a:lnTo>
                    <a:lnTo>
                      <a:pt x="184" y="463"/>
                    </a:lnTo>
                    <a:lnTo>
                      <a:pt x="164" y="464"/>
                    </a:lnTo>
                    <a:lnTo>
                      <a:pt x="150" y="463"/>
                    </a:lnTo>
                    <a:lnTo>
                      <a:pt x="137" y="461"/>
                    </a:lnTo>
                    <a:lnTo>
                      <a:pt x="124" y="459"/>
                    </a:lnTo>
                    <a:lnTo>
                      <a:pt x="112" y="455"/>
                    </a:lnTo>
                    <a:lnTo>
                      <a:pt x="100" y="450"/>
                    </a:lnTo>
                    <a:lnTo>
                      <a:pt x="90" y="445"/>
                    </a:lnTo>
                    <a:lnTo>
                      <a:pt x="81" y="439"/>
                    </a:lnTo>
                    <a:lnTo>
                      <a:pt x="72" y="432"/>
                    </a:lnTo>
                    <a:lnTo>
                      <a:pt x="59" y="418"/>
                    </a:lnTo>
                    <a:lnTo>
                      <a:pt x="49" y="409"/>
                    </a:lnTo>
                    <a:lnTo>
                      <a:pt x="40" y="399"/>
                    </a:lnTo>
                    <a:lnTo>
                      <a:pt x="27" y="386"/>
                    </a:lnTo>
                    <a:lnTo>
                      <a:pt x="20" y="377"/>
                    </a:lnTo>
                    <a:lnTo>
                      <a:pt x="14" y="369"/>
                    </a:lnTo>
                    <a:lnTo>
                      <a:pt x="9" y="360"/>
                    </a:lnTo>
                    <a:lnTo>
                      <a:pt x="4" y="350"/>
                    </a:lnTo>
                    <a:lnTo>
                      <a:pt x="2" y="340"/>
                    </a:lnTo>
                    <a:lnTo>
                      <a:pt x="0" y="330"/>
                    </a:lnTo>
                    <a:lnTo>
                      <a:pt x="0" y="317"/>
                    </a:lnTo>
                    <a:lnTo>
                      <a:pt x="1" y="305"/>
                    </a:lnTo>
                    <a:lnTo>
                      <a:pt x="3" y="292"/>
                    </a:lnTo>
                    <a:lnTo>
                      <a:pt x="7" y="281"/>
                    </a:lnTo>
                    <a:lnTo>
                      <a:pt x="12" y="271"/>
                    </a:lnTo>
                    <a:lnTo>
                      <a:pt x="17" y="263"/>
                    </a:lnTo>
                    <a:lnTo>
                      <a:pt x="26" y="251"/>
                    </a:lnTo>
                    <a:lnTo>
                      <a:pt x="35" y="244"/>
                    </a:lnTo>
                    <a:lnTo>
                      <a:pt x="44" y="237"/>
                    </a:lnTo>
                    <a:lnTo>
                      <a:pt x="48" y="235"/>
                    </a:lnTo>
                    <a:lnTo>
                      <a:pt x="48" y="228"/>
                    </a:lnTo>
                    <a:lnTo>
                      <a:pt x="48" y="211"/>
                    </a:lnTo>
                    <a:lnTo>
                      <a:pt x="48" y="186"/>
                    </a:lnTo>
                    <a:lnTo>
                      <a:pt x="48" y="155"/>
                    </a:lnTo>
                    <a:lnTo>
                      <a:pt x="48" y="124"/>
                    </a:lnTo>
                    <a:lnTo>
                      <a:pt x="48" y="94"/>
                    </a:lnTo>
                    <a:lnTo>
                      <a:pt x="48" y="69"/>
                    </a:lnTo>
                    <a:lnTo>
                      <a:pt x="48" y="52"/>
                    </a:lnTo>
                    <a:lnTo>
                      <a:pt x="48" y="46"/>
                    </a:lnTo>
                    <a:lnTo>
                      <a:pt x="49" y="41"/>
                    </a:lnTo>
                    <a:lnTo>
                      <a:pt x="50" y="36"/>
                    </a:lnTo>
                    <a:lnTo>
                      <a:pt x="52" y="31"/>
                    </a:lnTo>
                    <a:lnTo>
                      <a:pt x="58" y="22"/>
                    </a:lnTo>
                    <a:lnTo>
                      <a:pt x="64" y="15"/>
                    </a:lnTo>
                    <a:lnTo>
                      <a:pt x="71" y="8"/>
                    </a:lnTo>
                    <a:lnTo>
                      <a:pt x="80" y="4"/>
                    </a:lnTo>
                    <a:lnTo>
                      <a:pt x="88" y="1"/>
                    </a:lnTo>
                    <a:lnTo>
                      <a:pt x="97" y="0"/>
                    </a:lnTo>
                    <a:lnTo>
                      <a:pt x="106" y="1"/>
                    </a:lnTo>
                    <a:lnTo>
                      <a:pt x="114" y="4"/>
                    </a:lnTo>
                    <a:lnTo>
                      <a:pt x="122" y="8"/>
                    </a:lnTo>
                    <a:lnTo>
                      <a:pt x="131" y="14"/>
                    </a:lnTo>
                    <a:lnTo>
                      <a:pt x="137" y="21"/>
                    </a:lnTo>
                    <a:lnTo>
                      <a:pt x="142" y="30"/>
                    </a:lnTo>
                    <a:lnTo>
                      <a:pt x="144" y="35"/>
                    </a:lnTo>
                    <a:lnTo>
                      <a:pt x="146" y="40"/>
                    </a:lnTo>
                    <a:lnTo>
                      <a:pt x="146" y="45"/>
                    </a:lnTo>
                    <a:lnTo>
                      <a:pt x="147" y="50"/>
                    </a:lnTo>
                    <a:lnTo>
                      <a:pt x="147" y="73"/>
                    </a:lnTo>
                    <a:lnTo>
                      <a:pt x="147" y="95"/>
                    </a:lnTo>
                    <a:lnTo>
                      <a:pt x="147" y="113"/>
                    </a:lnTo>
                    <a:lnTo>
                      <a:pt x="147" y="123"/>
                    </a:lnTo>
                    <a:lnTo>
                      <a:pt x="147" y="126"/>
                    </a:lnTo>
                    <a:lnTo>
                      <a:pt x="149" y="129"/>
                    </a:lnTo>
                    <a:lnTo>
                      <a:pt x="151" y="131"/>
                    </a:lnTo>
                    <a:lnTo>
                      <a:pt x="154" y="134"/>
                    </a:lnTo>
                    <a:lnTo>
                      <a:pt x="157" y="135"/>
                    </a:lnTo>
                    <a:lnTo>
                      <a:pt x="160" y="135"/>
                    </a:lnTo>
                    <a:lnTo>
                      <a:pt x="163" y="134"/>
                    </a:lnTo>
                    <a:lnTo>
                      <a:pt x="166" y="133"/>
                    </a:lnTo>
                    <a:lnTo>
                      <a:pt x="172" y="128"/>
                    </a:lnTo>
                    <a:lnTo>
                      <a:pt x="179" y="126"/>
                    </a:lnTo>
                    <a:lnTo>
                      <a:pt x="186" y="124"/>
                    </a:lnTo>
                    <a:lnTo>
                      <a:pt x="194" y="124"/>
                    </a:lnTo>
                    <a:close/>
                  </a:path>
                </a:pathLst>
              </a:custGeom>
              <a:solidFill>
                <a:srgbClr val="55B3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37" name="Freeform 169"/>
              <p:cNvSpPr>
                <a:spLocks noEditPoints="1"/>
              </p:cNvSpPr>
              <p:nvPr/>
            </p:nvSpPr>
            <p:spPr bwMode="auto">
              <a:xfrm>
                <a:off x="1941" y="1940"/>
                <a:ext cx="187" cy="321"/>
              </a:xfrm>
              <a:custGeom>
                <a:avLst/>
                <a:gdLst/>
                <a:ahLst/>
                <a:cxnLst>
                  <a:cxn ang="0">
                    <a:pos x="299" y="973"/>
                  </a:cxn>
                  <a:cxn ang="0">
                    <a:pos x="238" y="1019"/>
                  </a:cxn>
                  <a:cxn ang="0">
                    <a:pos x="205" y="1090"/>
                  </a:cxn>
                  <a:cxn ang="0">
                    <a:pos x="209" y="1170"/>
                  </a:cxn>
                  <a:cxn ang="0">
                    <a:pos x="248" y="1236"/>
                  </a:cxn>
                  <a:cxn ang="0">
                    <a:pos x="314" y="1276"/>
                  </a:cxn>
                  <a:cxn ang="0">
                    <a:pos x="395" y="1280"/>
                  </a:cxn>
                  <a:cxn ang="0">
                    <a:pos x="465" y="1246"/>
                  </a:cxn>
                  <a:cxn ang="0">
                    <a:pos x="511" y="1184"/>
                  </a:cxn>
                  <a:cxn ang="0">
                    <a:pos x="524" y="1105"/>
                  </a:cxn>
                  <a:cxn ang="0">
                    <a:pos x="496" y="1031"/>
                  </a:cxn>
                  <a:cxn ang="0">
                    <a:pos x="439" y="980"/>
                  </a:cxn>
                  <a:cxn ang="0">
                    <a:pos x="363" y="960"/>
                  </a:cxn>
                  <a:cxn ang="0">
                    <a:pos x="278" y="9"/>
                  </a:cxn>
                  <a:cxn ang="0">
                    <a:pos x="191" y="40"/>
                  </a:cxn>
                  <a:cxn ang="0">
                    <a:pos x="123" y="85"/>
                  </a:cxn>
                  <a:cxn ang="0">
                    <a:pos x="47" y="166"/>
                  </a:cxn>
                  <a:cxn ang="0">
                    <a:pos x="2" y="247"/>
                  </a:cxn>
                  <a:cxn ang="0">
                    <a:pos x="3" y="285"/>
                  </a:cxn>
                  <a:cxn ang="0">
                    <a:pos x="18" y="321"/>
                  </a:cxn>
                  <a:cxn ang="0">
                    <a:pos x="50" y="351"/>
                  </a:cxn>
                  <a:cxn ang="0">
                    <a:pos x="121" y="373"/>
                  </a:cxn>
                  <a:cxn ang="0">
                    <a:pos x="193" y="364"/>
                  </a:cxn>
                  <a:cxn ang="0">
                    <a:pos x="250" y="323"/>
                  </a:cxn>
                  <a:cxn ang="0">
                    <a:pos x="300" y="275"/>
                  </a:cxn>
                  <a:cxn ang="0">
                    <a:pos x="342" y="261"/>
                  </a:cxn>
                  <a:cxn ang="0">
                    <a:pos x="399" y="264"/>
                  </a:cxn>
                  <a:cxn ang="0">
                    <a:pos x="451" y="294"/>
                  </a:cxn>
                  <a:cxn ang="0">
                    <a:pos x="484" y="346"/>
                  </a:cxn>
                  <a:cxn ang="0">
                    <a:pos x="488" y="403"/>
                  </a:cxn>
                  <a:cxn ang="0">
                    <a:pos x="465" y="458"/>
                  </a:cxn>
                  <a:cxn ang="0">
                    <a:pos x="385" y="528"/>
                  </a:cxn>
                  <a:cxn ang="0">
                    <a:pos x="300" y="608"/>
                  </a:cxn>
                  <a:cxn ang="0">
                    <a:pos x="271" y="663"/>
                  </a:cxn>
                  <a:cxn ang="0">
                    <a:pos x="258" y="732"/>
                  </a:cxn>
                  <a:cxn ang="0">
                    <a:pos x="270" y="811"/>
                  </a:cxn>
                  <a:cxn ang="0">
                    <a:pos x="316" y="872"/>
                  </a:cxn>
                  <a:cxn ang="0">
                    <a:pos x="377" y="903"/>
                  </a:cxn>
                  <a:cxn ang="0">
                    <a:pos x="428" y="902"/>
                  </a:cxn>
                  <a:cxn ang="0">
                    <a:pos x="462" y="882"/>
                  </a:cxn>
                  <a:cxn ang="0">
                    <a:pos x="484" y="848"/>
                  </a:cxn>
                  <a:cxn ang="0">
                    <a:pos x="492" y="804"/>
                  </a:cxn>
                  <a:cxn ang="0">
                    <a:pos x="521" y="749"/>
                  </a:cxn>
                  <a:cxn ang="0">
                    <a:pos x="603" y="685"/>
                  </a:cxn>
                  <a:cxn ang="0">
                    <a:pos x="668" y="619"/>
                  </a:cxn>
                  <a:cxn ang="0">
                    <a:pos x="716" y="541"/>
                  </a:cxn>
                  <a:cxn ang="0">
                    <a:pos x="744" y="453"/>
                  </a:cxn>
                  <a:cxn ang="0">
                    <a:pos x="747" y="346"/>
                  </a:cxn>
                  <a:cxn ang="0">
                    <a:pos x="725" y="253"/>
                  </a:cxn>
                  <a:cxn ang="0">
                    <a:pos x="682" y="169"/>
                  </a:cxn>
                  <a:cxn ang="0">
                    <a:pos x="622" y="99"/>
                  </a:cxn>
                  <a:cxn ang="0">
                    <a:pos x="545" y="46"/>
                  </a:cxn>
                  <a:cxn ang="0">
                    <a:pos x="457" y="12"/>
                  </a:cxn>
                  <a:cxn ang="0">
                    <a:pos x="359" y="0"/>
                  </a:cxn>
                </a:cxnLst>
                <a:rect l="0" t="0" r="r" b="b"/>
                <a:pathLst>
                  <a:path w="749" h="1284">
                    <a:moveTo>
                      <a:pt x="363" y="960"/>
                    </a:moveTo>
                    <a:lnTo>
                      <a:pt x="346" y="961"/>
                    </a:lnTo>
                    <a:lnTo>
                      <a:pt x="330" y="963"/>
                    </a:lnTo>
                    <a:lnTo>
                      <a:pt x="314" y="968"/>
                    </a:lnTo>
                    <a:lnTo>
                      <a:pt x="299" y="973"/>
                    </a:lnTo>
                    <a:lnTo>
                      <a:pt x="286" y="980"/>
                    </a:lnTo>
                    <a:lnTo>
                      <a:pt x="272" y="987"/>
                    </a:lnTo>
                    <a:lnTo>
                      <a:pt x="260" y="997"/>
                    </a:lnTo>
                    <a:lnTo>
                      <a:pt x="248" y="1007"/>
                    </a:lnTo>
                    <a:lnTo>
                      <a:pt x="238" y="1019"/>
                    </a:lnTo>
                    <a:lnTo>
                      <a:pt x="229" y="1031"/>
                    </a:lnTo>
                    <a:lnTo>
                      <a:pt x="220" y="1045"/>
                    </a:lnTo>
                    <a:lnTo>
                      <a:pt x="214" y="1059"/>
                    </a:lnTo>
                    <a:lnTo>
                      <a:pt x="209" y="1074"/>
                    </a:lnTo>
                    <a:lnTo>
                      <a:pt x="205" y="1090"/>
                    </a:lnTo>
                    <a:lnTo>
                      <a:pt x="201" y="1105"/>
                    </a:lnTo>
                    <a:lnTo>
                      <a:pt x="201" y="1122"/>
                    </a:lnTo>
                    <a:lnTo>
                      <a:pt x="201" y="1139"/>
                    </a:lnTo>
                    <a:lnTo>
                      <a:pt x="205" y="1154"/>
                    </a:lnTo>
                    <a:lnTo>
                      <a:pt x="209" y="1170"/>
                    </a:lnTo>
                    <a:lnTo>
                      <a:pt x="214" y="1184"/>
                    </a:lnTo>
                    <a:lnTo>
                      <a:pt x="220" y="1199"/>
                    </a:lnTo>
                    <a:lnTo>
                      <a:pt x="229" y="1212"/>
                    </a:lnTo>
                    <a:lnTo>
                      <a:pt x="238" y="1224"/>
                    </a:lnTo>
                    <a:lnTo>
                      <a:pt x="248" y="1236"/>
                    </a:lnTo>
                    <a:lnTo>
                      <a:pt x="260" y="1246"/>
                    </a:lnTo>
                    <a:lnTo>
                      <a:pt x="272" y="1255"/>
                    </a:lnTo>
                    <a:lnTo>
                      <a:pt x="286" y="1264"/>
                    </a:lnTo>
                    <a:lnTo>
                      <a:pt x="299" y="1271"/>
                    </a:lnTo>
                    <a:lnTo>
                      <a:pt x="314" y="1276"/>
                    </a:lnTo>
                    <a:lnTo>
                      <a:pt x="330" y="1280"/>
                    </a:lnTo>
                    <a:lnTo>
                      <a:pt x="346" y="1282"/>
                    </a:lnTo>
                    <a:lnTo>
                      <a:pt x="363" y="1284"/>
                    </a:lnTo>
                    <a:lnTo>
                      <a:pt x="379" y="1282"/>
                    </a:lnTo>
                    <a:lnTo>
                      <a:pt x="395" y="1280"/>
                    </a:lnTo>
                    <a:lnTo>
                      <a:pt x="411" y="1276"/>
                    </a:lnTo>
                    <a:lnTo>
                      <a:pt x="426" y="1271"/>
                    </a:lnTo>
                    <a:lnTo>
                      <a:pt x="439" y="1264"/>
                    </a:lnTo>
                    <a:lnTo>
                      <a:pt x="453" y="1255"/>
                    </a:lnTo>
                    <a:lnTo>
                      <a:pt x="465" y="1246"/>
                    </a:lnTo>
                    <a:lnTo>
                      <a:pt x="477" y="1236"/>
                    </a:lnTo>
                    <a:lnTo>
                      <a:pt x="487" y="1224"/>
                    </a:lnTo>
                    <a:lnTo>
                      <a:pt x="496" y="1212"/>
                    </a:lnTo>
                    <a:lnTo>
                      <a:pt x="505" y="1199"/>
                    </a:lnTo>
                    <a:lnTo>
                      <a:pt x="511" y="1184"/>
                    </a:lnTo>
                    <a:lnTo>
                      <a:pt x="517" y="1170"/>
                    </a:lnTo>
                    <a:lnTo>
                      <a:pt x="520" y="1154"/>
                    </a:lnTo>
                    <a:lnTo>
                      <a:pt x="524" y="1139"/>
                    </a:lnTo>
                    <a:lnTo>
                      <a:pt x="525" y="1122"/>
                    </a:lnTo>
                    <a:lnTo>
                      <a:pt x="524" y="1105"/>
                    </a:lnTo>
                    <a:lnTo>
                      <a:pt x="520" y="1090"/>
                    </a:lnTo>
                    <a:lnTo>
                      <a:pt x="517" y="1074"/>
                    </a:lnTo>
                    <a:lnTo>
                      <a:pt x="511" y="1059"/>
                    </a:lnTo>
                    <a:lnTo>
                      <a:pt x="505" y="1045"/>
                    </a:lnTo>
                    <a:lnTo>
                      <a:pt x="496" y="1031"/>
                    </a:lnTo>
                    <a:lnTo>
                      <a:pt x="487" y="1019"/>
                    </a:lnTo>
                    <a:lnTo>
                      <a:pt x="477" y="1007"/>
                    </a:lnTo>
                    <a:lnTo>
                      <a:pt x="465" y="997"/>
                    </a:lnTo>
                    <a:lnTo>
                      <a:pt x="453" y="987"/>
                    </a:lnTo>
                    <a:lnTo>
                      <a:pt x="439" y="980"/>
                    </a:lnTo>
                    <a:lnTo>
                      <a:pt x="426" y="973"/>
                    </a:lnTo>
                    <a:lnTo>
                      <a:pt x="411" y="968"/>
                    </a:lnTo>
                    <a:lnTo>
                      <a:pt x="395" y="963"/>
                    </a:lnTo>
                    <a:lnTo>
                      <a:pt x="379" y="961"/>
                    </a:lnTo>
                    <a:lnTo>
                      <a:pt x="363" y="960"/>
                    </a:lnTo>
                    <a:close/>
                    <a:moveTo>
                      <a:pt x="359" y="0"/>
                    </a:moveTo>
                    <a:lnTo>
                      <a:pt x="337" y="0"/>
                    </a:lnTo>
                    <a:lnTo>
                      <a:pt x="316" y="2"/>
                    </a:lnTo>
                    <a:lnTo>
                      <a:pt x="296" y="4"/>
                    </a:lnTo>
                    <a:lnTo>
                      <a:pt x="278" y="9"/>
                    </a:lnTo>
                    <a:lnTo>
                      <a:pt x="259" y="14"/>
                    </a:lnTo>
                    <a:lnTo>
                      <a:pt x="241" y="19"/>
                    </a:lnTo>
                    <a:lnTo>
                      <a:pt x="223" y="25"/>
                    </a:lnTo>
                    <a:lnTo>
                      <a:pt x="207" y="33"/>
                    </a:lnTo>
                    <a:lnTo>
                      <a:pt x="191" y="40"/>
                    </a:lnTo>
                    <a:lnTo>
                      <a:pt x="176" y="48"/>
                    </a:lnTo>
                    <a:lnTo>
                      <a:pt x="162" y="57"/>
                    </a:lnTo>
                    <a:lnTo>
                      <a:pt x="148" y="66"/>
                    </a:lnTo>
                    <a:lnTo>
                      <a:pt x="135" y="75"/>
                    </a:lnTo>
                    <a:lnTo>
                      <a:pt x="123" y="85"/>
                    </a:lnTo>
                    <a:lnTo>
                      <a:pt x="111" y="95"/>
                    </a:lnTo>
                    <a:lnTo>
                      <a:pt x="100" y="106"/>
                    </a:lnTo>
                    <a:lnTo>
                      <a:pt x="79" y="126"/>
                    </a:lnTo>
                    <a:lnTo>
                      <a:pt x="63" y="146"/>
                    </a:lnTo>
                    <a:lnTo>
                      <a:pt x="47" y="166"/>
                    </a:lnTo>
                    <a:lnTo>
                      <a:pt x="35" y="185"/>
                    </a:lnTo>
                    <a:lnTo>
                      <a:pt x="16" y="215"/>
                    </a:lnTo>
                    <a:lnTo>
                      <a:pt x="6" y="234"/>
                    </a:lnTo>
                    <a:lnTo>
                      <a:pt x="4" y="240"/>
                    </a:lnTo>
                    <a:lnTo>
                      <a:pt x="2" y="247"/>
                    </a:lnTo>
                    <a:lnTo>
                      <a:pt x="1" y="255"/>
                    </a:lnTo>
                    <a:lnTo>
                      <a:pt x="0" y="262"/>
                    </a:lnTo>
                    <a:lnTo>
                      <a:pt x="1" y="269"/>
                    </a:lnTo>
                    <a:lnTo>
                      <a:pt x="1" y="278"/>
                    </a:lnTo>
                    <a:lnTo>
                      <a:pt x="3" y="285"/>
                    </a:lnTo>
                    <a:lnTo>
                      <a:pt x="4" y="293"/>
                    </a:lnTo>
                    <a:lnTo>
                      <a:pt x="7" y="300"/>
                    </a:lnTo>
                    <a:lnTo>
                      <a:pt x="11" y="308"/>
                    </a:lnTo>
                    <a:lnTo>
                      <a:pt x="14" y="315"/>
                    </a:lnTo>
                    <a:lnTo>
                      <a:pt x="18" y="321"/>
                    </a:lnTo>
                    <a:lnTo>
                      <a:pt x="22" y="328"/>
                    </a:lnTo>
                    <a:lnTo>
                      <a:pt x="26" y="334"/>
                    </a:lnTo>
                    <a:lnTo>
                      <a:pt x="31" y="339"/>
                    </a:lnTo>
                    <a:lnTo>
                      <a:pt x="37" y="343"/>
                    </a:lnTo>
                    <a:lnTo>
                      <a:pt x="50" y="351"/>
                    </a:lnTo>
                    <a:lnTo>
                      <a:pt x="63" y="358"/>
                    </a:lnTo>
                    <a:lnTo>
                      <a:pt x="77" y="363"/>
                    </a:lnTo>
                    <a:lnTo>
                      <a:pt x="91" y="368"/>
                    </a:lnTo>
                    <a:lnTo>
                      <a:pt x="105" y="371"/>
                    </a:lnTo>
                    <a:lnTo>
                      <a:pt x="121" y="373"/>
                    </a:lnTo>
                    <a:lnTo>
                      <a:pt x="136" y="373"/>
                    </a:lnTo>
                    <a:lnTo>
                      <a:pt x="150" y="373"/>
                    </a:lnTo>
                    <a:lnTo>
                      <a:pt x="165" y="371"/>
                    </a:lnTo>
                    <a:lnTo>
                      <a:pt x="180" y="369"/>
                    </a:lnTo>
                    <a:lnTo>
                      <a:pt x="193" y="364"/>
                    </a:lnTo>
                    <a:lnTo>
                      <a:pt x="207" y="359"/>
                    </a:lnTo>
                    <a:lnTo>
                      <a:pt x="219" y="353"/>
                    </a:lnTo>
                    <a:lnTo>
                      <a:pt x="231" y="344"/>
                    </a:lnTo>
                    <a:lnTo>
                      <a:pt x="241" y="334"/>
                    </a:lnTo>
                    <a:lnTo>
                      <a:pt x="250" y="323"/>
                    </a:lnTo>
                    <a:lnTo>
                      <a:pt x="259" y="312"/>
                    </a:lnTo>
                    <a:lnTo>
                      <a:pt x="269" y="302"/>
                    </a:lnTo>
                    <a:lnTo>
                      <a:pt x="281" y="290"/>
                    </a:lnTo>
                    <a:lnTo>
                      <a:pt x="293" y="281"/>
                    </a:lnTo>
                    <a:lnTo>
                      <a:pt x="300" y="275"/>
                    </a:lnTo>
                    <a:lnTo>
                      <a:pt x="308" y="271"/>
                    </a:lnTo>
                    <a:lnTo>
                      <a:pt x="315" y="268"/>
                    </a:lnTo>
                    <a:lnTo>
                      <a:pt x="323" y="265"/>
                    </a:lnTo>
                    <a:lnTo>
                      <a:pt x="333" y="262"/>
                    </a:lnTo>
                    <a:lnTo>
                      <a:pt x="342" y="261"/>
                    </a:lnTo>
                    <a:lnTo>
                      <a:pt x="352" y="259"/>
                    </a:lnTo>
                    <a:lnTo>
                      <a:pt x="363" y="259"/>
                    </a:lnTo>
                    <a:lnTo>
                      <a:pt x="376" y="260"/>
                    </a:lnTo>
                    <a:lnTo>
                      <a:pt x="387" y="261"/>
                    </a:lnTo>
                    <a:lnTo>
                      <a:pt x="399" y="264"/>
                    </a:lnTo>
                    <a:lnTo>
                      <a:pt x="411" y="268"/>
                    </a:lnTo>
                    <a:lnTo>
                      <a:pt x="421" y="273"/>
                    </a:lnTo>
                    <a:lnTo>
                      <a:pt x="432" y="279"/>
                    </a:lnTo>
                    <a:lnTo>
                      <a:pt x="442" y="286"/>
                    </a:lnTo>
                    <a:lnTo>
                      <a:pt x="451" y="294"/>
                    </a:lnTo>
                    <a:lnTo>
                      <a:pt x="460" y="303"/>
                    </a:lnTo>
                    <a:lnTo>
                      <a:pt x="467" y="312"/>
                    </a:lnTo>
                    <a:lnTo>
                      <a:pt x="473" y="322"/>
                    </a:lnTo>
                    <a:lnTo>
                      <a:pt x="479" y="334"/>
                    </a:lnTo>
                    <a:lnTo>
                      <a:pt x="484" y="346"/>
                    </a:lnTo>
                    <a:lnTo>
                      <a:pt x="487" y="359"/>
                    </a:lnTo>
                    <a:lnTo>
                      <a:pt x="489" y="371"/>
                    </a:lnTo>
                    <a:lnTo>
                      <a:pt x="489" y="386"/>
                    </a:lnTo>
                    <a:lnTo>
                      <a:pt x="489" y="394"/>
                    </a:lnTo>
                    <a:lnTo>
                      <a:pt x="488" y="403"/>
                    </a:lnTo>
                    <a:lnTo>
                      <a:pt x="487" y="410"/>
                    </a:lnTo>
                    <a:lnTo>
                      <a:pt x="485" y="418"/>
                    </a:lnTo>
                    <a:lnTo>
                      <a:pt x="480" y="432"/>
                    </a:lnTo>
                    <a:lnTo>
                      <a:pt x="473" y="445"/>
                    </a:lnTo>
                    <a:lnTo>
                      <a:pt x="465" y="458"/>
                    </a:lnTo>
                    <a:lnTo>
                      <a:pt x="456" y="469"/>
                    </a:lnTo>
                    <a:lnTo>
                      <a:pt x="445" y="481"/>
                    </a:lnTo>
                    <a:lnTo>
                      <a:pt x="434" y="491"/>
                    </a:lnTo>
                    <a:lnTo>
                      <a:pt x="410" y="510"/>
                    </a:lnTo>
                    <a:lnTo>
                      <a:pt x="385" y="528"/>
                    </a:lnTo>
                    <a:lnTo>
                      <a:pt x="361" y="544"/>
                    </a:lnTo>
                    <a:lnTo>
                      <a:pt x="341" y="562"/>
                    </a:lnTo>
                    <a:lnTo>
                      <a:pt x="323" y="580"/>
                    </a:lnTo>
                    <a:lnTo>
                      <a:pt x="308" y="599"/>
                    </a:lnTo>
                    <a:lnTo>
                      <a:pt x="300" y="608"/>
                    </a:lnTo>
                    <a:lnTo>
                      <a:pt x="293" y="618"/>
                    </a:lnTo>
                    <a:lnTo>
                      <a:pt x="287" y="629"/>
                    </a:lnTo>
                    <a:lnTo>
                      <a:pt x="281" y="639"/>
                    </a:lnTo>
                    <a:lnTo>
                      <a:pt x="275" y="651"/>
                    </a:lnTo>
                    <a:lnTo>
                      <a:pt x="271" y="663"/>
                    </a:lnTo>
                    <a:lnTo>
                      <a:pt x="267" y="676"/>
                    </a:lnTo>
                    <a:lnTo>
                      <a:pt x="263" y="688"/>
                    </a:lnTo>
                    <a:lnTo>
                      <a:pt x="261" y="702"/>
                    </a:lnTo>
                    <a:lnTo>
                      <a:pt x="259" y="716"/>
                    </a:lnTo>
                    <a:lnTo>
                      <a:pt x="258" y="732"/>
                    </a:lnTo>
                    <a:lnTo>
                      <a:pt x="257" y="748"/>
                    </a:lnTo>
                    <a:lnTo>
                      <a:pt x="258" y="764"/>
                    </a:lnTo>
                    <a:lnTo>
                      <a:pt x="261" y="781"/>
                    </a:lnTo>
                    <a:lnTo>
                      <a:pt x="265" y="797"/>
                    </a:lnTo>
                    <a:lnTo>
                      <a:pt x="270" y="811"/>
                    </a:lnTo>
                    <a:lnTo>
                      <a:pt x="278" y="825"/>
                    </a:lnTo>
                    <a:lnTo>
                      <a:pt x="286" y="838"/>
                    </a:lnTo>
                    <a:lnTo>
                      <a:pt x="295" y="851"/>
                    </a:lnTo>
                    <a:lnTo>
                      <a:pt x="305" y="861"/>
                    </a:lnTo>
                    <a:lnTo>
                      <a:pt x="316" y="872"/>
                    </a:lnTo>
                    <a:lnTo>
                      <a:pt x="328" y="881"/>
                    </a:lnTo>
                    <a:lnTo>
                      <a:pt x="339" y="888"/>
                    </a:lnTo>
                    <a:lnTo>
                      <a:pt x="352" y="895"/>
                    </a:lnTo>
                    <a:lnTo>
                      <a:pt x="364" y="900"/>
                    </a:lnTo>
                    <a:lnTo>
                      <a:pt x="377" y="903"/>
                    </a:lnTo>
                    <a:lnTo>
                      <a:pt x="389" y="905"/>
                    </a:lnTo>
                    <a:lnTo>
                      <a:pt x="402" y="906"/>
                    </a:lnTo>
                    <a:lnTo>
                      <a:pt x="411" y="905"/>
                    </a:lnTo>
                    <a:lnTo>
                      <a:pt x="419" y="904"/>
                    </a:lnTo>
                    <a:lnTo>
                      <a:pt x="428" y="902"/>
                    </a:lnTo>
                    <a:lnTo>
                      <a:pt x="435" y="900"/>
                    </a:lnTo>
                    <a:lnTo>
                      <a:pt x="442" y="896"/>
                    </a:lnTo>
                    <a:lnTo>
                      <a:pt x="450" y="893"/>
                    </a:lnTo>
                    <a:lnTo>
                      <a:pt x="456" y="887"/>
                    </a:lnTo>
                    <a:lnTo>
                      <a:pt x="462" y="882"/>
                    </a:lnTo>
                    <a:lnTo>
                      <a:pt x="468" y="877"/>
                    </a:lnTo>
                    <a:lnTo>
                      <a:pt x="472" y="871"/>
                    </a:lnTo>
                    <a:lnTo>
                      <a:pt x="478" y="863"/>
                    </a:lnTo>
                    <a:lnTo>
                      <a:pt x="481" y="856"/>
                    </a:lnTo>
                    <a:lnTo>
                      <a:pt x="484" y="848"/>
                    </a:lnTo>
                    <a:lnTo>
                      <a:pt x="487" y="839"/>
                    </a:lnTo>
                    <a:lnTo>
                      <a:pt x="488" y="831"/>
                    </a:lnTo>
                    <a:lnTo>
                      <a:pt x="489" y="822"/>
                    </a:lnTo>
                    <a:lnTo>
                      <a:pt x="490" y="812"/>
                    </a:lnTo>
                    <a:lnTo>
                      <a:pt x="492" y="804"/>
                    </a:lnTo>
                    <a:lnTo>
                      <a:pt x="494" y="797"/>
                    </a:lnTo>
                    <a:lnTo>
                      <a:pt x="496" y="788"/>
                    </a:lnTo>
                    <a:lnTo>
                      <a:pt x="504" y="774"/>
                    </a:lnTo>
                    <a:lnTo>
                      <a:pt x="512" y="761"/>
                    </a:lnTo>
                    <a:lnTo>
                      <a:pt x="521" y="749"/>
                    </a:lnTo>
                    <a:lnTo>
                      <a:pt x="532" y="737"/>
                    </a:lnTo>
                    <a:lnTo>
                      <a:pt x="543" y="728"/>
                    </a:lnTo>
                    <a:lnTo>
                      <a:pt x="555" y="720"/>
                    </a:lnTo>
                    <a:lnTo>
                      <a:pt x="578" y="704"/>
                    </a:lnTo>
                    <a:lnTo>
                      <a:pt x="603" y="685"/>
                    </a:lnTo>
                    <a:lnTo>
                      <a:pt x="616" y="676"/>
                    </a:lnTo>
                    <a:lnTo>
                      <a:pt x="629" y="664"/>
                    </a:lnTo>
                    <a:lnTo>
                      <a:pt x="640" y="652"/>
                    </a:lnTo>
                    <a:lnTo>
                      <a:pt x="652" y="639"/>
                    </a:lnTo>
                    <a:lnTo>
                      <a:pt x="668" y="619"/>
                    </a:lnTo>
                    <a:lnTo>
                      <a:pt x="685" y="597"/>
                    </a:lnTo>
                    <a:lnTo>
                      <a:pt x="693" y="584"/>
                    </a:lnTo>
                    <a:lnTo>
                      <a:pt x="701" y="570"/>
                    </a:lnTo>
                    <a:lnTo>
                      <a:pt x="709" y="556"/>
                    </a:lnTo>
                    <a:lnTo>
                      <a:pt x="716" y="541"/>
                    </a:lnTo>
                    <a:lnTo>
                      <a:pt x="723" y="526"/>
                    </a:lnTo>
                    <a:lnTo>
                      <a:pt x="729" y="509"/>
                    </a:lnTo>
                    <a:lnTo>
                      <a:pt x="734" y="491"/>
                    </a:lnTo>
                    <a:lnTo>
                      <a:pt x="739" y="473"/>
                    </a:lnTo>
                    <a:lnTo>
                      <a:pt x="744" y="453"/>
                    </a:lnTo>
                    <a:lnTo>
                      <a:pt x="746" y="431"/>
                    </a:lnTo>
                    <a:lnTo>
                      <a:pt x="748" y="409"/>
                    </a:lnTo>
                    <a:lnTo>
                      <a:pt x="749" y="386"/>
                    </a:lnTo>
                    <a:lnTo>
                      <a:pt x="748" y="365"/>
                    </a:lnTo>
                    <a:lnTo>
                      <a:pt x="747" y="346"/>
                    </a:lnTo>
                    <a:lnTo>
                      <a:pt x="744" y="327"/>
                    </a:lnTo>
                    <a:lnTo>
                      <a:pt x="740" y="308"/>
                    </a:lnTo>
                    <a:lnTo>
                      <a:pt x="736" y="289"/>
                    </a:lnTo>
                    <a:lnTo>
                      <a:pt x="731" y="270"/>
                    </a:lnTo>
                    <a:lnTo>
                      <a:pt x="725" y="253"/>
                    </a:lnTo>
                    <a:lnTo>
                      <a:pt x="718" y="235"/>
                    </a:lnTo>
                    <a:lnTo>
                      <a:pt x="710" y="217"/>
                    </a:lnTo>
                    <a:lnTo>
                      <a:pt x="702" y="200"/>
                    </a:lnTo>
                    <a:lnTo>
                      <a:pt x="692" y="185"/>
                    </a:lnTo>
                    <a:lnTo>
                      <a:pt x="682" y="169"/>
                    </a:lnTo>
                    <a:lnTo>
                      <a:pt x="672" y="154"/>
                    </a:lnTo>
                    <a:lnTo>
                      <a:pt x="660" y="140"/>
                    </a:lnTo>
                    <a:lnTo>
                      <a:pt x="648" y="125"/>
                    </a:lnTo>
                    <a:lnTo>
                      <a:pt x="635" y="112"/>
                    </a:lnTo>
                    <a:lnTo>
                      <a:pt x="622" y="99"/>
                    </a:lnTo>
                    <a:lnTo>
                      <a:pt x="607" y="88"/>
                    </a:lnTo>
                    <a:lnTo>
                      <a:pt x="592" y="76"/>
                    </a:lnTo>
                    <a:lnTo>
                      <a:pt x="578" y="65"/>
                    </a:lnTo>
                    <a:lnTo>
                      <a:pt x="562" y="56"/>
                    </a:lnTo>
                    <a:lnTo>
                      <a:pt x="545" y="46"/>
                    </a:lnTo>
                    <a:lnTo>
                      <a:pt x="529" y="38"/>
                    </a:lnTo>
                    <a:lnTo>
                      <a:pt x="511" y="29"/>
                    </a:lnTo>
                    <a:lnTo>
                      <a:pt x="493" y="23"/>
                    </a:lnTo>
                    <a:lnTo>
                      <a:pt x="476" y="17"/>
                    </a:lnTo>
                    <a:lnTo>
                      <a:pt x="457" y="12"/>
                    </a:lnTo>
                    <a:lnTo>
                      <a:pt x="438" y="8"/>
                    </a:lnTo>
                    <a:lnTo>
                      <a:pt x="418" y="4"/>
                    </a:lnTo>
                    <a:lnTo>
                      <a:pt x="398" y="2"/>
                    </a:lnTo>
                    <a:lnTo>
                      <a:pt x="379" y="0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rgbClr val="7A69A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38" name="Freeform 170"/>
              <p:cNvSpPr>
                <a:spLocks noEditPoints="1"/>
              </p:cNvSpPr>
              <p:nvPr/>
            </p:nvSpPr>
            <p:spPr bwMode="auto">
              <a:xfrm>
                <a:off x="2165" y="1504"/>
                <a:ext cx="253" cy="253"/>
              </a:xfrm>
              <a:custGeom>
                <a:avLst/>
                <a:gdLst/>
                <a:ahLst/>
                <a:cxnLst>
                  <a:cxn ang="0">
                    <a:pos x="380" y="17"/>
                  </a:cxn>
                  <a:cxn ang="0">
                    <a:pos x="244" y="74"/>
                  </a:cxn>
                  <a:cxn ang="0">
                    <a:pos x="131" y="167"/>
                  </a:cxn>
                  <a:cxn ang="0">
                    <a:pos x="50" y="288"/>
                  </a:cxn>
                  <a:cxn ang="0">
                    <a:pos x="6" y="430"/>
                  </a:cxn>
                  <a:cxn ang="0">
                    <a:pos x="6" y="585"/>
                  </a:cxn>
                  <a:cxn ang="0">
                    <a:pos x="50" y="727"/>
                  </a:cxn>
                  <a:cxn ang="0">
                    <a:pos x="131" y="848"/>
                  </a:cxn>
                  <a:cxn ang="0">
                    <a:pos x="244" y="941"/>
                  </a:cxn>
                  <a:cxn ang="0">
                    <a:pos x="380" y="998"/>
                  </a:cxn>
                  <a:cxn ang="0">
                    <a:pos x="532" y="1013"/>
                  </a:cxn>
                  <a:cxn ang="0">
                    <a:pos x="681" y="983"/>
                  </a:cxn>
                  <a:cxn ang="0">
                    <a:pos x="810" y="913"/>
                  </a:cxn>
                  <a:cxn ang="0">
                    <a:pos x="913" y="810"/>
                  </a:cxn>
                  <a:cxn ang="0">
                    <a:pos x="983" y="682"/>
                  </a:cxn>
                  <a:cxn ang="0">
                    <a:pos x="1013" y="534"/>
                  </a:cxn>
                  <a:cxn ang="0">
                    <a:pos x="997" y="381"/>
                  </a:cxn>
                  <a:cxn ang="0">
                    <a:pos x="940" y="244"/>
                  </a:cxn>
                  <a:cxn ang="0">
                    <a:pos x="847" y="133"/>
                  </a:cxn>
                  <a:cxn ang="0">
                    <a:pos x="726" y="50"/>
                  </a:cxn>
                  <a:cxn ang="0">
                    <a:pos x="583" y="6"/>
                  </a:cxn>
                  <a:cxn ang="0">
                    <a:pos x="478" y="909"/>
                  </a:cxn>
                  <a:cxn ang="0">
                    <a:pos x="427" y="882"/>
                  </a:cxn>
                  <a:cxn ang="0">
                    <a:pos x="400" y="830"/>
                  </a:cxn>
                  <a:cxn ang="0">
                    <a:pos x="405" y="771"/>
                  </a:cxn>
                  <a:cxn ang="0">
                    <a:pos x="443" y="726"/>
                  </a:cxn>
                  <a:cxn ang="0">
                    <a:pos x="499" y="708"/>
                  </a:cxn>
                  <a:cxn ang="0">
                    <a:pos x="556" y="726"/>
                  </a:cxn>
                  <a:cxn ang="0">
                    <a:pos x="593" y="771"/>
                  </a:cxn>
                  <a:cxn ang="0">
                    <a:pos x="599" y="830"/>
                  </a:cxn>
                  <a:cxn ang="0">
                    <a:pos x="571" y="882"/>
                  </a:cxn>
                  <a:cxn ang="0">
                    <a:pos x="520" y="909"/>
                  </a:cxn>
                  <a:cxn ang="0">
                    <a:pos x="658" y="529"/>
                  </a:cxn>
                  <a:cxn ang="0">
                    <a:pos x="599" y="575"/>
                  </a:cxn>
                  <a:cxn ang="0">
                    <a:pos x="577" y="632"/>
                  </a:cxn>
                  <a:cxn ang="0">
                    <a:pos x="534" y="673"/>
                  </a:cxn>
                  <a:cxn ang="0">
                    <a:pos x="484" y="663"/>
                  </a:cxn>
                  <a:cxn ang="0">
                    <a:pos x="446" y="623"/>
                  </a:cxn>
                  <a:cxn ang="0">
                    <a:pos x="433" y="564"/>
                  </a:cxn>
                  <a:cxn ang="0">
                    <a:pos x="455" y="492"/>
                  </a:cxn>
                  <a:cxn ang="0">
                    <a:pos x="551" y="406"/>
                  </a:cxn>
                  <a:cxn ang="0">
                    <a:pos x="578" y="357"/>
                  </a:cxn>
                  <a:cxn ang="0">
                    <a:pos x="569" y="307"/>
                  </a:cxn>
                  <a:cxn ang="0">
                    <a:pos x="537" y="275"/>
                  </a:cxn>
                  <a:cxn ang="0">
                    <a:pos x="486" y="267"/>
                  </a:cxn>
                  <a:cxn ang="0">
                    <a:pos x="434" y="300"/>
                  </a:cxn>
                  <a:cxn ang="0">
                    <a:pos x="393" y="333"/>
                  </a:cxn>
                  <a:cxn ang="0">
                    <a:pos x="337" y="337"/>
                  </a:cxn>
                  <a:cxn ang="0">
                    <a:pos x="287" y="313"/>
                  </a:cxn>
                  <a:cxn ang="0">
                    <a:pos x="272" y="259"/>
                  </a:cxn>
                  <a:cxn ang="0">
                    <a:pos x="321" y="183"/>
                  </a:cxn>
                  <a:cxn ang="0">
                    <a:pos x="411" y="119"/>
                  </a:cxn>
                  <a:cxn ang="0">
                    <a:pos x="483" y="103"/>
                  </a:cxn>
                  <a:cxn ang="0">
                    <a:pos x="558" y="111"/>
                  </a:cxn>
                  <a:cxn ang="0">
                    <a:pos x="624" y="138"/>
                  </a:cxn>
                  <a:cxn ang="0">
                    <a:pos x="678" y="183"/>
                  </a:cxn>
                  <a:cxn ang="0">
                    <a:pos x="718" y="240"/>
                  </a:cxn>
                  <a:cxn ang="0">
                    <a:pos x="740" y="309"/>
                  </a:cxn>
                  <a:cxn ang="0">
                    <a:pos x="739" y="388"/>
                  </a:cxn>
                  <a:cxn ang="0">
                    <a:pos x="713" y="463"/>
                  </a:cxn>
                </a:cxnLst>
                <a:rect l="0" t="0" r="r" b="b"/>
                <a:pathLst>
                  <a:path w="1014" h="1015">
                    <a:moveTo>
                      <a:pt x="506" y="0"/>
                    </a:moveTo>
                    <a:lnTo>
                      <a:pt x="480" y="1"/>
                    </a:lnTo>
                    <a:lnTo>
                      <a:pt x="455" y="3"/>
                    </a:lnTo>
                    <a:lnTo>
                      <a:pt x="429" y="6"/>
                    </a:lnTo>
                    <a:lnTo>
                      <a:pt x="404" y="11"/>
                    </a:lnTo>
                    <a:lnTo>
                      <a:pt x="380" y="17"/>
                    </a:lnTo>
                    <a:lnTo>
                      <a:pt x="356" y="23"/>
                    </a:lnTo>
                    <a:lnTo>
                      <a:pt x="332" y="32"/>
                    </a:lnTo>
                    <a:lnTo>
                      <a:pt x="309" y="40"/>
                    </a:lnTo>
                    <a:lnTo>
                      <a:pt x="287" y="50"/>
                    </a:lnTo>
                    <a:lnTo>
                      <a:pt x="265" y="62"/>
                    </a:lnTo>
                    <a:lnTo>
                      <a:pt x="244" y="74"/>
                    </a:lnTo>
                    <a:lnTo>
                      <a:pt x="223" y="87"/>
                    </a:lnTo>
                    <a:lnTo>
                      <a:pt x="203" y="101"/>
                    </a:lnTo>
                    <a:lnTo>
                      <a:pt x="184" y="116"/>
                    </a:lnTo>
                    <a:lnTo>
                      <a:pt x="165" y="133"/>
                    </a:lnTo>
                    <a:lnTo>
                      <a:pt x="149" y="149"/>
                    </a:lnTo>
                    <a:lnTo>
                      <a:pt x="131" y="167"/>
                    </a:lnTo>
                    <a:lnTo>
                      <a:pt x="115" y="185"/>
                    </a:lnTo>
                    <a:lnTo>
                      <a:pt x="101" y="205"/>
                    </a:lnTo>
                    <a:lnTo>
                      <a:pt x="86" y="224"/>
                    </a:lnTo>
                    <a:lnTo>
                      <a:pt x="73" y="244"/>
                    </a:lnTo>
                    <a:lnTo>
                      <a:pt x="61" y="266"/>
                    </a:lnTo>
                    <a:lnTo>
                      <a:pt x="50" y="288"/>
                    </a:lnTo>
                    <a:lnTo>
                      <a:pt x="39" y="310"/>
                    </a:lnTo>
                    <a:lnTo>
                      <a:pt x="31" y="333"/>
                    </a:lnTo>
                    <a:lnTo>
                      <a:pt x="23" y="357"/>
                    </a:lnTo>
                    <a:lnTo>
                      <a:pt x="15" y="381"/>
                    </a:lnTo>
                    <a:lnTo>
                      <a:pt x="10" y="406"/>
                    </a:lnTo>
                    <a:lnTo>
                      <a:pt x="6" y="430"/>
                    </a:lnTo>
                    <a:lnTo>
                      <a:pt x="3" y="456"/>
                    </a:lnTo>
                    <a:lnTo>
                      <a:pt x="1" y="481"/>
                    </a:lnTo>
                    <a:lnTo>
                      <a:pt x="0" y="508"/>
                    </a:lnTo>
                    <a:lnTo>
                      <a:pt x="1" y="534"/>
                    </a:lnTo>
                    <a:lnTo>
                      <a:pt x="3" y="559"/>
                    </a:lnTo>
                    <a:lnTo>
                      <a:pt x="6" y="585"/>
                    </a:lnTo>
                    <a:lnTo>
                      <a:pt x="10" y="610"/>
                    </a:lnTo>
                    <a:lnTo>
                      <a:pt x="15" y="634"/>
                    </a:lnTo>
                    <a:lnTo>
                      <a:pt x="23" y="658"/>
                    </a:lnTo>
                    <a:lnTo>
                      <a:pt x="31" y="682"/>
                    </a:lnTo>
                    <a:lnTo>
                      <a:pt x="39" y="705"/>
                    </a:lnTo>
                    <a:lnTo>
                      <a:pt x="50" y="727"/>
                    </a:lnTo>
                    <a:lnTo>
                      <a:pt x="61" y="749"/>
                    </a:lnTo>
                    <a:lnTo>
                      <a:pt x="73" y="771"/>
                    </a:lnTo>
                    <a:lnTo>
                      <a:pt x="86" y="790"/>
                    </a:lnTo>
                    <a:lnTo>
                      <a:pt x="101" y="810"/>
                    </a:lnTo>
                    <a:lnTo>
                      <a:pt x="115" y="830"/>
                    </a:lnTo>
                    <a:lnTo>
                      <a:pt x="131" y="848"/>
                    </a:lnTo>
                    <a:lnTo>
                      <a:pt x="149" y="865"/>
                    </a:lnTo>
                    <a:lnTo>
                      <a:pt x="165" y="882"/>
                    </a:lnTo>
                    <a:lnTo>
                      <a:pt x="184" y="899"/>
                    </a:lnTo>
                    <a:lnTo>
                      <a:pt x="203" y="913"/>
                    </a:lnTo>
                    <a:lnTo>
                      <a:pt x="223" y="928"/>
                    </a:lnTo>
                    <a:lnTo>
                      <a:pt x="244" y="941"/>
                    </a:lnTo>
                    <a:lnTo>
                      <a:pt x="265" y="953"/>
                    </a:lnTo>
                    <a:lnTo>
                      <a:pt x="287" y="964"/>
                    </a:lnTo>
                    <a:lnTo>
                      <a:pt x="309" y="975"/>
                    </a:lnTo>
                    <a:lnTo>
                      <a:pt x="332" y="983"/>
                    </a:lnTo>
                    <a:lnTo>
                      <a:pt x="356" y="992"/>
                    </a:lnTo>
                    <a:lnTo>
                      <a:pt x="380" y="998"/>
                    </a:lnTo>
                    <a:lnTo>
                      <a:pt x="404" y="1004"/>
                    </a:lnTo>
                    <a:lnTo>
                      <a:pt x="429" y="1008"/>
                    </a:lnTo>
                    <a:lnTo>
                      <a:pt x="455" y="1011"/>
                    </a:lnTo>
                    <a:lnTo>
                      <a:pt x="480" y="1013"/>
                    </a:lnTo>
                    <a:lnTo>
                      <a:pt x="506" y="1015"/>
                    </a:lnTo>
                    <a:lnTo>
                      <a:pt x="532" y="1013"/>
                    </a:lnTo>
                    <a:lnTo>
                      <a:pt x="558" y="1011"/>
                    </a:lnTo>
                    <a:lnTo>
                      <a:pt x="583" y="1008"/>
                    </a:lnTo>
                    <a:lnTo>
                      <a:pt x="608" y="1004"/>
                    </a:lnTo>
                    <a:lnTo>
                      <a:pt x="633" y="998"/>
                    </a:lnTo>
                    <a:lnTo>
                      <a:pt x="657" y="992"/>
                    </a:lnTo>
                    <a:lnTo>
                      <a:pt x="681" y="983"/>
                    </a:lnTo>
                    <a:lnTo>
                      <a:pt x="704" y="975"/>
                    </a:lnTo>
                    <a:lnTo>
                      <a:pt x="726" y="964"/>
                    </a:lnTo>
                    <a:lnTo>
                      <a:pt x="748" y="953"/>
                    </a:lnTo>
                    <a:lnTo>
                      <a:pt x="769" y="941"/>
                    </a:lnTo>
                    <a:lnTo>
                      <a:pt x="790" y="928"/>
                    </a:lnTo>
                    <a:lnTo>
                      <a:pt x="810" y="913"/>
                    </a:lnTo>
                    <a:lnTo>
                      <a:pt x="829" y="899"/>
                    </a:lnTo>
                    <a:lnTo>
                      <a:pt x="847" y="882"/>
                    </a:lnTo>
                    <a:lnTo>
                      <a:pt x="865" y="865"/>
                    </a:lnTo>
                    <a:lnTo>
                      <a:pt x="882" y="848"/>
                    </a:lnTo>
                    <a:lnTo>
                      <a:pt x="898" y="830"/>
                    </a:lnTo>
                    <a:lnTo>
                      <a:pt x="913" y="810"/>
                    </a:lnTo>
                    <a:lnTo>
                      <a:pt x="927" y="790"/>
                    </a:lnTo>
                    <a:lnTo>
                      <a:pt x="940" y="771"/>
                    </a:lnTo>
                    <a:lnTo>
                      <a:pt x="952" y="749"/>
                    </a:lnTo>
                    <a:lnTo>
                      <a:pt x="964" y="727"/>
                    </a:lnTo>
                    <a:lnTo>
                      <a:pt x="973" y="705"/>
                    </a:lnTo>
                    <a:lnTo>
                      <a:pt x="983" y="682"/>
                    </a:lnTo>
                    <a:lnTo>
                      <a:pt x="991" y="658"/>
                    </a:lnTo>
                    <a:lnTo>
                      <a:pt x="997" y="634"/>
                    </a:lnTo>
                    <a:lnTo>
                      <a:pt x="1004" y="610"/>
                    </a:lnTo>
                    <a:lnTo>
                      <a:pt x="1008" y="585"/>
                    </a:lnTo>
                    <a:lnTo>
                      <a:pt x="1011" y="559"/>
                    </a:lnTo>
                    <a:lnTo>
                      <a:pt x="1013" y="534"/>
                    </a:lnTo>
                    <a:lnTo>
                      <a:pt x="1014" y="508"/>
                    </a:lnTo>
                    <a:lnTo>
                      <a:pt x="1013" y="481"/>
                    </a:lnTo>
                    <a:lnTo>
                      <a:pt x="1011" y="456"/>
                    </a:lnTo>
                    <a:lnTo>
                      <a:pt x="1008" y="430"/>
                    </a:lnTo>
                    <a:lnTo>
                      <a:pt x="1004" y="406"/>
                    </a:lnTo>
                    <a:lnTo>
                      <a:pt x="997" y="381"/>
                    </a:lnTo>
                    <a:lnTo>
                      <a:pt x="991" y="357"/>
                    </a:lnTo>
                    <a:lnTo>
                      <a:pt x="983" y="333"/>
                    </a:lnTo>
                    <a:lnTo>
                      <a:pt x="973" y="310"/>
                    </a:lnTo>
                    <a:lnTo>
                      <a:pt x="964" y="288"/>
                    </a:lnTo>
                    <a:lnTo>
                      <a:pt x="952" y="266"/>
                    </a:lnTo>
                    <a:lnTo>
                      <a:pt x="940" y="244"/>
                    </a:lnTo>
                    <a:lnTo>
                      <a:pt x="927" y="224"/>
                    </a:lnTo>
                    <a:lnTo>
                      <a:pt x="913" y="205"/>
                    </a:lnTo>
                    <a:lnTo>
                      <a:pt x="898" y="185"/>
                    </a:lnTo>
                    <a:lnTo>
                      <a:pt x="882" y="167"/>
                    </a:lnTo>
                    <a:lnTo>
                      <a:pt x="865" y="149"/>
                    </a:lnTo>
                    <a:lnTo>
                      <a:pt x="847" y="133"/>
                    </a:lnTo>
                    <a:lnTo>
                      <a:pt x="829" y="116"/>
                    </a:lnTo>
                    <a:lnTo>
                      <a:pt x="810" y="101"/>
                    </a:lnTo>
                    <a:lnTo>
                      <a:pt x="790" y="87"/>
                    </a:lnTo>
                    <a:lnTo>
                      <a:pt x="769" y="74"/>
                    </a:lnTo>
                    <a:lnTo>
                      <a:pt x="748" y="62"/>
                    </a:lnTo>
                    <a:lnTo>
                      <a:pt x="726" y="50"/>
                    </a:lnTo>
                    <a:lnTo>
                      <a:pt x="704" y="40"/>
                    </a:lnTo>
                    <a:lnTo>
                      <a:pt x="681" y="32"/>
                    </a:lnTo>
                    <a:lnTo>
                      <a:pt x="657" y="23"/>
                    </a:lnTo>
                    <a:lnTo>
                      <a:pt x="633" y="17"/>
                    </a:lnTo>
                    <a:lnTo>
                      <a:pt x="608" y="11"/>
                    </a:lnTo>
                    <a:lnTo>
                      <a:pt x="583" y="6"/>
                    </a:lnTo>
                    <a:lnTo>
                      <a:pt x="558" y="3"/>
                    </a:lnTo>
                    <a:lnTo>
                      <a:pt x="532" y="1"/>
                    </a:lnTo>
                    <a:lnTo>
                      <a:pt x="506" y="0"/>
                    </a:lnTo>
                    <a:close/>
                    <a:moveTo>
                      <a:pt x="499" y="911"/>
                    </a:moveTo>
                    <a:lnTo>
                      <a:pt x="489" y="911"/>
                    </a:lnTo>
                    <a:lnTo>
                      <a:pt x="478" y="909"/>
                    </a:lnTo>
                    <a:lnTo>
                      <a:pt x="469" y="907"/>
                    </a:lnTo>
                    <a:lnTo>
                      <a:pt x="459" y="904"/>
                    </a:lnTo>
                    <a:lnTo>
                      <a:pt x="451" y="899"/>
                    </a:lnTo>
                    <a:lnTo>
                      <a:pt x="443" y="895"/>
                    </a:lnTo>
                    <a:lnTo>
                      <a:pt x="434" y="888"/>
                    </a:lnTo>
                    <a:lnTo>
                      <a:pt x="427" y="882"/>
                    </a:lnTo>
                    <a:lnTo>
                      <a:pt x="421" y="875"/>
                    </a:lnTo>
                    <a:lnTo>
                      <a:pt x="415" y="867"/>
                    </a:lnTo>
                    <a:lnTo>
                      <a:pt x="409" y="858"/>
                    </a:lnTo>
                    <a:lnTo>
                      <a:pt x="405" y="850"/>
                    </a:lnTo>
                    <a:lnTo>
                      <a:pt x="402" y="840"/>
                    </a:lnTo>
                    <a:lnTo>
                      <a:pt x="400" y="830"/>
                    </a:lnTo>
                    <a:lnTo>
                      <a:pt x="398" y="821"/>
                    </a:lnTo>
                    <a:lnTo>
                      <a:pt x="398" y="810"/>
                    </a:lnTo>
                    <a:lnTo>
                      <a:pt x="398" y="800"/>
                    </a:lnTo>
                    <a:lnTo>
                      <a:pt x="400" y="789"/>
                    </a:lnTo>
                    <a:lnTo>
                      <a:pt x="402" y="780"/>
                    </a:lnTo>
                    <a:lnTo>
                      <a:pt x="405" y="771"/>
                    </a:lnTo>
                    <a:lnTo>
                      <a:pt x="409" y="761"/>
                    </a:lnTo>
                    <a:lnTo>
                      <a:pt x="415" y="753"/>
                    </a:lnTo>
                    <a:lnTo>
                      <a:pt x="421" y="746"/>
                    </a:lnTo>
                    <a:lnTo>
                      <a:pt x="427" y="738"/>
                    </a:lnTo>
                    <a:lnTo>
                      <a:pt x="434" y="731"/>
                    </a:lnTo>
                    <a:lnTo>
                      <a:pt x="443" y="726"/>
                    </a:lnTo>
                    <a:lnTo>
                      <a:pt x="451" y="721"/>
                    </a:lnTo>
                    <a:lnTo>
                      <a:pt x="459" y="716"/>
                    </a:lnTo>
                    <a:lnTo>
                      <a:pt x="469" y="712"/>
                    </a:lnTo>
                    <a:lnTo>
                      <a:pt x="478" y="710"/>
                    </a:lnTo>
                    <a:lnTo>
                      <a:pt x="489" y="709"/>
                    </a:lnTo>
                    <a:lnTo>
                      <a:pt x="499" y="708"/>
                    </a:lnTo>
                    <a:lnTo>
                      <a:pt x="509" y="709"/>
                    </a:lnTo>
                    <a:lnTo>
                      <a:pt x="520" y="710"/>
                    </a:lnTo>
                    <a:lnTo>
                      <a:pt x="529" y="712"/>
                    </a:lnTo>
                    <a:lnTo>
                      <a:pt x="539" y="716"/>
                    </a:lnTo>
                    <a:lnTo>
                      <a:pt x="548" y="721"/>
                    </a:lnTo>
                    <a:lnTo>
                      <a:pt x="556" y="726"/>
                    </a:lnTo>
                    <a:lnTo>
                      <a:pt x="564" y="731"/>
                    </a:lnTo>
                    <a:lnTo>
                      <a:pt x="571" y="738"/>
                    </a:lnTo>
                    <a:lnTo>
                      <a:pt x="577" y="746"/>
                    </a:lnTo>
                    <a:lnTo>
                      <a:pt x="583" y="753"/>
                    </a:lnTo>
                    <a:lnTo>
                      <a:pt x="589" y="761"/>
                    </a:lnTo>
                    <a:lnTo>
                      <a:pt x="593" y="771"/>
                    </a:lnTo>
                    <a:lnTo>
                      <a:pt x="596" y="780"/>
                    </a:lnTo>
                    <a:lnTo>
                      <a:pt x="599" y="789"/>
                    </a:lnTo>
                    <a:lnTo>
                      <a:pt x="600" y="800"/>
                    </a:lnTo>
                    <a:lnTo>
                      <a:pt x="601" y="810"/>
                    </a:lnTo>
                    <a:lnTo>
                      <a:pt x="600" y="821"/>
                    </a:lnTo>
                    <a:lnTo>
                      <a:pt x="599" y="830"/>
                    </a:lnTo>
                    <a:lnTo>
                      <a:pt x="596" y="840"/>
                    </a:lnTo>
                    <a:lnTo>
                      <a:pt x="593" y="850"/>
                    </a:lnTo>
                    <a:lnTo>
                      <a:pt x="589" y="858"/>
                    </a:lnTo>
                    <a:lnTo>
                      <a:pt x="583" y="867"/>
                    </a:lnTo>
                    <a:lnTo>
                      <a:pt x="577" y="875"/>
                    </a:lnTo>
                    <a:lnTo>
                      <a:pt x="571" y="882"/>
                    </a:lnTo>
                    <a:lnTo>
                      <a:pt x="564" y="888"/>
                    </a:lnTo>
                    <a:lnTo>
                      <a:pt x="556" y="895"/>
                    </a:lnTo>
                    <a:lnTo>
                      <a:pt x="548" y="899"/>
                    </a:lnTo>
                    <a:lnTo>
                      <a:pt x="539" y="904"/>
                    </a:lnTo>
                    <a:lnTo>
                      <a:pt x="529" y="907"/>
                    </a:lnTo>
                    <a:lnTo>
                      <a:pt x="520" y="909"/>
                    </a:lnTo>
                    <a:lnTo>
                      <a:pt x="509" y="911"/>
                    </a:lnTo>
                    <a:lnTo>
                      <a:pt x="499" y="911"/>
                    </a:lnTo>
                    <a:close/>
                    <a:moveTo>
                      <a:pt x="681" y="506"/>
                    </a:moveTo>
                    <a:lnTo>
                      <a:pt x="674" y="514"/>
                    </a:lnTo>
                    <a:lnTo>
                      <a:pt x="667" y="521"/>
                    </a:lnTo>
                    <a:lnTo>
                      <a:pt x="658" y="529"/>
                    </a:lnTo>
                    <a:lnTo>
                      <a:pt x="650" y="535"/>
                    </a:lnTo>
                    <a:lnTo>
                      <a:pt x="635" y="546"/>
                    </a:lnTo>
                    <a:lnTo>
                      <a:pt x="620" y="557"/>
                    </a:lnTo>
                    <a:lnTo>
                      <a:pt x="613" y="562"/>
                    </a:lnTo>
                    <a:lnTo>
                      <a:pt x="606" y="568"/>
                    </a:lnTo>
                    <a:lnTo>
                      <a:pt x="599" y="575"/>
                    </a:lnTo>
                    <a:lnTo>
                      <a:pt x="593" y="583"/>
                    </a:lnTo>
                    <a:lnTo>
                      <a:pt x="588" y="591"/>
                    </a:lnTo>
                    <a:lnTo>
                      <a:pt x="583" y="600"/>
                    </a:lnTo>
                    <a:lnTo>
                      <a:pt x="580" y="610"/>
                    </a:lnTo>
                    <a:lnTo>
                      <a:pt x="579" y="620"/>
                    </a:lnTo>
                    <a:lnTo>
                      <a:pt x="577" y="632"/>
                    </a:lnTo>
                    <a:lnTo>
                      <a:pt x="574" y="642"/>
                    </a:lnTo>
                    <a:lnTo>
                      <a:pt x="569" y="652"/>
                    </a:lnTo>
                    <a:lnTo>
                      <a:pt x="562" y="659"/>
                    </a:lnTo>
                    <a:lnTo>
                      <a:pt x="554" y="665"/>
                    </a:lnTo>
                    <a:lnTo>
                      <a:pt x="545" y="669"/>
                    </a:lnTo>
                    <a:lnTo>
                      <a:pt x="534" y="673"/>
                    </a:lnTo>
                    <a:lnTo>
                      <a:pt x="524" y="674"/>
                    </a:lnTo>
                    <a:lnTo>
                      <a:pt x="516" y="674"/>
                    </a:lnTo>
                    <a:lnTo>
                      <a:pt x="508" y="673"/>
                    </a:lnTo>
                    <a:lnTo>
                      <a:pt x="500" y="669"/>
                    </a:lnTo>
                    <a:lnTo>
                      <a:pt x="492" y="666"/>
                    </a:lnTo>
                    <a:lnTo>
                      <a:pt x="484" y="663"/>
                    </a:lnTo>
                    <a:lnTo>
                      <a:pt x="477" y="658"/>
                    </a:lnTo>
                    <a:lnTo>
                      <a:pt x="470" y="653"/>
                    </a:lnTo>
                    <a:lnTo>
                      <a:pt x="462" y="646"/>
                    </a:lnTo>
                    <a:lnTo>
                      <a:pt x="456" y="639"/>
                    </a:lnTo>
                    <a:lnTo>
                      <a:pt x="451" y="631"/>
                    </a:lnTo>
                    <a:lnTo>
                      <a:pt x="446" y="623"/>
                    </a:lnTo>
                    <a:lnTo>
                      <a:pt x="441" y="614"/>
                    </a:lnTo>
                    <a:lnTo>
                      <a:pt x="437" y="605"/>
                    </a:lnTo>
                    <a:lnTo>
                      <a:pt x="434" y="595"/>
                    </a:lnTo>
                    <a:lnTo>
                      <a:pt x="433" y="585"/>
                    </a:lnTo>
                    <a:lnTo>
                      <a:pt x="432" y="575"/>
                    </a:lnTo>
                    <a:lnTo>
                      <a:pt x="433" y="564"/>
                    </a:lnTo>
                    <a:lnTo>
                      <a:pt x="433" y="555"/>
                    </a:lnTo>
                    <a:lnTo>
                      <a:pt x="434" y="545"/>
                    </a:lnTo>
                    <a:lnTo>
                      <a:pt x="436" y="537"/>
                    </a:lnTo>
                    <a:lnTo>
                      <a:pt x="442" y="520"/>
                    </a:lnTo>
                    <a:lnTo>
                      <a:pt x="448" y="506"/>
                    </a:lnTo>
                    <a:lnTo>
                      <a:pt x="455" y="492"/>
                    </a:lnTo>
                    <a:lnTo>
                      <a:pt x="465" y="480"/>
                    </a:lnTo>
                    <a:lnTo>
                      <a:pt x="475" y="468"/>
                    </a:lnTo>
                    <a:lnTo>
                      <a:pt x="485" y="457"/>
                    </a:lnTo>
                    <a:lnTo>
                      <a:pt x="514" y="436"/>
                    </a:lnTo>
                    <a:lnTo>
                      <a:pt x="544" y="412"/>
                    </a:lnTo>
                    <a:lnTo>
                      <a:pt x="551" y="406"/>
                    </a:lnTo>
                    <a:lnTo>
                      <a:pt x="557" y="399"/>
                    </a:lnTo>
                    <a:lnTo>
                      <a:pt x="564" y="392"/>
                    </a:lnTo>
                    <a:lnTo>
                      <a:pt x="569" y="384"/>
                    </a:lnTo>
                    <a:lnTo>
                      <a:pt x="573" y="376"/>
                    </a:lnTo>
                    <a:lnTo>
                      <a:pt x="576" y="366"/>
                    </a:lnTo>
                    <a:lnTo>
                      <a:pt x="578" y="357"/>
                    </a:lnTo>
                    <a:lnTo>
                      <a:pt x="579" y="346"/>
                    </a:lnTo>
                    <a:lnTo>
                      <a:pt x="578" y="337"/>
                    </a:lnTo>
                    <a:lnTo>
                      <a:pt x="577" y="329"/>
                    </a:lnTo>
                    <a:lnTo>
                      <a:pt x="575" y="321"/>
                    </a:lnTo>
                    <a:lnTo>
                      <a:pt x="572" y="314"/>
                    </a:lnTo>
                    <a:lnTo>
                      <a:pt x="569" y="307"/>
                    </a:lnTo>
                    <a:lnTo>
                      <a:pt x="565" y="300"/>
                    </a:lnTo>
                    <a:lnTo>
                      <a:pt x="560" y="294"/>
                    </a:lnTo>
                    <a:lnTo>
                      <a:pt x="555" y="288"/>
                    </a:lnTo>
                    <a:lnTo>
                      <a:pt x="549" y="284"/>
                    </a:lnTo>
                    <a:lnTo>
                      <a:pt x="543" y="279"/>
                    </a:lnTo>
                    <a:lnTo>
                      <a:pt x="537" y="275"/>
                    </a:lnTo>
                    <a:lnTo>
                      <a:pt x="529" y="272"/>
                    </a:lnTo>
                    <a:lnTo>
                      <a:pt x="522" y="269"/>
                    </a:lnTo>
                    <a:lnTo>
                      <a:pt x="515" y="268"/>
                    </a:lnTo>
                    <a:lnTo>
                      <a:pt x="507" y="267"/>
                    </a:lnTo>
                    <a:lnTo>
                      <a:pt x="499" y="266"/>
                    </a:lnTo>
                    <a:lnTo>
                      <a:pt x="486" y="267"/>
                    </a:lnTo>
                    <a:lnTo>
                      <a:pt x="475" y="270"/>
                    </a:lnTo>
                    <a:lnTo>
                      <a:pt x="465" y="274"/>
                    </a:lnTo>
                    <a:lnTo>
                      <a:pt x="455" y="280"/>
                    </a:lnTo>
                    <a:lnTo>
                      <a:pt x="448" y="286"/>
                    </a:lnTo>
                    <a:lnTo>
                      <a:pt x="441" y="293"/>
                    </a:lnTo>
                    <a:lnTo>
                      <a:pt x="434" y="300"/>
                    </a:lnTo>
                    <a:lnTo>
                      <a:pt x="428" y="307"/>
                    </a:lnTo>
                    <a:lnTo>
                      <a:pt x="423" y="314"/>
                    </a:lnTo>
                    <a:lnTo>
                      <a:pt x="416" y="320"/>
                    </a:lnTo>
                    <a:lnTo>
                      <a:pt x="408" y="325"/>
                    </a:lnTo>
                    <a:lnTo>
                      <a:pt x="401" y="330"/>
                    </a:lnTo>
                    <a:lnTo>
                      <a:pt x="393" y="333"/>
                    </a:lnTo>
                    <a:lnTo>
                      <a:pt x="383" y="336"/>
                    </a:lnTo>
                    <a:lnTo>
                      <a:pt x="375" y="337"/>
                    </a:lnTo>
                    <a:lnTo>
                      <a:pt x="366" y="339"/>
                    </a:lnTo>
                    <a:lnTo>
                      <a:pt x="356" y="339"/>
                    </a:lnTo>
                    <a:lnTo>
                      <a:pt x="347" y="338"/>
                    </a:lnTo>
                    <a:lnTo>
                      <a:pt x="337" y="337"/>
                    </a:lnTo>
                    <a:lnTo>
                      <a:pt x="328" y="335"/>
                    </a:lnTo>
                    <a:lnTo>
                      <a:pt x="320" y="332"/>
                    </a:lnTo>
                    <a:lnTo>
                      <a:pt x="310" y="329"/>
                    </a:lnTo>
                    <a:lnTo>
                      <a:pt x="302" y="324"/>
                    </a:lnTo>
                    <a:lnTo>
                      <a:pt x="295" y="319"/>
                    </a:lnTo>
                    <a:lnTo>
                      <a:pt x="287" y="313"/>
                    </a:lnTo>
                    <a:lnTo>
                      <a:pt x="282" y="306"/>
                    </a:lnTo>
                    <a:lnTo>
                      <a:pt x="277" y="297"/>
                    </a:lnTo>
                    <a:lnTo>
                      <a:pt x="274" y="288"/>
                    </a:lnTo>
                    <a:lnTo>
                      <a:pt x="272" y="278"/>
                    </a:lnTo>
                    <a:lnTo>
                      <a:pt x="272" y="268"/>
                    </a:lnTo>
                    <a:lnTo>
                      <a:pt x="272" y="259"/>
                    </a:lnTo>
                    <a:lnTo>
                      <a:pt x="275" y="250"/>
                    </a:lnTo>
                    <a:lnTo>
                      <a:pt x="281" y="239"/>
                    </a:lnTo>
                    <a:lnTo>
                      <a:pt x="293" y="219"/>
                    </a:lnTo>
                    <a:lnTo>
                      <a:pt x="301" y="208"/>
                    </a:lnTo>
                    <a:lnTo>
                      <a:pt x="310" y="195"/>
                    </a:lnTo>
                    <a:lnTo>
                      <a:pt x="321" y="183"/>
                    </a:lnTo>
                    <a:lnTo>
                      <a:pt x="334" y="169"/>
                    </a:lnTo>
                    <a:lnTo>
                      <a:pt x="348" y="157"/>
                    </a:lnTo>
                    <a:lnTo>
                      <a:pt x="364" y="145"/>
                    </a:lnTo>
                    <a:lnTo>
                      <a:pt x="382" y="134"/>
                    </a:lnTo>
                    <a:lnTo>
                      <a:pt x="401" y="123"/>
                    </a:lnTo>
                    <a:lnTo>
                      <a:pt x="411" y="119"/>
                    </a:lnTo>
                    <a:lnTo>
                      <a:pt x="422" y="115"/>
                    </a:lnTo>
                    <a:lnTo>
                      <a:pt x="433" y="112"/>
                    </a:lnTo>
                    <a:lnTo>
                      <a:pt x="446" y="109"/>
                    </a:lnTo>
                    <a:lnTo>
                      <a:pt x="457" y="107"/>
                    </a:lnTo>
                    <a:lnTo>
                      <a:pt x="470" y="104"/>
                    </a:lnTo>
                    <a:lnTo>
                      <a:pt x="483" y="103"/>
                    </a:lnTo>
                    <a:lnTo>
                      <a:pt x="497" y="103"/>
                    </a:lnTo>
                    <a:lnTo>
                      <a:pt x="509" y="103"/>
                    </a:lnTo>
                    <a:lnTo>
                      <a:pt x="522" y="104"/>
                    </a:lnTo>
                    <a:lnTo>
                      <a:pt x="534" y="106"/>
                    </a:lnTo>
                    <a:lnTo>
                      <a:pt x="547" y="109"/>
                    </a:lnTo>
                    <a:lnTo>
                      <a:pt x="558" y="111"/>
                    </a:lnTo>
                    <a:lnTo>
                      <a:pt x="570" y="114"/>
                    </a:lnTo>
                    <a:lnTo>
                      <a:pt x="581" y="118"/>
                    </a:lnTo>
                    <a:lnTo>
                      <a:pt x="593" y="122"/>
                    </a:lnTo>
                    <a:lnTo>
                      <a:pt x="603" y="127"/>
                    </a:lnTo>
                    <a:lnTo>
                      <a:pt x="615" y="133"/>
                    </a:lnTo>
                    <a:lnTo>
                      <a:pt x="624" y="138"/>
                    </a:lnTo>
                    <a:lnTo>
                      <a:pt x="635" y="144"/>
                    </a:lnTo>
                    <a:lnTo>
                      <a:pt x="644" y="151"/>
                    </a:lnTo>
                    <a:lnTo>
                      <a:pt x="653" y="159"/>
                    </a:lnTo>
                    <a:lnTo>
                      <a:pt x="663" y="166"/>
                    </a:lnTo>
                    <a:lnTo>
                      <a:pt x="671" y="174"/>
                    </a:lnTo>
                    <a:lnTo>
                      <a:pt x="678" y="183"/>
                    </a:lnTo>
                    <a:lnTo>
                      <a:pt x="687" y="191"/>
                    </a:lnTo>
                    <a:lnTo>
                      <a:pt x="694" y="200"/>
                    </a:lnTo>
                    <a:lnTo>
                      <a:pt x="700" y="210"/>
                    </a:lnTo>
                    <a:lnTo>
                      <a:pt x="706" y="219"/>
                    </a:lnTo>
                    <a:lnTo>
                      <a:pt x="713" y="230"/>
                    </a:lnTo>
                    <a:lnTo>
                      <a:pt x="718" y="240"/>
                    </a:lnTo>
                    <a:lnTo>
                      <a:pt x="723" y="251"/>
                    </a:lnTo>
                    <a:lnTo>
                      <a:pt x="727" y="262"/>
                    </a:lnTo>
                    <a:lnTo>
                      <a:pt x="731" y="273"/>
                    </a:lnTo>
                    <a:lnTo>
                      <a:pt x="735" y="285"/>
                    </a:lnTo>
                    <a:lnTo>
                      <a:pt x="737" y="297"/>
                    </a:lnTo>
                    <a:lnTo>
                      <a:pt x="740" y="309"/>
                    </a:lnTo>
                    <a:lnTo>
                      <a:pt x="741" y="321"/>
                    </a:lnTo>
                    <a:lnTo>
                      <a:pt x="742" y="334"/>
                    </a:lnTo>
                    <a:lnTo>
                      <a:pt x="742" y="346"/>
                    </a:lnTo>
                    <a:lnTo>
                      <a:pt x="742" y="361"/>
                    </a:lnTo>
                    <a:lnTo>
                      <a:pt x="741" y="374"/>
                    </a:lnTo>
                    <a:lnTo>
                      <a:pt x="739" y="388"/>
                    </a:lnTo>
                    <a:lnTo>
                      <a:pt x="737" y="401"/>
                    </a:lnTo>
                    <a:lnTo>
                      <a:pt x="734" y="413"/>
                    </a:lnTo>
                    <a:lnTo>
                      <a:pt x="730" y="423"/>
                    </a:lnTo>
                    <a:lnTo>
                      <a:pt x="726" y="434"/>
                    </a:lnTo>
                    <a:lnTo>
                      <a:pt x="722" y="444"/>
                    </a:lnTo>
                    <a:lnTo>
                      <a:pt x="713" y="463"/>
                    </a:lnTo>
                    <a:lnTo>
                      <a:pt x="702" y="479"/>
                    </a:lnTo>
                    <a:lnTo>
                      <a:pt x="692" y="493"/>
                    </a:lnTo>
                    <a:lnTo>
                      <a:pt x="681" y="506"/>
                    </a:lnTo>
                    <a:close/>
                  </a:path>
                </a:pathLst>
              </a:custGeom>
              <a:solidFill>
                <a:srgbClr val="7A69A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39" name="Freeform 171"/>
              <p:cNvSpPr>
                <a:spLocks noEditPoints="1"/>
              </p:cNvSpPr>
              <p:nvPr/>
            </p:nvSpPr>
            <p:spPr bwMode="auto">
              <a:xfrm>
                <a:off x="2415" y="2914"/>
                <a:ext cx="167" cy="158"/>
              </a:xfrm>
              <a:custGeom>
                <a:avLst/>
                <a:gdLst/>
                <a:ahLst/>
                <a:cxnLst>
                  <a:cxn ang="0">
                    <a:pos x="629" y="89"/>
                  </a:cxn>
                  <a:cxn ang="0">
                    <a:pos x="601" y="80"/>
                  </a:cxn>
                  <a:cxn ang="0">
                    <a:pos x="572" y="83"/>
                  </a:cxn>
                  <a:cxn ang="0">
                    <a:pos x="546" y="97"/>
                  </a:cxn>
                  <a:cxn ang="0">
                    <a:pos x="257" y="203"/>
                  </a:cxn>
                  <a:cxn ang="0">
                    <a:pos x="231" y="189"/>
                  </a:cxn>
                  <a:cxn ang="0">
                    <a:pos x="202" y="187"/>
                  </a:cxn>
                  <a:cxn ang="0">
                    <a:pos x="174" y="195"/>
                  </a:cxn>
                  <a:cxn ang="0">
                    <a:pos x="151" y="214"/>
                  </a:cxn>
                  <a:cxn ang="0">
                    <a:pos x="136" y="240"/>
                  </a:cxn>
                  <a:cxn ang="0">
                    <a:pos x="134" y="269"/>
                  </a:cxn>
                  <a:cxn ang="0">
                    <a:pos x="142" y="297"/>
                  </a:cxn>
                  <a:cxn ang="0">
                    <a:pos x="294" y="454"/>
                  </a:cxn>
                  <a:cxn ang="0">
                    <a:pos x="314" y="469"/>
                  </a:cxn>
                  <a:cxn ang="0">
                    <a:pos x="346" y="477"/>
                  </a:cxn>
                  <a:cxn ang="0">
                    <a:pos x="381" y="470"/>
                  </a:cxn>
                  <a:cxn ang="0">
                    <a:pos x="403" y="454"/>
                  </a:cxn>
                  <a:cxn ang="0">
                    <a:pos x="660" y="192"/>
                  </a:cxn>
                  <a:cxn ang="0">
                    <a:pos x="669" y="164"/>
                  </a:cxn>
                  <a:cxn ang="0">
                    <a:pos x="667" y="134"/>
                  </a:cxn>
                  <a:cxn ang="0">
                    <a:pos x="652" y="108"/>
                  </a:cxn>
                  <a:cxn ang="0">
                    <a:pos x="564" y="326"/>
                  </a:cxn>
                  <a:cxn ang="0">
                    <a:pos x="536" y="352"/>
                  </a:cxn>
                  <a:cxn ang="0">
                    <a:pos x="531" y="373"/>
                  </a:cxn>
                  <a:cxn ang="0">
                    <a:pos x="529" y="490"/>
                  </a:cxn>
                  <a:cxn ang="0">
                    <a:pos x="511" y="517"/>
                  </a:cxn>
                  <a:cxn ang="0">
                    <a:pos x="491" y="528"/>
                  </a:cxn>
                  <a:cxn ang="0">
                    <a:pos x="161" y="531"/>
                  </a:cxn>
                  <a:cxn ang="0">
                    <a:pos x="137" y="525"/>
                  </a:cxn>
                  <a:cxn ang="0">
                    <a:pos x="118" y="511"/>
                  </a:cxn>
                  <a:cxn ang="0">
                    <a:pos x="102" y="482"/>
                  </a:cxn>
                  <a:cxn ang="0">
                    <a:pos x="101" y="152"/>
                  </a:cxn>
                  <a:cxn ang="0">
                    <a:pos x="111" y="126"/>
                  </a:cxn>
                  <a:cxn ang="0">
                    <a:pos x="143" y="103"/>
                  </a:cxn>
                  <a:cxn ang="0">
                    <a:pos x="182" y="100"/>
                  </a:cxn>
                  <a:cxn ang="0">
                    <a:pos x="370" y="99"/>
                  </a:cxn>
                  <a:cxn ang="0">
                    <a:pos x="477" y="99"/>
                  </a:cxn>
                  <a:cxn ang="0">
                    <a:pos x="511" y="93"/>
                  </a:cxn>
                  <a:cxn ang="0">
                    <a:pos x="528" y="77"/>
                  </a:cxn>
                  <a:cxn ang="0">
                    <a:pos x="535" y="56"/>
                  </a:cxn>
                  <a:cxn ang="0">
                    <a:pos x="528" y="25"/>
                  </a:cxn>
                  <a:cxn ang="0">
                    <a:pos x="507" y="6"/>
                  </a:cxn>
                  <a:cxn ang="0">
                    <a:pos x="480" y="0"/>
                  </a:cxn>
                  <a:cxn ang="0">
                    <a:pos x="127" y="3"/>
                  </a:cxn>
                  <a:cxn ang="0">
                    <a:pos x="71" y="28"/>
                  </a:cxn>
                  <a:cxn ang="0">
                    <a:pos x="29" y="72"/>
                  </a:cxn>
                  <a:cxn ang="0">
                    <a:pos x="4" y="127"/>
                  </a:cxn>
                  <a:cxn ang="0">
                    <a:pos x="2" y="489"/>
                  </a:cxn>
                  <a:cxn ang="0">
                    <a:pos x="20" y="546"/>
                  </a:cxn>
                  <a:cxn ang="0">
                    <a:pos x="60" y="593"/>
                  </a:cxn>
                  <a:cxn ang="0">
                    <a:pos x="113" y="623"/>
                  </a:cxn>
                  <a:cxn ang="0">
                    <a:pos x="473" y="631"/>
                  </a:cxn>
                  <a:cxn ang="0">
                    <a:pos x="533" y="617"/>
                  </a:cxn>
                  <a:cxn ang="0">
                    <a:pos x="583" y="581"/>
                  </a:cxn>
                  <a:cxn ang="0">
                    <a:pos x="618" y="531"/>
                  </a:cxn>
                  <a:cxn ang="0">
                    <a:pos x="631" y="473"/>
                  </a:cxn>
                  <a:cxn ang="0">
                    <a:pos x="628" y="357"/>
                  </a:cxn>
                  <a:cxn ang="0">
                    <a:pos x="606" y="331"/>
                  </a:cxn>
                </a:cxnLst>
                <a:rect l="0" t="0" r="r" b="b"/>
                <a:pathLst>
                  <a:path w="670" h="631">
                    <a:moveTo>
                      <a:pt x="647" y="102"/>
                    </a:moveTo>
                    <a:lnTo>
                      <a:pt x="642" y="97"/>
                    </a:lnTo>
                    <a:lnTo>
                      <a:pt x="635" y="93"/>
                    </a:lnTo>
                    <a:lnTo>
                      <a:pt x="629" y="89"/>
                    </a:lnTo>
                    <a:lnTo>
                      <a:pt x="622" y="85"/>
                    </a:lnTo>
                    <a:lnTo>
                      <a:pt x="616" y="83"/>
                    </a:lnTo>
                    <a:lnTo>
                      <a:pt x="608" y="81"/>
                    </a:lnTo>
                    <a:lnTo>
                      <a:pt x="601" y="80"/>
                    </a:lnTo>
                    <a:lnTo>
                      <a:pt x="594" y="80"/>
                    </a:lnTo>
                    <a:lnTo>
                      <a:pt x="586" y="80"/>
                    </a:lnTo>
                    <a:lnTo>
                      <a:pt x="579" y="81"/>
                    </a:lnTo>
                    <a:lnTo>
                      <a:pt x="572" y="83"/>
                    </a:lnTo>
                    <a:lnTo>
                      <a:pt x="564" y="85"/>
                    </a:lnTo>
                    <a:lnTo>
                      <a:pt x="558" y="89"/>
                    </a:lnTo>
                    <a:lnTo>
                      <a:pt x="552" y="93"/>
                    </a:lnTo>
                    <a:lnTo>
                      <a:pt x="546" y="97"/>
                    </a:lnTo>
                    <a:lnTo>
                      <a:pt x="539" y="102"/>
                    </a:lnTo>
                    <a:lnTo>
                      <a:pt x="349" y="294"/>
                    </a:lnTo>
                    <a:lnTo>
                      <a:pt x="263" y="208"/>
                    </a:lnTo>
                    <a:lnTo>
                      <a:pt x="257" y="203"/>
                    </a:lnTo>
                    <a:lnTo>
                      <a:pt x="251" y="198"/>
                    </a:lnTo>
                    <a:lnTo>
                      <a:pt x="244" y="195"/>
                    </a:lnTo>
                    <a:lnTo>
                      <a:pt x="238" y="192"/>
                    </a:lnTo>
                    <a:lnTo>
                      <a:pt x="231" y="189"/>
                    </a:lnTo>
                    <a:lnTo>
                      <a:pt x="224" y="188"/>
                    </a:lnTo>
                    <a:lnTo>
                      <a:pt x="216" y="187"/>
                    </a:lnTo>
                    <a:lnTo>
                      <a:pt x="209" y="185"/>
                    </a:lnTo>
                    <a:lnTo>
                      <a:pt x="202" y="187"/>
                    </a:lnTo>
                    <a:lnTo>
                      <a:pt x="194" y="188"/>
                    </a:lnTo>
                    <a:lnTo>
                      <a:pt x="188" y="189"/>
                    </a:lnTo>
                    <a:lnTo>
                      <a:pt x="181" y="192"/>
                    </a:lnTo>
                    <a:lnTo>
                      <a:pt x="174" y="195"/>
                    </a:lnTo>
                    <a:lnTo>
                      <a:pt x="167" y="198"/>
                    </a:lnTo>
                    <a:lnTo>
                      <a:pt x="161" y="203"/>
                    </a:lnTo>
                    <a:lnTo>
                      <a:pt x="156" y="208"/>
                    </a:lnTo>
                    <a:lnTo>
                      <a:pt x="151" y="214"/>
                    </a:lnTo>
                    <a:lnTo>
                      <a:pt x="145" y="220"/>
                    </a:lnTo>
                    <a:lnTo>
                      <a:pt x="142" y="226"/>
                    </a:lnTo>
                    <a:lnTo>
                      <a:pt x="139" y="233"/>
                    </a:lnTo>
                    <a:lnTo>
                      <a:pt x="136" y="240"/>
                    </a:lnTo>
                    <a:lnTo>
                      <a:pt x="135" y="247"/>
                    </a:lnTo>
                    <a:lnTo>
                      <a:pt x="134" y="254"/>
                    </a:lnTo>
                    <a:lnTo>
                      <a:pt x="133" y="262"/>
                    </a:lnTo>
                    <a:lnTo>
                      <a:pt x="134" y="269"/>
                    </a:lnTo>
                    <a:lnTo>
                      <a:pt x="135" y="276"/>
                    </a:lnTo>
                    <a:lnTo>
                      <a:pt x="136" y="283"/>
                    </a:lnTo>
                    <a:lnTo>
                      <a:pt x="139" y="291"/>
                    </a:lnTo>
                    <a:lnTo>
                      <a:pt x="142" y="297"/>
                    </a:lnTo>
                    <a:lnTo>
                      <a:pt x="145" y="303"/>
                    </a:lnTo>
                    <a:lnTo>
                      <a:pt x="151" y="310"/>
                    </a:lnTo>
                    <a:lnTo>
                      <a:pt x="156" y="316"/>
                    </a:lnTo>
                    <a:lnTo>
                      <a:pt x="294" y="454"/>
                    </a:lnTo>
                    <a:lnTo>
                      <a:pt x="298" y="458"/>
                    </a:lnTo>
                    <a:lnTo>
                      <a:pt x="301" y="460"/>
                    </a:lnTo>
                    <a:lnTo>
                      <a:pt x="307" y="465"/>
                    </a:lnTo>
                    <a:lnTo>
                      <a:pt x="314" y="469"/>
                    </a:lnTo>
                    <a:lnTo>
                      <a:pt x="321" y="472"/>
                    </a:lnTo>
                    <a:lnTo>
                      <a:pt x="328" y="474"/>
                    </a:lnTo>
                    <a:lnTo>
                      <a:pt x="337" y="476"/>
                    </a:lnTo>
                    <a:lnTo>
                      <a:pt x="346" y="477"/>
                    </a:lnTo>
                    <a:lnTo>
                      <a:pt x="355" y="476"/>
                    </a:lnTo>
                    <a:lnTo>
                      <a:pt x="363" y="475"/>
                    </a:lnTo>
                    <a:lnTo>
                      <a:pt x="373" y="473"/>
                    </a:lnTo>
                    <a:lnTo>
                      <a:pt x="381" y="470"/>
                    </a:lnTo>
                    <a:lnTo>
                      <a:pt x="389" y="466"/>
                    </a:lnTo>
                    <a:lnTo>
                      <a:pt x="397" y="460"/>
                    </a:lnTo>
                    <a:lnTo>
                      <a:pt x="400" y="458"/>
                    </a:lnTo>
                    <a:lnTo>
                      <a:pt x="403" y="454"/>
                    </a:lnTo>
                    <a:lnTo>
                      <a:pt x="647" y="209"/>
                    </a:lnTo>
                    <a:lnTo>
                      <a:pt x="652" y="204"/>
                    </a:lnTo>
                    <a:lnTo>
                      <a:pt x="657" y="198"/>
                    </a:lnTo>
                    <a:lnTo>
                      <a:pt x="660" y="192"/>
                    </a:lnTo>
                    <a:lnTo>
                      <a:pt x="663" y="184"/>
                    </a:lnTo>
                    <a:lnTo>
                      <a:pt x="667" y="178"/>
                    </a:lnTo>
                    <a:lnTo>
                      <a:pt x="668" y="171"/>
                    </a:lnTo>
                    <a:lnTo>
                      <a:pt x="669" y="164"/>
                    </a:lnTo>
                    <a:lnTo>
                      <a:pt x="670" y="156"/>
                    </a:lnTo>
                    <a:lnTo>
                      <a:pt x="669" y="149"/>
                    </a:lnTo>
                    <a:lnTo>
                      <a:pt x="668" y="142"/>
                    </a:lnTo>
                    <a:lnTo>
                      <a:pt x="667" y="134"/>
                    </a:lnTo>
                    <a:lnTo>
                      <a:pt x="663" y="127"/>
                    </a:lnTo>
                    <a:lnTo>
                      <a:pt x="660" y="121"/>
                    </a:lnTo>
                    <a:lnTo>
                      <a:pt x="657" y="115"/>
                    </a:lnTo>
                    <a:lnTo>
                      <a:pt x="652" y="108"/>
                    </a:lnTo>
                    <a:lnTo>
                      <a:pt x="647" y="102"/>
                    </a:lnTo>
                    <a:close/>
                    <a:moveTo>
                      <a:pt x="581" y="323"/>
                    </a:moveTo>
                    <a:lnTo>
                      <a:pt x="573" y="324"/>
                    </a:lnTo>
                    <a:lnTo>
                      <a:pt x="564" y="326"/>
                    </a:lnTo>
                    <a:lnTo>
                      <a:pt x="556" y="330"/>
                    </a:lnTo>
                    <a:lnTo>
                      <a:pt x="549" y="337"/>
                    </a:lnTo>
                    <a:lnTo>
                      <a:pt x="542" y="344"/>
                    </a:lnTo>
                    <a:lnTo>
                      <a:pt x="536" y="352"/>
                    </a:lnTo>
                    <a:lnTo>
                      <a:pt x="534" y="356"/>
                    </a:lnTo>
                    <a:lnTo>
                      <a:pt x="533" y="362"/>
                    </a:lnTo>
                    <a:lnTo>
                      <a:pt x="532" y="367"/>
                    </a:lnTo>
                    <a:lnTo>
                      <a:pt x="531" y="373"/>
                    </a:lnTo>
                    <a:lnTo>
                      <a:pt x="531" y="473"/>
                    </a:lnTo>
                    <a:lnTo>
                      <a:pt x="531" y="478"/>
                    </a:lnTo>
                    <a:lnTo>
                      <a:pt x="530" y="484"/>
                    </a:lnTo>
                    <a:lnTo>
                      <a:pt x="529" y="490"/>
                    </a:lnTo>
                    <a:lnTo>
                      <a:pt x="527" y="495"/>
                    </a:lnTo>
                    <a:lnTo>
                      <a:pt x="523" y="504"/>
                    </a:lnTo>
                    <a:lnTo>
                      <a:pt x="515" y="513"/>
                    </a:lnTo>
                    <a:lnTo>
                      <a:pt x="511" y="517"/>
                    </a:lnTo>
                    <a:lnTo>
                      <a:pt x="507" y="520"/>
                    </a:lnTo>
                    <a:lnTo>
                      <a:pt x="503" y="523"/>
                    </a:lnTo>
                    <a:lnTo>
                      <a:pt x="498" y="526"/>
                    </a:lnTo>
                    <a:lnTo>
                      <a:pt x="491" y="528"/>
                    </a:lnTo>
                    <a:lnTo>
                      <a:pt x="486" y="529"/>
                    </a:lnTo>
                    <a:lnTo>
                      <a:pt x="480" y="531"/>
                    </a:lnTo>
                    <a:lnTo>
                      <a:pt x="474" y="531"/>
                    </a:lnTo>
                    <a:lnTo>
                      <a:pt x="161" y="531"/>
                    </a:lnTo>
                    <a:lnTo>
                      <a:pt x="155" y="531"/>
                    </a:lnTo>
                    <a:lnTo>
                      <a:pt x="149" y="529"/>
                    </a:lnTo>
                    <a:lnTo>
                      <a:pt x="143" y="527"/>
                    </a:lnTo>
                    <a:lnTo>
                      <a:pt x="137" y="525"/>
                    </a:lnTo>
                    <a:lnTo>
                      <a:pt x="132" y="522"/>
                    </a:lnTo>
                    <a:lnTo>
                      <a:pt x="127" y="519"/>
                    </a:lnTo>
                    <a:lnTo>
                      <a:pt x="122" y="515"/>
                    </a:lnTo>
                    <a:lnTo>
                      <a:pt x="118" y="511"/>
                    </a:lnTo>
                    <a:lnTo>
                      <a:pt x="110" y="501"/>
                    </a:lnTo>
                    <a:lnTo>
                      <a:pt x="105" y="492"/>
                    </a:lnTo>
                    <a:lnTo>
                      <a:pt x="103" y="487"/>
                    </a:lnTo>
                    <a:lnTo>
                      <a:pt x="102" y="482"/>
                    </a:lnTo>
                    <a:lnTo>
                      <a:pt x="101" y="476"/>
                    </a:lnTo>
                    <a:lnTo>
                      <a:pt x="100" y="471"/>
                    </a:lnTo>
                    <a:lnTo>
                      <a:pt x="100" y="157"/>
                    </a:lnTo>
                    <a:lnTo>
                      <a:pt x="101" y="152"/>
                    </a:lnTo>
                    <a:lnTo>
                      <a:pt x="102" y="147"/>
                    </a:lnTo>
                    <a:lnTo>
                      <a:pt x="103" y="142"/>
                    </a:lnTo>
                    <a:lnTo>
                      <a:pt x="105" y="136"/>
                    </a:lnTo>
                    <a:lnTo>
                      <a:pt x="111" y="126"/>
                    </a:lnTo>
                    <a:lnTo>
                      <a:pt x="118" y="118"/>
                    </a:lnTo>
                    <a:lnTo>
                      <a:pt x="128" y="110"/>
                    </a:lnTo>
                    <a:lnTo>
                      <a:pt x="138" y="105"/>
                    </a:lnTo>
                    <a:lnTo>
                      <a:pt x="143" y="103"/>
                    </a:lnTo>
                    <a:lnTo>
                      <a:pt x="150" y="101"/>
                    </a:lnTo>
                    <a:lnTo>
                      <a:pt x="155" y="100"/>
                    </a:lnTo>
                    <a:lnTo>
                      <a:pt x="161" y="100"/>
                    </a:lnTo>
                    <a:lnTo>
                      <a:pt x="182" y="100"/>
                    </a:lnTo>
                    <a:lnTo>
                      <a:pt x="218" y="100"/>
                    </a:lnTo>
                    <a:lnTo>
                      <a:pt x="265" y="100"/>
                    </a:lnTo>
                    <a:lnTo>
                      <a:pt x="317" y="99"/>
                    </a:lnTo>
                    <a:lnTo>
                      <a:pt x="370" y="99"/>
                    </a:lnTo>
                    <a:lnTo>
                      <a:pt x="416" y="99"/>
                    </a:lnTo>
                    <a:lnTo>
                      <a:pt x="451" y="99"/>
                    </a:lnTo>
                    <a:lnTo>
                      <a:pt x="469" y="99"/>
                    </a:lnTo>
                    <a:lnTo>
                      <a:pt x="477" y="99"/>
                    </a:lnTo>
                    <a:lnTo>
                      <a:pt x="485" y="99"/>
                    </a:lnTo>
                    <a:lnTo>
                      <a:pt x="494" y="98"/>
                    </a:lnTo>
                    <a:lnTo>
                      <a:pt x="503" y="96"/>
                    </a:lnTo>
                    <a:lnTo>
                      <a:pt x="511" y="93"/>
                    </a:lnTo>
                    <a:lnTo>
                      <a:pt x="519" y="89"/>
                    </a:lnTo>
                    <a:lnTo>
                      <a:pt x="523" y="85"/>
                    </a:lnTo>
                    <a:lnTo>
                      <a:pt x="526" y="81"/>
                    </a:lnTo>
                    <a:lnTo>
                      <a:pt x="528" y="77"/>
                    </a:lnTo>
                    <a:lnTo>
                      <a:pt x="531" y="72"/>
                    </a:lnTo>
                    <a:lnTo>
                      <a:pt x="533" y="67"/>
                    </a:lnTo>
                    <a:lnTo>
                      <a:pt x="534" y="61"/>
                    </a:lnTo>
                    <a:lnTo>
                      <a:pt x="535" y="56"/>
                    </a:lnTo>
                    <a:lnTo>
                      <a:pt x="535" y="51"/>
                    </a:lnTo>
                    <a:lnTo>
                      <a:pt x="534" y="42"/>
                    </a:lnTo>
                    <a:lnTo>
                      <a:pt x="532" y="33"/>
                    </a:lnTo>
                    <a:lnTo>
                      <a:pt x="528" y="25"/>
                    </a:lnTo>
                    <a:lnTo>
                      <a:pt x="523" y="19"/>
                    </a:lnTo>
                    <a:lnTo>
                      <a:pt x="517" y="13"/>
                    </a:lnTo>
                    <a:lnTo>
                      <a:pt x="511" y="9"/>
                    </a:lnTo>
                    <a:lnTo>
                      <a:pt x="507" y="6"/>
                    </a:lnTo>
                    <a:lnTo>
                      <a:pt x="502" y="4"/>
                    </a:lnTo>
                    <a:lnTo>
                      <a:pt x="497" y="3"/>
                    </a:lnTo>
                    <a:lnTo>
                      <a:pt x="491" y="2"/>
                    </a:lnTo>
                    <a:lnTo>
                      <a:pt x="480" y="0"/>
                    </a:lnTo>
                    <a:lnTo>
                      <a:pt x="468" y="0"/>
                    </a:lnTo>
                    <a:lnTo>
                      <a:pt x="157" y="0"/>
                    </a:lnTo>
                    <a:lnTo>
                      <a:pt x="141" y="1"/>
                    </a:lnTo>
                    <a:lnTo>
                      <a:pt x="127" y="3"/>
                    </a:lnTo>
                    <a:lnTo>
                      <a:pt x="112" y="7"/>
                    </a:lnTo>
                    <a:lnTo>
                      <a:pt x="98" y="12"/>
                    </a:lnTo>
                    <a:lnTo>
                      <a:pt x="85" y="20"/>
                    </a:lnTo>
                    <a:lnTo>
                      <a:pt x="71" y="28"/>
                    </a:lnTo>
                    <a:lnTo>
                      <a:pt x="60" y="37"/>
                    </a:lnTo>
                    <a:lnTo>
                      <a:pt x="48" y="48"/>
                    </a:lnTo>
                    <a:lnTo>
                      <a:pt x="38" y="59"/>
                    </a:lnTo>
                    <a:lnTo>
                      <a:pt x="29" y="72"/>
                    </a:lnTo>
                    <a:lnTo>
                      <a:pt x="20" y="84"/>
                    </a:lnTo>
                    <a:lnTo>
                      <a:pt x="14" y="98"/>
                    </a:lnTo>
                    <a:lnTo>
                      <a:pt x="8" y="112"/>
                    </a:lnTo>
                    <a:lnTo>
                      <a:pt x="4" y="127"/>
                    </a:lnTo>
                    <a:lnTo>
                      <a:pt x="2" y="143"/>
                    </a:lnTo>
                    <a:lnTo>
                      <a:pt x="0" y="158"/>
                    </a:lnTo>
                    <a:lnTo>
                      <a:pt x="0" y="473"/>
                    </a:lnTo>
                    <a:lnTo>
                      <a:pt x="2" y="489"/>
                    </a:lnTo>
                    <a:lnTo>
                      <a:pt x="4" y="503"/>
                    </a:lnTo>
                    <a:lnTo>
                      <a:pt x="8" y="518"/>
                    </a:lnTo>
                    <a:lnTo>
                      <a:pt x="13" y="533"/>
                    </a:lnTo>
                    <a:lnTo>
                      <a:pt x="20" y="546"/>
                    </a:lnTo>
                    <a:lnTo>
                      <a:pt x="29" y="560"/>
                    </a:lnTo>
                    <a:lnTo>
                      <a:pt x="38" y="571"/>
                    </a:lnTo>
                    <a:lnTo>
                      <a:pt x="48" y="583"/>
                    </a:lnTo>
                    <a:lnTo>
                      <a:pt x="60" y="593"/>
                    </a:lnTo>
                    <a:lnTo>
                      <a:pt x="71" y="602"/>
                    </a:lnTo>
                    <a:lnTo>
                      <a:pt x="85" y="611"/>
                    </a:lnTo>
                    <a:lnTo>
                      <a:pt x="98" y="617"/>
                    </a:lnTo>
                    <a:lnTo>
                      <a:pt x="113" y="623"/>
                    </a:lnTo>
                    <a:lnTo>
                      <a:pt x="128" y="626"/>
                    </a:lnTo>
                    <a:lnTo>
                      <a:pt x="143" y="630"/>
                    </a:lnTo>
                    <a:lnTo>
                      <a:pt x="159" y="631"/>
                    </a:lnTo>
                    <a:lnTo>
                      <a:pt x="473" y="631"/>
                    </a:lnTo>
                    <a:lnTo>
                      <a:pt x="488" y="630"/>
                    </a:lnTo>
                    <a:lnTo>
                      <a:pt x="504" y="626"/>
                    </a:lnTo>
                    <a:lnTo>
                      <a:pt x="519" y="622"/>
                    </a:lnTo>
                    <a:lnTo>
                      <a:pt x="533" y="617"/>
                    </a:lnTo>
                    <a:lnTo>
                      <a:pt x="547" y="610"/>
                    </a:lnTo>
                    <a:lnTo>
                      <a:pt x="559" y="601"/>
                    </a:lnTo>
                    <a:lnTo>
                      <a:pt x="572" y="592"/>
                    </a:lnTo>
                    <a:lnTo>
                      <a:pt x="583" y="581"/>
                    </a:lnTo>
                    <a:lnTo>
                      <a:pt x="594" y="569"/>
                    </a:lnTo>
                    <a:lnTo>
                      <a:pt x="603" y="558"/>
                    </a:lnTo>
                    <a:lnTo>
                      <a:pt x="611" y="544"/>
                    </a:lnTo>
                    <a:lnTo>
                      <a:pt x="618" y="531"/>
                    </a:lnTo>
                    <a:lnTo>
                      <a:pt x="624" y="517"/>
                    </a:lnTo>
                    <a:lnTo>
                      <a:pt x="628" y="502"/>
                    </a:lnTo>
                    <a:lnTo>
                      <a:pt x="630" y="488"/>
                    </a:lnTo>
                    <a:lnTo>
                      <a:pt x="631" y="473"/>
                    </a:lnTo>
                    <a:lnTo>
                      <a:pt x="631" y="373"/>
                    </a:lnTo>
                    <a:lnTo>
                      <a:pt x="630" y="368"/>
                    </a:lnTo>
                    <a:lnTo>
                      <a:pt x="630" y="363"/>
                    </a:lnTo>
                    <a:lnTo>
                      <a:pt x="628" y="357"/>
                    </a:lnTo>
                    <a:lnTo>
                      <a:pt x="626" y="352"/>
                    </a:lnTo>
                    <a:lnTo>
                      <a:pt x="621" y="344"/>
                    </a:lnTo>
                    <a:lnTo>
                      <a:pt x="613" y="337"/>
                    </a:lnTo>
                    <a:lnTo>
                      <a:pt x="606" y="331"/>
                    </a:lnTo>
                    <a:lnTo>
                      <a:pt x="598" y="327"/>
                    </a:lnTo>
                    <a:lnTo>
                      <a:pt x="589" y="324"/>
                    </a:lnTo>
                    <a:lnTo>
                      <a:pt x="581" y="323"/>
                    </a:lnTo>
                    <a:close/>
                  </a:path>
                </a:pathLst>
              </a:custGeom>
              <a:solidFill>
                <a:srgbClr val="B4292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40" name="Freeform 172"/>
              <p:cNvSpPr>
                <a:spLocks/>
              </p:cNvSpPr>
              <p:nvPr/>
            </p:nvSpPr>
            <p:spPr bwMode="auto">
              <a:xfrm>
                <a:off x="1644" y="1995"/>
                <a:ext cx="152" cy="165"/>
              </a:xfrm>
              <a:custGeom>
                <a:avLst/>
                <a:gdLst/>
                <a:ahLst/>
                <a:cxnLst>
                  <a:cxn ang="0">
                    <a:pos x="73" y="468"/>
                  </a:cxn>
                  <a:cxn ang="0">
                    <a:pos x="73" y="562"/>
                  </a:cxn>
                  <a:cxn ang="0">
                    <a:pos x="73" y="627"/>
                  </a:cxn>
                  <a:cxn ang="0">
                    <a:pos x="66" y="645"/>
                  </a:cxn>
                  <a:cxn ang="0">
                    <a:pos x="51" y="658"/>
                  </a:cxn>
                  <a:cxn ang="0">
                    <a:pos x="30" y="660"/>
                  </a:cxn>
                  <a:cxn ang="0">
                    <a:pos x="11" y="651"/>
                  </a:cxn>
                  <a:cxn ang="0">
                    <a:pos x="1" y="633"/>
                  </a:cxn>
                  <a:cxn ang="0">
                    <a:pos x="0" y="544"/>
                  </a:cxn>
                  <a:cxn ang="0">
                    <a:pos x="0" y="285"/>
                  </a:cxn>
                  <a:cxn ang="0">
                    <a:pos x="0" y="116"/>
                  </a:cxn>
                  <a:cxn ang="0">
                    <a:pos x="2" y="85"/>
                  </a:cxn>
                  <a:cxn ang="0">
                    <a:pos x="10" y="63"/>
                  </a:cxn>
                  <a:cxn ang="0">
                    <a:pos x="23" y="48"/>
                  </a:cxn>
                  <a:cxn ang="0">
                    <a:pos x="42" y="36"/>
                  </a:cxn>
                  <a:cxn ang="0">
                    <a:pos x="98" y="15"/>
                  </a:cxn>
                  <a:cxn ang="0">
                    <a:pos x="175" y="1"/>
                  </a:cxn>
                  <a:cxn ang="0">
                    <a:pos x="218" y="1"/>
                  </a:cxn>
                  <a:cxn ang="0">
                    <a:pos x="261" y="6"/>
                  </a:cxn>
                  <a:cxn ang="0">
                    <a:pos x="315" y="23"/>
                  </a:cxn>
                  <a:cxn ang="0">
                    <a:pos x="381" y="54"/>
                  </a:cxn>
                  <a:cxn ang="0">
                    <a:pos x="429" y="74"/>
                  </a:cxn>
                  <a:cxn ang="0">
                    <a:pos x="469" y="84"/>
                  </a:cxn>
                  <a:cxn ang="0">
                    <a:pos x="522" y="87"/>
                  </a:cxn>
                  <a:cxn ang="0">
                    <a:pos x="546" y="87"/>
                  </a:cxn>
                  <a:cxn ang="0">
                    <a:pos x="564" y="98"/>
                  </a:cxn>
                  <a:cxn ang="0">
                    <a:pos x="573" y="118"/>
                  </a:cxn>
                  <a:cxn ang="0">
                    <a:pos x="571" y="139"/>
                  </a:cxn>
                  <a:cxn ang="0">
                    <a:pos x="541" y="178"/>
                  </a:cxn>
                  <a:cxn ang="0">
                    <a:pos x="504" y="220"/>
                  </a:cxn>
                  <a:cxn ang="0">
                    <a:pos x="498" y="244"/>
                  </a:cxn>
                  <a:cxn ang="0">
                    <a:pos x="505" y="266"/>
                  </a:cxn>
                  <a:cxn ang="0">
                    <a:pos x="554" y="309"/>
                  </a:cxn>
                  <a:cxn ang="0">
                    <a:pos x="601" y="347"/>
                  </a:cxn>
                  <a:cxn ang="0">
                    <a:pos x="608" y="359"/>
                  </a:cxn>
                  <a:cxn ang="0">
                    <a:pos x="611" y="372"/>
                  </a:cxn>
                  <a:cxn ang="0">
                    <a:pos x="608" y="387"/>
                  </a:cxn>
                  <a:cxn ang="0">
                    <a:pos x="600" y="400"/>
                  </a:cxn>
                  <a:cxn ang="0">
                    <a:pos x="588" y="412"/>
                  </a:cxn>
                  <a:cxn ang="0">
                    <a:pos x="540" y="434"/>
                  </a:cxn>
                  <a:cxn ang="0">
                    <a:pos x="468" y="454"/>
                  </a:cxn>
                  <a:cxn ang="0">
                    <a:pos x="425" y="459"/>
                  </a:cxn>
                  <a:cxn ang="0">
                    <a:pos x="380" y="458"/>
                  </a:cxn>
                  <a:cxn ang="0">
                    <a:pos x="322" y="448"/>
                  </a:cxn>
                  <a:cxn ang="0">
                    <a:pos x="238" y="425"/>
                  </a:cxn>
                  <a:cxn ang="0">
                    <a:pos x="151" y="400"/>
                  </a:cxn>
                  <a:cxn ang="0">
                    <a:pos x="109" y="394"/>
                  </a:cxn>
                  <a:cxn ang="0">
                    <a:pos x="90" y="401"/>
                  </a:cxn>
                  <a:cxn ang="0">
                    <a:pos x="79" y="413"/>
                  </a:cxn>
                  <a:cxn ang="0">
                    <a:pos x="73" y="429"/>
                  </a:cxn>
                </a:cxnLst>
                <a:rect l="0" t="0" r="r" b="b"/>
                <a:pathLst>
                  <a:path w="611" h="661">
                    <a:moveTo>
                      <a:pt x="73" y="434"/>
                    </a:moveTo>
                    <a:lnTo>
                      <a:pt x="73" y="446"/>
                    </a:lnTo>
                    <a:lnTo>
                      <a:pt x="73" y="468"/>
                    </a:lnTo>
                    <a:lnTo>
                      <a:pt x="73" y="497"/>
                    </a:lnTo>
                    <a:lnTo>
                      <a:pt x="73" y="530"/>
                    </a:lnTo>
                    <a:lnTo>
                      <a:pt x="73" y="562"/>
                    </a:lnTo>
                    <a:lnTo>
                      <a:pt x="73" y="591"/>
                    </a:lnTo>
                    <a:lnTo>
                      <a:pt x="73" y="613"/>
                    </a:lnTo>
                    <a:lnTo>
                      <a:pt x="73" y="627"/>
                    </a:lnTo>
                    <a:lnTo>
                      <a:pt x="73" y="633"/>
                    </a:lnTo>
                    <a:lnTo>
                      <a:pt x="71" y="640"/>
                    </a:lnTo>
                    <a:lnTo>
                      <a:pt x="66" y="645"/>
                    </a:lnTo>
                    <a:lnTo>
                      <a:pt x="62" y="651"/>
                    </a:lnTo>
                    <a:lnTo>
                      <a:pt x="57" y="655"/>
                    </a:lnTo>
                    <a:lnTo>
                      <a:pt x="51" y="658"/>
                    </a:lnTo>
                    <a:lnTo>
                      <a:pt x="43" y="660"/>
                    </a:lnTo>
                    <a:lnTo>
                      <a:pt x="36" y="661"/>
                    </a:lnTo>
                    <a:lnTo>
                      <a:pt x="30" y="660"/>
                    </a:lnTo>
                    <a:lnTo>
                      <a:pt x="24" y="658"/>
                    </a:lnTo>
                    <a:lnTo>
                      <a:pt x="17" y="655"/>
                    </a:lnTo>
                    <a:lnTo>
                      <a:pt x="11" y="651"/>
                    </a:lnTo>
                    <a:lnTo>
                      <a:pt x="7" y="645"/>
                    </a:lnTo>
                    <a:lnTo>
                      <a:pt x="3" y="640"/>
                    </a:lnTo>
                    <a:lnTo>
                      <a:pt x="1" y="633"/>
                    </a:lnTo>
                    <a:lnTo>
                      <a:pt x="0" y="627"/>
                    </a:lnTo>
                    <a:lnTo>
                      <a:pt x="0" y="602"/>
                    </a:lnTo>
                    <a:lnTo>
                      <a:pt x="0" y="544"/>
                    </a:lnTo>
                    <a:lnTo>
                      <a:pt x="0" y="466"/>
                    </a:lnTo>
                    <a:lnTo>
                      <a:pt x="0" y="375"/>
                    </a:lnTo>
                    <a:lnTo>
                      <a:pt x="0" y="285"/>
                    </a:lnTo>
                    <a:lnTo>
                      <a:pt x="0" y="204"/>
                    </a:lnTo>
                    <a:lnTo>
                      <a:pt x="0" y="144"/>
                    </a:lnTo>
                    <a:lnTo>
                      <a:pt x="0" y="116"/>
                    </a:lnTo>
                    <a:lnTo>
                      <a:pt x="0" y="105"/>
                    </a:lnTo>
                    <a:lnTo>
                      <a:pt x="1" y="95"/>
                    </a:lnTo>
                    <a:lnTo>
                      <a:pt x="2" y="85"/>
                    </a:lnTo>
                    <a:lnTo>
                      <a:pt x="5" y="74"/>
                    </a:lnTo>
                    <a:lnTo>
                      <a:pt x="8" y="68"/>
                    </a:lnTo>
                    <a:lnTo>
                      <a:pt x="10" y="63"/>
                    </a:lnTo>
                    <a:lnTo>
                      <a:pt x="14" y="57"/>
                    </a:lnTo>
                    <a:lnTo>
                      <a:pt x="18" y="53"/>
                    </a:lnTo>
                    <a:lnTo>
                      <a:pt x="23" y="48"/>
                    </a:lnTo>
                    <a:lnTo>
                      <a:pt x="29" y="44"/>
                    </a:lnTo>
                    <a:lnTo>
                      <a:pt x="35" y="40"/>
                    </a:lnTo>
                    <a:lnTo>
                      <a:pt x="42" y="36"/>
                    </a:lnTo>
                    <a:lnTo>
                      <a:pt x="57" y="28"/>
                    </a:lnTo>
                    <a:lnTo>
                      <a:pt x="76" y="22"/>
                    </a:lnTo>
                    <a:lnTo>
                      <a:pt x="98" y="15"/>
                    </a:lnTo>
                    <a:lnTo>
                      <a:pt x="121" y="10"/>
                    </a:lnTo>
                    <a:lnTo>
                      <a:pt x="147" y="4"/>
                    </a:lnTo>
                    <a:lnTo>
                      <a:pt x="175" y="1"/>
                    </a:lnTo>
                    <a:lnTo>
                      <a:pt x="188" y="0"/>
                    </a:lnTo>
                    <a:lnTo>
                      <a:pt x="203" y="0"/>
                    </a:lnTo>
                    <a:lnTo>
                      <a:pt x="218" y="1"/>
                    </a:lnTo>
                    <a:lnTo>
                      <a:pt x="232" y="2"/>
                    </a:lnTo>
                    <a:lnTo>
                      <a:pt x="247" y="4"/>
                    </a:lnTo>
                    <a:lnTo>
                      <a:pt x="261" y="6"/>
                    </a:lnTo>
                    <a:lnTo>
                      <a:pt x="275" y="10"/>
                    </a:lnTo>
                    <a:lnTo>
                      <a:pt x="288" y="14"/>
                    </a:lnTo>
                    <a:lnTo>
                      <a:pt x="315" y="23"/>
                    </a:lnTo>
                    <a:lnTo>
                      <a:pt x="338" y="34"/>
                    </a:lnTo>
                    <a:lnTo>
                      <a:pt x="361" y="45"/>
                    </a:lnTo>
                    <a:lnTo>
                      <a:pt x="381" y="54"/>
                    </a:lnTo>
                    <a:lnTo>
                      <a:pt x="399" y="64"/>
                    </a:lnTo>
                    <a:lnTo>
                      <a:pt x="415" y="70"/>
                    </a:lnTo>
                    <a:lnTo>
                      <a:pt x="429" y="74"/>
                    </a:lnTo>
                    <a:lnTo>
                      <a:pt x="443" y="78"/>
                    </a:lnTo>
                    <a:lnTo>
                      <a:pt x="456" y="81"/>
                    </a:lnTo>
                    <a:lnTo>
                      <a:pt x="469" y="84"/>
                    </a:lnTo>
                    <a:lnTo>
                      <a:pt x="491" y="87"/>
                    </a:lnTo>
                    <a:lnTo>
                      <a:pt x="508" y="88"/>
                    </a:lnTo>
                    <a:lnTo>
                      <a:pt x="522" y="87"/>
                    </a:lnTo>
                    <a:lnTo>
                      <a:pt x="533" y="86"/>
                    </a:lnTo>
                    <a:lnTo>
                      <a:pt x="540" y="86"/>
                    </a:lnTo>
                    <a:lnTo>
                      <a:pt x="546" y="87"/>
                    </a:lnTo>
                    <a:lnTo>
                      <a:pt x="551" y="89"/>
                    </a:lnTo>
                    <a:lnTo>
                      <a:pt x="557" y="93"/>
                    </a:lnTo>
                    <a:lnTo>
                      <a:pt x="564" y="98"/>
                    </a:lnTo>
                    <a:lnTo>
                      <a:pt x="568" y="104"/>
                    </a:lnTo>
                    <a:lnTo>
                      <a:pt x="571" y="111"/>
                    </a:lnTo>
                    <a:lnTo>
                      <a:pt x="573" y="118"/>
                    </a:lnTo>
                    <a:lnTo>
                      <a:pt x="573" y="125"/>
                    </a:lnTo>
                    <a:lnTo>
                      <a:pt x="573" y="131"/>
                    </a:lnTo>
                    <a:lnTo>
                      <a:pt x="571" y="139"/>
                    </a:lnTo>
                    <a:lnTo>
                      <a:pt x="569" y="144"/>
                    </a:lnTo>
                    <a:lnTo>
                      <a:pt x="557" y="159"/>
                    </a:lnTo>
                    <a:lnTo>
                      <a:pt x="541" y="178"/>
                    </a:lnTo>
                    <a:lnTo>
                      <a:pt x="523" y="198"/>
                    </a:lnTo>
                    <a:lnTo>
                      <a:pt x="508" y="214"/>
                    </a:lnTo>
                    <a:lnTo>
                      <a:pt x="504" y="220"/>
                    </a:lnTo>
                    <a:lnTo>
                      <a:pt x="500" y="227"/>
                    </a:lnTo>
                    <a:lnTo>
                      <a:pt x="498" y="236"/>
                    </a:lnTo>
                    <a:lnTo>
                      <a:pt x="498" y="244"/>
                    </a:lnTo>
                    <a:lnTo>
                      <a:pt x="498" y="251"/>
                    </a:lnTo>
                    <a:lnTo>
                      <a:pt x="501" y="260"/>
                    </a:lnTo>
                    <a:lnTo>
                      <a:pt x="505" y="266"/>
                    </a:lnTo>
                    <a:lnTo>
                      <a:pt x="510" y="272"/>
                    </a:lnTo>
                    <a:lnTo>
                      <a:pt x="529" y="288"/>
                    </a:lnTo>
                    <a:lnTo>
                      <a:pt x="554" y="309"/>
                    </a:lnTo>
                    <a:lnTo>
                      <a:pt x="579" y="329"/>
                    </a:lnTo>
                    <a:lnTo>
                      <a:pt x="598" y="344"/>
                    </a:lnTo>
                    <a:lnTo>
                      <a:pt x="601" y="347"/>
                    </a:lnTo>
                    <a:lnTo>
                      <a:pt x="604" y="351"/>
                    </a:lnTo>
                    <a:lnTo>
                      <a:pt x="606" y="355"/>
                    </a:lnTo>
                    <a:lnTo>
                      <a:pt x="608" y="359"/>
                    </a:lnTo>
                    <a:lnTo>
                      <a:pt x="610" y="364"/>
                    </a:lnTo>
                    <a:lnTo>
                      <a:pt x="611" y="368"/>
                    </a:lnTo>
                    <a:lnTo>
                      <a:pt x="611" y="372"/>
                    </a:lnTo>
                    <a:lnTo>
                      <a:pt x="611" y="378"/>
                    </a:lnTo>
                    <a:lnTo>
                      <a:pt x="610" y="383"/>
                    </a:lnTo>
                    <a:lnTo>
                      <a:pt x="608" y="387"/>
                    </a:lnTo>
                    <a:lnTo>
                      <a:pt x="606" y="392"/>
                    </a:lnTo>
                    <a:lnTo>
                      <a:pt x="603" y="396"/>
                    </a:lnTo>
                    <a:lnTo>
                      <a:pt x="600" y="400"/>
                    </a:lnTo>
                    <a:lnTo>
                      <a:pt x="597" y="405"/>
                    </a:lnTo>
                    <a:lnTo>
                      <a:pt x="592" y="409"/>
                    </a:lnTo>
                    <a:lnTo>
                      <a:pt x="588" y="412"/>
                    </a:lnTo>
                    <a:lnTo>
                      <a:pt x="575" y="418"/>
                    </a:lnTo>
                    <a:lnTo>
                      <a:pt x="558" y="427"/>
                    </a:lnTo>
                    <a:lnTo>
                      <a:pt x="540" y="434"/>
                    </a:lnTo>
                    <a:lnTo>
                      <a:pt x="518" y="441"/>
                    </a:lnTo>
                    <a:lnTo>
                      <a:pt x="494" y="448"/>
                    </a:lnTo>
                    <a:lnTo>
                      <a:pt x="468" y="454"/>
                    </a:lnTo>
                    <a:lnTo>
                      <a:pt x="453" y="456"/>
                    </a:lnTo>
                    <a:lnTo>
                      <a:pt x="440" y="458"/>
                    </a:lnTo>
                    <a:lnTo>
                      <a:pt x="425" y="459"/>
                    </a:lnTo>
                    <a:lnTo>
                      <a:pt x="410" y="459"/>
                    </a:lnTo>
                    <a:lnTo>
                      <a:pt x="396" y="459"/>
                    </a:lnTo>
                    <a:lnTo>
                      <a:pt x="380" y="458"/>
                    </a:lnTo>
                    <a:lnTo>
                      <a:pt x="366" y="456"/>
                    </a:lnTo>
                    <a:lnTo>
                      <a:pt x="351" y="454"/>
                    </a:lnTo>
                    <a:lnTo>
                      <a:pt x="322" y="448"/>
                    </a:lnTo>
                    <a:lnTo>
                      <a:pt x="294" y="441"/>
                    </a:lnTo>
                    <a:lnTo>
                      <a:pt x="266" y="434"/>
                    </a:lnTo>
                    <a:lnTo>
                      <a:pt x="238" y="425"/>
                    </a:lnTo>
                    <a:lnTo>
                      <a:pt x="213" y="418"/>
                    </a:lnTo>
                    <a:lnTo>
                      <a:pt x="188" y="411"/>
                    </a:lnTo>
                    <a:lnTo>
                      <a:pt x="151" y="400"/>
                    </a:lnTo>
                    <a:lnTo>
                      <a:pt x="126" y="395"/>
                    </a:lnTo>
                    <a:lnTo>
                      <a:pt x="116" y="394"/>
                    </a:lnTo>
                    <a:lnTo>
                      <a:pt x="109" y="394"/>
                    </a:lnTo>
                    <a:lnTo>
                      <a:pt x="102" y="396"/>
                    </a:lnTo>
                    <a:lnTo>
                      <a:pt x="96" y="398"/>
                    </a:lnTo>
                    <a:lnTo>
                      <a:pt x="90" y="401"/>
                    </a:lnTo>
                    <a:lnTo>
                      <a:pt x="86" y="405"/>
                    </a:lnTo>
                    <a:lnTo>
                      <a:pt x="82" y="409"/>
                    </a:lnTo>
                    <a:lnTo>
                      <a:pt x="79" y="413"/>
                    </a:lnTo>
                    <a:lnTo>
                      <a:pt x="76" y="418"/>
                    </a:lnTo>
                    <a:lnTo>
                      <a:pt x="75" y="423"/>
                    </a:lnTo>
                    <a:lnTo>
                      <a:pt x="73" y="429"/>
                    </a:lnTo>
                    <a:lnTo>
                      <a:pt x="73" y="434"/>
                    </a:lnTo>
                    <a:close/>
                  </a:path>
                </a:pathLst>
              </a:custGeom>
              <a:solidFill>
                <a:srgbClr val="0C9CD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41" name="Freeform 173"/>
              <p:cNvSpPr>
                <a:spLocks noEditPoints="1"/>
              </p:cNvSpPr>
              <p:nvPr/>
            </p:nvSpPr>
            <p:spPr bwMode="auto">
              <a:xfrm>
                <a:off x="2730" y="1383"/>
                <a:ext cx="100" cy="81"/>
              </a:xfrm>
              <a:custGeom>
                <a:avLst/>
                <a:gdLst/>
                <a:ahLst/>
                <a:cxnLst>
                  <a:cxn ang="0">
                    <a:pos x="137" y="247"/>
                  </a:cxn>
                  <a:cxn ang="0">
                    <a:pos x="149" y="240"/>
                  </a:cxn>
                  <a:cxn ang="0">
                    <a:pos x="155" y="228"/>
                  </a:cxn>
                  <a:cxn ang="0">
                    <a:pos x="155" y="157"/>
                  </a:cxn>
                  <a:cxn ang="0">
                    <a:pos x="149" y="146"/>
                  </a:cxn>
                  <a:cxn ang="0">
                    <a:pos x="137" y="139"/>
                  </a:cxn>
                  <a:cxn ang="0">
                    <a:pos x="99" y="139"/>
                  </a:cxn>
                  <a:cxn ang="0">
                    <a:pos x="87" y="146"/>
                  </a:cxn>
                  <a:cxn ang="0">
                    <a:pos x="81" y="157"/>
                  </a:cxn>
                  <a:cxn ang="0">
                    <a:pos x="81" y="228"/>
                  </a:cxn>
                  <a:cxn ang="0">
                    <a:pos x="87" y="240"/>
                  </a:cxn>
                  <a:cxn ang="0">
                    <a:pos x="99" y="247"/>
                  </a:cxn>
                  <a:cxn ang="0">
                    <a:pos x="230" y="247"/>
                  </a:cxn>
                  <a:cxn ang="0">
                    <a:pos x="243" y="243"/>
                  </a:cxn>
                  <a:cxn ang="0">
                    <a:pos x="251" y="232"/>
                  </a:cxn>
                  <a:cxn ang="0">
                    <a:pos x="253" y="89"/>
                  </a:cxn>
                  <a:cxn ang="0">
                    <a:pos x="249" y="76"/>
                  </a:cxn>
                  <a:cxn ang="0">
                    <a:pos x="239" y="67"/>
                  </a:cxn>
                  <a:cxn ang="0">
                    <a:pos x="201" y="65"/>
                  </a:cxn>
                  <a:cxn ang="0">
                    <a:pos x="188" y="69"/>
                  </a:cxn>
                  <a:cxn ang="0">
                    <a:pos x="180" y="80"/>
                  </a:cxn>
                  <a:cxn ang="0">
                    <a:pos x="178" y="224"/>
                  </a:cxn>
                  <a:cxn ang="0">
                    <a:pos x="182" y="236"/>
                  </a:cxn>
                  <a:cxn ang="0">
                    <a:pos x="193" y="245"/>
                  </a:cxn>
                  <a:cxn ang="0">
                    <a:pos x="299" y="247"/>
                  </a:cxn>
                  <a:cxn ang="0">
                    <a:pos x="337" y="245"/>
                  </a:cxn>
                  <a:cxn ang="0">
                    <a:pos x="347" y="236"/>
                  </a:cxn>
                  <a:cxn ang="0">
                    <a:pos x="350" y="224"/>
                  </a:cxn>
                  <a:cxn ang="0">
                    <a:pos x="349" y="18"/>
                  </a:cxn>
                  <a:cxn ang="0">
                    <a:pos x="340" y="8"/>
                  </a:cxn>
                  <a:cxn ang="0">
                    <a:pos x="327" y="4"/>
                  </a:cxn>
                  <a:cxn ang="0">
                    <a:pos x="290" y="6"/>
                  </a:cxn>
                  <a:cxn ang="0">
                    <a:pos x="279" y="14"/>
                  </a:cxn>
                  <a:cxn ang="0">
                    <a:pos x="275" y="28"/>
                  </a:cxn>
                  <a:cxn ang="0">
                    <a:pos x="277" y="232"/>
                  </a:cxn>
                  <a:cxn ang="0">
                    <a:pos x="285" y="243"/>
                  </a:cxn>
                  <a:cxn ang="0">
                    <a:pos x="299" y="247"/>
                  </a:cxn>
                  <a:cxn ang="0">
                    <a:pos x="72" y="265"/>
                  </a:cxn>
                  <a:cxn ang="0">
                    <a:pos x="62" y="260"/>
                  </a:cxn>
                  <a:cxn ang="0">
                    <a:pos x="57" y="250"/>
                  </a:cxn>
                  <a:cxn ang="0">
                    <a:pos x="56" y="22"/>
                  </a:cxn>
                  <a:cxn ang="0">
                    <a:pos x="49" y="8"/>
                  </a:cxn>
                  <a:cxn ang="0">
                    <a:pos x="34" y="0"/>
                  </a:cxn>
                  <a:cxn ang="0">
                    <a:pos x="18" y="2"/>
                  </a:cxn>
                  <a:cxn ang="0">
                    <a:pos x="5" y="12"/>
                  </a:cxn>
                  <a:cxn ang="0">
                    <a:pos x="0" y="28"/>
                  </a:cxn>
                  <a:cxn ang="0">
                    <a:pos x="2" y="261"/>
                  </a:cxn>
                  <a:cxn ang="0">
                    <a:pos x="9" y="282"/>
                  </a:cxn>
                  <a:cxn ang="0">
                    <a:pos x="23" y="300"/>
                  </a:cxn>
                  <a:cxn ang="0">
                    <a:pos x="39" y="313"/>
                  </a:cxn>
                  <a:cxn ang="0">
                    <a:pos x="60" y="321"/>
                  </a:cxn>
                  <a:cxn ang="0">
                    <a:pos x="373" y="322"/>
                  </a:cxn>
                  <a:cxn ang="0">
                    <a:pos x="389" y="318"/>
                  </a:cxn>
                  <a:cxn ang="0">
                    <a:pos x="399" y="305"/>
                  </a:cxn>
                  <a:cxn ang="0">
                    <a:pos x="400" y="288"/>
                  </a:cxn>
                  <a:cxn ang="0">
                    <a:pos x="393" y="274"/>
                  </a:cxn>
                  <a:cxn ang="0">
                    <a:pos x="378" y="266"/>
                  </a:cxn>
                </a:cxnLst>
                <a:rect l="0" t="0" r="r" b="b"/>
                <a:pathLst>
                  <a:path w="401" h="322">
                    <a:moveTo>
                      <a:pt x="104" y="247"/>
                    </a:moveTo>
                    <a:lnTo>
                      <a:pt x="132" y="247"/>
                    </a:lnTo>
                    <a:lnTo>
                      <a:pt x="137" y="247"/>
                    </a:lnTo>
                    <a:lnTo>
                      <a:pt x="142" y="245"/>
                    </a:lnTo>
                    <a:lnTo>
                      <a:pt x="146" y="243"/>
                    </a:lnTo>
                    <a:lnTo>
                      <a:pt x="149" y="240"/>
                    </a:lnTo>
                    <a:lnTo>
                      <a:pt x="152" y="236"/>
                    </a:lnTo>
                    <a:lnTo>
                      <a:pt x="154" y="232"/>
                    </a:lnTo>
                    <a:lnTo>
                      <a:pt x="155" y="228"/>
                    </a:lnTo>
                    <a:lnTo>
                      <a:pt x="156" y="224"/>
                    </a:lnTo>
                    <a:lnTo>
                      <a:pt x="156" y="161"/>
                    </a:lnTo>
                    <a:lnTo>
                      <a:pt x="155" y="157"/>
                    </a:lnTo>
                    <a:lnTo>
                      <a:pt x="154" y="153"/>
                    </a:lnTo>
                    <a:lnTo>
                      <a:pt x="152" y="149"/>
                    </a:lnTo>
                    <a:lnTo>
                      <a:pt x="149" y="146"/>
                    </a:lnTo>
                    <a:lnTo>
                      <a:pt x="146" y="142"/>
                    </a:lnTo>
                    <a:lnTo>
                      <a:pt x="142" y="140"/>
                    </a:lnTo>
                    <a:lnTo>
                      <a:pt x="137" y="139"/>
                    </a:lnTo>
                    <a:lnTo>
                      <a:pt x="132" y="138"/>
                    </a:lnTo>
                    <a:lnTo>
                      <a:pt x="104" y="138"/>
                    </a:lnTo>
                    <a:lnTo>
                      <a:pt x="99" y="139"/>
                    </a:lnTo>
                    <a:lnTo>
                      <a:pt x="95" y="140"/>
                    </a:lnTo>
                    <a:lnTo>
                      <a:pt x="91" y="142"/>
                    </a:lnTo>
                    <a:lnTo>
                      <a:pt x="87" y="146"/>
                    </a:lnTo>
                    <a:lnTo>
                      <a:pt x="84" y="149"/>
                    </a:lnTo>
                    <a:lnTo>
                      <a:pt x="82" y="153"/>
                    </a:lnTo>
                    <a:lnTo>
                      <a:pt x="81" y="157"/>
                    </a:lnTo>
                    <a:lnTo>
                      <a:pt x="81" y="161"/>
                    </a:lnTo>
                    <a:lnTo>
                      <a:pt x="81" y="224"/>
                    </a:lnTo>
                    <a:lnTo>
                      <a:pt x="81" y="228"/>
                    </a:lnTo>
                    <a:lnTo>
                      <a:pt x="82" y="232"/>
                    </a:lnTo>
                    <a:lnTo>
                      <a:pt x="84" y="236"/>
                    </a:lnTo>
                    <a:lnTo>
                      <a:pt x="87" y="240"/>
                    </a:lnTo>
                    <a:lnTo>
                      <a:pt x="91" y="243"/>
                    </a:lnTo>
                    <a:lnTo>
                      <a:pt x="95" y="245"/>
                    </a:lnTo>
                    <a:lnTo>
                      <a:pt x="99" y="247"/>
                    </a:lnTo>
                    <a:lnTo>
                      <a:pt x="104" y="247"/>
                    </a:lnTo>
                    <a:close/>
                    <a:moveTo>
                      <a:pt x="201" y="247"/>
                    </a:moveTo>
                    <a:lnTo>
                      <a:pt x="230" y="247"/>
                    </a:lnTo>
                    <a:lnTo>
                      <a:pt x="234" y="247"/>
                    </a:lnTo>
                    <a:lnTo>
                      <a:pt x="239" y="245"/>
                    </a:lnTo>
                    <a:lnTo>
                      <a:pt x="243" y="243"/>
                    </a:lnTo>
                    <a:lnTo>
                      <a:pt x="246" y="240"/>
                    </a:lnTo>
                    <a:lnTo>
                      <a:pt x="249" y="236"/>
                    </a:lnTo>
                    <a:lnTo>
                      <a:pt x="251" y="232"/>
                    </a:lnTo>
                    <a:lnTo>
                      <a:pt x="252" y="228"/>
                    </a:lnTo>
                    <a:lnTo>
                      <a:pt x="253" y="224"/>
                    </a:lnTo>
                    <a:lnTo>
                      <a:pt x="253" y="89"/>
                    </a:lnTo>
                    <a:lnTo>
                      <a:pt x="252" y="84"/>
                    </a:lnTo>
                    <a:lnTo>
                      <a:pt x="251" y="80"/>
                    </a:lnTo>
                    <a:lnTo>
                      <a:pt x="249" y="76"/>
                    </a:lnTo>
                    <a:lnTo>
                      <a:pt x="246" y="73"/>
                    </a:lnTo>
                    <a:lnTo>
                      <a:pt x="243" y="69"/>
                    </a:lnTo>
                    <a:lnTo>
                      <a:pt x="239" y="67"/>
                    </a:lnTo>
                    <a:lnTo>
                      <a:pt x="234" y="66"/>
                    </a:lnTo>
                    <a:lnTo>
                      <a:pt x="230" y="65"/>
                    </a:lnTo>
                    <a:lnTo>
                      <a:pt x="201" y="65"/>
                    </a:lnTo>
                    <a:lnTo>
                      <a:pt x="197" y="66"/>
                    </a:lnTo>
                    <a:lnTo>
                      <a:pt x="193" y="67"/>
                    </a:lnTo>
                    <a:lnTo>
                      <a:pt x="188" y="69"/>
                    </a:lnTo>
                    <a:lnTo>
                      <a:pt x="184" y="73"/>
                    </a:lnTo>
                    <a:lnTo>
                      <a:pt x="182" y="76"/>
                    </a:lnTo>
                    <a:lnTo>
                      <a:pt x="180" y="80"/>
                    </a:lnTo>
                    <a:lnTo>
                      <a:pt x="178" y="84"/>
                    </a:lnTo>
                    <a:lnTo>
                      <a:pt x="178" y="89"/>
                    </a:lnTo>
                    <a:lnTo>
                      <a:pt x="178" y="224"/>
                    </a:lnTo>
                    <a:lnTo>
                      <a:pt x="178" y="228"/>
                    </a:lnTo>
                    <a:lnTo>
                      <a:pt x="180" y="232"/>
                    </a:lnTo>
                    <a:lnTo>
                      <a:pt x="182" y="236"/>
                    </a:lnTo>
                    <a:lnTo>
                      <a:pt x="184" y="240"/>
                    </a:lnTo>
                    <a:lnTo>
                      <a:pt x="188" y="243"/>
                    </a:lnTo>
                    <a:lnTo>
                      <a:pt x="193" y="245"/>
                    </a:lnTo>
                    <a:lnTo>
                      <a:pt x="197" y="247"/>
                    </a:lnTo>
                    <a:lnTo>
                      <a:pt x="201" y="247"/>
                    </a:lnTo>
                    <a:close/>
                    <a:moveTo>
                      <a:pt x="299" y="247"/>
                    </a:moveTo>
                    <a:lnTo>
                      <a:pt x="327" y="247"/>
                    </a:lnTo>
                    <a:lnTo>
                      <a:pt x="331" y="247"/>
                    </a:lnTo>
                    <a:lnTo>
                      <a:pt x="337" y="245"/>
                    </a:lnTo>
                    <a:lnTo>
                      <a:pt x="340" y="243"/>
                    </a:lnTo>
                    <a:lnTo>
                      <a:pt x="344" y="240"/>
                    </a:lnTo>
                    <a:lnTo>
                      <a:pt x="347" y="236"/>
                    </a:lnTo>
                    <a:lnTo>
                      <a:pt x="349" y="232"/>
                    </a:lnTo>
                    <a:lnTo>
                      <a:pt x="350" y="228"/>
                    </a:lnTo>
                    <a:lnTo>
                      <a:pt x="350" y="224"/>
                    </a:lnTo>
                    <a:lnTo>
                      <a:pt x="350" y="28"/>
                    </a:lnTo>
                    <a:lnTo>
                      <a:pt x="350" y="23"/>
                    </a:lnTo>
                    <a:lnTo>
                      <a:pt x="349" y="18"/>
                    </a:lnTo>
                    <a:lnTo>
                      <a:pt x="347" y="14"/>
                    </a:lnTo>
                    <a:lnTo>
                      <a:pt x="344" y="11"/>
                    </a:lnTo>
                    <a:lnTo>
                      <a:pt x="340" y="8"/>
                    </a:lnTo>
                    <a:lnTo>
                      <a:pt x="337" y="6"/>
                    </a:lnTo>
                    <a:lnTo>
                      <a:pt x="331" y="5"/>
                    </a:lnTo>
                    <a:lnTo>
                      <a:pt x="327" y="4"/>
                    </a:lnTo>
                    <a:lnTo>
                      <a:pt x="299" y="4"/>
                    </a:lnTo>
                    <a:lnTo>
                      <a:pt x="294" y="5"/>
                    </a:lnTo>
                    <a:lnTo>
                      <a:pt x="290" y="6"/>
                    </a:lnTo>
                    <a:lnTo>
                      <a:pt x="285" y="8"/>
                    </a:lnTo>
                    <a:lnTo>
                      <a:pt x="282" y="11"/>
                    </a:lnTo>
                    <a:lnTo>
                      <a:pt x="279" y="14"/>
                    </a:lnTo>
                    <a:lnTo>
                      <a:pt x="277" y="18"/>
                    </a:lnTo>
                    <a:lnTo>
                      <a:pt x="276" y="23"/>
                    </a:lnTo>
                    <a:lnTo>
                      <a:pt x="275" y="28"/>
                    </a:lnTo>
                    <a:lnTo>
                      <a:pt x="275" y="224"/>
                    </a:lnTo>
                    <a:lnTo>
                      <a:pt x="276" y="228"/>
                    </a:lnTo>
                    <a:lnTo>
                      <a:pt x="277" y="232"/>
                    </a:lnTo>
                    <a:lnTo>
                      <a:pt x="279" y="236"/>
                    </a:lnTo>
                    <a:lnTo>
                      <a:pt x="282" y="240"/>
                    </a:lnTo>
                    <a:lnTo>
                      <a:pt x="285" y="243"/>
                    </a:lnTo>
                    <a:lnTo>
                      <a:pt x="290" y="245"/>
                    </a:lnTo>
                    <a:lnTo>
                      <a:pt x="294" y="247"/>
                    </a:lnTo>
                    <a:lnTo>
                      <a:pt x="299" y="247"/>
                    </a:lnTo>
                    <a:close/>
                    <a:moveTo>
                      <a:pt x="373" y="265"/>
                    </a:moveTo>
                    <a:lnTo>
                      <a:pt x="76" y="265"/>
                    </a:lnTo>
                    <a:lnTo>
                      <a:pt x="72" y="265"/>
                    </a:lnTo>
                    <a:lnTo>
                      <a:pt x="69" y="264"/>
                    </a:lnTo>
                    <a:lnTo>
                      <a:pt x="65" y="262"/>
                    </a:lnTo>
                    <a:lnTo>
                      <a:pt x="62" y="260"/>
                    </a:lnTo>
                    <a:lnTo>
                      <a:pt x="60" y="257"/>
                    </a:lnTo>
                    <a:lnTo>
                      <a:pt x="58" y="254"/>
                    </a:lnTo>
                    <a:lnTo>
                      <a:pt x="57" y="250"/>
                    </a:lnTo>
                    <a:lnTo>
                      <a:pt x="56" y="247"/>
                    </a:lnTo>
                    <a:lnTo>
                      <a:pt x="56" y="28"/>
                    </a:lnTo>
                    <a:lnTo>
                      <a:pt x="56" y="22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49" y="8"/>
                    </a:lnTo>
                    <a:lnTo>
                      <a:pt x="44" y="4"/>
                    </a:lnTo>
                    <a:lnTo>
                      <a:pt x="39" y="2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3" y="0"/>
                    </a:lnTo>
                    <a:lnTo>
                      <a:pt x="18" y="2"/>
                    </a:lnTo>
                    <a:lnTo>
                      <a:pt x="12" y="4"/>
                    </a:lnTo>
                    <a:lnTo>
                      <a:pt x="8" y="8"/>
                    </a:lnTo>
                    <a:lnTo>
                      <a:pt x="5" y="12"/>
                    </a:lnTo>
                    <a:lnTo>
                      <a:pt x="3" y="16"/>
                    </a:lnTo>
                    <a:lnTo>
                      <a:pt x="1" y="22"/>
                    </a:lnTo>
                    <a:lnTo>
                      <a:pt x="0" y="28"/>
                    </a:lnTo>
                    <a:lnTo>
                      <a:pt x="0" y="247"/>
                    </a:lnTo>
                    <a:lnTo>
                      <a:pt x="1" y="254"/>
                    </a:lnTo>
                    <a:lnTo>
                      <a:pt x="2" y="261"/>
                    </a:lnTo>
                    <a:lnTo>
                      <a:pt x="4" y="269"/>
                    </a:lnTo>
                    <a:lnTo>
                      <a:pt x="6" y="276"/>
                    </a:lnTo>
                    <a:lnTo>
                      <a:pt x="9" y="282"/>
                    </a:lnTo>
                    <a:lnTo>
                      <a:pt x="13" y="288"/>
                    </a:lnTo>
                    <a:lnTo>
                      <a:pt x="18" y="295"/>
                    </a:lnTo>
                    <a:lnTo>
                      <a:pt x="23" y="300"/>
                    </a:lnTo>
                    <a:lnTo>
                      <a:pt x="28" y="305"/>
                    </a:lnTo>
                    <a:lnTo>
                      <a:pt x="33" y="309"/>
                    </a:lnTo>
                    <a:lnTo>
                      <a:pt x="39" y="313"/>
                    </a:lnTo>
                    <a:lnTo>
                      <a:pt x="47" y="317"/>
                    </a:lnTo>
                    <a:lnTo>
                      <a:pt x="54" y="319"/>
                    </a:lnTo>
                    <a:lnTo>
                      <a:pt x="60" y="321"/>
                    </a:lnTo>
                    <a:lnTo>
                      <a:pt x="69" y="322"/>
                    </a:lnTo>
                    <a:lnTo>
                      <a:pt x="76" y="322"/>
                    </a:lnTo>
                    <a:lnTo>
                      <a:pt x="373" y="322"/>
                    </a:lnTo>
                    <a:lnTo>
                      <a:pt x="378" y="322"/>
                    </a:lnTo>
                    <a:lnTo>
                      <a:pt x="383" y="320"/>
                    </a:lnTo>
                    <a:lnTo>
                      <a:pt x="389" y="318"/>
                    </a:lnTo>
                    <a:lnTo>
                      <a:pt x="393" y="313"/>
                    </a:lnTo>
                    <a:lnTo>
                      <a:pt x="396" y="309"/>
                    </a:lnTo>
                    <a:lnTo>
                      <a:pt x="399" y="305"/>
                    </a:lnTo>
                    <a:lnTo>
                      <a:pt x="400" y="300"/>
                    </a:lnTo>
                    <a:lnTo>
                      <a:pt x="401" y="294"/>
                    </a:lnTo>
                    <a:lnTo>
                      <a:pt x="400" y="288"/>
                    </a:lnTo>
                    <a:lnTo>
                      <a:pt x="399" y="283"/>
                    </a:lnTo>
                    <a:lnTo>
                      <a:pt x="396" y="278"/>
                    </a:lnTo>
                    <a:lnTo>
                      <a:pt x="393" y="274"/>
                    </a:lnTo>
                    <a:lnTo>
                      <a:pt x="389" y="271"/>
                    </a:lnTo>
                    <a:lnTo>
                      <a:pt x="383" y="268"/>
                    </a:lnTo>
                    <a:lnTo>
                      <a:pt x="378" y="266"/>
                    </a:lnTo>
                    <a:lnTo>
                      <a:pt x="373" y="265"/>
                    </a:lnTo>
                    <a:close/>
                  </a:path>
                </a:pathLst>
              </a:custGeom>
              <a:solidFill>
                <a:srgbClr val="398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42" name="Freeform 174"/>
              <p:cNvSpPr>
                <a:spLocks/>
              </p:cNvSpPr>
              <p:nvPr/>
            </p:nvSpPr>
            <p:spPr bwMode="auto">
              <a:xfrm>
                <a:off x="1832" y="2394"/>
                <a:ext cx="77" cy="77"/>
              </a:xfrm>
              <a:custGeom>
                <a:avLst/>
                <a:gdLst/>
                <a:ahLst/>
                <a:cxnLst>
                  <a:cxn ang="0">
                    <a:pos x="54" y="144"/>
                  </a:cxn>
                  <a:cxn ang="0">
                    <a:pos x="55" y="88"/>
                  </a:cxn>
                  <a:cxn ang="0">
                    <a:pos x="60" y="74"/>
                  </a:cxn>
                  <a:cxn ang="0">
                    <a:pos x="70" y="64"/>
                  </a:cxn>
                  <a:cxn ang="0">
                    <a:pos x="84" y="57"/>
                  </a:cxn>
                  <a:cxn ang="0">
                    <a:pos x="140" y="57"/>
                  </a:cxn>
                  <a:cxn ang="0">
                    <a:pos x="141" y="30"/>
                  </a:cxn>
                  <a:cxn ang="0">
                    <a:pos x="146" y="17"/>
                  </a:cxn>
                  <a:cxn ang="0">
                    <a:pos x="157" y="6"/>
                  </a:cxn>
                  <a:cxn ang="0">
                    <a:pos x="170" y="0"/>
                  </a:cxn>
                  <a:cxn ang="0">
                    <a:pos x="183" y="0"/>
                  </a:cxn>
                  <a:cxn ang="0">
                    <a:pos x="197" y="3"/>
                  </a:cxn>
                  <a:cxn ang="0">
                    <a:pos x="210" y="12"/>
                  </a:cxn>
                  <a:cxn ang="0">
                    <a:pos x="218" y="23"/>
                  </a:cxn>
                  <a:cxn ang="0">
                    <a:pos x="221" y="39"/>
                  </a:cxn>
                  <a:cxn ang="0">
                    <a:pos x="269" y="57"/>
                  </a:cxn>
                  <a:cxn ang="0">
                    <a:pos x="284" y="61"/>
                  </a:cxn>
                  <a:cxn ang="0">
                    <a:pos x="296" y="69"/>
                  </a:cxn>
                  <a:cxn ang="0">
                    <a:pos x="305" y="80"/>
                  </a:cxn>
                  <a:cxn ang="0">
                    <a:pos x="308" y="96"/>
                  </a:cxn>
                  <a:cxn ang="0">
                    <a:pos x="290" y="144"/>
                  </a:cxn>
                  <a:cxn ang="0">
                    <a:pos x="276" y="147"/>
                  </a:cxn>
                  <a:cxn ang="0">
                    <a:pos x="263" y="155"/>
                  </a:cxn>
                  <a:cxn ang="0">
                    <a:pos x="255" y="167"/>
                  </a:cxn>
                  <a:cxn ang="0">
                    <a:pos x="252" y="183"/>
                  </a:cxn>
                  <a:cxn ang="0">
                    <a:pos x="253" y="194"/>
                  </a:cxn>
                  <a:cxn ang="0">
                    <a:pos x="259" y="209"/>
                  </a:cxn>
                  <a:cxn ang="0">
                    <a:pos x="269" y="219"/>
                  </a:cxn>
                  <a:cxn ang="0">
                    <a:pos x="283" y="224"/>
                  </a:cxn>
                  <a:cxn ang="0">
                    <a:pos x="308" y="225"/>
                  </a:cxn>
                  <a:cxn ang="0">
                    <a:pos x="307" y="281"/>
                  </a:cxn>
                  <a:cxn ang="0">
                    <a:pos x="302" y="295"/>
                  </a:cxn>
                  <a:cxn ang="0">
                    <a:pos x="291" y="306"/>
                  </a:cxn>
                  <a:cxn ang="0">
                    <a:pos x="277" y="311"/>
                  </a:cxn>
                  <a:cxn ang="0">
                    <a:pos x="221" y="312"/>
                  </a:cxn>
                  <a:cxn ang="0">
                    <a:pos x="220" y="283"/>
                  </a:cxn>
                  <a:cxn ang="0">
                    <a:pos x="215" y="269"/>
                  </a:cxn>
                  <a:cxn ang="0">
                    <a:pos x="205" y="259"/>
                  </a:cxn>
                  <a:cxn ang="0">
                    <a:pos x="190" y="252"/>
                  </a:cxn>
                  <a:cxn ang="0">
                    <a:pos x="179" y="251"/>
                  </a:cxn>
                  <a:cxn ang="0">
                    <a:pos x="163" y="254"/>
                  </a:cxn>
                  <a:cxn ang="0">
                    <a:pos x="152" y="263"/>
                  </a:cxn>
                  <a:cxn ang="0">
                    <a:pos x="143" y="275"/>
                  </a:cxn>
                  <a:cxn ang="0">
                    <a:pos x="140" y="290"/>
                  </a:cxn>
                  <a:cxn ang="0">
                    <a:pos x="92" y="312"/>
                  </a:cxn>
                  <a:cxn ang="0">
                    <a:pos x="76" y="309"/>
                  </a:cxn>
                  <a:cxn ang="0">
                    <a:pos x="65" y="300"/>
                  </a:cxn>
                  <a:cxn ang="0">
                    <a:pos x="57" y="288"/>
                  </a:cxn>
                  <a:cxn ang="0">
                    <a:pos x="54" y="273"/>
                  </a:cxn>
                  <a:cxn ang="0">
                    <a:pos x="39" y="225"/>
                  </a:cxn>
                  <a:cxn ang="0">
                    <a:pos x="23" y="222"/>
                  </a:cxn>
                  <a:cxn ang="0">
                    <a:pos x="12" y="214"/>
                  </a:cxn>
                  <a:cxn ang="0">
                    <a:pos x="4" y="201"/>
                  </a:cxn>
                  <a:cxn ang="0">
                    <a:pos x="0" y="187"/>
                  </a:cxn>
                  <a:cxn ang="0">
                    <a:pos x="1" y="174"/>
                  </a:cxn>
                  <a:cxn ang="0">
                    <a:pos x="7" y="161"/>
                  </a:cxn>
                  <a:cxn ang="0">
                    <a:pos x="17" y="150"/>
                  </a:cxn>
                  <a:cxn ang="0">
                    <a:pos x="31" y="144"/>
                  </a:cxn>
                </a:cxnLst>
                <a:rect l="0" t="0" r="r" b="b"/>
                <a:pathLst>
                  <a:path w="308" h="312">
                    <a:moveTo>
                      <a:pt x="39" y="144"/>
                    </a:moveTo>
                    <a:lnTo>
                      <a:pt x="54" y="144"/>
                    </a:lnTo>
                    <a:lnTo>
                      <a:pt x="54" y="96"/>
                    </a:lnTo>
                    <a:lnTo>
                      <a:pt x="55" y="88"/>
                    </a:lnTo>
                    <a:lnTo>
                      <a:pt x="57" y="80"/>
                    </a:lnTo>
                    <a:lnTo>
                      <a:pt x="60" y="74"/>
                    </a:lnTo>
                    <a:lnTo>
                      <a:pt x="65" y="69"/>
                    </a:lnTo>
                    <a:lnTo>
                      <a:pt x="70" y="64"/>
                    </a:lnTo>
                    <a:lnTo>
                      <a:pt x="76" y="61"/>
                    </a:lnTo>
                    <a:lnTo>
                      <a:pt x="84" y="57"/>
                    </a:lnTo>
                    <a:lnTo>
                      <a:pt x="92" y="57"/>
                    </a:lnTo>
                    <a:lnTo>
                      <a:pt x="140" y="57"/>
                    </a:lnTo>
                    <a:lnTo>
                      <a:pt x="140" y="39"/>
                    </a:lnTo>
                    <a:lnTo>
                      <a:pt x="141" y="30"/>
                    </a:lnTo>
                    <a:lnTo>
                      <a:pt x="143" y="23"/>
                    </a:lnTo>
                    <a:lnTo>
                      <a:pt x="146" y="17"/>
                    </a:lnTo>
                    <a:lnTo>
                      <a:pt x="152" y="12"/>
                    </a:lnTo>
                    <a:lnTo>
                      <a:pt x="157" y="6"/>
                    </a:lnTo>
                    <a:lnTo>
                      <a:pt x="163" y="3"/>
                    </a:lnTo>
                    <a:lnTo>
                      <a:pt x="170" y="0"/>
                    </a:lnTo>
                    <a:lnTo>
                      <a:pt x="179" y="0"/>
                    </a:lnTo>
                    <a:lnTo>
                      <a:pt x="183" y="0"/>
                    </a:lnTo>
                    <a:lnTo>
                      <a:pt x="190" y="0"/>
                    </a:lnTo>
                    <a:lnTo>
                      <a:pt x="197" y="3"/>
                    </a:lnTo>
                    <a:lnTo>
                      <a:pt x="205" y="6"/>
                    </a:lnTo>
                    <a:lnTo>
                      <a:pt x="210" y="12"/>
                    </a:lnTo>
                    <a:lnTo>
                      <a:pt x="215" y="17"/>
                    </a:lnTo>
                    <a:lnTo>
                      <a:pt x="218" y="23"/>
                    </a:lnTo>
                    <a:lnTo>
                      <a:pt x="220" y="30"/>
                    </a:lnTo>
                    <a:lnTo>
                      <a:pt x="221" y="39"/>
                    </a:lnTo>
                    <a:lnTo>
                      <a:pt x="221" y="57"/>
                    </a:lnTo>
                    <a:lnTo>
                      <a:pt x="269" y="57"/>
                    </a:lnTo>
                    <a:lnTo>
                      <a:pt x="277" y="57"/>
                    </a:lnTo>
                    <a:lnTo>
                      <a:pt x="284" y="61"/>
                    </a:lnTo>
                    <a:lnTo>
                      <a:pt x="291" y="64"/>
                    </a:lnTo>
                    <a:lnTo>
                      <a:pt x="296" y="69"/>
                    </a:lnTo>
                    <a:lnTo>
                      <a:pt x="302" y="74"/>
                    </a:lnTo>
                    <a:lnTo>
                      <a:pt x="305" y="80"/>
                    </a:lnTo>
                    <a:lnTo>
                      <a:pt x="307" y="88"/>
                    </a:lnTo>
                    <a:lnTo>
                      <a:pt x="308" y="96"/>
                    </a:lnTo>
                    <a:lnTo>
                      <a:pt x="308" y="144"/>
                    </a:lnTo>
                    <a:lnTo>
                      <a:pt x="290" y="144"/>
                    </a:lnTo>
                    <a:lnTo>
                      <a:pt x="283" y="144"/>
                    </a:lnTo>
                    <a:lnTo>
                      <a:pt x="276" y="147"/>
                    </a:lnTo>
                    <a:lnTo>
                      <a:pt x="269" y="150"/>
                    </a:lnTo>
                    <a:lnTo>
                      <a:pt x="263" y="155"/>
                    </a:lnTo>
                    <a:lnTo>
                      <a:pt x="259" y="161"/>
                    </a:lnTo>
                    <a:lnTo>
                      <a:pt x="255" y="167"/>
                    </a:lnTo>
                    <a:lnTo>
                      <a:pt x="253" y="174"/>
                    </a:lnTo>
                    <a:lnTo>
                      <a:pt x="252" y="183"/>
                    </a:lnTo>
                    <a:lnTo>
                      <a:pt x="252" y="187"/>
                    </a:lnTo>
                    <a:lnTo>
                      <a:pt x="253" y="194"/>
                    </a:lnTo>
                    <a:lnTo>
                      <a:pt x="255" y="201"/>
                    </a:lnTo>
                    <a:lnTo>
                      <a:pt x="259" y="209"/>
                    </a:lnTo>
                    <a:lnTo>
                      <a:pt x="263" y="214"/>
                    </a:lnTo>
                    <a:lnTo>
                      <a:pt x="269" y="219"/>
                    </a:lnTo>
                    <a:lnTo>
                      <a:pt x="276" y="222"/>
                    </a:lnTo>
                    <a:lnTo>
                      <a:pt x="283" y="224"/>
                    </a:lnTo>
                    <a:lnTo>
                      <a:pt x="290" y="225"/>
                    </a:lnTo>
                    <a:lnTo>
                      <a:pt x="308" y="225"/>
                    </a:lnTo>
                    <a:lnTo>
                      <a:pt x="308" y="273"/>
                    </a:lnTo>
                    <a:lnTo>
                      <a:pt x="307" y="281"/>
                    </a:lnTo>
                    <a:lnTo>
                      <a:pt x="305" y="288"/>
                    </a:lnTo>
                    <a:lnTo>
                      <a:pt x="302" y="295"/>
                    </a:lnTo>
                    <a:lnTo>
                      <a:pt x="296" y="300"/>
                    </a:lnTo>
                    <a:lnTo>
                      <a:pt x="291" y="306"/>
                    </a:lnTo>
                    <a:lnTo>
                      <a:pt x="284" y="309"/>
                    </a:lnTo>
                    <a:lnTo>
                      <a:pt x="277" y="311"/>
                    </a:lnTo>
                    <a:lnTo>
                      <a:pt x="269" y="312"/>
                    </a:lnTo>
                    <a:lnTo>
                      <a:pt x="221" y="312"/>
                    </a:lnTo>
                    <a:lnTo>
                      <a:pt x="221" y="290"/>
                    </a:lnTo>
                    <a:lnTo>
                      <a:pt x="220" y="283"/>
                    </a:lnTo>
                    <a:lnTo>
                      <a:pt x="218" y="275"/>
                    </a:lnTo>
                    <a:lnTo>
                      <a:pt x="215" y="269"/>
                    </a:lnTo>
                    <a:lnTo>
                      <a:pt x="210" y="263"/>
                    </a:lnTo>
                    <a:lnTo>
                      <a:pt x="205" y="259"/>
                    </a:lnTo>
                    <a:lnTo>
                      <a:pt x="197" y="254"/>
                    </a:lnTo>
                    <a:lnTo>
                      <a:pt x="190" y="252"/>
                    </a:lnTo>
                    <a:lnTo>
                      <a:pt x="183" y="251"/>
                    </a:lnTo>
                    <a:lnTo>
                      <a:pt x="179" y="251"/>
                    </a:lnTo>
                    <a:lnTo>
                      <a:pt x="170" y="252"/>
                    </a:lnTo>
                    <a:lnTo>
                      <a:pt x="163" y="254"/>
                    </a:lnTo>
                    <a:lnTo>
                      <a:pt x="157" y="259"/>
                    </a:lnTo>
                    <a:lnTo>
                      <a:pt x="152" y="263"/>
                    </a:lnTo>
                    <a:lnTo>
                      <a:pt x="146" y="269"/>
                    </a:lnTo>
                    <a:lnTo>
                      <a:pt x="143" y="275"/>
                    </a:lnTo>
                    <a:lnTo>
                      <a:pt x="141" y="283"/>
                    </a:lnTo>
                    <a:lnTo>
                      <a:pt x="140" y="290"/>
                    </a:lnTo>
                    <a:lnTo>
                      <a:pt x="140" y="312"/>
                    </a:lnTo>
                    <a:lnTo>
                      <a:pt x="92" y="312"/>
                    </a:lnTo>
                    <a:lnTo>
                      <a:pt x="84" y="311"/>
                    </a:lnTo>
                    <a:lnTo>
                      <a:pt x="76" y="309"/>
                    </a:lnTo>
                    <a:lnTo>
                      <a:pt x="70" y="306"/>
                    </a:lnTo>
                    <a:lnTo>
                      <a:pt x="65" y="300"/>
                    </a:lnTo>
                    <a:lnTo>
                      <a:pt x="60" y="295"/>
                    </a:lnTo>
                    <a:lnTo>
                      <a:pt x="57" y="288"/>
                    </a:lnTo>
                    <a:lnTo>
                      <a:pt x="55" y="281"/>
                    </a:lnTo>
                    <a:lnTo>
                      <a:pt x="54" y="273"/>
                    </a:lnTo>
                    <a:lnTo>
                      <a:pt x="54" y="225"/>
                    </a:lnTo>
                    <a:lnTo>
                      <a:pt x="39" y="225"/>
                    </a:lnTo>
                    <a:lnTo>
                      <a:pt x="31" y="224"/>
                    </a:lnTo>
                    <a:lnTo>
                      <a:pt x="23" y="222"/>
                    </a:lnTo>
                    <a:lnTo>
                      <a:pt x="17" y="219"/>
                    </a:lnTo>
                    <a:lnTo>
                      <a:pt x="12" y="214"/>
                    </a:lnTo>
                    <a:lnTo>
                      <a:pt x="7" y="209"/>
                    </a:lnTo>
                    <a:lnTo>
                      <a:pt x="4" y="201"/>
                    </a:lnTo>
                    <a:lnTo>
                      <a:pt x="1" y="194"/>
                    </a:lnTo>
                    <a:lnTo>
                      <a:pt x="0" y="187"/>
                    </a:lnTo>
                    <a:lnTo>
                      <a:pt x="0" y="183"/>
                    </a:lnTo>
                    <a:lnTo>
                      <a:pt x="1" y="174"/>
                    </a:lnTo>
                    <a:lnTo>
                      <a:pt x="4" y="167"/>
                    </a:lnTo>
                    <a:lnTo>
                      <a:pt x="7" y="161"/>
                    </a:lnTo>
                    <a:lnTo>
                      <a:pt x="12" y="155"/>
                    </a:lnTo>
                    <a:lnTo>
                      <a:pt x="17" y="150"/>
                    </a:lnTo>
                    <a:lnTo>
                      <a:pt x="23" y="147"/>
                    </a:lnTo>
                    <a:lnTo>
                      <a:pt x="31" y="144"/>
                    </a:lnTo>
                    <a:lnTo>
                      <a:pt x="39" y="144"/>
                    </a:lnTo>
                    <a:close/>
                  </a:path>
                </a:pathLst>
              </a:custGeom>
              <a:solidFill>
                <a:srgbClr val="55B3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43" name="Freeform 175"/>
              <p:cNvSpPr>
                <a:spLocks noEditPoints="1"/>
              </p:cNvSpPr>
              <p:nvPr/>
            </p:nvSpPr>
            <p:spPr bwMode="auto">
              <a:xfrm>
                <a:off x="2758" y="2383"/>
                <a:ext cx="85" cy="85"/>
              </a:xfrm>
              <a:custGeom>
                <a:avLst/>
                <a:gdLst/>
                <a:ahLst/>
                <a:cxnLst>
                  <a:cxn ang="0">
                    <a:pos x="137" y="3"/>
                  </a:cxn>
                  <a:cxn ang="0">
                    <a:pos x="90" y="21"/>
                  </a:cxn>
                  <a:cxn ang="0">
                    <a:pos x="50" y="50"/>
                  </a:cxn>
                  <a:cxn ang="0">
                    <a:pos x="21" y="90"/>
                  </a:cxn>
                  <a:cxn ang="0">
                    <a:pos x="5" y="137"/>
                  </a:cxn>
                  <a:cxn ang="0">
                    <a:pos x="1" y="189"/>
                  </a:cxn>
                  <a:cxn ang="0">
                    <a:pos x="14" y="238"/>
                  </a:cxn>
                  <a:cxn ang="0">
                    <a:pos x="40" y="280"/>
                  </a:cxn>
                  <a:cxn ang="0">
                    <a:pos x="76" y="313"/>
                  </a:cxn>
                  <a:cxn ang="0">
                    <a:pos x="121" y="334"/>
                  </a:cxn>
                  <a:cxn ang="0">
                    <a:pos x="171" y="342"/>
                  </a:cxn>
                  <a:cxn ang="0">
                    <a:pos x="222" y="334"/>
                  </a:cxn>
                  <a:cxn ang="0">
                    <a:pos x="267" y="313"/>
                  </a:cxn>
                  <a:cxn ang="0">
                    <a:pos x="304" y="280"/>
                  </a:cxn>
                  <a:cxn ang="0">
                    <a:pos x="329" y="238"/>
                  </a:cxn>
                  <a:cxn ang="0">
                    <a:pos x="341" y="189"/>
                  </a:cxn>
                  <a:cxn ang="0">
                    <a:pos x="339" y="137"/>
                  </a:cxn>
                  <a:cxn ang="0">
                    <a:pos x="321" y="90"/>
                  </a:cxn>
                  <a:cxn ang="0">
                    <a:pos x="292" y="50"/>
                  </a:cxn>
                  <a:cxn ang="0">
                    <a:pos x="253" y="21"/>
                  </a:cxn>
                  <a:cxn ang="0">
                    <a:pos x="206" y="3"/>
                  </a:cxn>
                  <a:cxn ang="0">
                    <a:pos x="171" y="296"/>
                  </a:cxn>
                  <a:cxn ang="0">
                    <a:pos x="134" y="291"/>
                  </a:cxn>
                  <a:cxn ang="0">
                    <a:pos x="101" y="276"/>
                  </a:cxn>
                  <a:cxn ang="0">
                    <a:pos x="74" y="251"/>
                  </a:cxn>
                  <a:cxn ang="0">
                    <a:pos x="56" y="220"/>
                  </a:cxn>
                  <a:cxn ang="0">
                    <a:pos x="46" y="184"/>
                  </a:cxn>
                  <a:cxn ang="0">
                    <a:pos x="48" y="145"/>
                  </a:cxn>
                  <a:cxn ang="0">
                    <a:pos x="61" y="111"/>
                  </a:cxn>
                  <a:cxn ang="0">
                    <a:pos x="83" y="82"/>
                  </a:cxn>
                  <a:cxn ang="0">
                    <a:pos x="112" y="61"/>
                  </a:cxn>
                  <a:cxn ang="0">
                    <a:pos x="146" y="48"/>
                  </a:cxn>
                  <a:cxn ang="0">
                    <a:pos x="185" y="46"/>
                  </a:cxn>
                  <a:cxn ang="0">
                    <a:pos x="220" y="56"/>
                  </a:cxn>
                  <a:cxn ang="0">
                    <a:pos x="252" y="74"/>
                  </a:cxn>
                  <a:cxn ang="0">
                    <a:pos x="276" y="100"/>
                  </a:cxn>
                  <a:cxn ang="0">
                    <a:pos x="292" y="134"/>
                  </a:cxn>
                  <a:cxn ang="0">
                    <a:pos x="297" y="171"/>
                  </a:cxn>
                  <a:cxn ang="0">
                    <a:pos x="292" y="209"/>
                  </a:cxn>
                  <a:cxn ang="0">
                    <a:pos x="276" y="241"/>
                  </a:cxn>
                  <a:cxn ang="0">
                    <a:pos x="252" y="268"/>
                  </a:cxn>
                  <a:cxn ang="0">
                    <a:pos x="220" y="287"/>
                  </a:cxn>
                  <a:cxn ang="0">
                    <a:pos x="185" y="296"/>
                  </a:cxn>
                  <a:cxn ang="0">
                    <a:pos x="252" y="84"/>
                  </a:cxn>
                  <a:cxn ang="0">
                    <a:pos x="239" y="81"/>
                  </a:cxn>
                  <a:cxn ang="0">
                    <a:pos x="227" y="84"/>
                  </a:cxn>
                  <a:cxn ang="0">
                    <a:pos x="175" y="131"/>
                  </a:cxn>
                  <a:cxn ang="0">
                    <a:pos x="160" y="132"/>
                  </a:cxn>
                  <a:cxn ang="0">
                    <a:pos x="116" y="98"/>
                  </a:cxn>
                  <a:cxn ang="0">
                    <a:pos x="104" y="98"/>
                  </a:cxn>
                  <a:cxn ang="0">
                    <a:pos x="92" y="106"/>
                  </a:cxn>
                  <a:cxn ang="0">
                    <a:pos x="87" y="117"/>
                  </a:cxn>
                  <a:cxn ang="0">
                    <a:pos x="90" y="130"/>
                  </a:cxn>
                  <a:cxn ang="0">
                    <a:pos x="131" y="167"/>
                  </a:cxn>
                  <a:cxn ang="0">
                    <a:pos x="132" y="180"/>
                  </a:cxn>
                  <a:cxn ang="0">
                    <a:pos x="143" y="199"/>
                  </a:cxn>
                  <a:cxn ang="0">
                    <a:pos x="163" y="211"/>
                  </a:cxn>
                  <a:cxn ang="0">
                    <a:pos x="188" y="209"/>
                  </a:cxn>
                  <a:cxn ang="0">
                    <a:pos x="206" y="194"/>
                  </a:cxn>
                  <a:cxn ang="0">
                    <a:pos x="212" y="171"/>
                  </a:cxn>
                  <a:cxn ang="0">
                    <a:pos x="255" y="118"/>
                  </a:cxn>
                  <a:cxn ang="0">
                    <a:pos x="261" y="107"/>
                  </a:cxn>
                  <a:cxn ang="0">
                    <a:pos x="260" y="94"/>
                  </a:cxn>
                </a:cxnLst>
                <a:rect l="0" t="0" r="r" b="b"/>
                <a:pathLst>
                  <a:path w="342" h="342">
                    <a:moveTo>
                      <a:pt x="171" y="0"/>
                    </a:moveTo>
                    <a:lnTo>
                      <a:pt x="155" y="1"/>
                    </a:lnTo>
                    <a:lnTo>
                      <a:pt x="137" y="3"/>
                    </a:lnTo>
                    <a:lnTo>
                      <a:pt x="121" y="8"/>
                    </a:lnTo>
                    <a:lnTo>
                      <a:pt x="105" y="14"/>
                    </a:lnTo>
                    <a:lnTo>
                      <a:pt x="90" y="21"/>
                    </a:lnTo>
                    <a:lnTo>
                      <a:pt x="76" y="30"/>
                    </a:lnTo>
                    <a:lnTo>
                      <a:pt x="63" y="39"/>
                    </a:lnTo>
                    <a:lnTo>
                      <a:pt x="50" y="50"/>
                    </a:lnTo>
                    <a:lnTo>
                      <a:pt x="40" y="62"/>
                    </a:lnTo>
                    <a:lnTo>
                      <a:pt x="30" y="75"/>
                    </a:lnTo>
                    <a:lnTo>
                      <a:pt x="21" y="90"/>
                    </a:lnTo>
                    <a:lnTo>
                      <a:pt x="14" y="105"/>
                    </a:lnTo>
                    <a:lnTo>
                      <a:pt x="9" y="120"/>
                    </a:lnTo>
                    <a:lnTo>
                      <a:pt x="5" y="137"/>
                    </a:lnTo>
                    <a:lnTo>
                      <a:pt x="1" y="154"/>
                    </a:lnTo>
                    <a:lnTo>
                      <a:pt x="0" y="171"/>
                    </a:lnTo>
                    <a:lnTo>
                      <a:pt x="1" y="189"/>
                    </a:lnTo>
                    <a:lnTo>
                      <a:pt x="5" y="206"/>
                    </a:lnTo>
                    <a:lnTo>
                      <a:pt x="9" y="222"/>
                    </a:lnTo>
                    <a:lnTo>
                      <a:pt x="14" y="238"/>
                    </a:lnTo>
                    <a:lnTo>
                      <a:pt x="21" y="253"/>
                    </a:lnTo>
                    <a:lnTo>
                      <a:pt x="30" y="266"/>
                    </a:lnTo>
                    <a:lnTo>
                      <a:pt x="40" y="280"/>
                    </a:lnTo>
                    <a:lnTo>
                      <a:pt x="50" y="292"/>
                    </a:lnTo>
                    <a:lnTo>
                      <a:pt x="63" y="303"/>
                    </a:lnTo>
                    <a:lnTo>
                      <a:pt x="76" y="313"/>
                    </a:lnTo>
                    <a:lnTo>
                      <a:pt x="90" y="321"/>
                    </a:lnTo>
                    <a:lnTo>
                      <a:pt x="105" y="329"/>
                    </a:lnTo>
                    <a:lnTo>
                      <a:pt x="121" y="334"/>
                    </a:lnTo>
                    <a:lnTo>
                      <a:pt x="137" y="338"/>
                    </a:lnTo>
                    <a:lnTo>
                      <a:pt x="155" y="341"/>
                    </a:lnTo>
                    <a:lnTo>
                      <a:pt x="171" y="342"/>
                    </a:lnTo>
                    <a:lnTo>
                      <a:pt x="189" y="341"/>
                    </a:lnTo>
                    <a:lnTo>
                      <a:pt x="206" y="338"/>
                    </a:lnTo>
                    <a:lnTo>
                      <a:pt x="222" y="334"/>
                    </a:lnTo>
                    <a:lnTo>
                      <a:pt x="238" y="329"/>
                    </a:lnTo>
                    <a:lnTo>
                      <a:pt x="253" y="321"/>
                    </a:lnTo>
                    <a:lnTo>
                      <a:pt x="267" y="313"/>
                    </a:lnTo>
                    <a:lnTo>
                      <a:pt x="281" y="303"/>
                    </a:lnTo>
                    <a:lnTo>
                      <a:pt x="292" y="292"/>
                    </a:lnTo>
                    <a:lnTo>
                      <a:pt x="304" y="280"/>
                    </a:lnTo>
                    <a:lnTo>
                      <a:pt x="313" y="266"/>
                    </a:lnTo>
                    <a:lnTo>
                      <a:pt x="321" y="253"/>
                    </a:lnTo>
                    <a:lnTo>
                      <a:pt x="329" y="238"/>
                    </a:lnTo>
                    <a:lnTo>
                      <a:pt x="335" y="222"/>
                    </a:lnTo>
                    <a:lnTo>
                      <a:pt x="339" y="206"/>
                    </a:lnTo>
                    <a:lnTo>
                      <a:pt x="341" y="189"/>
                    </a:lnTo>
                    <a:lnTo>
                      <a:pt x="342" y="171"/>
                    </a:lnTo>
                    <a:lnTo>
                      <a:pt x="341" y="154"/>
                    </a:lnTo>
                    <a:lnTo>
                      <a:pt x="339" y="137"/>
                    </a:lnTo>
                    <a:lnTo>
                      <a:pt x="335" y="120"/>
                    </a:lnTo>
                    <a:lnTo>
                      <a:pt x="329" y="105"/>
                    </a:lnTo>
                    <a:lnTo>
                      <a:pt x="321" y="90"/>
                    </a:lnTo>
                    <a:lnTo>
                      <a:pt x="313" y="75"/>
                    </a:lnTo>
                    <a:lnTo>
                      <a:pt x="304" y="62"/>
                    </a:lnTo>
                    <a:lnTo>
                      <a:pt x="292" y="50"/>
                    </a:lnTo>
                    <a:lnTo>
                      <a:pt x="281" y="39"/>
                    </a:lnTo>
                    <a:lnTo>
                      <a:pt x="267" y="30"/>
                    </a:lnTo>
                    <a:lnTo>
                      <a:pt x="253" y="21"/>
                    </a:lnTo>
                    <a:lnTo>
                      <a:pt x="238" y="14"/>
                    </a:lnTo>
                    <a:lnTo>
                      <a:pt x="222" y="8"/>
                    </a:lnTo>
                    <a:lnTo>
                      <a:pt x="206" y="3"/>
                    </a:lnTo>
                    <a:lnTo>
                      <a:pt x="189" y="1"/>
                    </a:lnTo>
                    <a:lnTo>
                      <a:pt x="171" y="0"/>
                    </a:lnTo>
                    <a:close/>
                    <a:moveTo>
                      <a:pt x="171" y="296"/>
                    </a:moveTo>
                    <a:lnTo>
                      <a:pt x="159" y="296"/>
                    </a:lnTo>
                    <a:lnTo>
                      <a:pt x="146" y="294"/>
                    </a:lnTo>
                    <a:lnTo>
                      <a:pt x="134" y="291"/>
                    </a:lnTo>
                    <a:lnTo>
                      <a:pt x="122" y="287"/>
                    </a:lnTo>
                    <a:lnTo>
                      <a:pt x="112" y="282"/>
                    </a:lnTo>
                    <a:lnTo>
                      <a:pt x="101" y="276"/>
                    </a:lnTo>
                    <a:lnTo>
                      <a:pt x="92" y="268"/>
                    </a:lnTo>
                    <a:lnTo>
                      <a:pt x="83" y="260"/>
                    </a:lnTo>
                    <a:lnTo>
                      <a:pt x="74" y="251"/>
                    </a:lnTo>
                    <a:lnTo>
                      <a:pt x="67" y="241"/>
                    </a:lnTo>
                    <a:lnTo>
                      <a:pt x="61" y="231"/>
                    </a:lnTo>
                    <a:lnTo>
                      <a:pt x="56" y="220"/>
                    </a:lnTo>
                    <a:lnTo>
                      <a:pt x="51" y="209"/>
                    </a:lnTo>
                    <a:lnTo>
                      <a:pt x="48" y="196"/>
                    </a:lnTo>
                    <a:lnTo>
                      <a:pt x="46" y="184"/>
                    </a:lnTo>
                    <a:lnTo>
                      <a:pt x="46" y="171"/>
                    </a:lnTo>
                    <a:lnTo>
                      <a:pt x="46" y="158"/>
                    </a:lnTo>
                    <a:lnTo>
                      <a:pt x="48" y="145"/>
                    </a:lnTo>
                    <a:lnTo>
                      <a:pt x="51" y="134"/>
                    </a:lnTo>
                    <a:lnTo>
                      <a:pt x="56" y="122"/>
                    </a:lnTo>
                    <a:lnTo>
                      <a:pt x="61" y="111"/>
                    </a:lnTo>
                    <a:lnTo>
                      <a:pt x="67" y="100"/>
                    </a:lnTo>
                    <a:lnTo>
                      <a:pt x="74" y="91"/>
                    </a:lnTo>
                    <a:lnTo>
                      <a:pt x="83" y="82"/>
                    </a:lnTo>
                    <a:lnTo>
                      <a:pt x="92" y="74"/>
                    </a:lnTo>
                    <a:lnTo>
                      <a:pt x="101" y="67"/>
                    </a:lnTo>
                    <a:lnTo>
                      <a:pt x="112" y="61"/>
                    </a:lnTo>
                    <a:lnTo>
                      <a:pt x="122" y="56"/>
                    </a:lnTo>
                    <a:lnTo>
                      <a:pt x="134" y="51"/>
                    </a:lnTo>
                    <a:lnTo>
                      <a:pt x="146" y="48"/>
                    </a:lnTo>
                    <a:lnTo>
                      <a:pt x="159" y="46"/>
                    </a:lnTo>
                    <a:lnTo>
                      <a:pt x="171" y="45"/>
                    </a:lnTo>
                    <a:lnTo>
                      <a:pt x="185" y="46"/>
                    </a:lnTo>
                    <a:lnTo>
                      <a:pt x="197" y="48"/>
                    </a:lnTo>
                    <a:lnTo>
                      <a:pt x="209" y="51"/>
                    </a:lnTo>
                    <a:lnTo>
                      <a:pt x="220" y="56"/>
                    </a:lnTo>
                    <a:lnTo>
                      <a:pt x="232" y="61"/>
                    </a:lnTo>
                    <a:lnTo>
                      <a:pt x="242" y="67"/>
                    </a:lnTo>
                    <a:lnTo>
                      <a:pt x="252" y="74"/>
                    </a:lnTo>
                    <a:lnTo>
                      <a:pt x="261" y="82"/>
                    </a:lnTo>
                    <a:lnTo>
                      <a:pt x="268" y="91"/>
                    </a:lnTo>
                    <a:lnTo>
                      <a:pt x="276" y="100"/>
                    </a:lnTo>
                    <a:lnTo>
                      <a:pt x="282" y="111"/>
                    </a:lnTo>
                    <a:lnTo>
                      <a:pt x="287" y="122"/>
                    </a:lnTo>
                    <a:lnTo>
                      <a:pt x="292" y="134"/>
                    </a:lnTo>
                    <a:lnTo>
                      <a:pt x="295" y="145"/>
                    </a:lnTo>
                    <a:lnTo>
                      <a:pt x="296" y="158"/>
                    </a:lnTo>
                    <a:lnTo>
                      <a:pt x="297" y="171"/>
                    </a:lnTo>
                    <a:lnTo>
                      <a:pt x="296" y="184"/>
                    </a:lnTo>
                    <a:lnTo>
                      <a:pt x="295" y="196"/>
                    </a:lnTo>
                    <a:lnTo>
                      <a:pt x="292" y="209"/>
                    </a:lnTo>
                    <a:lnTo>
                      <a:pt x="287" y="220"/>
                    </a:lnTo>
                    <a:lnTo>
                      <a:pt x="282" y="231"/>
                    </a:lnTo>
                    <a:lnTo>
                      <a:pt x="276" y="241"/>
                    </a:lnTo>
                    <a:lnTo>
                      <a:pt x="268" y="251"/>
                    </a:lnTo>
                    <a:lnTo>
                      <a:pt x="261" y="260"/>
                    </a:lnTo>
                    <a:lnTo>
                      <a:pt x="252" y="268"/>
                    </a:lnTo>
                    <a:lnTo>
                      <a:pt x="242" y="276"/>
                    </a:lnTo>
                    <a:lnTo>
                      <a:pt x="232" y="282"/>
                    </a:lnTo>
                    <a:lnTo>
                      <a:pt x="220" y="287"/>
                    </a:lnTo>
                    <a:lnTo>
                      <a:pt x="209" y="291"/>
                    </a:lnTo>
                    <a:lnTo>
                      <a:pt x="197" y="294"/>
                    </a:lnTo>
                    <a:lnTo>
                      <a:pt x="185" y="296"/>
                    </a:lnTo>
                    <a:lnTo>
                      <a:pt x="171" y="296"/>
                    </a:lnTo>
                    <a:close/>
                    <a:moveTo>
                      <a:pt x="255" y="87"/>
                    </a:moveTo>
                    <a:lnTo>
                      <a:pt x="252" y="84"/>
                    </a:lnTo>
                    <a:lnTo>
                      <a:pt x="247" y="82"/>
                    </a:lnTo>
                    <a:lnTo>
                      <a:pt x="243" y="81"/>
                    </a:lnTo>
                    <a:lnTo>
                      <a:pt x="239" y="81"/>
                    </a:lnTo>
                    <a:lnTo>
                      <a:pt x="235" y="81"/>
                    </a:lnTo>
                    <a:lnTo>
                      <a:pt x="231" y="82"/>
                    </a:lnTo>
                    <a:lnTo>
                      <a:pt x="227" y="84"/>
                    </a:lnTo>
                    <a:lnTo>
                      <a:pt x="222" y="87"/>
                    </a:lnTo>
                    <a:lnTo>
                      <a:pt x="180" y="131"/>
                    </a:lnTo>
                    <a:lnTo>
                      <a:pt x="175" y="131"/>
                    </a:lnTo>
                    <a:lnTo>
                      <a:pt x="171" y="131"/>
                    </a:lnTo>
                    <a:lnTo>
                      <a:pt x="166" y="131"/>
                    </a:lnTo>
                    <a:lnTo>
                      <a:pt x="160" y="132"/>
                    </a:lnTo>
                    <a:lnTo>
                      <a:pt x="124" y="102"/>
                    </a:lnTo>
                    <a:lnTo>
                      <a:pt x="120" y="99"/>
                    </a:lnTo>
                    <a:lnTo>
                      <a:pt x="116" y="98"/>
                    </a:lnTo>
                    <a:lnTo>
                      <a:pt x="112" y="97"/>
                    </a:lnTo>
                    <a:lnTo>
                      <a:pt x="108" y="97"/>
                    </a:lnTo>
                    <a:lnTo>
                      <a:pt x="104" y="98"/>
                    </a:lnTo>
                    <a:lnTo>
                      <a:pt x="99" y="99"/>
                    </a:lnTo>
                    <a:lnTo>
                      <a:pt x="95" y="101"/>
                    </a:lnTo>
                    <a:lnTo>
                      <a:pt x="92" y="106"/>
                    </a:lnTo>
                    <a:lnTo>
                      <a:pt x="90" y="109"/>
                    </a:lnTo>
                    <a:lnTo>
                      <a:pt x="88" y="113"/>
                    </a:lnTo>
                    <a:lnTo>
                      <a:pt x="87" y="117"/>
                    </a:lnTo>
                    <a:lnTo>
                      <a:pt x="87" y="121"/>
                    </a:lnTo>
                    <a:lnTo>
                      <a:pt x="88" y="125"/>
                    </a:lnTo>
                    <a:lnTo>
                      <a:pt x="90" y="130"/>
                    </a:lnTo>
                    <a:lnTo>
                      <a:pt x="92" y="134"/>
                    </a:lnTo>
                    <a:lnTo>
                      <a:pt x="95" y="137"/>
                    </a:lnTo>
                    <a:lnTo>
                      <a:pt x="131" y="167"/>
                    </a:lnTo>
                    <a:lnTo>
                      <a:pt x="131" y="169"/>
                    </a:lnTo>
                    <a:lnTo>
                      <a:pt x="131" y="171"/>
                    </a:lnTo>
                    <a:lnTo>
                      <a:pt x="132" y="180"/>
                    </a:lnTo>
                    <a:lnTo>
                      <a:pt x="134" y="187"/>
                    </a:lnTo>
                    <a:lnTo>
                      <a:pt x="138" y="194"/>
                    </a:lnTo>
                    <a:lnTo>
                      <a:pt x="143" y="199"/>
                    </a:lnTo>
                    <a:lnTo>
                      <a:pt x="148" y="205"/>
                    </a:lnTo>
                    <a:lnTo>
                      <a:pt x="156" y="209"/>
                    </a:lnTo>
                    <a:lnTo>
                      <a:pt x="163" y="211"/>
                    </a:lnTo>
                    <a:lnTo>
                      <a:pt x="171" y="212"/>
                    </a:lnTo>
                    <a:lnTo>
                      <a:pt x="180" y="211"/>
                    </a:lnTo>
                    <a:lnTo>
                      <a:pt x="188" y="209"/>
                    </a:lnTo>
                    <a:lnTo>
                      <a:pt x="194" y="205"/>
                    </a:lnTo>
                    <a:lnTo>
                      <a:pt x="201" y="199"/>
                    </a:lnTo>
                    <a:lnTo>
                      <a:pt x="206" y="194"/>
                    </a:lnTo>
                    <a:lnTo>
                      <a:pt x="209" y="187"/>
                    </a:lnTo>
                    <a:lnTo>
                      <a:pt x="212" y="180"/>
                    </a:lnTo>
                    <a:lnTo>
                      <a:pt x="212" y="171"/>
                    </a:lnTo>
                    <a:lnTo>
                      <a:pt x="212" y="167"/>
                    </a:lnTo>
                    <a:lnTo>
                      <a:pt x="212" y="163"/>
                    </a:lnTo>
                    <a:lnTo>
                      <a:pt x="255" y="118"/>
                    </a:lnTo>
                    <a:lnTo>
                      <a:pt x="258" y="115"/>
                    </a:lnTo>
                    <a:lnTo>
                      <a:pt x="260" y="111"/>
                    </a:lnTo>
                    <a:lnTo>
                      <a:pt x="261" y="107"/>
                    </a:lnTo>
                    <a:lnTo>
                      <a:pt x="262" y="102"/>
                    </a:lnTo>
                    <a:lnTo>
                      <a:pt x="261" y="98"/>
                    </a:lnTo>
                    <a:lnTo>
                      <a:pt x="260" y="94"/>
                    </a:lnTo>
                    <a:lnTo>
                      <a:pt x="258" y="90"/>
                    </a:lnTo>
                    <a:lnTo>
                      <a:pt x="255" y="87"/>
                    </a:lnTo>
                    <a:close/>
                  </a:path>
                </a:pathLst>
              </a:custGeom>
              <a:solidFill>
                <a:srgbClr val="83C4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44" name="Freeform 176"/>
              <p:cNvSpPr>
                <a:spLocks noEditPoints="1"/>
              </p:cNvSpPr>
              <p:nvPr/>
            </p:nvSpPr>
            <p:spPr bwMode="auto">
              <a:xfrm>
                <a:off x="2080" y="3322"/>
                <a:ext cx="158" cy="237"/>
              </a:xfrm>
              <a:custGeom>
                <a:avLst/>
                <a:gdLst/>
                <a:ahLst/>
                <a:cxnLst>
                  <a:cxn ang="0">
                    <a:pos x="241" y="191"/>
                  </a:cxn>
                  <a:cxn ang="0">
                    <a:pos x="176" y="255"/>
                  </a:cxn>
                  <a:cxn ang="0">
                    <a:pos x="157" y="337"/>
                  </a:cxn>
                  <a:cxn ang="0">
                    <a:pos x="180" y="375"/>
                  </a:cxn>
                  <a:cxn ang="0">
                    <a:pos x="216" y="384"/>
                  </a:cxn>
                  <a:cxn ang="0">
                    <a:pos x="253" y="361"/>
                  </a:cxn>
                  <a:cxn ang="0">
                    <a:pos x="262" y="326"/>
                  </a:cxn>
                  <a:cxn ang="0">
                    <a:pos x="286" y="286"/>
                  </a:cxn>
                  <a:cxn ang="0">
                    <a:pos x="322" y="277"/>
                  </a:cxn>
                  <a:cxn ang="0">
                    <a:pos x="362" y="301"/>
                  </a:cxn>
                  <a:cxn ang="0">
                    <a:pos x="372" y="337"/>
                  </a:cxn>
                  <a:cxn ang="0">
                    <a:pos x="395" y="375"/>
                  </a:cxn>
                  <a:cxn ang="0">
                    <a:pos x="429" y="384"/>
                  </a:cxn>
                  <a:cxn ang="0">
                    <a:pos x="468" y="361"/>
                  </a:cxn>
                  <a:cxn ang="0">
                    <a:pos x="476" y="331"/>
                  </a:cxn>
                  <a:cxn ang="0">
                    <a:pos x="449" y="242"/>
                  </a:cxn>
                  <a:cxn ang="0">
                    <a:pos x="379" y="184"/>
                  </a:cxn>
                  <a:cxn ang="0">
                    <a:pos x="301" y="1"/>
                  </a:cxn>
                  <a:cxn ang="0">
                    <a:pos x="208" y="20"/>
                  </a:cxn>
                  <a:cxn ang="0">
                    <a:pos x="127" y="64"/>
                  </a:cxn>
                  <a:cxn ang="0">
                    <a:pos x="63" y="127"/>
                  </a:cxn>
                  <a:cxn ang="0">
                    <a:pos x="20" y="209"/>
                  </a:cxn>
                  <a:cxn ang="0">
                    <a:pos x="1" y="302"/>
                  </a:cxn>
                  <a:cxn ang="0">
                    <a:pos x="13" y="410"/>
                  </a:cxn>
                  <a:cxn ang="0">
                    <a:pos x="62" y="506"/>
                  </a:cxn>
                  <a:cxn ang="0">
                    <a:pos x="125" y="757"/>
                  </a:cxn>
                  <a:cxn ang="0">
                    <a:pos x="158" y="863"/>
                  </a:cxn>
                  <a:cxn ang="0">
                    <a:pos x="243" y="933"/>
                  </a:cxn>
                  <a:cxn ang="0">
                    <a:pos x="355" y="945"/>
                  </a:cxn>
                  <a:cxn ang="0">
                    <a:pos x="452" y="893"/>
                  </a:cxn>
                  <a:cxn ang="0">
                    <a:pos x="504" y="796"/>
                  </a:cxn>
                  <a:cxn ang="0">
                    <a:pos x="548" y="534"/>
                  </a:cxn>
                  <a:cxn ang="0">
                    <a:pos x="608" y="444"/>
                  </a:cxn>
                  <a:cxn ang="0">
                    <a:pos x="633" y="337"/>
                  </a:cxn>
                  <a:cxn ang="0">
                    <a:pos x="623" y="238"/>
                  </a:cxn>
                  <a:cxn ang="0">
                    <a:pos x="588" y="154"/>
                  </a:cxn>
                  <a:cxn ang="0">
                    <a:pos x="529" y="83"/>
                  </a:cxn>
                  <a:cxn ang="0">
                    <a:pos x="454" y="32"/>
                  </a:cxn>
                  <a:cxn ang="0">
                    <a:pos x="365" y="4"/>
                  </a:cxn>
                  <a:cxn ang="0">
                    <a:pos x="418" y="506"/>
                  </a:cxn>
                  <a:cxn ang="0">
                    <a:pos x="403" y="542"/>
                  </a:cxn>
                  <a:cxn ang="0">
                    <a:pos x="227" y="523"/>
                  </a:cxn>
                  <a:cxn ang="0">
                    <a:pos x="195" y="490"/>
                  </a:cxn>
                  <a:cxn ang="0">
                    <a:pos x="139" y="433"/>
                  </a:cxn>
                  <a:cxn ang="0">
                    <a:pos x="109" y="359"/>
                  </a:cxn>
                  <a:cxn ang="0">
                    <a:pos x="108" y="285"/>
                  </a:cxn>
                  <a:cxn ang="0">
                    <a:pos x="154" y="183"/>
                  </a:cxn>
                  <a:cxn ang="0">
                    <a:pos x="254" y="116"/>
                  </a:cxn>
                  <a:cxn ang="0">
                    <a:pos x="328" y="107"/>
                  </a:cxn>
                  <a:cxn ang="0">
                    <a:pos x="418" y="132"/>
                  </a:cxn>
                  <a:cxn ang="0">
                    <a:pos x="502" y="217"/>
                  </a:cxn>
                  <a:cxn ang="0">
                    <a:pos x="528" y="307"/>
                  </a:cxn>
                  <a:cxn ang="0">
                    <a:pos x="517" y="385"/>
                  </a:cxn>
                  <a:cxn ang="0">
                    <a:pos x="478" y="455"/>
                  </a:cxn>
                </a:cxnLst>
                <a:rect l="0" t="0" r="r" b="b"/>
                <a:pathLst>
                  <a:path w="634" h="948">
                    <a:moveTo>
                      <a:pt x="317" y="171"/>
                    </a:moveTo>
                    <a:lnTo>
                      <a:pt x="300" y="172"/>
                    </a:lnTo>
                    <a:lnTo>
                      <a:pt x="284" y="174"/>
                    </a:lnTo>
                    <a:lnTo>
                      <a:pt x="270" y="179"/>
                    </a:lnTo>
                    <a:lnTo>
                      <a:pt x="254" y="184"/>
                    </a:lnTo>
                    <a:lnTo>
                      <a:pt x="241" y="191"/>
                    </a:lnTo>
                    <a:lnTo>
                      <a:pt x="227" y="198"/>
                    </a:lnTo>
                    <a:lnTo>
                      <a:pt x="216" y="208"/>
                    </a:lnTo>
                    <a:lnTo>
                      <a:pt x="204" y="218"/>
                    </a:lnTo>
                    <a:lnTo>
                      <a:pt x="194" y="230"/>
                    </a:lnTo>
                    <a:lnTo>
                      <a:pt x="184" y="242"/>
                    </a:lnTo>
                    <a:lnTo>
                      <a:pt x="176" y="255"/>
                    </a:lnTo>
                    <a:lnTo>
                      <a:pt x="170" y="269"/>
                    </a:lnTo>
                    <a:lnTo>
                      <a:pt x="164" y="284"/>
                    </a:lnTo>
                    <a:lnTo>
                      <a:pt x="160" y="299"/>
                    </a:lnTo>
                    <a:lnTo>
                      <a:pt x="158" y="315"/>
                    </a:lnTo>
                    <a:lnTo>
                      <a:pt x="157" y="331"/>
                    </a:lnTo>
                    <a:lnTo>
                      <a:pt x="157" y="337"/>
                    </a:lnTo>
                    <a:lnTo>
                      <a:pt x="158" y="342"/>
                    </a:lnTo>
                    <a:lnTo>
                      <a:pt x="159" y="347"/>
                    </a:lnTo>
                    <a:lnTo>
                      <a:pt x="161" y="352"/>
                    </a:lnTo>
                    <a:lnTo>
                      <a:pt x="166" y="361"/>
                    </a:lnTo>
                    <a:lnTo>
                      <a:pt x="173" y="368"/>
                    </a:lnTo>
                    <a:lnTo>
                      <a:pt x="180" y="375"/>
                    </a:lnTo>
                    <a:lnTo>
                      <a:pt x="190" y="380"/>
                    </a:lnTo>
                    <a:lnTo>
                      <a:pt x="194" y="382"/>
                    </a:lnTo>
                    <a:lnTo>
                      <a:pt x="199" y="383"/>
                    </a:lnTo>
                    <a:lnTo>
                      <a:pt x="204" y="384"/>
                    </a:lnTo>
                    <a:lnTo>
                      <a:pt x="209" y="384"/>
                    </a:lnTo>
                    <a:lnTo>
                      <a:pt x="216" y="384"/>
                    </a:lnTo>
                    <a:lnTo>
                      <a:pt x="221" y="383"/>
                    </a:lnTo>
                    <a:lnTo>
                      <a:pt x="225" y="382"/>
                    </a:lnTo>
                    <a:lnTo>
                      <a:pt x="230" y="380"/>
                    </a:lnTo>
                    <a:lnTo>
                      <a:pt x="240" y="375"/>
                    </a:lnTo>
                    <a:lnTo>
                      <a:pt x="247" y="368"/>
                    </a:lnTo>
                    <a:lnTo>
                      <a:pt x="253" y="361"/>
                    </a:lnTo>
                    <a:lnTo>
                      <a:pt x="258" y="352"/>
                    </a:lnTo>
                    <a:lnTo>
                      <a:pt x="260" y="347"/>
                    </a:lnTo>
                    <a:lnTo>
                      <a:pt x="261" y="342"/>
                    </a:lnTo>
                    <a:lnTo>
                      <a:pt x="262" y="337"/>
                    </a:lnTo>
                    <a:lnTo>
                      <a:pt x="262" y="331"/>
                    </a:lnTo>
                    <a:lnTo>
                      <a:pt x="262" y="326"/>
                    </a:lnTo>
                    <a:lnTo>
                      <a:pt x="264" y="320"/>
                    </a:lnTo>
                    <a:lnTo>
                      <a:pt x="265" y="315"/>
                    </a:lnTo>
                    <a:lnTo>
                      <a:pt x="267" y="310"/>
                    </a:lnTo>
                    <a:lnTo>
                      <a:pt x="272" y="301"/>
                    </a:lnTo>
                    <a:lnTo>
                      <a:pt x="278" y="293"/>
                    </a:lnTo>
                    <a:lnTo>
                      <a:pt x="286" y="286"/>
                    </a:lnTo>
                    <a:lnTo>
                      <a:pt x="296" y="281"/>
                    </a:lnTo>
                    <a:lnTo>
                      <a:pt x="301" y="280"/>
                    </a:lnTo>
                    <a:lnTo>
                      <a:pt x="306" y="278"/>
                    </a:lnTo>
                    <a:lnTo>
                      <a:pt x="311" y="277"/>
                    </a:lnTo>
                    <a:lnTo>
                      <a:pt x="317" y="277"/>
                    </a:lnTo>
                    <a:lnTo>
                      <a:pt x="322" y="277"/>
                    </a:lnTo>
                    <a:lnTo>
                      <a:pt x="328" y="278"/>
                    </a:lnTo>
                    <a:lnTo>
                      <a:pt x="333" y="280"/>
                    </a:lnTo>
                    <a:lnTo>
                      <a:pt x="338" y="281"/>
                    </a:lnTo>
                    <a:lnTo>
                      <a:pt x="347" y="286"/>
                    </a:lnTo>
                    <a:lnTo>
                      <a:pt x="355" y="293"/>
                    </a:lnTo>
                    <a:lnTo>
                      <a:pt x="362" y="301"/>
                    </a:lnTo>
                    <a:lnTo>
                      <a:pt x="367" y="310"/>
                    </a:lnTo>
                    <a:lnTo>
                      <a:pt x="369" y="315"/>
                    </a:lnTo>
                    <a:lnTo>
                      <a:pt x="370" y="320"/>
                    </a:lnTo>
                    <a:lnTo>
                      <a:pt x="371" y="326"/>
                    </a:lnTo>
                    <a:lnTo>
                      <a:pt x="371" y="331"/>
                    </a:lnTo>
                    <a:lnTo>
                      <a:pt x="372" y="337"/>
                    </a:lnTo>
                    <a:lnTo>
                      <a:pt x="372" y="342"/>
                    </a:lnTo>
                    <a:lnTo>
                      <a:pt x="374" y="347"/>
                    </a:lnTo>
                    <a:lnTo>
                      <a:pt x="375" y="352"/>
                    </a:lnTo>
                    <a:lnTo>
                      <a:pt x="380" y="361"/>
                    </a:lnTo>
                    <a:lnTo>
                      <a:pt x="387" y="368"/>
                    </a:lnTo>
                    <a:lnTo>
                      <a:pt x="395" y="375"/>
                    </a:lnTo>
                    <a:lnTo>
                      <a:pt x="403" y="380"/>
                    </a:lnTo>
                    <a:lnTo>
                      <a:pt x="408" y="382"/>
                    </a:lnTo>
                    <a:lnTo>
                      <a:pt x="414" y="383"/>
                    </a:lnTo>
                    <a:lnTo>
                      <a:pt x="419" y="384"/>
                    </a:lnTo>
                    <a:lnTo>
                      <a:pt x="424" y="384"/>
                    </a:lnTo>
                    <a:lnTo>
                      <a:pt x="429" y="384"/>
                    </a:lnTo>
                    <a:lnTo>
                      <a:pt x="434" y="383"/>
                    </a:lnTo>
                    <a:lnTo>
                      <a:pt x="440" y="382"/>
                    </a:lnTo>
                    <a:lnTo>
                      <a:pt x="445" y="380"/>
                    </a:lnTo>
                    <a:lnTo>
                      <a:pt x="453" y="375"/>
                    </a:lnTo>
                    <a:lnTo>
                      <a:pt x="462" y="368"/>
                    </a:lnTo>
                    <a:lnTo>
                      <a:pt x="468" y="361"/>
                    </a:lnTo>
                    <a:lnTo>
                      <a:pt x="473" y="352"/>
                    </a:lnTo>
                    <a:lnTo>
                      <a:pt x="474" y="347"/>
                    </a:lnTo>
                    <a:lnTo>
                      <a:pt x="475" y="342"/>
                    </a:lnTo>
                    <a:lnTo>
                      <a:pt x="476" y="337"/>
                    </a:lnTo>
                    <a:lnTo>
                      <a:pt x="476" y="331"/>
                    </a:lnTo>
                    <a:lnTo>
                      <a:pt x="476" y="331"/>
                    </a:lnTo>
                    <a:lnTo>
                      <a:pt x="476" y="315"/>
                    </a:lnTo>
                    <a:lnTo>
                      <a:pt x="473" y="299"/>
                    </a:lnTo>
                    <a:lnTo>
                      <a:pt x="470" y="284"/>
                    </a:lnTo>
                    <a:lnTo>
                      <a:pt x="464" y="269"/>
                    </a:lnTo>
                    <a:lnTo>
                      <a:pt x="457" y="255"/>
                    </a:lnTo>
                    <a:lnTo>
                      <a:pt x="449" y="242"/>
                    </a:lnTo>
                    <a:lnTo>
                      <a:pt x="440" y="230"/>
                    </a:lnTo>
                    <a:lnTo>
                      <a:pt x="430" y="218"/>
                    </a:lnTo>
                    <a:lnTo>
                      <a:pt x="419" y="208"/>
                    </a:lnTo>
                    <a:lnTo>
                      <a:pt x="406" y="198"/>
                    </a:lnTo>
                    <a:lnTo>
                      <a:pt x="393" y="191"/>
                    </a:lnTo>
                    <a:lnTo>
                      <a:pt x="379" y="184"/>
                    </a:lnTo>
                    <a:lnTo>
                      <a:pt x="365" y="179"/>
                    </a:lnTo>
                    <a:lnTo>
                      <a:pt x="349" y="174"/>
                    </a:lnTo>
                    <a:lnTo>
                      <a:pt x="333" y="172"/>
                    </a:lnTo>
                    <a:lnTo>
                      <a:pt x="317" y="171"/>
                    </a:lnTo>
                    <a:close/>
                    <a:moveTo>
                      <a:pt x="317" y="0"/>
                    </a:moveTo>
                    <a:lnTo>
                      <a:pt x="301" y="1"/>
                    </a:lnTo>
                    <a:lnTo>
                      <a:pt x="284" y="2"/>
                    </a:lnTo>
                    <a:lnTo>
                      <a:pt x="269" y="4"/>
                    </a:lnTo>
                    <a:lnTo>
                      <a:pt x="253" y="8"/>
                    </a:lnTo>
                    <a:lnTo>
                      <a:pt x="237" y="11"/>
                    </a:lnTo>
                    <a:lnTo>
                      <a:pt x="223" y="15"/>
                    </a:lnTo>
                    <a:lnTo>
                      <a:pt x="208" y="20"/>
                    </a:lnTo>
                    <a:lnTo>
                      <a:pt x="194" y="25"/>
                    </a:lnTo>
                    <a:lnTo>
                      <a:pt x="179" y="32"/>
                    </a:lnTo>
                    <a:lnTo>
                      <a:pt x="166" y="39"/>
                    </a:lnTo>
                    <a:lnTo>
                      <a:pt x="153" y="46"/>
                    </a:lnTo>
                    <a:lnTo>
                      <a:pt x="139" y="54"/>
                    </a:lnTo>
                    <a:lnTo>
                      <a:pt x="127" y="64"/>
                    </a:lnTo>
                    <a:lnTo>
                      <a:pt x="115" y="73"/>
                    </a:lnTo>
                    <a:lnTo>
                      <a:pt x="104" y="83"/>
                    </a:lnTo>
                    <a:lnTo>
                      <a:pt x="93" y="93"/>
                    </a:lnTo>
                    <a:lnTo>
                      <a:pt x="82" y="105"/>
                    </a:lnTo>
                    <a:lnTo>
                      <a:pt x="73" y="116"/>
                    </a:lnTo>
                    <a:lnTo>
                      <a:pt x="63" y="127"/>
                    </a:lnTo>
                    <a:lnTo>
                      <a:pt x="54" y="140"/>
                    </a:lnTo>
                    <a:lnTo>
                      <a:pt x="46" y="154"/>
                    </a:lnTo>
                    <a:lnTo>
                      <a:pt x="38" y="166"/>
                    </a:lnTo>
                    <a:lnTo>
                      <a:pt x="31" y="180"/>
                    </a:lnTo>
                    <a:lnTo>
                      <a:pt x="25" y="194"/>
                    </a:lnTo>
                    <a:lnTo>
                      <a:pt x="20" y="209"/>
                    </a:lnTo>
                    <a:lnTo>
                      <a:pt x="14" y="223"/>
                    </a:lnTo>
                    <a:lnTo>
                      <a:pt x="10" y="238"/>
                    </a:lnTo>
                    <a:lnTo>
                      <a:pt x="6" y="254"/>
                    </a:lnTo>
                    <a:lnTo>
                      <a:pt x="4" y="269"/>
                    </a:lnTo>
                    <a:lnTo>
                      <a:pt x="2" y="285"/>
                    </a:lnTo>
                    <a:lnTo>
                      <a:pt x="1" y="302"/>
                    </a:lnTo>
                    <a:lnTo>
                      <a:pt x="0" y="317"/>
                    </a:lnTo>
                    <a:lnTo>
                      <a:pt x="1" y="337"/>
                    </a:lnTo>
                    <a:lnTo>
                      <a:pt x="2" y="356"/>
                    </a:lnTo>
                    <a:lnTo>
                      <a:pt x="5" y="373"/>
                    </a:lnTo>
                    <a:lnTo>
                      <a:pt x="9" y="392"/>
                    </a:lnTo>
                    <a:lnTo>
                      <a:pt x="13" y="410"/>
                    </a:lnTo>
                    <a:lnTo>
                      <a:pt x="20" y="428"/>
                    </a:lnTo>
                    <a:lnTo>
                      <a:pt x="27" y="444"/>
                    </a:lnTo>
                    <a:lnTo>
                      <a:pt x="34" y="460"/>
                    </a:lnTo>
                    <a:lnTo>
                      <a:pt x="43" y="477"/>
                    </a:lnTo>
                    <a:lnTo>
                      <a:pt x="52" y="491"/>
                    </a:lnTo>
                    <a:lnTo>
                      <a:pt x="62" y="506"/>
                    </a:lnTo>
                    <a:lnTo>
                      <a:pt x="74" y="520"/>
                    </a:lnTo>
                    <a:lnTo>
                      <a:pt x="85" y="534"/>
                    </a:lnTo>
                    <a:lnTo>
                      <a:pt x="98" y="547"/>
                    </a:lnTo>
                    <a:lnTo>
                      <a:pt x="111" y="558"/>
                    </a:lnTo>
                    <a:lnTo>
                      <a:pt x="125" y="569"/>
                    </a:lnTo>
                    <a:lnTo>
                      <a:pt x="125" y="757"/>
                    </a:lnTo>
                    <a:lnTo>
                      <a:pt x="126" y="776"/>
                    </a:lnTo>
                    <a:lnTo>
                      <a:pt x="129" y="796"/>
                    </a:lnTo>
                    <a:lnTo>
                      <a:pt x="134" y="813"/>
                    </a:lnTo>
                    <a:lnTo>
                      <a:pt x="141" y="831"/>
                    </a:lnTo>
                    <a:lnTo>
                      <a:pt x="149" y="848"/>
                    </a:lnTo>
                    <a:lnTo>
                      <a:pt x="158" y="863"/>
                    </a:lnTo>
                    <a:lnTo>
                      <a:pt x="169" y="879"/>
                    </a:lnTo>
                    <a:lnTo>
                      <a:pt x="181" y="893"/>
                    </a:lnTo>
                    <a:lnTo>
                      <a:pt x="195" y="905"/>
                    </a:lnTo>
                    <a:lnTo>
                      <a:pt x="209" y="916"/>
                    </a:lnTo>
                    <a:lnTo>
                      <a:pt x="226" y="925"/>
                    </a:lnTo>
                    <a:lnTo>
                      <a:pt x="243" y="933"/>
                    </a:lnTo>
                    <a:lnTo>
                      <a:pt x="259" y="940"/>
                    </a:lnTo>
                    <a:lnTo>
                      <a:pt x="278" y="945"/>
                    </a:lnTo>
                    <a:lnTo>
                      <a:pt x="297" y="948"/>
                    </a:lnTo>
                    <a:lnTo>
                      <a:pt x="317" y="948"/>
                    </a:lnTo>
                    <a:lnTo>
                      <a:pt x="336" y="948"/>
                    </a:lnTo>
                    <a:lnTo>
                      <a:pt x="355" y="945"/>
                    </a:lnTo>
                    <a:lnTo>
                      <a:pt x="374" y="940"/>
                    </a:lnTo>
                    <a:lnTo>
                      <a:pt x="392" y="933"/>
                    </a:lnTo>
                    <a:lnTo>
                      <a:pt x="408" y="925"/>
                    </a:lnTo>
                    <a:lnTo>
                      <a:pt x="424" y="916"/>
                    </a:lnTo>
                    <a:lnTo>
                      <a:pt x="439" y="905"/>
                    </a:lnTo>
                    <a:lnTo>
                      <a:pt x="452" y="893"/>
                    </a:lnTo>
                    <a:lnTo>
                      <a:pt x="465" y="879"/>
                    </a:lnTo>
                    <a:lnTo>
                      <a:pt x="476" y="863"/>
                    </a:lnTo>
                    <a:lnTo>
                      <a:pt x="486" y="848"/>
                    </a:lnTo>
                    <a:lnTo>
                      <a:pt x="493" y="831"/>
                    </a:lnTo>
                    <a:lnTo>
                      <a:pt x="500" y="813"/>
                    </a:lnTo>
                    <a:lnTo>
                      <a:pt x="504" y="796"/>
                    </a:lnTo>
                    <a:lnTo>
                      <a:pt x="507" y="776"/>
                    </a:lnTo>
                    <a:lnTo>
                      <a:pt x="509" y="757"/>
                    </a:lnTo>
                    <a:lnTo>
                      <a:pt x="509" y="569"/>
                    </a:lnTo>
                    <a:lnTo>
                      <a:pt x="522" y="558"/>
                    </a:lnTo>
                    <a:lnTo>
                      <a:pt x="536" y="547"/>
                    </a:lnTo>
                    <a:lnTo>
                      <a:pt x="548" y="534"/>
                    </a:lnTo>
                    <a:lnTo>
                      <a:pt x="560" y="520"/>
                    </a:lnTo>
                    <a:lnTo>
                      <a:pt x="571" y="506"/>
                    </a:lnTo>
                    <a:lnTo>
                      <a:pt x="581" y="491"/>
                    </a:lnTo>
                    <a:lnTo>
                      <a:pt x="591" y="477"/>
                    </a:lnTo>
                    <a:lnTo>
                      <a:pt x="599" y="460"/>
                    </a:lnTo>
                    <a:lnTo>
                      <a:pt x="608" y="444"/>
                    </a:lnTo>
                    <a:lnTo>
                      <a:pt x="614" y="428"/>
                    </a:lnTo>
                    <a:lnTo>
                      <a:pt x="620" y="410"/>
                    </a:lnTo>
                    <a:lnTo>
                      <a:pt x="625" y="392"/>
                    </a:lnTo>
                    <a:lnTo>
                      <a:pt x="628" y="373"/>
                    </a:lnTo>
                    <a:lnTo>
                      <a:pt x="632" y="356"/>
                    </a:lnTo>
                    <a:lnTo>
                      <a:pt x="633" y="337"/>
                    </a:lnTo>
                    <a:lnTo>
                      <a:pt x="634" y="317"/>
                    </a:lnTo>
                    <a:lnTo>
                      <a:pt x="634" y="302"/>
                    </a:lnTo>
                    <a:lnTo>
                      <a:pt x="632" y="285"/>
                    </a:lnTo>
                    <a:lnTo>
                      <a:pt x="630" y="269"/>
                    </a:lnTo>
                    <a:lnTo>
                      <a:pt x="627" y="254"/>
                    </a:lnTo>
                    <a:lnTo>
                      <a:pt x="623" y="238"/>
                    </a:lnTo>
                    <a:lnTo>
                      <a:pt x="619" y="223"/>
                    </a:lnTo>
                    <a:lnTo>
                      <a:pt x="615" y="209"/>
                    </a:lnTo>
                    <a:lnTo>
                      <a:pt x="609" y="194"/>
                    </a:lnTo>
                    <a:lnTo>
                      <a:pt x="602" y="180"/>
                    </a:lnTo>
                    <a:lnTo>
                      <a:pt x="595" y="166"/>
                    </a:lnTo>
                    <a:lnTo>
                      <a:pt x="588" y="154"/>
                    </a:lnTo>
                    <a:lnTo>
                      <a:pt x="579" y="140"/>
                    </a:lnTo>
                    <a:lnTo>
                      <a:pt x="571" y="127"/>
                    </a:lnTo>
                    <a:lnTo>
                      <a:pt x="562" y="116"/>
                    </a:lnTo>
                    <a:lnTo>
                      <a:pt x="551" y="105"/>
                    </a:lnTo>
                    <a:lnTo>
                      <a:pt x="541" y="93"/>
                    </a:lnTo>
                    <a:lnTo>
                      <a:pt x="529" y="83"/>
                    </a:lnTo>
                    <a:lnTo>
                      <a:pt x="518" y="73"/>
                    </a:lnTo>
                    <a:lnTo>
                      <a:pt x="506" y="64"/>
                    </a:lnTo>
                    <a:lnTo>
                      <a:pt x="494" y="54"/>
                    </a:lnTo>
                    <a:lnTo>
                      <a:pt x="481" y="46"/>
                    </a:lnTo>
                    <a:lnTo>
                      <a:pt x="468" y="39"/>
                    </a:lnTo>
                    <a:lnTo>
                      <a:pt x="454" y="32"/>
                    </a:lnTo>
                    <a:lnTo>
                      <a:pt x="440" y="25"/>
                    </a:lnTo>
                    <a:lnTo>
                      <a:pt x="426" y="20"/>
                    </a:lnTo>
                    <a:lnTo>
                      <a:pt x="412" y="15"/>
                    </a:lnTo>
                    <a:lnTo>
                      <a:pt x="396" y="11"/>
                    </a:lnTo>
                    <a:lnTo>
                      <a:pt x="380" y="8"/>
                    </a:lnTo>
                    <a:lnTo>
                      <a:pt x="365" y="4"/>
                    </a:lnTo>
                    <a:lnTo>
                      <a:pt x="349" y="2"/>
                    </a:lnTo>
                    <a:lnTo>
                      <a:pt x="333" y="1"/>
                    </a:lnTo>
                    <a:lnTo>
                      <a:pt x="317" y="0"/>
                    </a:lnTo>
                    <a:close/>
                    <a:moveTo>
                      <a:pt x="428" y="498"/>
                    </a:moveTo>
                    <a:lnTo>
                      <a:pt x="422" y="502"/>
                    </a:lnTo>
                    <a:lnTo>
                      <a:pt x="418" y="506"/>
                    </a:lnTo>
                    <a:lnTo>
                      <a:pt x="414" y="511"/>
                    </a:lnTo>
                    <a:lnTo>
                      <a:pt x="409" y="516"/>
                    </a:lnTo>
                    <a:lnTo>
                      <a:pt x="407" y="523"/>
                    </a:lnTo>
                    <a:lnTo>
                      <a:pt x="405" y="529"/>
                    </a:lnTo>
                    <a:lnTo>
                      <a:pt x="403" y="535"/>
                    </a:lnTo>
                    <a:lnTo>
                      <a:pt x="403" y="542"/>
                    </a:lnTo>
                    <a:lnTo>
                      <a:pt x="403" y="629"/>
                    </a:lnTo>
                    <a:lnTo>
                      <a:pt x="230" y="629"/>
                    </a:lnTo>
                    <a:lnTo>
                      <a:pt x="230" y="542"/>
                    </a:lnTo>
                    <a:lnTo>
                      <a:pt x="230" y="535"/>
                    </a:lnTo>
                    <a:lnTo>
                      <a:pt x="229" y="529"/>
                    </a:lnTo>
                    <a:lnTo>
                      <a:pt x="227" y="523"/>
                    </a:lnTo>
                    <a:lnTo>
                      <a:pt x="224" y="516"/>
                    </a:lnTo>
                    <a:lnTo>
                      <a:pt x="221" y="511"/>
                    </a:lnTo>
                    <a:lnTo>
                      <a:pt x="217" y="506"/>
                    </a:lnTo>
                    <a:lnTo>
                      <a:pt x="211" y="502"/>
                    </a:lnTo>
                    <a:lnTo>
                      <a:pt x="205" y="498"/>
                    </a:lnTo>
                    <a:lnTo>
                      <a:pt x="195" y="490"/>
                    </a:lnTo>
                    <a:lnTo>
                      <a:pt x="184" y="482"/>
                    </a:lnTo>
                    <a:lnTo>
                      <a:pt x="174" y="474"/>
                    </a:lnTo>
                    <a:lnTo>
                      <a:pt x="164" y="464"/>
                    </a:lnTo>
                    <a:lnTo>
                      <a:pt x="156" y="455"/>
                    </a:lnTo>
                    <a:lnTo>
                      <a:pt x="148" y="444"/>
                    </a:lnTo>
                    <a:lnTo>
                      <a:pt x="139" y="433"/>
                    </a:lnTo>
                    <a:lnTo>
                      <a:pt x="133" y="421"/>
                    </a:lnTo>
                    <a:lnTo>
                      <a:pt x="127" y="410"/>
                    </a:lnTo>
                    <a:lnTo>
                      <a:pt x="121" y="397"/>
                    </a:lnTo>
                    <a:lnTo>
                      <a:pt x="117" y="385"/>
                    </a:lnTo>
                    <a:lnTo>
                      <a:pt x="112" y="372"/>
                    </a:lnTo>
                    <a:lnTo>
                      <a:pt x="109" y="359"/>
                    </a:lnTo>
                    <a:lnTo>
                      <a:pt x="107" y="345"/>
                    </a:lnTo>
                    <a:lnTo>
                      <a:pt x="106" y="332"/>
                    </a:lnTo>
                    <a:lnTo>
                      <a:pt x="105" y="317"/>
                    </a:lnTo>
                    <a:lnTo>
                      <a:pt x="106" y="307"/>
                    </a:lnTo>
                    <a:lnTo>
                      <a:pt x="106" y="295"/>
                    </a:lnTo>
                    <a:lnTo>
                      <a:pt x="108" y="285"/>
                    </a:lnTo>
                    <a:lnTo>
                      <a:pt x="109" y="274"/>
                    </a:lnTo>
                    <a:lnTo>
                      <a:pt x="114" y="255"/>
                    </a:lnTo>
                    <a:lnTo>
                      <a:pt x="122" y="235"/>
                    </a:lnTo>
                    <a:lnTo>
                      <a:pt x="131" y="217"/>
                    </a:lnTo>
                    <a:lnTo>
                      <a:pt x="142" y="199"/>
                    </a:lnTo>
                    <a:lnTo>
                      <a:pt x="154" y="183"/>
                    </a:lnTo>
                    <a:lnTo>
                      <a:pt x="168" y="168"/>
                    </a:lnTo>
                    <a:lnTo>
                      <a:pt x="182" y="155"/>
                    </a:lnTo>
                    <a:lnTo>
                      <a:pt x="199" y="142"/>
                    </a:lnTo>
                    <a:lnTo>
                      <a:pt x="216" y="132"/>
                    </a:lnTo>
                    <a:lnTo>
                      <a:pt x="234" y="122"/>
                    </a:lnTo>
                    <a:lnTo>
                      <a:pt x="254" y="116"/>
                    </a:lnTo>
                    <a:lnTo>
                      <a:pt x="274" y="111"/>
                    </a:lnTo>
                    <a:lnTo>
                      <a:pt x="284" y="109"/>
                    </a:lnTo>
                    <a:lnTo>
                      <a:pt x="295" y="107"/>
                    </a:lnTo>
                    <a:lnTo>
                      <a:pt x="306" y="107"/>
                    </a:lnTo>
                    <a:lnTo>
                      <a:pt x="317" y="106"/>
                    </a:lnTo>
                    <a:lnTo>
                      <a:pt x="328" y="107"/>
                    </a:lnTo>
                    <a:lnTo>
                      <a:pt x="339" y="107"/>
                    </a:lnTo>
                    <a:lnTo>
                      <a:pt x="349" y="109"/>
                    </a:lnTo>
                    <a:lnTo>
                      <a:pt x="359" y="111"/>
                    </a:lnTo>
                    <a:lnTo>
                      <a:pt x="379" y="116"/>
                    </a:lnTo>
                    <a:lnTo>
                      <a:pt x="399" y="122"/>
                    </a:lnTo>
                    <a:lnTo>
                      <a:pt x="418" y="132"/>
                    </a:lnTo>
                    <a:lnTo>
                      <a:pt x="436" y="142"/>
                    </a:lnTo>
                    <a:lnTo>
                      <a:pt x="451" y="155"/>
                    </a:lnTo>
                    <a:lnTo>
                      <a:pt x="467" y="168"/>
                    </a:lnTo>
                    <a:lnTo>
                      <a:pt x="480" y="183"/>
                    </a:lnTo>
                    <a:lnTo>
                      <a:pt x="492" y="199"/>
                    </a:lnTo>
                    <a:lnTo>
                      <a:pt x="502" y="217"/>
                    </a:lnTo>
                    <a:lnTo>
                      <a:pt x="512" y="235"/>
                    </a:lnTo>
                    <a:lnTo>
                      <a:pt x="519" y="255"/>
                    </a:lnTo>
                    <a:lnTo>
                      <a:pt x="524" y="274"/>
                    </a:lnTo>
                    <a:lnTo>
                      <a:pt x="526" y="285"/>
                    </a:lnTo>
                    <a:lnTo>
                      <a:pt x="527" y="295"/>
                    </a:lnTo>
                    <a:lnTo>
                      <a:pt x="528" y="307"/>
                    </a:lnTo>
                    <a:lnTo>
                      <a:pt x="528" y="317"/>
                    </a:lnTo>
                    <a:lnTo>
                      <a:pt x="528" y="332"/>
                    </a:lnTo>
                    <a:lnTo>
                      <a:pt x="526" y="345"/>
                    </a:lnTo>
                    <a:lnTo>
                      <a:pt x="524" y="359"/>
                    </a:lnTo>
                    <a:lnTo>
                      <a:pt x="521" y="372"/>
                    </a:lnTo>
                    <a:lnTo>
                      <a:pt x="517" y="385"/>
                    </a:lnTo>
                    <a:lnTo>
                      <a:pt x="513" y="397"/>
                    </a:lnTo>
                    <a:lnTo>
                      <a:pt x="507" y="410"/>
                    </a:lnTo>
                    <a:lnTo>
                      <a:pt x="501" y="421"/>
                    </a:lnTo>
                    <a:lnTo>
                      <a:pt x="494" y="433"/>
                    </a:lnTo>
                    <a:lnTo>
                      <a:pt x="487" y="444"/>
                    </a:lnTo>
                    <a:lnTo>
                      <a:pt x="478" y="455"/>
                    </a:lnTo>
                    <a:lnTo>
                      <a:pt x="469" y="464"/>
                    </a:lnTo>
                    <a:lnTo>
                      <a:pt x="460" y="474"/>
                    </a:lnTo>
                    <a:lnTo>
                      <a:pt x="450" y="482"/>
                    </a:lnTo>
                    <a:lnTo>
                      <a:pt x="439" y="490"/>
                    </a:lnTo>
                    <a:lnTo>
                      <a:pt x="428" y="498"/>
                    </a:lnTo>
                    <a:close/>
                  </a:path>
                </a:pathLst>
              </a:custGeom>
              <a:solidFill>
                <a:srgbClr val="B4292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45" name="Freeform 177"/>
              <p:cNvSpPr>
                <a:spLocks noEditPoints="1"/>
              </p:cNvSpPr>
              <p:nvPr/>
            </p:nvSpPr>
            <p:spPr bwMode="auto">
              <a:xfrm>
                <a:off x="2187" y="950"/>
                <a:ext cx="402" cy="401"/>
              </a:xfrm>
              <a:custGeom>
                <a:avLst/>
                <a:gdLst/>
                <a:ahLst/>
                <a:cxnLst>
                  <a:cxn ang="0">
                    <a:pos x="681" y="9"/>
                  </a:cxn>
                  <a:cxn ang="0">
                    <a:pos x="528" y="48"/>
                  </a:cxn>
                  <a:cxn ang="0">
                    <a:pos x="387" y="116"/>
                  </a:cxn>
                  <a:cxn ang="0">
                    <a:pos x="263" y="209"/>
                  </a:cxn>
                  <a:cxn ang="0">
                    <a:pos x="160" y="322"/>
                  </a:cxn>
                  <a:cxn ang="0">
                    <a:pos x="80" y="455"/>
                  </a:cxn>
                  <a:cxn ang="0">
                    <a:pos x="25" y="603"/>
                  </a:cxn>
                  <a:cxn ang="0">
                    <a:pos x="1" y="762"/>
                  </a:cxn>
                  <a:cxn ang="0">
                    <a:pos x="10" y="926"/>
                  </a:cxn>
                  <a:cxn ang="0">
                    <a:pos x="49" y="1080"/>
                  </a:cxn>
                  <a:cxn ang="0">
                    <a:pos x="116" y="1220"/>
                  </a:cxn>
                  <a:cxn ang="0">
                    <a:pos x="209" y="1344"/>
                  </a:cxn>
                  <a:cxn ang="0">
                    <a:pos x="322" y="1447"/>
                  </a:cxn>
                  <a:cxn ang="0">
                    <a:pos x="455" y="1527"/>
                  </a:cxn>
                  <a:cxn ang="0">
                    <a:pos x="603" y="1581"/>
                  </a:cxn>
                  <a:cxn ang="0">
                    <a:pos x="762" y="1605"/>
                  </a:cxn>
                  <a:cxn ang="0">
                    <a:pos x="926" y="1597"/>
                  </a:cxn>
                  <a:cxn ang="0">
                    <a:pos x="1080" y="1558"/>
                  </a:cxn>
                  <a:cxn ang="0">
                    <a:pos x="1220" y="1491"/>
                  </a:cxn>
                  <a:cxn ang="0">
                    <a:pos x="1344" y="1398"/>
                  </a:cxn>
                  <a:cxn ang="0">
                    <a:pos x="1447" y="1284"/>
                  </a:cxn>
                  <a:cxn ang="0">
                    <a:pos x="1528" y="1152"/>
                  </a:cxn>
                  <a:cxn ang="0">
                    <a:pos x="1582" y="1004"/>
                  </a:cxn>
                  <a:cxn ang="0">
                    <a:pos x="1606" y="844"/>
                  </a:cxn>
                  <a:cxn ang="0">
                    <a:pos x="1597" y="681"/>
                  </a:cxn>
                  <a:cxn ang="0">
                    <a:pos x="1559" y="527"/>
                  </a:cxn>
                  <a:cxn ang="0">
                    <a:pos x="1491" y="387"/>
                  </a:cxn>
                  <a:cxn ang="0">
                    <a:pos x="1398" y="263"/>
                  </a:cxn>
                  <a:cxn ang="0">
                    <a:pos x="1285" y="160"/>
                  </a:cxn>
                  <a:cxn ang="0">
                    <a:pos x="1152" y="79"/>
                  </a:cxn>
                  <a:cxn ang="0">
                    <a:pos x="1004" y="25"/>
                  </a:cxn>
                  <a:cxn ang="0">
                    <a:pos x="845" y="1"/>
                  </a:cxn>
                  <a:cxn ang="0">
                    <a:pos x="1289" y="923"/>
                  </a:cxn>
                  <a:cxn ang="0">
                    <a:pos x="1082" y="1129"/>
                  </a:cxn>
                  <a:cxn ang="0">
                    <a:pos x="1014" y="1193"/>
                  </a:cxn>
                  <a:cxn ang="0">
                    <a:pos x="963" y="1205"/>
                  </a:cxn>
                  <a:cxn ang="0">
                    <a:pos x="919" y="1187"/>
                  </a:cxn>
                  <a:cxn ang="0">
                    <a:pos x="892" y="1146"/>
                  </a:cxn>
                  <a:cxn ang="0">
                    <a:pos x="387" y="957"/>
                  </a:cxn>
                  <a:cxn ang="0">
                    <a:pos x="327" y="944"/>
                  </a:cxn>
                  <a:cxn ang="0">
                    <a:pos x="278" y="912"/>
                  </a:cxn>
                  <a:cxn ang="0">
                    <a:pos x="245" y="863"/>
                  </a:cxn>
                  <a:cxn ang="0">
                    <a:pos x="233" y="803"/>
                  </a:cxn>
                  <a:cxn ang="0">
                    <a:pos x="245" y="743"/>
                  </a:cxn>
                  <a:cxn ang="0">
                    <a:pos x="278" y="694"/>
                  </a:cxn>
                  <a:cxn ang="0">
                    <a:pos x="327" y="661"/>
                  </a:cxn>
                  <a:cxn ang="0">
                    <a:pos x="387" y="649"/>
                  </a:cxn>
                  <a:cxn ang="0">
                    <a:pos x="893" y="460"/>
                  </a:cxn>
                  <a:cxn ang="0">
                    <a:pos x="919" y="421"/>
                  </a:cxn>
                  <a:cxn ang="0">
                    <a:pos x="962" y="402"/>
                  </a:cxn>
                  <a:cxn ang="0">
                    <a:pos x="1007" y="410"/>
                  </a:cxn>
                  <a:cxn ang="0">
                    <a:pos x="1028" y="424"/>
                  </a:cxn>
                  <a:cxn ang="0">
                    <a:pos x="1195" y="591"/>
                  </a:cxn>
                  <a:cxn ang="0">
                    <a:pos x="1347" y="742"/>
                  </a:cxn>
                  <a:cxn ang="0">
                    <a:pos x="1366" y="770"/>
                  </a:cxn>
                  <a:cxn ang="0">
                    <a:pos x="1374" y="802"/>
                  </a:cxn>
                  <a:cxn ang="0">
                    <a:pos x="1370" y="832"/>
                  </a:cxn>
                  <a:cxn ang="0">
                    <a:pos x="1351" y="860"/>
                  </a:cxn>
                </a:cxnLst>
                <a:rect l="0" t="0" r="r" b="b"/>
                <a:pathLst>
                  <a:path w="1607" h="1606">
                    <a:moveTo>
                      <a:pt x="804" y="0"/>
                    </a:moveTo>
                    <a:lnTo>
                      <a:pt x="762" y="1"/>
                    </a:lnTo>
                    <a:lnTo>
                      <a:pt x="722" y="4"/>
                    </a:lnTo>
                    <a:lnTo>
                      <a:pt x="681" y="9"/>
                    </a:lnTo>
                    <a:lnTo>
                      <a:pt x="641" y="16"/>
                    </a:lnTo>
                    <a:lnTo>
                      <a:pt x="603" y="25"/>
                    </a:lnTo>
                    <a:lnTo>
                      <a:pt x="564" y="35"/>
                    </a:lnTo>
                    <a:lnTo>
                      <a:pt x="528" y="48"/>
                    </a:lnTo>
                    <a:lnTo>
                      <a:pt x="491" y="63"/>
                    </a:lnTo>
                    <a:lnTo>
                      <a:pt x="455" y="79"/>
                    </a:lnTo>
                    <a:lnTo>
                      <a:pt x="420" y="97"/>
                    </a:lnTo>
                    <a:lnTo>
                      <a:pt x="387" y="116"/>
                    </a:lnTo>
                    <a:lnTo>
                      <a:pt x="355" y="137"/>
                    </a:lnTo>
                    <a:lnTo>
                      <a:pt x="322" y="160"/>
                    </a:lnTo>
                    <a:lnTo>
                      <a:pt x="292" y="183"/>
                    </a:lnTo>
                    <a:lnTo>
                      <a:pt x="263" y="209"/>
                    </a:lnTo>
                    <a:lnTo>
                      <a:pt x="235" y="235"/>
                    </a:lnTo>
                    <a:lnTo>
                      <a:pt x="209" y="263"/>
                    </a:lnTo>
                    <a:lnTo>
                      <a:pt x="184" y="292"/>
                    </a:lnTo>
                    <a:lnTo>
                      <a:pt x="160" y="322"/>
                    </a:lnTo>
                    <a:lnTo>
                      <a:pt x="137" y="354"/>
                    </a:lnTo>
                    <a:lnTo>
                      <a:pt x="116" y="387"/>
                    </a:lnTo>
                    <a:lnTo>
                      <a:pt x="97" y="420"/>
                    </a:lnTo>
                    <a:lnTo>
                      <a:pt x="80" y="455"/>
                    </a:lnTo>
                    <a:lnTo>
                      <a:pt x="63" y="491"/>
                    </a:lnTo>
                    <a:lnTo>
                      <a:pt x="49" y="527"/>
                    </a:lnTo>
                    <a:lnTo>
                      <a:pt x="36" y="564"/>
                    </a:lnTo>
                    <a:lnTo>
                      <a:pt x="25" y="603"/>
                    </a:lnTo>
                    <a:lnTo>
                      <a:pt x="16" y="641"/>
                    </a:lnTo>
                    <a:lnTo>
                      <a:pt x="10" y="681"/>
                    </a:lnTo>
                    <a:lnTo>
                      <a:pt x="4" y="721"/>
                    </a:lnTo>
                    <a:lnTo>
                      <a:pt x="1" y="762"/>
                    </a:lnTo>
                    <a:lnTo>
                      <a:pt x="0" y="804"/>
                    </a:lnTo>
                    <a:lnTo>
                      <a:pt x="1" y="844"/>
                    </a:lnTo>
                    <a:lnTo>
                      <a:pt x="4" y="885"/>
                    </a:lnTo>
                    <a:lnTo>
                      <a:pt x="10" y="926"/>
                    </a:lnTo>
                    <a:lnTo>
                      <a:pt x="16" y="965"/>
                    </a:lnTo>
                    <a:lnTo>
                      <a:pt x="25" y="1004"/>
                    </a:lnTo>
                    <a:lnTo>
                      <a:pt x="36" y="1042"/>
                    </a:lnTo>
                    <a:lnTo>
                      <a:pt x="49" y="1080"/>
                    </a:lnTo>
                    <a:lnTo>
                      <a:pt x="63" y="1116"/>
                    </a:lnTo>
                    <a:lnTo>
                      <a:pt x="80" y="1152"/>
                    </a:lnTo>
                    <a:lnTo>
                      <a:pt x="97" y="1186"/>
                    </a:lnTo>
                    <a:lnTo>
                      <a:pt x="116" y="1220"/>
                    </a:lnTo>
                    <a:lnTo>
                      <a:pt x="137" y="1253"/>
                    </a:lnTo>
                    <a:lnTo>
                      <a:pt x="160" y="1284"/>
                    </a:lnTo>
                    <a:lnTo>
                      <a:pt x="184" y="1315"/>
                    </a:lnTo>
                    <a:lnTo>
                      <a:pt x="209" y="1344"/>
                    </a:lnTo>
                    <a:lnTo>
                      <a:pt x="235" y="1372"/>
                    </a:lnTo>
                    <a:lnTo>
                      <a:pt x="263" y="1398"/>
                    </a:lnTo>
                    <a:lnTo>
                      <a:pt x="292" y="1423"/>
                    </a:lnTo>
                    <a:lnTo>
                      <a:pt x="322" y="1447"/>
                    </a:lnTo>
                    <a:lnTo>
                      <a:pt x="355" y="1470"/>
                    </a:lnTo>
                    <a:lnTo>
                      <a:pt x="387" y="1491"/>
                    </a:lnTo>
                    <a:lnTo>
                      <a:pt x="420" y="1509"/>
                    </a:lnTo>
                    <a:lnTo>
                      <a:pt x="455" y="1527"/>
                    </a:lnTo>
                    <a:lnTo>
                      <a:pt x="491" y="1544"/>
                    </a:lnTo>
                    <a:lnTo>
                      <a:pt x="528" y="1558"/>
                    </a:lnTo>
                    <a:lnTo>
                      <a:pt x="564" y="1571"/>
                    </a:lnTo>
                    <a:lnTo>
                      <a:pt x="603" y="1581"/>
                    </a:lnTo>
                    <a:lnTo>
                      <a:pt x="641" y="1591"/>
                    </a:lnTo>
                    <a:lnTo>
                      <a:pt x="681" y="1597"/>
                    </a:lnTo>
                    <a:lnTo>
                      <a:pt x="722" y="1602"/>
                    </a:lnTo>
                    <a:lnTo>
                      <a:pt x="762" y="1605"/>
                    </a:lnTo>
                    <a:lnTo>
                      <a:pt x="804" y="1606"/>
                    </a:lnTo>
                    <a:lnTo>
                      <a:pt x="845" y="1605"/>
                    </a:lnTo>
                    <a:lnTo>
                      <a:pt x="885" y="1602"/>
                    </a:lnTo>
                    <a:lnTo>
                      <a:pt x="926" y="1597"/>
                    </a:lnTo>
                    <a:lnTo>
                      <a:pt x="966" y="1591"/>
                    </a:lnTo>
                    <a:lnTo>
                      <a:pt x="1004" y="1581"/>
                    </a:lnTo>
                    <a:lnTo>
                      <a:pt x="1043" y="1571"/>
                    </a:lnTo>
                    <a:lnTo>
                      <a:pt x="1080" y="1558"/>
                    </a:lnTo>
                    <a:lnTo>
                      <a:pt x="1117" y="1544"/>
                    </a:lnTo>
                    <a:lnTo>
                      <a:pt x="1152" y="1527"/>
                    </a:lnTo>
                    <a:lnTo>
                      <a:pt x="1187" y="1509"/>
                    </a:lnTo>
                    <a:lnTo>
                      <a:pt x="1220" y="1491"/>
                    </a:lnTo>
                    <a:lnTo>
                      <a:pt x="1253" y="1470"/>
                    </a:lnTo>
                    <a:lnTo>
                      <a:pt x="1285" y="1447"/>
                    </a:lnTo>
                    <a:lnTo>
                      <a:pt x="1315" y="1423"/>
                    </a:lnTo>
                    <a:lnTo>
                      <a:pt x="1344" y="1398"/>
                    </a:lnTo>
                    <a:lnTo>
                      <a:pt x="1372" y="1372"/>
                    </a:lnTo>
                    <a:lnTo>
                      <a:pt x="1398" y="1344"/>
                    </a:lnTo>
                    <a:lnTo>
                      <a:pt x="1423" y="1315"/>
                    </a:lnTo>
                    <a:lnTo>
                      <a:pt x="1447" y="1284"/>
                    </a:lnTo>
                    <a:lnTo>
                      <a:pt x="1470" y="1253"/>
                    </a:lnTo>
                    <a:lnTo>
                      <a:pt x="1491" y="1220"/>
                    </a:lnTo>
                    <a:lnTo>
                      <a:pt x="1510" y="1186"/>
                    </a:lnTo>
                    <a:lnTo>
                      <a:pt x="1528" y="1152"/>
                    </a:lnTo>
                    <a:lnTo>
                      <a:pt x="1544" y="1116"/>
                    </a:lnTo>
                    <a:lnTo>
                      <a:pt x="1559" y="1080"/>
                    </a:lnTo>
                    <a:lnTo>
                      <a:pt x="1571" y="1042"/>
                    </a:lnTo>
                    <a:lnTo>
                      <a:pt x="1582" y="1004"/>
                    </a:lnTo>
                    <a:lnTo>
                      <a:pt x="1591" y="965"/>
                    </a:lnTo>
                    <a:lnTo>
                      <a:pt x="1597" y="926"/>
                    </a:lnTo>
                    <a:lnTo>
                      <a:pt x="1603" y="885"/>
                    </a:lnTo>
                    <a:lnTo>
                      <a:pt x="1606" y="844"/>
                    </a:lnTo>
                    <a:lnTo>
                      <a:pt x="1607" y="804"/>
                    </a:lnTo>
                    <a:lnTo>
                      <a:pt x="1606" y="762"/>
                    </a:lnTo>
                    <a:lnTo>
                      <a:pt x="1603" y="721"/>
                    </a:lnTo>
                    <a:lnTo>
                      <a:pt x="1597" y="681"/>
                    </a:lnTo>
                    <a:lnTo>
                      <a:pt x="1591" y="641"/>
                    </a:lnTo>
                    <a:lnTo>
                      <a:pt x="1582" y="603"/>
                    </a:lnTo>
                    <a:lnTo>
                      <a:pt x="1571" y="564"/>
                    </a:lnTo>
                    <a:lnTo>
                      <a:pt x="1559" y="527"/>
                    </a:lnTo>
                    <a:lnTo>
                      <a:pt x="1544" y="491"/>
                    </a:lnTo>
                    <a:lnTo>
                      <a:pt x="1528" y="455"/>
                    </a:lnTo>
                    <a:lnTo>
                      <a:pt x="1510" y="420"/>
                    </a:lnTo>
                    <a:lnTo>
                      <a:pt x="1491" y="387"/>
                    </a:lnTo>
                    <a:lnTo>
                      <a:pt x="1470" y="354"/>
                    </a:lnTo>
                    <a:lnTo>
                      <a:pt x="1447" y="322"/>
                    </a:lnTo>
                    <a:lnTo>
                      <a:pt x="1423" y="292"/>
                    </a:lnTo>
                    <a:lnTo>
                      <a:pt x="1398" y="263"/>
                    </a:lnTo>
                    <a:lnTo>
                      <a:pt x="1372" y="235"/>
                    </a:lnTo>
                    <a:lnTo>
                      <a:pt x="1344" y="209"/>
                    </a:lnTo>
                    <a:lnTo>
                      <a:pt x="1315" y="183"/>
                    </a:lnTo>
                    <a:lnTo>
                      <a:pt x="1285" y="160"/>
                    </a:lnTo>
                    <a:lnTo>
                      <a:pt x="1253" y="137"/>
                    </a:lnTo>
                    <a:lnTo>
                      <a:pt x="1220" y="116"/>
                    </a:lnTo>
                    <a:lnTo>
                      <a:pt x="1187" y="97"/>
                    </a:lnTo>
                    <a:lnTo>
                      <a:pt x="1152" y="79"/>
                    </a:lnTo>
                    <a:lnTo>
                      <a:pt x="1117" y="63"/>
                    </a:lnTo>
                    <a:lnTo>
                      <a:pt x="1080" y="48"/>
                    </a:lnTo>
                    <a:lnTo>
                      <a:pt x="1043" y="35"/>
                    </a:lnTo>
                    <a:lnTo>
                      <a:pt x="1004" y="25"/>
                    </a:lnTo>
                    <a:lnTo>
                      <a:pt x="966" y="16"/>
                    </a:lnTo>
                    <a:lnTo>
                      <a:pt x="926" y="9"/>
                    </a:lnTo>
                    <a:lnTo>
                      <a:pt x="885" y="4"/>
                    </a:lnTo>
                    <a:lnTo>
                      <a:pt x="845" y="1"/>
                    </a:lnTo>
                    <a:lnTo>
                      <a:pt x="804" y="0"/>
                    </a:lnTo>
                    <a:close/>
                    <a:moveTo>
                      <a:pt x="1351" y="860"/>
                    </a:moveTo>
                    <a:lnTo>
                      <a:pt x="1328" y="883"/>
                    </a:lnTo>
                    <a:lnTo>
                      <a:pt x="1289" y="923"/>
                    </a:lnTo>
                    <a:lnTo>
                      <a:pt x="1238" y="974"/>
                    </a:lnTo>
                    <a:lnTo>
                      <a:pt x="1183" y="1029"/>
                    </a:lnTo>
                    <a:lnTo>
                      <a:pt x="1128" y="1083"/>
                    </a:lnTo>
                    <a:lnTo>
                      <a:pt x="1082" y="1129"/>
                    </a:lnTo>
                    <a:lnTo>
                      <a:pt x="1050" y="1161"/>
                    </a:lnTo>
                    <a:lnTo>
                      <a:pt x="1038" y="1174"/>
                    </a:lnTo>
                    <a:lnTo>
                      <a:pt x="1026" y="1184"/>
                    </a:lnTo>
                    <a:lnTo>
                      <a:pt x="1014" y="1193"/>
                    </a:lnTo>
                    <a:lnTo>
                      <a:pt x="1000" y="1199"/>
                    </a:lnTo>
                    <a:lnTo>
                      <a:pt x="988" y="1203"/>
                    </a:lnTo>
                    <a:lnTo>
                      <a:pt x="975" y="1205"/>
                    </a:lnTo>
                    <a:lnTo>
                      <a:pt x="963" y="1205"/>
                    </a:lnTo>
                    <a:lnTo>
                      <a:pt x="950" y="1203"/>
                    </a:lnTo>
                    <a:lnTo>
                      <a:pt x="939" y="1200"/>
                    </a:lnTo>
                    <a:lnTo>
                      <a:pt x="928" y="1195"/>
                    </a:lnTo>
                    <a:lnTo>
                      <a:pt x="919" y="1187"/>
                    </a:lnTo>
                    <a:lnTo>
                      <a:pt x="909" y="1179"/>
                    </a:lnTo>
                    <a:lnTo>
                      <a:pt x="902" y="1170"/>
                    </a:lnTo>
                    <a:lnTo>
                      <a:pt x="896" y="1158"/>
                    </a:lnTo>
                    <a:lnTo>
                      <a:pt x="892" y="1146"/>
                    </a:lnTo>
                    <a:lnTo>
                      <a:pt x="889" y="1132"/>
                    </a:lnTo>
                    <a:lnTo>
                      <a:pt x="887" y="1116"/>
                    </a:lnTo>
                    <a:lnTo>
                      <a:pt x="887" y="957"/>
                    </a:lnTo>
                    <a:lnTo>
                      <a:pt x="387" y="957"/>
                    </a:lnTo>
                    <a:lnTo>
                      <a:pt x="370" y="956"/>
                    </a:lnTo>
                    <a:lnTo>
                      <a:pt x="356" y="954"/>
                    </a:lnTo>
                    <a:lnTo>
                      <a:pt x="341" y="950"/>
                    </a:lnTo>
                    <a:lnTo>
                      <a:pt x="327" y="944"/>
                    </a:lnTo>
                    <a:lnTo>
                      <a:pt x="313" y="938"/>
                    </a:lnTo>
                    <a:lnTo>
                      <a:pt x="301" y="931"/>
                    </a:lnTo>
                    <a:lnTo>
                      <a:pt x="289" y="922"/>
                    </a:lnTo>
                    <a:lnTo>
                      <a:pt x="278" y="912"/>
                    </a:lnTo>
                    <a:lnTo>
                      <a:pt x="268" y="901"/>
                    </a:lnTo>
                    <a:lnTo>
                      <a:pt x="259" y="889"/>
                    </a:lnTo>
                    <a:lnTo>
                      <a:pt x="252" y="877"/>
                    </a:lnTo>
                    <a:lnTo>
                      <a:pt x="245" y="863"/>
                    </a:lnTo>
                    <a:lnTo>
                      <a:pt x="240" y="849"/>
                    </a:lnTo>
                    <a:lnTo>
                      <a:pt x="236" y="834"/>
                    </a:lnTo>
                    <a:lnTo>
                      <a:pt x="234" y="818"/>
                    </a:lnTo>
                    <a:lnTo>
                      <a:pt x="233" y="803"/>
                    </a:lnTo>
                    <a:lnTo>
                      <a:pt x="234" y="787"/>
                    </a:lnTo>
                    <a:lnTo>
                      <a:pt x="236" y="772"/>
                    </a:lnTo>
                    <a:lnTo>
                      <a:pt x="240" y="757"/>
                    </a:lnTo>
                    <a:lnTo>
                      <a:pt x="245" y="743"/>
                    </a:lnTo>
                    <a:lnTo>
                      <a:pt x="252" y="730"/>
                    </a:lnTo>
                    <a:lnTo>
                      <a:pt x="259" y="717"/>
                    </a:lnTo>
                    <a:lnTo>
                      <a:pt x="268" y="705"/>
                    </a:lnTo>
                    <a:lnTo>
                      <a:pt x="278" y="694"/>
                    </a:lnTo>
                    <a:lnTo>
                      <a:pt x="289" y="684"/>
                    </a:lnTo>
                    <a:lnTo>
                      <a:pt x="301" y="676"/>
                    </a:lnTo>
                    <a:lnTo>
                      <a:pt x="313" y="667"/>
                    </a:lnTo>
                    <a:lnTo>
                      <a:pt x="327" y="661"/>
                    </a:lnTo>
                    <a:lnTo>
                      <a:pt x="341" y="656"/>
                    </a:lnTo>
                    <a:lnTo>
                      <a:pt x="356" y="653"/>
                    </a:lnTo>
                    <a:lnTo>
                      <a:pt x="370" y="649"/>
                    </a:lnTo>
                    <a:lnTo>
                      <a:pt x="387" y="649"/>
                    </a:lnTo>
                    <a:lnTo>
                      <a:pt x="889" y="649"/>
                    </a:lnTo>
                    <a:lnTo>
                      <a:pt x="889" y="484"/>
                    </a:lnTo>
                    <a:lnTo>
                      <a:pt x="890" y="471"/>
                    </a:lnTo>
                    <a:lnTo>
                      <a:pt x="893" y="460"/>
                    </a:lnTo>
                    <a:lnTo>
                      <a:pt x="897" y="448"/>
                    </a:lnTo>
                    <a:lnTo>
                      <a:pt x="903" y="438"/>
                    </a:lnTo>
                    <a:lnTo>
                      <a:pt x="910" y="430"/>
                    </a:lnTo>
                    <a:lnTo>
                      <a:pt x="919" y="421"/>
                    </a:lnTo>
                    <a:lnTo>
                      <a:pt x="928" y="414"/>
                    </a:lnTo>
                    <a:lnTo>
                      <a:pt x="939" y="409"/>
                    </a:lnTo>
                    <a:lnTo>
                      <a:pt x="950" y="404"/>
                    </a:lnTo>
                    <a:lnTo>
                      <a:pt x="962" y="402"/>
                    </a:lnTo>
                    <a:lnTo>
                      <a:pt x="973" y="401"/>
                    </a:lnTo>
                    <a:lnTo>
                      <a:pt x="984" y="402"/>
                    </a:lnTo>
                    <a:lnTo>
                      <a:pt x="996" y="404"/>
                    </a:lnTo>
                    <a:lnTo>
                      <a:pt x="1007" y="410"/>
                    </a:lnTo>
                    <a:lnTo>
                      <a:pt x="1013" y="412"/>
                    </a:lnTo>
                    <a:lnTo>
                      <a:pt x="1019" y="416"/>
                    </a:lnTo>
                    <a:lnTo>
                      <a:pt x="1024" y="420"/>
                    </a:lnTo>
                    <a:lnTo>
                      <a:pt x="1028" y="424"/>
                    </a:lnTo>
                    <a:lnTo>
                      <a:pt x="1056" y="452"/>
                    </a:lnTo>
                    <a:lnTo>
                      <a:pt x="1096" y="492"/>
                    </a:lnTo>
                    <a:lnTo>
                      <a:pt x="1144" y="540"/>
                    </a:lnTo>
                    <a:lnTo>
                      <a:pt x="1195" y="591"/>
                    </a:lnTo>
                    <a:lnTo>
                      <a:pt x="1245" y="641"/>
                    </a:lnTo>
                    <a:lnTo>
                      <a:pt x="1290" y="686"/>
                    </a:lnTo>
                    <a:lnTo>
                      <a:pt x="1325" y="721"/>
                    </a:lnTo>
                    <a:lnTo>
                      <a:pt x="1347" y="742"/>
                    </a:lnTo>
                    <a:lnTo>
                      <a:pt x="1352" y="750"/>
                    </a:lnTo>
                    <a:lnTo>
                      <a:pt x="1358" y="756"/>
                    </a:lnTo>
                    <a:lnTo>
                      <a:pt x="1363" y="763"/>
                    </a:lnTo>
                    <a:lnTo>
                      <a:pt x="1366" y="770"/>
                    </a:lnTo>
                    <a:lnTo>
                      <a:pt x="1369" y="778"/>
                    </a:lnTo>
                    <a:lnTo>
                      <a:pt x="1372" y="786"/>
                    </a:lnTo>
                    <a:lnTo>
                      <a:pt x="1373" y="793"/>
                    </a:lnTo>
                    <a:lnTo>
                      <a:pt x="1374" y="802"/>
                    </a:lnTo>
                    <a:lnTo>
                      <a:pt x="1374" y="809"/>
                    </a:lnTo>
                    <a:lnTo>
                      <a:pt x="1373" y="817"/>
                    </a:lnTo>
                    <a:lnTo>
                      <a:pt x="1372" y="825"/>
                    </a:lnTo>
                    <a:lnTo>
                      <a:pt x="1370" y="832"/>
                    </a:lnTo>
                    <a:lnTo>
                      <a:pt x="1367" y="839"/>
                    </a:lnTo>
                    <a:lnTo>
                      <a:pt x="1363" y="846"/>
                    </a:lnTo>
                    <a:lnTo>
                      <a:pt x="1358" y="853"/>
                    </a:lnTo>
                    <a:lnTo>
                      <a:pt x="1351" y="860"/>
                    </a:lnTo>
                    <a:close/>
                  </a:path>
                </a:pathLst>
              </a:custGeom>
              <a:solidFill>
                <a:srgbClr val="0C9CD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46" name="Freeform 178"/>
              <p:cNvSpPr>
                <a:spLocks/>
              </p:cNvSpPr>
              <p:nvPr/>
            </p:nvSpPr>
            <p:spPr bwMode="auto">
              <a:xfrm>
                <a:off x="2033" y="2930"/>
                <a:ext cx="99" cy="99"/>
              </a:xfrm>
              <a:custGeom>
                <a:avLst/>
                <a:gdLst/>
                <a:ahLst/>
                <a:cxnLst>
                  <a:cxn ang="0">
                    <a:pos x="395" y="219"/>
                  </a:cxn>
                  <a:cxn ang="0">
                    <a:pos x="388" y="258"/>
                  </a:cxn>
                  <a:cxn ang="0">
                    <a:pos x="372" y="293"/>
                  </a:cxn>
                  <a:cxn ang="0">
                    <a:pos x="351" y="325"/>
                  </a:cxn>
                  <a:cxn ang="0">
                    <a:pos x="324" y="352"/>
                  </a:cxn>
                  <a:cxn ang="0">
                    <a:pos x="293" y="373"/>
                  </a:cxn>
                  <a:cxn ang="0">
                    <a:pos x="258" y="388"/>
                  </a:cxn>
                  <a:cxn ang="0">
                    <a:pos x="219" y="395"/>
                  </a:cxn>
                  <a:cxn ang="0">
                    <a:pos x="178" y="395"/>
                  </a:cxn>
                  <a:cxn ang="0">
                    <a:pos x="140" y="388"/>
                  </a:cxn>
                  <a:cxn ang="0">
                    <a:pos x="103" y="373"/>
                  </a:cxn>
                  <a:cxn ang="0">
                    <a:pos x="72" y="352"/>
                  </a:cxn>
                  <a:cxn ang="0">
                    <a:pos x="45" y="325"/>
                  </a:cxn>
                  <a:cxn ang="0">
                    <a:pos x="24" y="293"/>
                  </a:cxn>
                  <a:cxn ang="0">
                    <a:pos x="8" y="258"/>
                  </a:cxn>
                  <a:cxn ang="0">
                    <a:pos x="1" y="219"/>
                  </a:cxn>
                  <a:cxn ang="0">
                    <a:pos x="1" y="179"/>
                  </a:cxn>
                  <a:cxn ang="0">
                    <a:pos x="8" y="140"/>
                  </a:cxn>
                  <a:cxn ang="0">
                    <a:pos x="24" y="104"/>
                  </a:cxn>
                  <a:cxn ang="0">
                    <a:pos x="45" y="72"/>
                  </a:cxn>
                  <a:cxn ang="0">
                    <a:pos x="72" y="45"/>
                  </a:cxn>
                  <a:cxn ang="0">
                    <a:pos x="103" y="24"/>
                  </a:cxn>
                  <a:cxn ang="0">
                    <a:pos x="140" y="9"/>
                  </a:cxn>
                  <a:cxn ang="0">
                    <a:pos x="178" y="1"/>
                  </a:cxn>
                  <a:cxn ang="0">
                    <a:pos x="219" y="1"/>
                  </a:cxn>
                  <a:cxn ang="0">
                    <a:pos x="258" y="9"/>
                  </a:cxn>
                  <a:cxn ang="0">
                    <a:pos x="293" y="24"/>
                  </a:cxn>
                  <a:cxn ang="0">
                    <a:pos x="324" y="45"/>
                  </a:cxn>
                  <a:cxn ang="0">
                    <a:pos x="351" y="72"/>
                  </a:cxn>
                  <a:cxn ang="0">
                    <a:pos x="372" y="104"/>
                  </a:cxn>
                  <a:cxn ang="0">
                    <a:pos x="388" y="140"/>
                  </a:cxn>
                  <a:cxn ang="0">
                    <a:pos x="395" y="179"/>
                  </a:cxn>
                </a:cxnLst>
                <a:rect l="0" t="0" r="r" b="b"/>
                <a:pathLst>
                  <a:path w="396" h="397">
                    <a:moveTo>
                      <a:pt x="396" y="198"/>
                    </a:moveTo>
                    <a:lnTo>
                      <a:pt x="395" y="219"/>
                    </a:lnTo>
                    <a:lnTo>
                      <a:pt x="393" y="238"/>
                    </a:lnTo>
                    <a:lnTo>
                      <a:pt x="388" y="258"/>
                    </a:lnTo>
                    <a:lnTo>
                      <a:pt x="381" y="276"/>
                    </a:lnTo>
                    <a:lnTo>
                      <a:pt x="372" y="293"/>
                    </a:lnTo>
                    <a:lnTo>
                      <a:pt x="363" y="310"/>
                    </a:lnTo>
                    <a:lnTo>
                      <a:pt x="351" y="325"/>
                    </a:lnTo>
                    <a:lnTo>
                      <a:pt x="339" y="339"/>
                    </a:lnTo>
                    <a:lnTo>
                      <a:pt x="324" y="352"/>
                    </a:lnTo>
                    <a:lnTo>
                      <a:pt x="310" y="363"/>
                    </a:lnTo>
                    <a:lnTo>
                      <a:pt x="293" y="373"/>
                    </a:lnTo>
                    <a:lnTo>
                      <a:pt x="275" y="381"/>
                    </a:lnTo>
                    <a:lnTo>
                      <a:pt x="258" y="388"/>
                    </a:lnTo>
                    <a:lnTo>
                      <a:pt x="239" y="393"/>
                    </a:lnTo>
                    <a:lnTo>
                      <a:pt x="219" y="395"/>
                    </a:lnTo>
                    <a:lnTo>
                      <a:pt x="198" y="397"/>
                    </a:lnTo>
                    <a:lnTo>
                      <a:pt x="178" y="395"/>
                    </a:lnTo>
                    <a:lnTo>
                      <a:pt x="159" y="393"/>
                    </a:lnTo>
                    <a:lnTo>
                      <a:pt x="140" y="388"/>
                    </a:lnTo>
                    <a:lnTo>
                      <a:pt x="121" y="381"/>
                    </a:lnTo>
                    <a:lnTo>
                      <a:pt x="103" y="373"/>
                    </a:lnTo>
                    <a:lnTo>
                      <a:pt x="88" y="363"/>
                    </a:lnTo>
                    <a:lnTo>
                      <a:pt x="72" y="352"/>
                    </a:lnTo>
                    <a:lnTo>
                      <a:pt x="58" y="339"/>
                    </a:lnTo>
                    <a:lnTo>
                      <a:pt x="45" y="325"/>
                    </a:lnTo>
                    <a:lnTo>
                      <a:pt x="33" y="310"/>
                    </a:lnTo>
                    <a:lnTo>
                      <a:pt x="24" y="293"/>
                    </a:lnTo>
                    <a:lnTo>
                      <a:pt x="16" y="276"/>
                    </a:lnTo>
                    <a:lnTo>
                      <a:pt x="8" y="258"/>
                    </a:lnTo>
                    <a:lnTo>
                      <a:pt x="4" y="238"/>
                    </a:lnTo>
                    <a:lnTo>
                      <a:pt x="1" y="219"/>
                    </a:lnTo>
                    <a:lnTo>
                      <a:pt x="0" y="198"/>
                    </a:lnTo>
                    <a:lnTo>
                      <a:pt x="1" y="179"/>
                    </a:lnTo>
                    <a:lnTo>
                      <a:pt x="4" y="159"/>
                    </a:lnTo>
                    <a:lnTo>
                      <a:pt x="8" y="140"/>
                    </a:lnTo>
                    <a:lnTo>
                      <a:pt x="16" y="121"/>
                    </a:lnTo>
                    <a:lnTo>
                      <a:pt x="24" y="104"/>
                    </a:lnTo>
                    <a:lnTo>
                      <a:pt x="33" y="88"/>
                    </a:lnTo>
                    <a:lnTo>
                      <a:pt x="45" y="72"/>
                    </a:lnTo>
                    <a:lnTo>
                      <a:pt x="58" y="59"/>
                    </a:lnTo>
                    <a:lnTo>
                      <a:pt x="72" y="45"/>
                    </a:lnTo>
                    <a:lnTo>
                      <a:pt x="88" y="34"/>
                    </a:lnTo>
                    <a:lnTo>
                      <a:pt x="103" y="24"/>
                    </a:lnTo>
                    <a:lnTo>
                      <a:pt x="121" y="16"/>
                    </a:lnTo>
                    <a:lnTo>
                      <a:pt x="140" y="9"/>
                    </a:lnTo>
                    <a:lnTo>
                      <a:pt x="159" y="5"/>
                    </a:lnTo>
                    <a:lnTo>
                      <a:pt x="178" y="1"/>
                    </a:lnTo>
                    <a:lnTo>
                      <a:pt x="198" y="0"/>
                    </a:lnTo>
                    <a:lnTo>
                      <a:pt x="219" y="1"/>
                    </a:lnTo>
                    <a:lnTo>
                      <a:pt x="239" y="5"/>
                    </a:lnTo>
                    <a:lnTo>
                      <a:pt x="258" y="9"/>
                    </a:lnTo>
                    <a:lnTo>
                      <a:pt x="275" y="16"/>
                    </a:lnTo>
                    <a:lnTo>
                      <a:pt x="293" y="24"/>
                    </a:lnTo>
                    <a:lnTo>
                      <a:pt x="310" y="34"/>
                    </a:lnTo>
                    <a:lnTo>
                      <a:pt x="324" y="45"/>
                    </a:lnTo>
                    <a:lnTo>
                      <a:pt x="339" y="59"/>
                    </a:lnTo>
                    <a:lnTo>
                      <a:pt x="351" y="72"/>
                    </a:lnTo>
                    <a:lnTo>
                      <a:pt x="363" y="88"/>
                    </a:lnTo>
                    <a:lnTo>
                      <a:pt x="372" y="104"/>
                    </a:lnTo>
                    <a:lnTo>
                      <a:pt x="381" y="121"/>
                    </a:lnTo>
                    <a:lnTo>
                      <a:pt x="388" y="140"/>
                    </a:lnTo>
                    <a:lnTo>
                      <a:pt x="393" y="159"/>
                    </a:lnTo>
                    <a:lnTo>
                      <a:pt x="395" y="179"/>
                    </a:lnTo>
                    <a:lnTo>
                      <a:pt x="396" y="198"/>
                    </a:lnTo>
                    <a:close/>
                  </a:path>
                </a:pathLst>
              </a:custGeom>
              <a:solidFill>
                <a:srgbClr val="F3C4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47" name="Freeform 179"/>
              <p:cNvSpPr>
                <a:spLocks/>
              </p:cNvSpPr>
              <p:nvPr/>
            </p:nvSpPr>
            <p:spPr bwMode="auto">
              <a:xfrm>
                <a:off x="2730" y="1494"/>
                <a:ext cx="137" cy="138"/>
              </a:xfrm>
              <a:custGeom>
                <a:avLst/>
                <a:gdLst/>
                <a:ahLst/>
                <a:cxnLst>
                  <a:cxn ang="0">
                    <a:pos x="449" y="162"/>
                  </a:cxn>
                  <a:cxn ang="0">
                    <a:pos x="441" y="136"/>
                  </a:cxn>
                  <a:cxn ang="0">
                    <a:pos x="425" y="116"/>
                  </a:cxn>
                  <a:cxn ang="0">
                    <a:pos x="401" y="104"/>
                  </a:cxn>
                  <a:cxn ang="0">
                    <a:pos x="297" y="101"/>
                  </a:cxn>
                  <a:cxn ang="0">
                    <a:pos x="294" y="48"/>
                  </a:cxn>
                  <a:cxn ang="0">
                    <a:pos x="281" y="25"/>
                  </a:cxn>
                  <a:cxn ang="0">
                    <a:pos x="261" y="8"/>
                  </a:cxn>
                  <a:cxn ang="0">
                    <a:pos x="235" y="0"/>
                  </a:cxn>
                  <a:cxn ang="0">
                    <a:pos x="207" y="1"/>
                  </a:cxn>
                  <a:cxn ang="0">
                    <a:pos x="182" y="11"/>
                  </a:cxn>
                  <a:cxn ang="0">
                    <a:pos x="165" y="30"/>
                  </a:cxn>
                  <a:cxn ang="0">
                    <a:pos x="154" y="54"/>
                  </a:cxn>
                  <a:cxn ang="0">
                    <a:pos x="68" y="101"/>
                  </a:cxn>
                  <a:cxn ang="0">
                    <a:pos x="42" y="106"/>
                  </a:cxn>
                  <a:cxn ang="0">
                    <a:pos x="20" y="121"/>
                  </a:cxn>
                  <a:cxn ang="0">
                    <a:pos x="5" y="142"/>
                  </a:cxn>
                  <a:cxn ang="0">
                    <a:pos x="0" y="169"/>
                  </a:cxn>
                  <a:cxn ang="0">
                    <a:pos x="44" y="255"/>
                  </a:cxn>
                  <a:cxn ang="0">
                    <a:pos x="69" y="265"/>
                  </a:cxn>
                  <a:cxn ang="0">
                    <a:pos x="87" y="283"/>
                  </a:cxn>
                  <a:cxn ang="0">
                    <a:pos x="97" y="308"/>
                  </a:cxn>
                  <a:cxn ang="0">
                    <a:pos x="98" y="336"/>
                  </a:cxn>
                  <a:cxn ang="0">
                    <a:pos x="91" y="361"/>
                  </a:cxn>
                  <a:cxn ang="0">
                    <a:pos x="74" y="382"/>
                  </a:cxn>
                  <a:cxn ang="0">
                    <a:pos x="51" y="395"/>
                  </a:cxn>
                  <a:cxn ang="0">
                    <a:pos x="0" y="398"/>
                  </a:cxn>
                  <a:cxn ang="0">
                    <a:pos x="3" y="502"/>
                  </a:cxn>
                  <a:cxn ang="0">
                    <a:pos x="16" y="526"/>
                  </a:cxn>
                  <a:cxn ang="0">
                    <a:pos x="35" y="543"/>
                  </a:cxn>
                  <a:cxn ang="0">
                    <a:pos x="61" y="550"/>
                  </a:cxn>
                  <a:cxn ang="0">
                    <a:pos x="153" y="505"/>
                  </a:cxn>
                  <a:cxn ang="0">
                    <a:pos x="160" y="480"/>
                  </a:cxn>
                  <a:cxn ang="0">
                    <a:pos x="177" y="460"/>
                  </a:cxn>
                  <a:cxn ang="0">
                    <a:pos x="200" y="447"/>
                  </a:cxn>
                  <a:cxn ang="0">
                    <a:pos x="228" y="445"/>
                  </a:cxn>
                  <a:cxn ang="0">
                    <a:pos x="255" y="450"/>
                  </a:cxn>
                  <a:cxn ang="0">
                    <a:pos x="277" y="465"/>
                  </a:cxn>
                  <a:cxn ang="0">
                    <a:pos x="292" y="486"/>
                  </a:cxn>
                  <a:cxn ang="0">
                    <a:pos x="297" y="513"/>
                  </a:cxn>
                  <a:cxn ang="0">
                    <a:pos x="395" y="549"/>
                  </a:cxn>
                  <a:cxn ang="0">
                    <a:pos x="419" y="539"/>
                  </a:cxn>
                  <a:cxn ang="0">
                    <a:pos x="438" y="521"/>
                  </a:cxn>
                  <a:cxn ang="0">
                    <a:pos x="448" y="496"/>
                  </a:cxn>
                  <a:cxn ang="0">
                    <a:pos x="475" y="398"/>
                  </a:cxn>
                  <a:cxn ang="0">
                    <a:pos x="502" y="393"/>
                  </a:cxn>
                  <a:cxn ang="0">
                    <a:pos x="523" y="378"/>
                  </a:cxn>
                  <a:cxn ang="0">
                    <a:pos x="538" y="356"/>
                  </a:cxn>
                  <a:cxn ang="0">
                    <a:pos x="544" y="329"/>
                  </a:cxn>
                  <a:cxn ang="0">
                    <a:pos x="541" y="302"/>
                  </a:cxn>
                  <a:cxn ang="0">
                    <a:pos x="528" y="278"/>
                  </a:cxn>
                  <a:cxn ang="0">
                    <a:pos x="508" y="261"/>
                  </a:cxn>
                  <a:cxn ang="0">
                    <a:pos x="483" y="254"/>
                  </a:cxn>
                </a:cxnLst>
                <a:rect l="0" t="0" r="r" b="b"/>
                <a:pathLst>
                  <a:path w="544" h="550">
                    <a:moveTo>
                      <a:pt x="475" y="254"/>
                    </a:moveTo>
                    <a:lnTo>
                      <a:pt x="449" y="254"/>
                    </a:lnTo>
                    <a:lnTo>
                      <a:pt x="449" y="169"/>
                    </a:lnTo>
                    <a:lnTo>
                      <a:pt x="449" y="162"/>
                    </a:lnTo>
                    <a:lnTo>
                      <a:pt x="448" y="155"/>
                    </a:lnTo>
                    <a:lnTo>
                      <a:pt x="446" y="149"/>
                    </a:lnTo>
                    <a:lnTo>
                      <a:pt x="444" y="142"/>
                    </a:lnTo>
                    <a:lnTo>
                      <a:pt x="441" y="136"/>
                    </a:lnTo>
                    <a:lnTo>
                      <a:pt x="438" y="131"/>
                    </a:lnTo>
                    <a:lnTo>
                      <a:pt x="434" y="126"/>
                    </a:lnTo>
                    <a:lnTo>
                      <a:pt x="429" y="121"/>
                    </a:lnTo>
                    <a:lnTo>
                      <a:pt x="425" y="116"/>
                    </a:lnTo>
                    <a:lnTo>
                      <a:pt x="419" y="112"/>
                    </a:lnTo>
                    <a:lnTo>
                      <a:pt x="414" y="109"/>
                    </a:lnTo>
                    <a:lnTo>
                      <a:pt x="408" y="106"/>
                    </a:lnTo>
                    <a:lnTo>
                      <a:pt x="401" y="104"/>
                    </a:lnTo>
                    <a:lnTo>
                      <a:pt x="395" y="102"/>
                    </a:lnTo>
                    <a:lnTo>
                      <a:pt x="389" y="101"/>
                    </a:lnTo>
                    <a:lnTo>
                      <a:pt x="381" y="101"/>
                    </a:lnTo>
                    <a:lnTo>
                      <a:pt x="297" y="101"/>
                    </a:lnTo>
                    <a:lnTo>
                      <a:pt x="297" y="67"/>
                    </a:lnTo>
                    <a:lnTo>
                      <a:pt x="296" y="61"/>
                    </a:lnTo>
                    <a:lnTo>
                      <a:pt x="295" y="54"/>
                    </a:lnTo>
                    <a:lnTo>
                      <a:pt x="294" y="48"/>
                    </a:lnTo>
                    <a:lnTo>
                      <a:pt x="292" y="41"/>
                    </a:lnTo>
                    <a:lnTo>
                      <a:pt x="289" y="35"/>
                    </a:lnTo>
                    <a:lnTo>
                      <a:pt x="286" y="30"/>
                    </a:lnTo>
                    <a:lnTo>
                      <a:pt x="281" y="25"/>
                    </a:lnTo>
                    <a:lnTo>
                      <a:pt x="277" y="19"/>
                    </a:lnTo>
                    <a:lnTo>
                      <a:pt x="272" y="15"/>
                    </a:lnTo>
                    <a:lnTo>
                      <a:pt x="267" y="11"/>
                    </a:lnTo>
                    <a:lnTo>
                      <a:pt x="261" y="8"/>
                    </a:lnTo>
                    <a:lnTo>
                      <a:pt x="255" y="5"/>
                    </a:lnTo>
                    <a:lnTo>
                      <a:pt x="249" y="3"/>
                    </a:lnTo>
                    <a:lnTo>
                      <a:pt x="242" y="1"/>
                    </a:lnTo>
                    <a:lnTo>
                      <a:pt x="235" y="0"/>
                    </a:lnTo>
                    <a:lnTo>
                      <a:pt x="228" y="0"/>
                    </a:lnTo>
                    <a:lnTo>
                      <a:pt x="221" y="0"/>
                    </a:lnTo>
                    <a:lnTo>
                      <a:pt x="214" y="0"/>
                    </a:lnTo>
                    <a:lnTo>
                      <a:pt x="207" y="1"/>
                    </a:lnTo>
                    <a:lnTo>
                      <a:pt x="200" y="3"/>
                    </a:lnTo>
                    <a:lnTo>
                      <a:pt x="194" y="5"/>
                    </a:lnTo>
                    <a:lnTo>
                      <a:pt x="189" y="8"/>
                    </a:lnTo>
                    <a:lnTo>
                      <a:pt x="182" y="11"/>
                    </a:lnTo>
                    <a:lnTo>
                      <a:pt x="177" y="15"/>
                    </a:lnTo>
                    <a:lnTo>
                      <a:pt x="173" y="19"/>
                    </a:lnTo>
                    <a:lnTo>
                      <a:pt x="168" y="25"/>
                    </a:lnTo>
                    <a:lnTo>
                      <a:pt x="165" y="30"/>
                    </a:lnTo>
                    <a:lnTo>
                      <a:pt x="160" y="35"/>
                    </a:lnTo>
                    <a:lnTo>
                      <a:pt x="158" y="41"/>
                    </a:lnTo>
                    <a:lnTo>
                      <a:pt x="155" y="48"/>
                    </a:lnTo>
                    <a:lnTo>
                      <a:pt x="154" y="54"/>
                    </a:lnTo>
                    <a:lnTo>
                      <a:pt x="153" y="61"/>
                    </a:lnTo>
                    <a:lnTo>
                      <a:pt x="152" y="67"/>
                    </a:lnTo>
                    <a:lnTo>
                      <a:pt x="152" y="101"/>
                    </a:lnTo>
                    <a:lnTo>
                      <a:pt x="68" y="101"/>
                    </a:lnTo>
                    <a:lnTo>
                      <a:pt x="61" y="101"/>
                    </a:lnTo>
                    <a:lnTo>
                      <a:pt x="54" y="102"/>
                    </a:lnTo>
                    <a:lnTo>
                      <a:pt x="48" y="104"/>
                    </a:lnTo>
                    <a:lnTo>
                      <a:pt x="42" y="106"/>
                    </a:lnTo>
                    <a:lnTo>
                      <a:pt x="35" y="109"/>
                    </a:lnTo>
                    <a:lnTo>
                      <a:pt x="30" y="112"/>
                    </a:lnTo>
                    <a:lnTo>
                      <a:pt x="25" y="116"/>
                    </a:lnTo>
                    <a:lnTo>
                      <a:pt x="20" y="121"/>
                    </a:lnTo>
                    <a:lnTo>
                      <a:pt x="16" y="126"/>
                    </a:lnTo>
                    <a:lnTo>
                      <a:pt x="11" y="131"/>
                    </a:lnTo>
                    <a:lnTo>
                      <a:pt x="8" y="136"/>
                    </a:lnTo>
                    <a:lnTo>
                      <a:pt x="5" y="142"/>
                    </a:lnTo>
                    <a:lnTo>
                      <a:pt x="3" y="149"/>
                    </a:lnTo>
                    <a:lnTo>
                      <a:pt x="1" y="155"/>
                    </a:lnTo>
                    <a:lnTo>
                      <a:pt x="0" y="162"/>
                    </a:lnTo>
                    <a:lnTo>
                      <a:pt x="0" y="169"/>
                    </a:lnTo>
                    <a:lnTo>
                      <a:pt x="0" y="254"/>
                    </a:lnTo>
                    <a:lnTo>
                      <a:pt x="30" y="254"/>
                    </a:lnTo>
                    <a:lnTo>
                      <a:pt x="37" y="254"/>
                    </a:lnTo>
                    <a:lnTo>
                      <a:pt x="44" y="255"/>
                    </a:lnTo>
                    <a:lnTo>
                      <a:pt x="51" y="256"/>
                    </a:lnTo>
                    <a:lnTo>
                      <a:pt x="57" y="259"/>
                    </a:lnTo>
                    <a:lnTo>
                      <a:pt x="62" y="261"/>
                    </a:lnTo>
                    <a:lnTo>
                      <a:pt x="69" y="265"/>
                    </a:lnTo>
                    <a:lnTo>
                      <a:pt x="74" y="269"/>
                    </a:lnTo>
                    <a:lnTo>
                      <a:pt x="78" y="274"/>
                    </a:lnTo>
                    <a:lnTo>
                      <a:pt x="83" y="278"/>
                    </a:lnTo>
                    <a:lnTo>
                      <a:pt x="87" y="283"/>
                    </a:lnTo>
                    <a:lnTo>
                      <a:pt x="91" y="289"/>
                    </a:lnTo>
                    <a:lnTo>
                      <a:pt x="94" y="296"/>
                    </a:lnTo>
                    <a:lnTo>
                      <a:pt x="96" y="302"/>
                    </a:lnTo>
                    <a:lnTo>
                      <a:pt x="97" y="308"/>
                    </a:lnTo>
                    <a:lnTo>
                      <a:pt x="98" y="314"/>
                    </a:lnTo>
                    <a:lnTo>
                      <a:pt x="99" y="322"/>
                    </a:lnTo>
                    <a:lnTo>
                      <a:pt x="99" y="329"/>
                    </a:lnTo>
                    <a:lnTo>
                      <a:pt x="98" y="336"/>
                    </a:lnTo>
                    <a:lnTo>
                      <a:pt x="97" y="343"/>
                    </a:lnTo>
                    <a:lnTo>
                      <a:pt x="96" y="350"/>
                    </a:lnTo>
                    <a:lnTo>
                      <a:pt x="94" y="356"/>
                    </a:lnTo>
                    <a:lnTo>
                      <a:pt x="91" y="361"/>
                    </a:lnTo>
                    <a:lnTo>
                      <a:pt x="87" y="368"/>
                    </a:lnTo>
                    <a:lnTo>
                      <a:pt x="83" y="373"/>
                    </a:lnTo>
                    <a:lnTo>
                      <a:pt x="78" y="378"/>
                    </a:lnTo>
                    <a:lnTo>
                      <a:pt x="74" y="382"/>
                    </a:lnTo>
                    <a:lnTo>
                      <a:pt x="69" y="386"/>
                    </a:lnTo>
                    <a:lnTo>
                      <a:pt x="62" y="390"/>
                    </a:lnTo>
                    <a:lnTo>
                      <a:pt x="57" y="393"/>
                    </a:lnTo>
                    <a:lnTo>
                      <a:pt x="51" y="395"/>
                    </a:lnTo>
                    <a:lnTo>
                      <a:pt x="44" y="396"/>
                    </a:lnTo>
                    <a:lnTo>
                      <a:pt x="37" y="397"/>
                    </a:lnTo>
                    <a:lnTo>
                      <a:pt x="30" y="398"/>
                    </a:lnTo>
                    <a:lnTo>
                      <a:pt x="0" y="398"/>
                    </a:lnTo>
                    <a:lnTo>
                      <a:pt x="0" y="482"/>
                    </a:lnTo>
                    <a:lnTo>
                      <a:pt x="0" y="490"/>
                    </a:lnTo>
                    <a:lnTo>
                      <a:pt x="1" y="496"/>
                    </a:lnTo>
                    <a:lnTo>
                      <a:pt x="3" y="502"/>
                    </a:lnTo>
                    <a:lnTo>
                      <a:pt x="5" y="508"/>
                    </a:lnTo>
                    <a:lnTo>
                      <a:pt x="8" y="515"/>
                    </a:lnTo>
                    <a:lnTo>
                      <a:pt x="11" y="521"/>
                    </a:lnTo>
                    <a:lnTo>
                      <a:pt x="16" y="526"/>
                    </a:lnTo>
                    <a:lnTo>
                      <a:pt x="20" y="530"/>
                    </a:lnTo>
                    <a:lnTo>
                      <a:pt x="25" y="534"/>
                    </a:lnTo>
                    <a:lnTo>
                      <a:pt x="30" y="539"/>
                    </a:lnTo>
                    <a:lnTo>
                      <a:pt x="35" y="543"/>
                    </a:lnTo>
                    <a:lnTo>
                      <a:pt x="42" y="545"/>
                    </a:lnTo>
                    <a:lnTo>
                      <a:pt x="48" y="547"/>
                    </a:lnTo>
                    <a:lnTo>
                      <a:pt x="54" y="549"/>
                    </a:lnTo>
                    <a:lnTo>
                      <a:pt x="61" y="550"/>
                    </a:lnTo>
                    <a:lnTo>
                      <a:pt x="68" y="550"/>
                    </a:lnTo>
                    <a:lnTo>
                      <a:pt x="152" y="550"/>
                    </a:lnTo>
                    <a:lnTo>
                      <a:pt x="152" y="513"/>
                    </a:lnTo>
                    <a:lnTo>
                      <a:pt x="153" y="505"/>
                    </a:lnTo>
                    <a:lnTo>
                      <a:pt x="154" y="499"/>
                    </a:lnTo>
                    <a:lnTo>
                      <a:pt x="155" y="493"/>
                    </a:lnTo>
                    <a:lnTo>
                      <a:pt x="158" y="486"/>
                    </a:lnTo>
                    <a:lnTo>
                      <a:pt x="160" y="480"/>
                    </a:lnTo>
                    <a:lnTo>
                      <a:pt x="165" y="474"/>
                    </a:lnTo>
                    <a:lnTo>
                      <a:pt x="168" y="469"/>
                    </a:lnTo>
                    <a:lnTo>
                      <a:pt x="173" y="465"/>
                    </a:lnTo>
                    <a:lnTo>
                      <a:pt x="177" y="460"/>
                    </a:lnTo>
                    <a:lnTo>
                      <a:pt x="182" y="456"/>
                    </a:lnTo>
                    <a:lnTo>
                      <a:pt x="189" y="452"/>
                    </a:lnTo>
                    <a:lnTo>
                      <a:pt x="194" y="450"/>
                    </a:lnTo>
                    <a:lnTo>
                      <a:pt x="200" y="447"/>
                    </a:lnTo>
                    <a:lnTo>
                      <a:pt x="207" y="446"/>
                    </a:lnTo>
                    <a:lnTo>
                      <a:pt x="214" y="445"/>
                    </a:lnTo>
                    <a:lnTo>
                      <a:pt x="221" y="445"/>
                    </a:lnTo>
                    <a:lnTo>
                      <a:pt x="228" y="445"/>
                    </a:lnTo>
                    <a:lnTo>
                      <a:pt x="235" y="445"/>
                    </a:lnTo>
                    <a:lnTo>
                      <a:pt x="242" y="446"/>
                    </a:lnTo>
                    <a:lnTo>
                      <a:pt x="249" y="447"/>
                    </a:lnTo>
                    <a:lnTo>
                      <a:pt x="255" y="450"/>
                    </a:lnTo>
                    <a:lnTo>
                      <a:pt x="261" y="452"/>
                    </a:lnTo>
                    <a:lnTo>
                      <a:pt x="267" y="456"/>
                    </a:lnTo>
                    <a:lnTo>
                      <a:pt x="272" y="460"/>
                    </a:lnTo>
                    <a:lnTo>
                      <a:pt x="277" y="465"/>
                    </a:lnTo>
                    <a:lnTo>
                      <a:pt x="281" y="469"/>
                    </a:lnTo>
                    <a:lnTo>
                      <a:pt x="286" y="474"/>
                    </a:lnTo>
                    <a:lnTo>
                      <a:pt x="289" y="480"/>
                    </a:lnTo>
                    <a:lnTo>
                      <a:pt x="292" y="486"/>
                    </a:lnTo>
                    <a:lnTo>
                      <a:pt x="294" y="493"/>
                    </a:lnTo>
                    <a:lnTo>
                      <a:pt x="295" y="499"/>
                    </a:lnTo>
                    <a:lnTo>
                      <a:pt x="296" y="505"/>
                    </a:lnTo>
                    <a:lnTo>
                      <a:pt x="297" y="513"/>
                    </a:lnTo>
                    <a:lnTo>
                      <a:pt x="297" y="550"/>
                    </a:lnTo>
                    <a:lnTo>
                      <a:pt x="381" y="550"/>
                    </a:lnTo>
                    <a:lnTo>
                      <a:pt x="389" y="550"/>
                    </a:lnTo>
                    <a:lnTo>
                      <a:pt x="395" y="549"/>
                    </a:lnTo>
                    <a:lnTo>
                      <a:pt x="401" y="547"/>
                    </a:lnTo>
                    <a:lnTo>
                      <a:pt x="408" y="545"/>
                    </a:lnTo>
                    <a:lnTo>
                      <a:pt x="414" y="543"/>
                    </a:lnTo>
                    <a:lnTo>
                      <a:pt x="419" y="539"/>
                    </a:lnTo>
                    <a:lnTo>
                      <a:pt x="425" y="534"/>
                    </a:lnTo>
                    <a:lnTo>
                      <a:pt x="429" y="530"/>
                    </a:lnTo>
                    <a:lnTo>
                      <a:pt x="434" y="526"/>
                    </a:lnTo>
                    <a:lnTo>
                      <a:pt x="438" y="521"/>
                    </a:lnTo>
                    <a:lnTo>
                      <a:pt x="441" y="515"/>
                    </a:lnTo>
                    <a:lnTo>
                      <a:pt x="444" y="508"/>
                    </a:lnTo>
                    <a:lnTo>
                      <a:pt x="446" y="502"/>
                    </a:lnTo>
                    <a:lnTo>
                      <a:pt x="448" y="496"/>
                    </a:lnTo>
                    <a:lnTo>
                      <a:pt x="449" y="490"/>
                    </a:lnTo>
                    <a:lnTo>
                      <a:pt x="449" y="482"/>
                    </a:lnTo>
                    <a:lnTo>
                      <a:pt x="449" y="398"/>
                    </a:lnTo>
                    <a:lnTo>
                      <a:pt x="475" y="398"/>
                    </a:lnTo>
                    <a:lnTo>
                      <a:pt x="483" y="397"/>
                    </a:lnTo>
                    <a:lnTo>
                      <a:pt x="489" y="396"/>
                    </a:lnTo>
                    <a:lnTo>
                      <a:pt x="495" y="395"/>
                    </a:lnTo>
                    <a:lnTo>
                      <a:pt x="502" y="393"/>
                    </a:lnTo>
                    <a:lnTo>
                      <a:pt x="508" y="390"/>
                    </a:lnTo>
                    <a:lnTo>
                      <a:pt x="514" y="386"/>
                    </a:lnTo>
                    <a:lnTo>
                      <a:pt x="519" y="382"/>
                    </a:lnTo>
                    <a:lnTo>
                      <a:pt x="523" y="378"/>
                    </a:lnTo>
                    <a:lnTo>
                      <a:pt x="528" y="373"/>
                    </a:lnTo>
                    <a:lnTo>
                      <a:pt x="532" y="368"/>
                    </a:lnTo>
                    <a:lnTo>
                      <a:pt x="536" y="361"/>
                    </a:lnTo>
                    <a:lnTo>
                      <a:pt x="538" y="356"/>
                    </a:lnTo>
                    <a:lnTo>
                      <a:pt x="541" y="350"/>
                    </a:lnTo>
                    <a:lnTo>
                      <a:pt x="542" y="343"/>
                    </a:lnTo>
                    <a:lnTo>
                      <a:pt x="543" y="336"/>
                    </a:lnTo>
                    <a:lnTo>
                      <a:pt x="544" y="329"/>
                    </a:lnTo>
                    <a:lnTo>
                      <a:pt x="544" y="322"/>
                    </a:lnTo>
                    <a:lnTo>
                      <a:pt x="543" y="314"/>
                    </a:lnTo>
                    <a:lnTo>
                      <a:pt x="542" y="308"/>
                    </a:lnTo>
                    <a:lnTo>
                      <a:pt x="541" y="302"/>
                    </a:lnTo>
                    <a:lnTo>
                      <a:pt x="538" y="296"/>
                    </a:lnTo>
                    <a:lnTo>
                      <a:pt x="536" y="289"/>
                    </a:lnTo>
                    <a:lnTo>
                      <a:pt x="532" y="283"/>
                    </a:lnTo>
                    <a:lnTo>
                      <a:pt x="528" y="278"/>
                    </a:lnTo>
                    <a:lnTo>
                      <a:pt x="523" y="274"/>
                    </a:lnTo>
                    <a:lnTo>
                      <a:pt x="519" y="269"/>
                    </a:lnTo>
                    <a:lnTo>
                      <a:pt x="514" y="265"/>
                    </a:lnTo>
                    <a:lnTo>
                      <a:pt x="508" y="261"/>
                    </a:lnTo>
                    <a:lnTo>
                      <a:pt x="502" y="259"/>
                    </a:lnTo>
                    <a:lnTo>
                      <a:pt x="495" y="256"/>
                    </a:lnTo>
                    <a:lnTo>
                      <a:pt x="489" y="255"/>
                    </a:lnTo>
                    <a:lnTo>
                      <a:pt x="483" y="254"/>
                    </a:lnTo>
                    <a:lnTo>
                      <a:pt x="475" y="254"/>
                    </a:lnTo>
                    <a:close/>
                  </a:path>
                </a:pathLst>
              </a:custGeom>
              <a:solidFill>
                <a:srgbClr val="E9971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48" name="Freeform 180"/>
              <p:cNvSpPr>
                <a:spLocks noEditPoints="1"/>
              </p:cNvSpPr>
              <p:nvPr/>
            </p:nvSpPr>
            <p:spPr bwMode="auto">
              <a:xfrm>
                <a:off x="2370" y="1393"/>
                <a:ext cx="130" cy="129"/>
              </a:xfrm>
              <a:custGeom>
                <a:avLst/>
                <a:gdLst/>
                <a:ahLst/>
                <a:cxnLst>
                  <a:cxn ang="0">
                    <a:pos x="219" y="3"/>
                  </a:cxn>
                  <a:cxn ang="0">
                    <a:pos x="170" y="17"/>
                  </a:cxn>
                  <a:cxn ang="0">
                    <a:pos x="124" y="38"/>
                  </a:cxn>
                  <a:cxn ang="0">
                    <a:pos x="85" y="68"/>
                  </a:cxn>
                  <a:cxn ang="0">
                    <a:pos x="51" y="104"/>
                  </a:cxn>
                  <a:cxn ang="0">
                    <a:pos x="25" y="147"/>
                  </a:cxn>
                  <a:cxn ang="0">
                    <a:pos x="7" y="195"/>
                  </a:cxn>
                  <a:cxn ang="0">
                    <a:pos x="0" y="246"/>
                  </a:cxn>
                  <a:cxn ang="0">
                    <a:pos x="2" y="299"/>
                  </a:cxn>
                  <a:cxn ang="0">
                    <a:pos x="16" y="349"/>
                  </a:cxn>
                  <a:cxn ang="0">
                    <a:pos x="38" y="394"/>
                  </a:cxn>
                  <a:cxn ang="0">
                    <a:pos x="67" y="434"/>
                  </a:cxn>
                  <a:cxn ang="0">
                    <a:pos x="103" y="467"/>
                  </a:cxn>
                  <a:cxn ang="0">
                    <a:pos x="146" y="493"/>
                  </a:cxn>
                  <a:cxn ang="0">
                    <a:pos x="194" y="511"/>
                  </a:cxn>
                  <a:cxn ang="0">
                    <a:pos x="245" y="518"/>
                  </a:cxn>
                  <a:cxn ang="0">
                    <a:pos x="298" y="516"/>
                  </a:cxn>
                  <a:cxn ang="0">
                    <a:pos x="348" y="504"/>
                  </a:cxn>
                  <a:cxn ang="0">
                    <a:pos x="393" y="482"/>
                  </a:cxn>
                  <a:cxn ang="0">
                    <a:pos x="433" y="451"/>
                  </a:cxn>
                  <a:cxn ang="0">
                    <a:pos x="466" y="415"/>
                  </a:cxn>
                  <a:cxn ang="0">
                    <a:pos x="492" y="372"/>
                  </a:cxn>
                  <a:cxn ang="0">
                    <a:pos x="510" y="324"/>
                  </a:cxn>
                  <a:cxn ang="0">
                    <a:pos x="518" y="273"/>
                  </a:cxn>
                  <a:cxn ang="0">
                    <a:pos x="515" y="220"/>
                  </a:cxn>
                  <a:cxn ang="0">
                    <a:pos x="503" y="171"/>
                  </a:cxn>
                  <a:cxn ang="0">
                    <a:pos x="481" y="125"/>
                  </a:cxn>
                  <a:cxn ang="0">
                    <a:pos x="450" y="86"/>
                  </a:cxn>
                  <a:cxn ang="0">
                    <a:pos x="414" y="52"/>
                  </a:cxn>
                  <a:cxn ang="0">
                    <a:pos x="371" y="26"/>
                  </a:cxn>
                  <a:cxn ang="0">
                    <a:pos x="323" y="8"/>
                  </a:cxn>
                  <a:cxn ang="0">
                    <a:pos x="272" y="1"/>
                  </a:cxn>
                  <a:cxn ang="0">
                    <a:pos x="312" y="254"/>
                  </a:cxn>
                  <a:cxn ang="0">
                    <a:pos x="310" y="275"/>
                  </a:cxn>
                  <a:cxn ang="0">
                    <a:pos x="289" y="303"/>
                  </a:cxn>
                  <a:cxn ang="0">
                    <a:pos x="264" y="312"/>
                  </a:cxn>
                  <a:cxn ang="0">
                    <a:pos x="233" y="306"/>
                  </a:cxn>
                  <a:cxn ang="0">
                    <a:pos x="210" y="277"/>
                  </a:cxn>
                  <a:cxn ang="0">
                    <a:pos x="103" y="203"/>
                  </a:cxn>
                  <a:cxn ang="0">
                    <a:pos x="98" y="178"/>
                  </a:cxn>
                  <a:cxn ang="0">
                    <a:pos x="112" y="155"/>
                  </a:cxn>
                  <a:cxn ang="0">
                    <a:pos x="137" y="149"/>
                  </a:cxn>
                  <a:cxn ang="0">
                    <a:pos x="250" y="208"/>
                  </a:cxn>
                  <a:cxn ang="0">
                    <a:pos x="391" y="96"/>
                  </a:cxn>
                  <a:cxn ang="0">
                    <a:pos x="410" y="89"/>
                  </a:cxn>
                  <a:cxn ang="0">
                    <a:pos x="429" y="97"/>
                  </a:cxn>
                  <a:cxn ang="0">
                    <a:pos x="437" y="116"/>
                  </a:cxn>
                  <a:cxn ang="0">
                    <a:pos x="429" y="135"/>
                  </a:cxn>
                </a:cxnLst>
                <a:rect l="0" t="0" r="r" b="b"/>
                <a:pathLst>
                  <a:path w="518" h="519">
                    <a:moveTo>
                      <a:pt x="259" y="0"/>
                    </a:moveTo>
                    <a:lnTo>
                      <a:pt x="245" y="1"/>
                    </a:lnTo>
                    <a:lnTo>
                      <a:pt x="233" y="2"/>
                    </a:lnTo>
                    <a:lnTo>
                      <a:pt x="219" y="3"/>
                    </a:lnTo>
                    <a:lnTo>
                      <a:pt x="207" y="6"/>
                    </a:lnTo>
                    <a:lnTo>
                      <a:pt x="194" y="8"/>
                    </a:lnTo>
                    <a:lnTo>
                      <a:pt x="182" y="13"/>
                    </a:lnTo>
                    <a:lnTo>
                      <a:pt x="170" y="17"/>
                    </a:lnTo>
                    <a:lnTo>
                      <a:pt x="158" y="21"/>
                    </a:lnTo>
                    <a:lnTo>
                      <a:pt x="146" y="26"/>
                    </a:lnTo>
                    <a:lnTo>
                      <a:pt x="136" y="31"/>
                    </a:lnTo>
                    <a:lnTo>
                      <a:pt x="124" y="38"/>
                    </a:lnTo>
                    <a:lnTo>
                      <a:pt x="114" y="45"/>
                    </a:lnTo>
                    <a:lnTo>
                      <a:pt x="103" y="52"/>
                    </a:lnTo>
                    <a:lnTo>
                      <a:pt x="94" y="60"/>
                    </a:lnTo>
                    <a:lnTo>
                      <a:pt x="85" y="68"/>
                    </a:lnTo>
                    <a:lnTo>
                      <a:pt x="75" y="76"/>
                    </a:lnTo>
                    <a:lnTo>
                      <a:pt x="67" y="86"/>
                    </a:lnTo>
                    <a:lnTo>
                      <a:pt x="58" y="95"/>
                    </a:lnTo>
                    <a:lnTo>
                      <a:pt x="51" y="104"/>
                    </a:lnTo>
                    <a:lnTo>
                      <a:pt x="44" y="115"/>
                    </a:lnTo>
                    <a:lnTo>
                      <a:pt x="38" y="125"/>
                    </a:lnTo>
                    <a:lnTo>
                      <a:pt x="31" y="137"/>
                    </a:lnTo>
                    <a:lnTo>
                      <a:pt x="25" y="147"/>
                    </a:lnTo>
                    <a:lnTo>
                      <a:pt x="20" y="159"/>
                    </a:lnTo>
                    <a:lnTo>
                      <a:pt x="16" y="171"/>
                    </a:lnTo>
                    <a:lnTo>
                      <a:pt x="12" y="183"/>
                    </a:lnTo>
                    <a:lnTo>
                      <a:pt x="7" y="195"/>
                    </a:lnTo>
                    <a:lnTo>
                      <a:pt x="5" y="208"/>
                    </a:lnTo>
                    <a:lnTo>
                      <a:pt x="2" y="220"/>
                    </a:lnTo>
                    <a:lnTo>
                      <a:pt x="1" y="234"/>
                    </a:lnTo>
                    <a:lnTo>
                      <a:pt x="0" y="246"/>
                    </a:lnTo>
                    <a:lnTo>
                      <a:pt x="0" y="260"/>
                    </a:lnTo>
                    <a:lnTo>
                      <a:pt x="0" y="273"/>
                    </a:lnTo>
                    <a:lnTo>
                      <a:pt x="1" y="287"/>
                    </a:lnTo>
                    <a:lnTo>
                      <a:pt x="2" y="299"/>
                    </a:lnTo>
                    <a:lnTo>
                      <a:pt x="5" y="312"/>
                    </a:lnTo>
                    <a:lnTo>
                      <a:pt x="7" y="324"/>
                    </a:lnTo>
                    <a:lnTo>
                      <a:pt x="12" y="337"/>
                    </a:lnTo>
                    <a:lnTo>
                      <a:pt x="16" y="349"/>
                    </a:lnTo>
                    <a:lnTo>
                      <a:pt x="20" y="361"/>
                    </a:lnTo>
                    <a:lnTo>
                      <a:pt x="25" y="372"/>
                    </a:lnTo>
                    <a:lnTo>
                      <a:pt x="31" y="384"/>
                    </a:lnTo>
                    <a:lnTo>
                      <a:pt x="38" y="394"/>
                    </a:lnTo>
                    <a:lnTo>
                      <a:pt x="44" y="405"/>
                    </a:lnTo>
                    <a:lnTo>
                      <a:pt x="51" y="415"/>
                    </a:lnTo>
                    <a:lnTo>
                      <a:pt x="58" y="424"/>
                    </a:lnTo>
                    <a:lnTo>
                      <a:pt x="67" y="434"/>
                    </a:lnTo>
                    <a:lnTo>
                      <a:pt x="75" y="443"/>
                    </a:lnTo>
                    <a:lnTo>
                      <a:pt x="85" y="451"/>
                    </a:lnTo>
                    <a:lnTo>
                      <a:pt x="94" y="460"/>
                    </a:lnTo>
                    <a:lnTo>
                      <a:pt x="103" y="467"/>
                    </a:lnTo>
                    <a:lnTo>
                      <a:pt x="114" y="474"/>
                    </a:lnTo>
                    <a:lnTo>
                      <a:pt x="124" y="482"/>
                    </a:lnTo>
                    <a:lnTo>
                      <a:pt x="136" y="488"/>
                    </a:lnTo>
                    <a:lnTo>
                      <a:pt x="146" y="493"/>
                    </a:lnTo>
                    <a:lnTo>
                      <a:pt x="158" y="498"/>
                    </a:lnTo>
                    <a:lnTo>
                      <a:pt x="170" y="504"/>
                    </a:lnTo>
                    <a:lnTo>
                      <a:pt x="182" y="508"/>
                    </a:lnTo>
                    <a:lnTo>
                      <a:pt x="194" y="511"/>
                    </a:lnTo>
                    <a:lnTo>
                      <a:pt x="207" y="514"/>
                    </a:lnTo>
                    <a:lnTo>
                      <a:pt x="219" y="516"/>
                    </a:lnTo>
                    <a:lnTo>
                      <a:pt x="233" y="517"/>
                    </a:lnTo>
                    <a:lnTo>
                      <a:pt x="245" y="518"/>
                    </a:lnTo>
                    <a:lnTo>
                      <a:pt x="259" y="519"/>
                    </a:lnTo>
                    <a:lnTo>
                      <a:pt x="272" y="518"/>
                    </a:lnTo>
                    <a:lnTo>
                      <a:pt x="286" y="517"/>
                    </a:lnTo>
                    <a:lnTo>
                      <a:pt x="298" y="516"/>
                    </a:lnTo>
                    <a:lnTo>
                      <a:pt x="311" y="514"/>
                    </a:lnTo>
                    <a:lnTo>
                      <a:pt x="323" y="511"/>
                    </a:lnTo>
                    <a:lnTo>
                      <a:pt x="336" y="508"/>
                    </a:lnTo>
                    <a:lnTo>
                      <a:pt x="348" y="504"/>
                    </a:lnTo>
                    <a:lnTo>
                      <a:pt x="360" y="498"/>
                    </a:lnTo>
                    <a:lnTo>
                      <a:pt x="371" y="493"/>
                    </a:lnTo>
                    <a:lnTo>
                      <a:pt x="383" y="488"/>
                    </a:lnTo>
                    <a:lnTo>
                      <a:pt x="393" y="482"/>
                    </a:lnTo>
                    <a:lnTo>
                      <a:pt x="404" y="474"/>
                    </a:lnTo>
                    <a:lnTo>
                      <a:pt x="414" y="467"/>
                    </a:lnTo>
                    <a:lnTo>
                      <a:pt x="423" y="460"/>
                    </a:lnTo>
                    <a:lnTo>
                      <a:pt x="433" y="451"/>
                    </a:lnTo>
                    <a:lnTo>
                      <a:pt x="442" y="443"/>
                    </a:lnTo>
                    <a:lnTo>
                      <a:pt x="450" y="434"/>
                    </a:lnTo>
                    <a:lnTo>
                      <a:pt x="459" y="424"/>
                    </a:lnTo>
                    <a:lnTo>
                      <a:pt x="466" y="415"/>
                    </a:lnTo>
                    <a:lnTo>
                      <a:pt x="473" y="405"/>
                    </a:lnTo>
                    <a:lnTo>
                      <a:pt x="481" y="394"/>
                    </a:lnTo>
                    <a:lnTo>
                      <a:pt x="487" y="384"/>
                    </a:lnTo>
                    <a:lnTo>
                      <a:pt x="492" y="372"/>
                    </a:lnTo>
                    <a:lnTo>
                      <a:pt x="497" y="361"/>
                    </a:lnTo>
                    <a:lnTo>
                      <a:pt x="503" y="349"/>
                    </a:lnTo>
                    <a:lnTo>
                      <a:pt x="507" y="337"/>
                    </a:lnTo>
                    <a:lnTo>
                      <a:pt x="510" y="324"/>
                    </a:lnTo>
                    <a:lnTo>
                      <a:pt x="513" y="312"/>
                    </a:lnTo>
                    <a:lnTo>
                      <a:pt x="515" y="299"/>
                    </a:lnTo>
                    <a:lnTo>
                      <a:pt x="517" y="287"/>
                    </a:lnTo>
                    <a:lnTo>
                      <a:pt x="518" y="273"/>
                    </a:lnTo>
                    <a:lnTo>
                      <a:pt x="518" y="260"/>
                    </a:lnTo>
                    <a:lnTo>
                      <a:pt x="518" y="246"/>
                    </a:lnTo>
                    <a:lnTo>
                      <a:pt x="517" y="234"/>
                    </a:lnTo>
                    <a:lnTo>
                      <a:pt x="515" y="220"/>
                    </a:lnTo>
                    <a:lnTo>
                      <a:pt x="513" y="208"/>
                    </a:lnTo>
                    <a:lnTo>
                      <a:pt x="510" y="195"/>
                    </a:lnTo>
                    <a:lnTo>
                      <a:pt x="507" y="183"/>
                    </a:lnTo>
                    <a:lnTo>
                      <a:pt x="503" y="171"/>
                    </a:lnTo>
                    <a:lnTo>
                      <a:pt x="497" y="159"/>
                    </a:lnTo>
                    <a:lnTo>
                      <a:pt x="492" y="147"/>
                    </a:lnTo>
                    <a:lnTo>
                      <a:pt x="487" y="137"/>
                    </a:lnTo>
                    <a:lnTo>
                      <a:pt x="481" y="125"/>
                    </a:lnTo>
                    <a:lnTo>
                      <a:pt x="473" y="115"/>
                    </a:lnTo>
                    <a:lnTo>
                      <a:pt x="466" y="104"/>
                    </a:lnTo>
                    <a:lnTo>
                      <a:pt x="459" y="95"/>
                    </a:lnTo>
                    <a:lnTo>
                      <a:pt x="450" y="86"/>
                    </a:lnTo>
                    <a:lnTo>
                      <a:pt x="442" y="76"/>
                    </a:lnTo>
                    <a:lnTo>
                      <a:pt x="433" y="68"/>
                    </a:lnTo>
                    <a:lnTo>
                      <a:pt x="423" y="60"/>
                    </a:lnTo>
                    <a:lnTo>
                      <a:pt x="414" y="52"/>
                    </a:lnTo>
                    <a:lnTo>
                      <a:pt x="404" y="45"/>
                    </a:lnTo>
                    <a:lnTo>
                      <a:pt x="393" y="38"/>
                    </a:lnTo>
                    <a:lnTo>
                      <a:pt x="383" y="31"/>
                    </a:lnTo>
                    <a:lnTo>
                      <a:pt x="371" y="26"/>
                    </a:lnTo>
                    <a:lnTo>
                      <a:pt x="360" y="21"/>
                    </a:lnTo>
                    <a:lnTo>
                      <a:pt x="348" y="17"/>
                    </a:lnTo>
                    <a:lnTo>
                      <a:pt x="336" y="13"/>
                    </a:lnTo>
                    <a:lnTo>
                      <a:pt x="323" y="8"/>
                    </a:lnTo>
                    <a:lnTo>
                      <a:pt x="311" y="6"/>
                    </a:lnTo>
                    <a:lnTo>
                      <a:pt x="298" y="3"/>
                    </a:lnTo>
                    <a:lnTo>
                      <a:pt x="286" y="2"/>
                    </a:lnTo>
                    <a:lnTo>
                      <a:pt x="272" y="1"/>
                    </a:lnTo>
                    <a:lnTo>
                      <a:pt x="259" y="0"/>
                    </a:lnTo>
                    <a:close/>
                    <a:moveTo>
                      <a:pt x="429" y="135"/>
                    </a:moveTo>
                    <a:lnTo>
                      <a:pt x="311" y="249"/>
                    </a:lnTo>
                    <a:lnTo>
                      <a:pt x="312" y="254"/>
                    </a:lnTo>
                    <a:lnTo>
                      <a:pt x="312" y="260"/>
                    </a:lnTo>
                    <a:lnTo>
                      <a:pt x="312" y="265"/>
                    </a:lnTo>
                    <a:lnTo>
                      <a:pt x="311" y="270"/>
                    </a:lnTo>
                    <a:lnTo>
                      <a:pt x="310" y="275"/>
                    </a:lnTo>
                    <a:lnTo>
                      <a:pt x="308" y="281"/>
                    </a:lnTo>
                    <a:lnTo>
                      <a:pt x="302" y="289"/>
                    </a:lnTo>
                    <a:lnTo>
                      <a:pt x="296" y="297"/>
                    </a:lnTo>
                    <a:lnTo>
                      <a:pt x="289" y="303"/>
                    </a:lnTo>
                    <a:lnTo>
                      <a:pt x="280" y="309"/>
                    </a:lnTo>
                    <a:lnTo>
                      <a:pt x="274" y="310"/>
                    </a:lnTo>
                    <a:lnTo>
                      <a:pt x="269" y="312"/>
                    </a:lnTo>
                    <a:lnTo>
                      <a:pt x="264" y="312"/>
                    </a:lnTo>
                    <a:lnTo>
                      <a:pt x="259" y="313"/>
                    </a:lnTo>
                    <a:lnTo>
                      <a:pt x="249" y="312"/>
                    </a:lnTo>
                    <a:lnTo>
                      <a:pt x="240" y="310"/>
                    </a:lnTo>
                    <a:lnTo>
                      <a:pt x="233" y="306"/>
                    </a:lnTo>
                    <a:lnTo>
                      <a:pt x="224" y="300"/>
                    </a:lnTo>
                    <a:lnTo>
                      <a:pt x="218" y="294"/>
                    </a:lnTo>
                    <a:lnTo>
                      <a:pt x="213" y="286"/>
                    </a:lnTo>
                    <a:lnTo>
                      <a:pt x="210" y="277"/>
                    </a:lnTo>
                    <a:lnTo>
                      <a:pt x="207" y="269"/>
                    </a:lnTo>
                    <a:lnTo>
                      <a:pt x="114" y="213"/>
                    </a:lnTo>
                    <a:lnTo>
                      <a:pt x="109" y="209"/>
                    </a:lnTo>
                    <a:lnTo>
                      <a:pt x="103" y="203"/>
                    </a:lnTo>
                    <a:lnTo>
                      <a:pt x="100" y="197"/>
                    </a:lnTo>
                    <a:lnTo>
                      <a:pt x="98" y="191"/>
                    </a:lnTo>
                    <a:lnTo>
                      <a:pt x="97" y="185"/>
                    </a:lnTo>
                    <a:lnTo>
                      <a:pt x="98" y="178"/>
                    </a:lnTo>
                    <a:lnTo>
                      <a:pt x="99" y="172"/>
                    </a:lnTo>
                    <a:lnTo>
                      <a:pt x="102" y="166"/>
                    </a:lnTo>
                    <a:lnTo>
                      <a:pt x="106" y="160"/>
                    </a:lnTo>
                    <a:lnTo>
                      <a:pt x="112" y="155"/>
                    </a:lnTo>
                    <a:lnTo>
                      <a:pt x="117" y="152"/>
                    </a:lnTo>
                    <a:lnTo>
                      <a:pt x="123" y="150"/>
                    </a:lnTo>
                    <a:lnTo>
                      <a:pt x="129" y="149"/>
                    </a:lnTo>
                    <a:lnTo>
                      <a:pt x="137" y="149"/>
                    </a:lnTo>
                    <a:lnTo>
                      <a:pt x="143" y="151"/>
                    </a:lnTo>
                    <a:lnTo>
                      <a:pt x="149" y="154"/>
                    </a:lnTo>
                    <a:lnTo>
                      <a:pt x="241" y="210"/>
                    </a:lnTo>
                    <a:lnTo>
                      <a:pt x="250" y="208"/>
                    </a:lnTo>
                    <a:lnTo>
                      <a:pt x="259" y="207"/>
                    </a:lnTo>
                    <a:lnTo>
                      <a:pt x="267" y="208"/>
                    </a:lnTo>
                    <a:lnTo>
                      <a:pt x="275" y="210"/>
                    </a:lnTo>
                    <a:lnTo>
                      <a:pt x="391" y="96"/>
                    </a:lnTo>
                    <a:lnTo>
                      <a:pt x="395" y="93"/>
                    </a:lnTo>
                    <a:lnTo>
                      <a:pt x="400" y="91"/>
                    </a:lnTo>
                    <a:lnTo>
                      <a:pt x="406" y="89"/>
                    </a:lnTo>
                    <a:lnTo>
                      <a:pt x="410" y="89"/>
                    </a:lnTo>
                    <a:lnTo>
                      <a:pt x="415" y="90"/>
                    </a:lnTo>
                    <a:lnTo>
                      <a:pt x="420" y="91"/>
                    </a:lnTo>
                    <a:lnTo>
                      <a:pt x="424" y="93"/>
                    </a:lnTo>
                    <a:lnTo>
                      <a:pt x="429" y="97"/>
                    </a:lnTo>
                    <a:lnTo>
                      <a:pt x="433" y="101"/>
                    </a:lnTo>
                    <a:lnTo>
                      <a:pt x="435" y="105"/>
                    </a:lnTo>
                    <a:lnTo>
                      <a:pt x="436" y="111"/>
                    </a:lnTo>
                    <a:lnTo>
                      <a:pt x="437" y="116"/>
                    </a:lnTo>
                    <a:lnTo>
                      <a:pt x="436" y="121"/>
                    </a:lnTo>
                    <a:lnTo>
                      <a:pt x="435" y="125"/>
                    </a:lnTo>
                    <a:lnTo>
                      <a:pt x="432" y="130"/>
                    </a:lnTo>
                    <a:lnTo>
                      <a:pt x="429" y="135"/>
                    </a:lnTo>
                    <a:close/>
                  </a:path>
                </a:pathLst>
              </a:custGeom>
              <a:solidFill>
                <a:srgbClr val="B4292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49" name="Freeform 181"/>
              <p:cNvSpPr>
                <a:spLocks noEditPoints="1"/>
              </p:cNvSpPr>
              <p:nvPr/>
            </p:nvSpPr>
            <p:spPr bwMode="auto">
              <a:xfrm>
                <a:off x="3182" y="2179"/>
                <a:ext cx="110" cy="98"/>
              </a:xfrm>
              <a:custGeom>
                <a:avLst/>
                <a:gdLst/>
                <a:ahLst/>
                <a:cxnLst>
                  <a:cxn ang="0">
                    <a:pos x="226" y="220"/>
                  </a:cxn>
                  <a:cxn ang="0">
                    <a:pos x="235" y="222"/>
                  </a:cxn>
                  <a:cxn ang="0">
                    <a:pos x="248" y="228"/>
                  </a:cxn>
                  <a:cxn ang="0">
                    <a:pos x="425" y="121"/>
                  </a:cxn>
                  <a:cxn ang="0">
                    <a:pos x="411" y="107"/>
                  </a:cxn>
                  <a:cxn ang="0">
                    <a:pos x="396" y="97"/>
                  </a:cxn>
                  <a:cxn ang="0">
                    <a:pos x="378" y="90"/>
                  </a:cxn>
                  <a:cxn ang="0">
                    <a:pos x="357" y="88"/>
                  </a:cxn>
                  <a:cxn ang="0">
                    <a:pos x="311" y="47"/>
                  </a:cxn>
                  <a:cxn ang="0">
                    <a:pos x="307" y="29"/>
                  </a:cxn>
                  <a:cxn ang="0">
                    <a:pos x="297" y="14"/>
                  </a:cxn>
                  <a:cxn ang="0">
                    <a:pos x="282" y="4"/>
                  </a:cxn>
                  <a:cxn ang="0">
                    <a:pos x="264" y="0"/>
                  </a:cxn>
                  <a:cxn ang="0">
                    <a:pos x="167" y="1"/>
                  </a:cxn>
                  <a:cxn ang="0">
                    <a:pos x="151" y="8"/>
                  </a:cxn>
                  <a:cxn ang="0">
                    <a:pos x="138" y="21"/>
                  </a:cxn>
                  <a:cxn ang="0">
                    <a:pos x="131" y="38"/>
                  </a:cxn>
                  <a:cxn ang="0">
                    <a:pos x="130" y="88"/>
                  </a:cxn>
                  <a:cxn ang="0">
                    <a:pos x="72" y="89"/>
                  </a:cxn>
                  <a:cxn ang="0">
                    <a:pos x="54" y="93"/>
                  </a:cxn>
                  <a:cxn ang="0">
                    <a:pos x="37" y="101"/>
                  </a:cxn>
                  <a:cxn ang="0">
                    <a:pos x="22" y="114"/>
                  </a:cxn>
                  <a:cxn ang="0">
                    <a:pos x="186" y="236"/>
                  </a:cxn>
                  <a:cxn ang="0">
                    <a:pos x="201" y="224"/>
                  </a:cxn>
                  <a:cxn ang="0">
                    <a:pos x="210" y="220"/>
                  </a:cxn>
                  <a:cxn ang="0">
                    <a:pos x="221" y="219"/>
                  </a:cxn>
                  <a:cxn ang="0">
                    <a:pos x="164" y="42"/>
                  </a:cxn>
                  <a:cxn ang="0">
                    <a:pos x="172" y="36"/>
                  </a:cxn>
                  <a:cxn ang="0">
                    <a:pos x="264" y="35"/>
                  </a:cxn>
                  <a:cxn ang="0">
                    <a:pos x="273" y="38"/>
                  </a:cxn>
                  <a:cxn ang="0">
                    <a:pos x="277" y="47"/>
                  </a:cxn>
                  <a:cxn ang="0">
                    <a:pos x="163" y="88"/>
                  </a:cxn>
                  <a:cxn ang="0">
                    <a:pos x="439" y="152"/>
                  </a:cxn>
                  <a:cxn ang="0">
                    <a:pos x="264" y="277"/>
                  </a:cxn>
                  <a:cxn ang="0">
                    <a:pos x="257" y="293"/>
                  </a:cxn>
                  <a:cxn ang="0">
                    <a:pos x="246" y="304"/>
                  </a:cxn>
                  <a:cxn ang="0">
                    <a:pos x="229" y="311"/>
                  </a:cxn>
                  <a:cxn ang="0">
                    <a:pos x="211" y="311"/>
                  </a:cxn>
                  <a:cxn ang="0">
                    <a:pos x="195" y="304"/>
                  </a:cxn>
                  <a:cxn ang="0">
                    <a:pos x="183" y="293"/>
                  </a:cxn>
                  <a:cxn ang="0">
                    <a:pos x="176" y="277"/>
                  </a:cxn>
                  <a:cxn ang="0">
                    <a:pos x="2" y="152"/>
                  </a:cxn>
                  <a:cxn ang="0">
                    <a:pos x="0" y="171"/>
                  </a:cxn>
                  <a:cxn ang="0">
                    <a:pos x="0" y="317"/>
                  </a:cxn>
                  <a:cxn ang="0">
                    <a:pos x="3" y="334"/>
                  </a:cxn>
                  <a:cxn ang="0">
                    <a:pos x="10" y="348"/>
                  </a:cxn>
                  <a:cxn ang="0">
                    <a:pos x="18" y="362"/>
                  </a:cxn>
                  <a:cxn ang="0">
                    <a:pos x="30" y="373"/>
                  </a:cxn>
                  <a:cxn ang="0">
                    <a:pos x="43" y="382"/>
                  </a:cxn>
                  <a:cxn ang="0">
                    <a:pos x="58" y="388"/>
                  </a:cxn>
                  <a:cxn ang="0">
                    <a:pos x="75" y="392"/>
                  </a:cxn>
                  <a:cxn ang="0">
                    <a:pos x="357" y="392"/>
                  </a:cxn>
                  <a:cxn ang="0">
                    <a:pos x="375" y="390"/>
                  </a:cxn>
                  <a:cxn ang="0">
                    <a:pos x="390" y="386"/>
                  </a:cxn>
                  <a:cxn ang="0">
                    <a:pos x="404" y="377"/>
                  </a:cxn>
                  <a:cxn ang="0">
                    <a:pos x="417" y="367"/>
                  </a:cxn>
                  <a:cxn ang="0">
                    <a:pos x="427" y="356"/>
                  </a:cxn>
                  <a:cxn ang="0">
                    <a:pos x="434" y="341"/>
                  </a:cxn>
                  <a:cxn ang="0">
                    <a:pos x="439" y="325"/>
                  </a:cxn>
                  <a:cxn ang="0">
                    <a:pos x="442" y="309"/>
                  </a:cxn>
                  <a:cxn ang="0">
                    <a:pos x="440" y="162"/>
                  </a:cxn>
                </a:cxnLst>
                <a:rect l="0" t="0" r="r" b="b"/>
                <a:pathLst>
                  <a:path w="442" h="392">
                    <a:moveTo>
                      <a:pt x="221" y="219"/>
                    </a:moveTo>
                    <a:lnTo>
                      <a:pt x="226" y="220"/>
                    </a:lnTo>
                    <a:lnTo>
                      <a:pt x="230" y="220"/>
                    </a:lnTo>
                    <a:lnTo>
                      <a:pt x="235" y="222"/>
                    </a:lnTo>
                    <a:lnTo>
                      <a:pt x="239" y="224"/>
                    </a:lnTo>
                    <a:lnTo>
                      <a:pt x="248" y="228"/>
                    </a:lnTo>
                    <a:lnTo>
                      <a:pt x="255" y="236"/>
                    </a:lnTo>
                    <a:lnTo>
                      <a:pt x="425" y="121"/>
                    </a:lnTo>
                    <a:lnTo>
                      <a:pt x="419" y="114"/>
                    </a:lnTo>
                    <a:lnTo>
                      <a:pt x="411" y="107"/>
                    </a:lnTo>
                    <a:lnTo>
                      <a:pt x="404" y="101"/>
                    </a:lnTo>
                    <a:lnTo>
                      <a:pt x="396" y="97"/>
                    </a:lnTo>
                    <a:lnTo>
                      <a:pt x="387" y="93"/>
                    </a:lnTo>
                    <a:lnTo>
                      <a:pt x="378" y="90"/>
                    </a:lnTo>
                    <a:lnTo>
                      <a:pt x="368" y="89"/>
                    </a:lnTo>
                    <a:lnTo>
                      <a:pt x="357" y="88"/>
                    </a:lnTo>
                    <a:lnTo>
                      <a:pt x="311" y="88"/>
                    </a:lnTo>
                    <a:lnTo>
                      <a:pt x="311" y="47"/>
                    </a:lnTo>
                    <a:lnTo>
                      <a:pt x="310" y="38"/>
                    </a:lnTo>
                    <a:lnTo>
                      <a:pt x="307" y="29"/>
                    </a:lnTo>
                    <a:lnTo>
                      <a:pt x="303" y="21"/>
                    </a:lnTo>
                    <a:lnTo>
                      <a:pt x="297" y="14"/>
                    </a:lnTo>
                    <a:lnTo>
                      <a:pt x="290" y="8"/>
                    </a:lnTo>
                    <a:lnTo>
                      <a:pt x="282" y="4"/>
                    </a:lnTo>
                    <a:lnTo>
                      <a:pt x="274" y="1"/>
                    </a:lnTo>
                    <a:lnTo>
                      <a:pt x="264" y="0"/>
                    </a:lnTo>
                    <a:lnTo>
                      <a:pt x="177" y="0"/>
                    </a:lnTo>
                    <a:lnTo>
                      <a:pt x="167" y="1"/>
                    </a:lnTo>
                    <a:lnTo>
                      <a:pt x="159" y="4"/>
                    </a:lnTo>
                    <a:lnTo>
                      <a:pt x="151" y="8"/>
                    </a:lnTo>
                    <a:lnTo>
                      <a:pt x="143" y="14"/>
                    </a:lnTo>
                    <a:lnTo>
                      <a:pt x="138" y="21"/>
                    </a:lnTo>
                    <a:lnTo>
                      <a:pt x="134" y="29"/>
                    </a:lnTo>
                    <a:lnTo>
                      <a:pt x="131" y="38"/>
                    </a:lnTo>
                    <a:lnTo>
                      <a:pt x="130" y="47"/>
                    </a:lnTo>
                    <a:lnTo>
                      <a:pt x="130" y="88"/>
                    </a:lnTo>
                    <a:lnTo>
                      <a:pt x="83" y="88"/>
                    </a:lnTo>
                    <a:lnTo>
                      <a:pt x="72" y="89"/>
                    </a:lnTo>
                    <a:lnTo>
                      <a:pt x="63" y="90"/>
                    </a:lnTo>
                    <a:lnTo>
                      <a:pt x="54" y="93"/>
                    </a:lnTo>
                    <a:lnTo>
                      <a:pt x="45" y="97"/>
                    </a:lnTo>
                    <a:lnTo>
                      <a:pt x="37" y="101"/>
                    </a:lnTo>
                    <a:lnTo>
                      <a:pt x="29" y="107"/>
                    </a:lnTo>
                    <a:lnTo>
                      <a:pt x="22" y="114"/>
                    </a:lnTo>
                    <a:lnTo>
                      <a:pt x="16" y="121"/>
                    </a:lnTo>
                    <a:lnTo>
                      <a:pt x="186" y="236"/>
                    </a:lnTo>
                    <a:lnTo>
                      <a:pt x="192" y="228"/>
                    </a:lnTo>
                    <a:lnTo>
                      <a:pt x="201" y="224"/>
                    </a:lnTo>
                    <a:lnTo>
                      <a:pt x="206" y="222"/>
                    </a:lnTo>
                    <a:lnTo>
                      <a:pt x="210" y="220"/>
                    </a:lnTo>
                    <a:lnTo>
                      <a:pt x="215" y="220"/>
                    </a:lnTo>
                    <a:lnTo>
                      <a:pt x="221" y="219"/>
                    </a:lnTo>
                    <a:close/>
                    <a:moveTo>
                      <a:pt x="163" y="47"/>
                    </a:moveTo>
                    <a:lnTo>
                      <a:pt x="164" y="42"/>
                    </a:lnTo>
                    <a:lnTo>
                      <a:pt x="167" y="38"/>
                    </a:lnTo>
                    <a:lnTo>
                      <a:pt x="172" y="36"/>
                    </a:lnTo>
                    <a:lnTo>
                      <a:pt x="177" y="35"/>
                    </a:lnTo>
                    <a:lnTo>
                      <a:pt x="264" y="35"/>
                    </a:lnTo>
                    <a:lnTo>
                      <a:pt x="268" y="36"/>
                    </a:lnTo>
                    <a:lnTo>
                      <a:pt x="273" y="38"/>
                    </a:lnTo>
                    <a:lnTo>
                      <a:pt x="276" y="42"/>
                    </a:lnTo>
                    <a:lnTo>
                      <a:pt x="277" y="47"/>
                    </a:lnTo>
                    <a:lnTo>
                      <a:pt x="277" y="88"/>
                    </a:lnTo>
                    <a:lnTo>
                      <a:pt x="163" y="88"/>
                    </a:lnTo>
                    <a:lnTo>
                      <a:pt x="163" y="47"/>
                    </a:lnTo>
                    <a:close/>
                    <a:moveTo>
                      <a:pt x="439" y="152"/>
                    </a:moveTo>
                    <a:lnTo>
                      <a:pt x="266" y="268"/>
                    </a:lnTo>
                    <a:lnTo>
                      <a:pt x="264" y="277"/>
                    </a:lnTo>
                    <a:lnTo>
                      <a:pt x="261" y="286"/>
                    </a:lnTo>
                    <a:lnTo>
                      <a:pt x="257" y="293"/>
                    </a:lnTo>
                    <a:lnTo>
                      <a:pt x="252" y="299"/>
                    </a:lnTo>
                    <a:lnTo>
                      <a:pt x="246" y="304"/>
                    </a:lnTo>
                    <a:lnTo>
                      <a:pt x="237" y="308"/>
                    </a:lnTo>
                    <a:lnTo>
                      <a:pt x="229" y="311"/>
                    </a:lnTo>
                    <a:lnTo>
                      <a:pt x="221" y="312"/>
                    </a:lnTo>
                    <a:lnTo>
                      <a:pt x="211" y="311"/>
                    </a:lnTo>
                    <a:lnTo>
                      <a:pt x="203" y="308"/>
                    </a:lnTo>
                    <a:lnTo>
                      <a:pt x="195" y="304"/>
                    </a:lnTo>
                    <a:lnTo>
                      <a:pt x="189" y="299"/>
                    </a:lnTo>
                    <a:lnTo>
                      <a:pt x="183" y="293"/>
                    </a:lnTo>
                    <a:lnTo>
                      <a:pt x="179" y="286"/>
                    </a:lnTo>
                    <a:lnTo>
                      <a:pt x="176" y="277"/>
                    </a:lnTo>
                    <a:lnTo>
                      <a:pt x="175" y="268"/>
                    </a:lnTo>
                    <a:lnTo>
                      <a:pt x="2" y="152"/>
                    </a:lnTo>
                    <a:lnTo>
                      <a:pt x="0" y="162"/>
                    </a:lnTo>
                    <a:lnTo>
                      <a:pt x="0" y="171"/>
                    </a:lnTo>
                    <a:lnTo>
                      <a:pt x="0" y="309"/>
                    </a:lnTo>
                    <a:lnTo>
                      <a:pt x="0" y="317"/>
                    </a:lnTo>
                    <a:lnTo>
                      <a:pt x="1" y="325"/>
                    </a:lnTo>
                    <a:lnTo>
                      <a:pt x="3" y="334"/>
                    </a:lnTo>
                    <a:lnTo>
                      <a:pt x="6" y="341"/>
                    </a:lnTo>
                    <a:lnTo>
                      <a:pt x="10" y="348"/>
                    </a:lnTo>
                    <a:lnTo>
                      <a:pt x="14" y="356"/>
                    </a:lnTo>
                    <a:lnTo>
                      <a:pt x="18" y="362"/>
                    </a:lnTo>
                    <a:lnTo>
                      <a:pt x="23" y="367"/>
                    </a:lnTo>
                    <a:lnTo>
                      <a:pt x="30" y="373"/>
                    </a:lnTo>
                    <a:lnTo>
                      <a:pt x="36" y="377"/>
                    </a:lnTo>
                    <a:lnTo>
                      <a:pt x="43" y="382"/>
                    </a:lnTo>
                    <a:lnTo>
                      <a:pt x="51" y="386"/>
                    </a:lnTo>
                    <a:lnTo>
                      <a:pt x="58" y="388"/>
                    </a:lnTo>
                    <a:lnTo>
                      <a:pt x="66" y="390"/>
                    </a:lnTo>
                    <a:lnTo>
                      <a:pt x="75" y="392"/>
                    </a:lnTo>
                    <a:lnTo>
                      <a:pt x="83" y="392"/>
                    </a:lnTo>
                    <a:lnTo>
                      <a:pt x="357" y="392"/>
                    </a:lnTo>
                    <a:lnTo>
                      <a:pt x="366" y="392"/>
                    </a:lnTo>
                    <a:lnTo>
                      <a:pt x="375" y="390"/>
                    </a:lnTo>
                    <a:lnTo>
                      <a:pt x="382" y="388"/>
                    </a:lnTo>
                    <a:lnTo>
                      <a:pt x="390" y="386"/>
                    </a:lnTo>
                    <a:lnTo>
                      <a:pt x="398" y="382"/>
                    </a:lnTo>
                    <a:lnTo>
                      <a:pt x="404" y="377"/>
                    </a:lnTo>
                    <a:lnTo>
                      <a:pt x="411" y="373"/>
                    </a:lnTo>
                    <a:lnTo>
                      <a:pt x="417" y="367"/>
                    </a:lnTo>
                    <a:lnTo>
                      <a:pt x="422" y="362"/>
                    </a:lnTo>
                    <a:lnTo>
                      <a:pt x="427" y="356"/>
                    </a:lnTo>
                    <a:lnTo>
                      <a:pt x="431" y="348"/>
                    </a:lnTo>
                    <a:lnTo>
                      <a:pt x="434" y="341"/>
                    </a:lnTo>
                    <a:lnTo>
                      <a:pt x="437" y="334"/>
                    </a:lnTo>
                    <a:lnTo>
                      <a:pt x="439" y="325"/>
                    </a:lnTo>
                    <a:lnTo>
                      <a:pt x="440" y="317"/>
                    </a:lnTo>
                    <a:lnTo>
                      <a:pt x="442" y="309"/>
                    </a:lnTo>
                    <a:lnTo>
                      <a:pt x="442" y="171"/>
                    </a:lnTo>
                    <a:lnTo>
                      <a:pt x="440" y="162"/>
                    </a:lnTo>
                    <a:lnTo>
                      <a:pt x="439" y="152"/>
                    </a:lnTo>
                    <a:close/>
                  </a:path>
                </a:pathLst>
              </a:custGeom>
              <a:solidFill>
                <a:srgbClr val="E14D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50" name="Freeform 182"/>
              <p:cNvSpPr>
                <a:spLocks noEditPoints="1"/>
              </p:cNvSpPr>
              <p:nvPr/>
            </p:nvSpPr>
            <p:spPr bwMode="auto">
              <a:xfrm>
                <a:off x="2422" y="1401"/>
                <a:ext cx="296" cy="374"/>
              </a:xfrm>
              <a:custGeom>
                <a:avLst/>
                <a:gdLst/>
                <a:ahLst/>
                <a:cxnLst>
                  <a:cxn ang="0">
                    <a:pos x="592" y="35"/>
                  </a:cxn>
                  <a:cxn ang="0">
                    <a:pos x="502" y="88"/>
                  </a:cxn>
                  <a:cxn ang="0">
                    <a:pos x="429" y="159"/>
                  </a:cxn>
                  <a:cxn ang="0">
                    <a:pos x="375" y="245"/>
                  </a:cxn>
                  <a:cxn ang="0">
                    <a:pos x="344" y="342"/>
                  </a:cxn>
                  <a:cxn ang="0">
                    <a:pos x="336" y="447"/>
                  </a:cxn>
                  <a:cxn ang="0">
                    <a:pos x="353" y="546"/>
                  </a:cxn>
                  <a:cxn ang="0">
                    <a:pos x="386" y="627"/>
                  </a:cxn>
                  <a:cxn ang="0">
                    <a:pos x="197" y="944"/>
                  </a:cxn>
                  <a:cxn ang="0">
                    <a:pos x="19" y="1214"/>
                  </a:cxn>
                  <a:cxn ang="0">
                    <a:pos x="0" y="1287"/>
                  </a:cxn>
                  <a:cxn ang="0">
                    <a:pos x="13" y="1372"/>
                  </a:cxn>
                  <a:cxn ang="0">
                    <a:pos x="43" y="1421"/>
                  </a:cxn>
                  <a:cxn ang="0">
                    <a:pos x="91" y="1462"/>
                  </a:cxn>
                  <a:cxn ang="0">
                    <a:pos x="166" y="1495"/>
                  </a:cxn>
                  <a:cxn ang="0">
                    <a:pos x="231" y="1496"/>
                  </a:cxn>
                  <a:cxn ang="0">
                    <a:pos x="308" y="1470"/>
                  </a:cxn>
                  <a:cxn ang="0">
                    <a:pos x="345" y="1437"/>
                  </a:cxn>
                  <a:cxn ang="0">
                    <a:pos x="364" y="1397"/>
                  </a:cxn>
                  <a:cxn ang="0">
                    <a:pos x="368" y="1336"/>
                  </a:cxn>
                  <a:cxn ang="0">
                    <a:pos x="357" y="1265"/>
                  </a:cxn>
                  <a:cxn ang="0">
                    <a:pos x="379" y="1227"/>
                  </a:cxn>
                  <a:cxn ang="0">
                    <a:pos x="411" y="1214"/>
                  </a:cxn>
                  <a:cxn ang="0">
                    <a:pos x="479" y="1184"/>
                  </a:cxn>
                  <a:cxn ang="0">
                    <a:pos x="492" y="1156"/>
                  </a:cxn>
                  <a:cxn ang="0">
                    <a:pos x="485" y="1125"/>
                  </a:cxn>
                  <a:cxn ang="0">
                    <a:pos x="471" y="1070"/>
                  </a:cxn>
                  <a:cxn ang="0">
                    <a:pos x="494" y="1032"/>
                  </a:cxn>
                  <a:cxn ang="0">
                    <a:pos x="600" y="996"/>
                  </a:cxn>
                  <a:cxn ang="0">
                    <a:pos x="650" y="967"/>
                  </a:cxn>
                  <a:cxn ang="0">
                    <a:pos x="699" y="892"/>
                  </a:cxn>
                  <a:cxn ang="0">
                    <a:pos x="770" y="849"/>
                  </a:cxn>
                  <a:cxn ang="0">
                    <a:pos x="846" y="840"/>
                  </a:cxn>
                  <a:cxn ang="0">
                    <a:pos x="947" y="805"/>
                  </a:cxn>
                  <a:cxn ang="0">
                    <a:pos x="1034" y="749"/>
                  </a:cxn>
                  <a:cxn ang="0">
                    <a:pos x="1103" y="674"/>
                  </a:cxn>
                  <a:cxn ang="0">
                    <a:pos x="1153" y="585"/>
                  </a:cxn>
                  <a:cxn ang="0">
                    <a:pos x="1180" y="486"/>
                  </a:cxn>
                  <a:cxn ang="0">
                    <a:pos x="1182" y="381"/>
                  </a:cxn>
                  <a:cxn ang="0">
                    <a:pos x="1157" y="277"/>
                  </a:cxn>
                  <a:cxn ang="0">
                    <a:pos x="1109" y="184"/>
                  </a:cxn>
                  <a:cxn ang="0">
                    <a:pos x="1041" y="107"/>
                  </a:cxn>
                  <a:cxn ang="0">
                    <a:pos x="958" y="49"/>
                  </a:cxn>
                  <a:cxn ang="0">
                    <a:pos x="862" y="13"/>
                  </a:cxn>
                  <a:cxn ang="0">
                    <a:pos x="759" y="0"/>
                  </a:cxn>
                  <a:cxn ang="0">
                    <a:pos x="924" y="268"/>
                  </a:cxn>
                  <a:cxn ang="0">
                    <a:pos x="922" y="317"/>
                  </a:cxn>
                  <a:cxn ang="0">
                    <a:pos x="898" y="358"/>
                  </a:cxn>
                  <a:cxn ang="0">
                    <a:pos x="858" y="383"/>
                  </a:cxn>
                  <a:cxn ang="0">
                    <a:pos x="809" y="385"/>
                  </a:cxn>
                  <a:cxn ang="0">
                    <a:pos x="766" y="365"/>
                  </a:cxn>
                  <a:cxn ang="0">
                    <a:pos x="738" y="328"/>
                  </a:cxn>
                  <a:cxn ang="0">
                    <a:pos x="729" y="279"/>
                  </a:cxn>
                  <a:cxn ang="0">
                    <a:pos x="745" y="234"/>
                  </a:cxn>
                  <a:cxn ang="0">
                    <a:pos x="780" y="203"/>
                  </a:cxn>
                  <a:cxn ang="0">
                    <a:pos x="828" y="190"/>
                  </a:cxn>
                  <a:cxn ang="0">
                    <a:pos x="874" y="202"/>
                  </a:cxn>
                  <a:cxn ang="0">
                    <a:pos x="910" y="233"/>
                  </a:cxn>
                </a:cxnLst>
                <a:rect l="0" t="0" r="r" b="b"/>
                <a:pathLst>
                  <a:path w="1184" h="1498">
                    <a:moveTo>
                      <a:pt x="673" y="9"/>
                    </a:moveTo>
                    <a:lnTo>
                      <a:pt x="652" y="14"/>
                    </a:lnTo>
                    <a:lnTo>
                      <a:pt x="631" y="20"/>
                    </a:lnTo>
                    <a:lnTo>
                      <a:pt x="612" y="28"/>
                    </a:lnTo>
                    <a:lnTo>
                      <a:pt x="592" y="35"/>
                    </a:lnTo>
                    <a:lnTo>
                      <a:pt x="573" y="44"/>
                    </a:lnTo>
                    <a:lnTo>
                      <a:pt x="554" y="54"/>
                    </a:lnTo>
                    <a:lnTo>
                      <a:pt x="537" y="64"/>
                    </a:lnTo>
                    <a:lnTo>
                      <a:pt x="519" y="75"/>
                    </a:lnTo>
                    <a:lnTo>
                      <a:pt x="502" y="88"/>
                    </a:lnTo>
                    <a:lnTo>
                      <a:pt x="486" y="101"/>
                    </a:lnTo>
                    <a:lnTo>
                      <a:pt x="471" y="114"/>
                    </a:lnTo>
                    <a:lnTo>
                      <a:pt x="456" y="129"/>
                    </a:lnTo>
                    <a:lnTo>
                      <a:pt x="443" y="143"/>
                    </a:lnTo>
                    <a:lnTo>
                      <a:pt x="429" y="159"/>
                    </a:lnTo>
                    <a:lnTo>
                      <a:pt x="417" y="176"/>
                    </a:lnTo>
                    <a:lnTo>
                      <a:pt x="405" y="192"/>
                    </a:lnTo>
                    <a:lnTo>
                      <a:pt x="395" y="209"/>
                    </a:lnTo>
                    <a:lnTo>
                      <a:pt x="384" y="227"/>
                    </a:lnTo>
                    <a:lnTo>
                      <a:pt x="375" y="245"/>
                    </a:lnTo>
                    <a:lnTo>
                      <a:pt x="368" y="264"/>
                    </a:lnTo>
                    <a:lnTo>
                      <a:pt x="360" y="283"/>
                    </a:lnTo>
                    <a:lnTo>
                      <a:pt x="353" y="303"/>
                    </a:lnTo>
                    <a:lnTo>
                      <a:pt x="348" y="323"/>
                    </a:lnTo>
                    <a:lnTo>
                      <a:pt x="344" y="342"/>
                    </a:lnTo>
                    <a:lnTo>
                      <a:pt x="339" y="362"/>
                    </a:lnTo>
                    <a:lnTo>
                      <a:pt x="337" y="383"/>
                    </a:lnTo>
                    <a:lnTo>
                      <a:pt x="336" y="404"/>
                    </a:lnTo>
                    <a:lnTo>
                      <a:pt x="335" y="426"/>
                    </a:lnTo>
                    <a:lnTo>
                      <a:pt x="336" y="447"/>
                    </a:lnTo>
                    <a:lnTo>
                      <a:pt x="337" y="467"/>
                    </a:lnTo>
                    <a:lnTo>
                      <a:pt x="341" y="489"/>
                    </a:lnTo>
                    <a:lnTo>
                      <a:pt x="345" y="510"/>
                    </a:lnTo>
                    <a:lnTo>
                      <a:pt x="349" y="528"/>
                    </a:lnTo>
                    <a:lnTo>
                      <a:pt x="353" y="546"/>
                    </a:lnTo>
                    <a:lnTo>
                      <a:pt x="358" y="562"/>
                    </a:lnTo>
                    <a:lnTo>
                      <a:pt x="364" y="579"/>
                    </a:lnTo>
                    <a:lnTo>
                      <a:pt x="372" y="596"/>
                    </a:lnTo>
                    <a:lnTo>
                      <a:pt x="379" y="611"/>
                    </a:lnTo>
                    <a:lnTo>
                      <a:pt x="386" y="627"/>
                    </a:lnTo>
                    <a:lnTo>
                      <a:pt x="395" y="642"/>
                    </a:lnTo>
                    <a:lnTo>
                      <a:pt x="360" y="695"/>
                    </a:lnTo>
                    <a:lnTo>
                      <a:pt x="312" y="768"/>
                    </a:lnTo>
                    <a:lnTo>
                      <a:pt x="256" y="853"/>
                    </a:lnTo>
                    <a:lnTo>
                      <a:pt x="197" y="944"/>
                    </a:lnTo>
                    <a:lnTo>
                      <a:pt x="138" y="1032"/>
                    </a:lnTo>
                    <a:lnTo>
                      <a:pt x="88" y="1110"/>
                    </a:lnTo>
                    <a:lnTo>
                      <a:pt x="49" y="1169"/>
                    </a:lnTo>
                    <a:lnTo>
                      <a:pt x="27" y="1202"/>
                    </a:lnTo>
                    <a:lnTo>
                      <a:pt x="19" y="1214"/>
                    </a:lnTo>
                    <a:lnTo>
                      <a:pt x="14" y="1226"/>
                    </a:lnTo>
                    <a:lnTo>
                      <a:pt x="9" y="1240"/>
                    </a:lnTo>
                    <a:lnTo>
                      <a:pt x="5" y="1256"/>
                    </a:lnTo>
                    <a:lnTo>
                      <a:pt x="2" y="1271"/>
                    </a:lnTo>
                    <a:lnTo>
                      <a:pt x="0" y="1287"/>
                    </a:lnTo>
                    <a:lnTo>
                      <a:pt x="0" y="1303"/>
                    </a:lnTo>
                    <a:lnTo>
                      <a:pt x="1" y="1321"/>
                    </a:lnTo>
                    <a:lnTo>
                      <a:pt x="3" y="1338"/>
                    </a:lnTo>
                    <a:lnTo>
                      <a:pt x="7" y="1356"/>
                    </a:lnTo>
                    <a:lnTo>
                      <a:pt x="13" y="1372"/>
                    </a:lnTo>
                    <a:lnTo>
                      <a:pt x="22" y="1389"/>
                    </a:lnTo>
                    <a:lnTo>
                      <a:pt x="26" y="1397"/>
                    </a:lnTo>
                    <a:lnTo>
                      <a:pt x="31" y="1406"/>
                    </a:lnTo>
                    <a:lnTo>
                      <a:pt x="37" y="1414"/>
                    </a:lnTo>
                    <a:lnTo>
                      <a:pt x="43" y="1421"/>
                    </a:lnTo>
                    <a:lnTo>
                      <a:pt x="51" y="1429"/>
                    </a:lnTo>
                    <a:lnTo>
                      <a:pt x="58" y="1436"/>
                    </a:lnTo>
                    <a:lnTo>
                      <a:pt x="66" y="1443"/>
                    </a:lnTo>
                    <a:lnTo>
                      <a:pt x="75" y="1450"/>
                    </a:lnTo>
                    <a:lnTo>
                      <a:pt x="91" y="1462"/>
                    </a:lnTo>
                    <a:lnTo>
                      <a:pt x="108" y="1472"/>
                    </a:lnTo>
                    <a:lnTo>
                      <a:pt x="124" y="1481"/>
                    </a:lnTo>
                    <a:lnTo>
                      <a:pt x="138" y="1487"/>
                    </a:lnTo>
                    <a:lnTo>
                      <a:pt x="153" y="1492"/>
                    </a:lnTo>
                    <a:lnTo>
                      <a:pt x="166" y="1495"/>
                    </a:lnTo>
                    <a:lnTo>
                      <a:pt x="180" y="1497"/>
                    </a:lnTo>
                    <a:lnTo>
                      <a:pt x="194" y="1498"/>
                    </a:lnTo>
                    <a:lnTo>
                      <a:pt x="206" y="1498"/>
                    </a:lnTo>
                    <a:lnTo>
                      <a:pt x="219" y="1498"/>
                    </a:lnTo>
                    <a:lnTo>
                      <a:pt x="231" y="1496"/>
                    </a:lnTo>
                    <a:lnTo>
                      <a:pt x="243" y="1494"/>
                    </a:lnTo>
                    <a:lnTo>
                      <a:pt x="265" y="1488"/>
                    </a:lnTo>
                    <a:lnTo>
                      <a:pt x="287" y="1480"/>
                    </a:lnTo>
                    <a:lnTo>
                      <a:pt x="299" y="1475"/>
                    </a:lnTo>
                    <a:lnTo>
                      <a:pt x="308" y="1470"/>
                    </a:lnTo>
                    <a:lnTo>
                      <a:pt x="318" y="1465"/>
                    </a:lnTo>
                    <a:lnTo>
                      <a:pt x="325" y="1458"/>
                    </a:lnTo>
                    <a:lnTo>
                      <a:pt x="333" y="1452"/>
                    </a:lnTo>
                    <a:lnTo>
                      <a:pt x="339" y="1444"/>
                    </a:lnTo>
                    <a:lnTo>
                      <a:pt x="345" y="1437"/>
                    </a:lnTo>
                    <a:lnTo>
                      <a:pt x="350" y="1429"/>
                    </a:lnTo>
                    <a:lnTo>
                      <a:pt x="355" y="1420"/>
                    </a:lnTo>
                    <a:lnTo>
                      <a:pt x="358" y="1413"/>
                    </a:lnTo>
                    <a:lnTo>
                      <a:pt x="362" y="1405"/>
                    </a:lnTo>
                    <a:lnTo>
                      <a:pt x="364" y="1397"/>
                    </a:lnTo>
                    <a:lnTo>
                      <a:pt x="369" y="1382"/>
                    </a:lnTo>
                    <a:lnTo>
                      <a:pt x="371" y="1369"/>
                    </a:lnTo>
                    <a:lnTo>
                      <a:pt x="371" y="1358"/>
                    </a:lnTo>
                    <a:lnTo>
                      <a:pt x="370" y="1347"/>
                    </a:lnTo>
                    <a:lnTo>
                      <a:pt x="368" y="1336"/>
                    </a:lnTo>
                    <a:lnTo>
                      <a:pt x="366" y="1324"/>
                    </a:lnTo>
                    <a:lnTo>
                      <a:pt x="361" y="1303"/>
                    </a:lnTo>
                    <a:lnTo>
                      <a:pt x="357" y="1285"/>
                    </a:lnTo>
                    <a:lnTo>
                      <a:pt x="356" y="1275"/>
                    </a:lnTo>
                    <a:lnTo>
                      <a:pt x="357" y="1265"/>
                    </a:lnTo>
                    <a:lnTo>
                      <a:pt x="360" y="1256"/>
                    </a:lnTo>
                    <a:lnTo>
                      <a:pt x="364" y="1246"/>
                    </a:lnTo>
                    <a:lnTo>
                      <a:pt x="370" y="1238"/>
                    </a:lnTo>
                    <a:lnTo>
                      <a:pt x="376" y="1231"/>
                    </a:lnTo>
                    <a:lnTo>
                      <a:pt x="379" y="1227"/>
                    </a:lnTo>
                    <a:lnTo>
                      <a:pt x="383" y="1224"/>
                    </a:lnTo>
                    <a:lnTo>
                      <a:pt x="387" y="1222"/>
                    </a:lnTo>
                    <a:lnTo>
                      <a:pt x="392" y="1220"/>
                    </a:lnTo>
                    <a:lnTo>
                      <a:pt x="398" y="1218"/>
                    </a:lnTo>
                    <a:lnTo>
                      <a:pt x="411" y="1214"/>
                    </a:lnTo>
                    <a:lnTo>
                      <a:pt x="431" y="1207"/>
                    </a:lnTo>
                    <a:lnTo>
                      <a:pt x="453" y="1200"/>
                    </a:lnTo>
                    <a:lnTo>
                      <a:pt x="462" y="1196"/>
                    </a:lnTo>
                    <a:lnTo>
                      <a:pt x="472" y="1190"/>
                    </a:lnTo>
                    <a:lnTo>
                      <a:pt x="479" y="1184"/>
                    </a:lnTo>
                    <a:lnTo>
                      <a:pt x="485" y="1175"/>
                    </a:lnTo>
                    <a:lnTo>
                      <a:pt x="488" y="1171"/>
                    </a:lnTo>
                    <a:lnTo>
                      <a:pt x="490" y="1167"/>
                    </a:lnTo>
                    <a:lnTo>
                      <a:pt x="491" y="1162"/>
                    </a:lnTo>
                    <a:lnTo>
                      <a:pt x="492" y="1156"/>
                    </a:lnTo>
                    <a:lnTo>
                      <a:pt x="492" y="1151"/>
                    </a:lnTo>
                    <a:lnTo>
                      <a:pt x="492" y="1146"/>
                    </a:lnTo>
                    <a:lnTo>
                      <a:pt x="491" y="1141"/>
                    </a:lnTo>
                    <a:lnTo>
                      <a:pt x="489" y="1135"/>
                    </a:lnTo>
                    <a:lnTo>
                      <a:pt x="485" y="1125"/>
                    </a:lnTo>
                    <a:lnTo>
                      <a:pt x="481" y="1111"/>
                    </a:lnTo>
                    <a:lnTo>
                      <a:pt x="476" y="1097"/>
                    </a:lnTo>
                    <a:lnTo>
                      <a:pt x="474" y="1089"/>
                    </a:lnTo>
                    <a:lnTo>
                      <a:pt x="471" y="1079"/>
                    </a:lnTo>
                    <a:lnTo>
                      <a:pt x="471" y="1070"/>
                    </a:lnTo>
                    <a:lnTo>
                      <a:pt x="472" y="1061"/>
                    </a:lnTo>
                    <a:lnTo>
                      <a:pt x="474" y="1052"/>
                    </a:lnTo>
                    <a:lnTo>
                      <a:pt x="479" y="1045"/>
                    </a:lnTo>
                    <a:lnTo>
                      <a:pt x="485" y="1039"/>
                    </a:lnTo>
                    <a:lnTo>
                      <a:pt x="494" y="1032"/>
                    </a:lnTo>
                    <a:lnTo>
                      <a:pt x="505" y="1028"/>
                    </a:lnTo>
                    <a:lnTo>
                      <a:pt x="529" y="1020"/>
                    </a:lnTo>
                    <a:lnTo>
                      <a:pt x="555" y="1012"/>
                    </a:lnTo>
                    <a:lnTo>
                      <a:pt x="579" y="1003"/>
                    </a:lnTo>
                    <a:lnTo>
                      <a:pt x="600" y="996"/>
                    </a:lnTo>
                    <a:lnTo>
                      <a:pt x="611" y="993"/>
                    </a:lnTo>
                    <a:lnTo>
                      <a:pt x="621" y="988"/>
                    </a:lnTo>
                    <a:lnTo>
                      <a:pt x="630" y="982"/>
                    </a:lnTo>
                    <a:lnTo>
                      <a:pt x="641" y="975"/>
                    </a:lnTo>
                    <a:lnTo>
                      <a:pt x="650" y="967"/>
                    </a:lnTo>
                    <a:lnTo>
                      <a:pt x="658" y="957"/>
                    </a:lnTo>
                    <a:lnTo>
                      <a:pt x="668" y="946"/>
                    </a:lnTo>
                    <a:lnTo>
                      <a:pt x="675" y="933"/>
                    </a:lnTo>
                    <a:lnTo>
                      <a:pt x="687" y="915"/>
                    </a:lnTo>
                    <a:lnTo>
                      <a:pt x="699" y="892"/>
                    </a:lnTo>
                    <a:lnTo>
                      <a:pt x="713" y="869"/>
                    </a:lnTo>
                    <a:lnTo>
                      <a:pt x="726" y="847"/>
                    </a:lnTo>
                    <a:lnTo>
                      <a:pt x="741" y="848"/>
                    </a:lnTo>
                    <a:lnTo>
                      <a:pt x="755" y="849"/>
                    </a:lnTo>
                    <a:lnTo>
                      <a:pt x="770" y="849"/>
                    </a:lnTo>
                    <a:lnTo>
                      <a:pt x="786" y="848"/>
                    </a:lnTo>
                    <a:lnTo>
                      <a:pt x="800" y="847"/>
                    </a:lnTo>
                    <a:lnTo>
                      <a:pt x="816" y="845"/>
                    </a:lnTo>
                    <a:lnTo>
                      <a:pt x="830" y="843"/>
                    </a:lnTo>
                    <a:lnTo>
                      <a:pt x="846" y="840"/>
                    </a:lnTo>
                    <a:lnTo>
                      <a:pt x="867" y="835"/>
                    </a:lnTo>
                    <a:lnTo>
                      <a:pt x="888" y="829"/>
                    </a:lnTo>
                    <a:lnTo>
                      <a:pt x="908" y="822"/>
                    </a:lnTo>
                    <a:lnTo>
                      <a:pt x="927" y="815"/>
                    </a:lnTo>
                    <a:lnTo>
                      <a:pt x="947" y="805"/>
                    </a:lnTo>
                    <a:lnTo>
                      <a:pt x="965" y="796"/>
                    </a:lnTo>
                    <a:lnTo>
                      <a:pt x="984" y="785"/>
                    </a:lnTo>
                    <a:lnTo>
                      <a:pt x="1000" y="774"/>
                    </a:lnTo>
                    <a:lnTo>
                      <a:pt x="1017" y="761"/>
                    </a:lnTo>
                    <a:lnTo>
                      <a:pt x="1034" y="749"/>
                    </a:lnTo>
                    <a:lnTo>
                      <a:pt x="1048" y="735"/>
                    </a:lnTo>
                    <a:lnTo>
                      <a:pt x="1063" y="721"/>
                    </a:lnTo>
                    <a:lnTo>
                      <a:pt x="1078" y="706"/>
                    </a:lnTo>
                    <a:lnTo>
                      <a:pt x="1090" y="691"/>
                    </a:lnTo>
                    <a:lnTo>
                      <a:pt x="1103" y="674"/>
                    </a:lnTo>
                    <a:lnTo>
                      <a:pt x="1114" y="657"/>
                    </a:lnTo>
                    <a:lnTo>
                      <a:pt x="1126" y="640"/>
                    </a:lnTo>
                    <a:lnTo>
                      <a:pt x="1135" y="623"/>
                    </a:lnTo>
                    <a:lnTo>
                      <a:pt x="1144" y="604"/>
                    </a:lnTo>
                    <a:lnTo>
                      <a:pt x="1153" y="585"/>
                    </a:lnTo>
                    <a:lnTo>
                      <a:pt x="1160" y="566"/>
                    </a:lnTo>
                    <a:lnTo>
                      <a:pt x="1166" y="547"/>
                    </a:lnTo>
                    <a:lnTo>
                      <a:pt x="1171" y="527"/>
                    </a:lnTo>
                    <a:lnTo>
                      <a:pt x="1176" y="507"/>
                    </a:lnTo>
                    <a:lnTo>
                      <a:pt x="1180" y="486"/>
                    </a:lnTo>
                    <a:lnTo>
                      <a:pt x="1182" y="465"/>
                    </a:lnTo>
                    <a:lnTo>
                      <a:pt x="1184" y="445"/>
                    </a:lnTo>
                    <a:lnTo>
                      <a:pt x="1184" y="424"/>
                    </a:lnTo>
                    <a:lnTo>
                      <a:pt x="1184" y="403"/>
                    </a:lnTo>
                    <a:lnTo>
                      <a:pt x="1182" y="381"/>
                    </a:lnTo>
                    <a:lnTo>
                      <a:pt x="1179" y="360"/>
                    </a:lnTo>
                    <a:lnTo>
                      <a:pt x="1176" y="338"/>
                    </a:lnTo>
                    <a:lnTo>
                      <a:pt x="1170" y="317"/>
                    </a:lnTo>
                    <a:lnTo>
                      <a:pt x="1164" y="296"/>
                    </a:lnTo>
                    <a:lnTo>
                      <a:pt x="1157" y="277"/>
                    </a:lnTo>
                    <a:lnTo>
                      <a:pt x="1149" y="257"/>
                    </a:lnTo>
                    <a:lnTo>
                      <a:pt x="1140" y="237"/>
                    </a:lnTo>
                    <a:lnTo>
                      <a:pt x="1131" y="218"/>
                    </a:lnTo>
                    <a:lnTo>
                      <a:pt x="1120" y="201"/>
                    </a:lnTo>
                    <a:lnTo>
                      <a:pt x="1109" y="184"/>
                    </a:lnTo>
                    <a:lnTo>
                      <a:pt x="1096" y="167"/>
                    </a:lnTo>
                    <a:lnTo>
                      <a:pt x="1084" y="151"/>
                    </a:lnTo>
                    <a:lnTo>
                      <a:pt x="1070" y="136"/>
                    </a:lnTo>
                    <a:lnTo>
                      <a:pt x="1056" y="121"/>
                    </a:lnTo>
                    <a:lnTo>
                      <a:pt x="1041" y="107"/>
                    </a:lnTo>
                    <a:lnTo>
                      <a:pt x="1025" y="94"/>
                    </a:lnTo>
                    <a:lnTo>
                      <a:pt x="1009" y="82"/>
                    </a:lnTo>
                    <a:lnTo>
                      <a:pt x="992" y="70"/>
                    </a:lnTo>
                    <a:lnTo>
                      <a:pt x="975" y="59"/>
                    </a:lnTo>
                    <a:lnTo>
                      <a:pt x="958" y="49"/>
                    </a:lnTo>
                    <a:lnTo>
                      <a:pt x="939" y="40"/>
                    </a:lnTo>
                    <a:lnTo>
                      <a:pt x="920" y="32"/>
                    </a:lnTo>
                    <a:lnTo>
                      <a:pt x="901" y="24"/>
                    </a:lnTo>
                    <a:lnTo>
                      <a:pt x="882" y="18"/>
                    </a:lnTo>
                    <a:lnTo>
                      <a:pt x="862" y="13"/>
                    </a:lnTo>
                    <a:lnTo>
                      <a:pt x="842" y="9"/>
                    </a:lnTo>
                    <a:lnTo>
                      <a:pt x="821" y="5"/>
                    </a:lnTo>
                    <a:lnTo>
                      <a:pt x="801" y="3"/>
                    </a:lnTo>
                    <a:lnTo>
                      <a:pt x="780" y="0"/>
                    </a:lnTo>
                    <a:lnTo>
                      <a:pt x="759" y="0"/>
                    </a:lnTo>
                    <a:lnTo>
                      <a:pt x="738" y="0"/>
                    </a:lnTo>
                    <a:lnTo>
                      <a:pt x="717" y="3"/>
                    </a:lnTo>
                    <a:lnTo>
                      <a:pt x="695" y="6"/>
                    </a:lnTo>
                    <a:lnTo>
                      <a:pt x="673" y="9"/>
                    </a:lnTo>
                    <a:close/>
                    <a:moveTo>
                      <a:pt x="924" y="268"/>
                    </a:moveTo>
                    <a:lnTo>
                      <a:pt x="926" y="279"/>
                    </a:lnTo>
                    <a:lnTo>
                      <a:pt x="926" y="288"/>
                    </a:lnTo>
                    <a:lnTo>
                      <a:pt x="926" y="299"/>
                    </a:lnTo>
                    <a:lnTo>
                      <a:pt x="925" y="308"/>
                    </a:lnTo>
                    <a:lnTo>
                      <a:pt x="922" y="317"/>
                    </a:lnTo>
                    <a:lnTo>
                      <a:pt x="919" y="326"/>
                    </a:lnTo>
                    <a:lnTo>
                      <a:pt x="915" y="335"/>
                    </a:lnTo>
                    <a:lnTo>
                      <a:pt x="911" y="342"/>
                    </a:lnTo>
                    <a:lnTo>
                      <a:pt x="906" y="351"/>
                    </a:lnTo>
                    <a:lnTo>
                      <a:pt x="898" y="358"/>
                    </a:lnTo>
                    <a:lnTo>
                      <a:pt x="892" y="364"/>
                    </a:lnTo>
                    <a:lnTo>
                      <a:pt x="884" y="369"/>
                    </a:lnTo>
                    <a:lnTo>
                      <a:pt x="876" y="375"/>
                    </a:lnTo>
                    <a:lnTo>
                      <a:pt x="867" y="379"/>
                    </a:lnTo>
                    <a:lnTo>
                      <a:pt x="858" y="383"/>
                    </a:lnTo>
                    <a:lnTo>
                      <a:pt x="848" y="385"/>
                    </a:lnTo>
                    <a:lnTo>
                      <a:pt x="838" y="387"/>
                    </a:lnTo>
                    <a:lnTo>
                      <a:pt x="828" y="387"/>
                    </a:lnTo>
                    <a:lnTo>
                      <a:pt x="818" y="387"/>
                    </a:lnTo>
                    <a:lnTo>
                      <a:pt x="809" y="385"/>
                    </a:lnTo>
                    <a:lnTo>
                      <a:pt x="799" y="383"/>
                    </a:lnTo>
                    <a:lnTo>
                      <a:pt x="791" y="380"/>
                    </a:lnTo>
                    <a:lnTo>
                      <a:pt x="781" y="376"/>
                    </a:lnTo>
                    <a:lnTo>
                      <a:pt x="774" y="372"/>
                    </a:lnTo>
                    <a:lnTo>
                      <a:pt x="766" y="365"/>
                    </a:lnTo>
                    <a:lnTo>
                      <a:pt x="759" y="359"/>
                    </a:lnTo>
                    <a:lnTo>
                      <a:pt x="752" y="353"/>
                    </a:lnTo>
                    <a:lnTo>
                      <a:pt x="747" y="344"/>
                    </a:lnTo>
                    <a:lnTo>
                      <a:pt x="742" y="336"/>
                    </a:lnTo>
                    <a:lnTo>
                      <a:pt x="738" y="328"/>
                    </a:lnTo>
                    <a:lnTo>
                      <a:pt x="734" y="318"/>
                    </a:lnTo>
                    <a:lnTo>
                      <a:pt x="731" y="309"/>
                    </a:lnTo>
                    <a:lnTo>
                      <a:pt x="729" y="299"/>
                    </a:lnTo>
                    <a:lnTo>
                      <a:pt x="729" y="289"/>
                    </a:lnTo>
                    <a:lnTo>
                      <a:pt x="729" y="279"/>
                    </a:lnTo>
                    <a:lnTo>
                      <a:pt x="731" y="269"/>
                    </a:lnTo>
                    <a:lnTo>
                      <a:pt x="734" y="260"/>
                    </a:lnTo>
                    <a:lnTo>
                      <a:pt x="737" y="252"/>
                    </a:lnTo>
                    <a:lnTo>
                      <a:pt x="741" y="242"/>
                    </a:lnTo>
                    <a:lnTo>
                      <a:pt x="745" y="234"/>
                    </a:lnTo>
                    <a:lnTo>
                      <a:pt x="751" y="227"/>
                    </a:lnTo>
                    <a:lnTo>
                      <a:pt x="758" y="219"/>
                    </a:lnTo>
                    <a:lnTo>
                      <a:pt x="765" y="213"/>
                    </a:lnTo>
                    <a:lnTo>
                      <a:pt x="772" y="207"/>
                    </a:lnTo>
                    <a:lnTo>
                      <a:pt x="780" y="203"/>
                    </a:lnTo>
                    <a:lnTo>
                      <a:pt x="789" y="197"/>
                    </a:lnTo>
                    <a:lnTo>
                      <a:pt x="798" y="194"/>
                    </a:lnTo>
                    <a:lnTo>
                      <a:pt x="808" y="192"/>
                    </a:lnTo>
                    <a:lnTo>
                      <a:pt x="818" y="190"/>
                    </a:lnTo>
                    <a:lnTo>
                      <a:pt x="828" y="190"/>
                    </a:lnTo>
                    <a:lnTo>
                      <a:pt x="838" y="190"/>
                    </a:lnTo>
                    <a:lnTo>
                      <a:pt x="847" y="191"/>
                    </a:lnTo>
                    <a:lnTo>
                      <a:pt x="857" y="194"/>
                    </a:lnTo>
                    <a:lnTo>
                      <a:pt x="866" y="197"/>
                    </a:lnTo>
                    <a:lnTo>
                      <a:pt x="874" y="202"/>
                    </a:lnTo>
                    <a:lnTo>
                      <a:pt x="883" y="206"/>
                    </a:lnTo>
                    <a:lnTo>
                      <a:pt x="890" y="212"/>
                    </a:lnTo>
                    <a:lnTo>
                      <a:pt x="897" y="218"/>
                    </a:lnTo>
                    <a:lnTo>
                      <a:pt x="903" y="225"/>
                    </a:lnTo>
                    <a:lnTo>
                      <a:pt x="910" y="233"/>
                    </a:lnTo>
                    <a:lnTo>
                      <a:pt x="915" y="240"/>
                    </a:lnTo>
                    <a:lnTo>
                      <a:pt x="919" y="250"/>
                    </a:lnTo>
                    <a:lnTo>
                      <a:pt x="922" y="259"/>
                    </a:lnTo>
                    <a:lnTo>
                      <a:pt x="924" y="268"/>
                    </a:lnTo>
                    <a:close/>
                  </a:path>
                </a:pathLst>
              </a:custGeom>
              <a:solidFill>
                <a:srgbClr val="398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51" name="Freeform 183"/>
              <p:cNvSpPr>
                <a:spLocks noEditPoints="1"/>
              </p:cNvSpPr>
              <p:nvPr/>
            </p:nvSpPr>
            <p:spPr bwMode="auto">
              <a:xfrm>
                <a:off x="3969" y="1707"/>
                <a:ext cx="113" cy="129"/>
              </a:xfrm>
              <a:custGeom>
                <a:avLst/>
                <a:gdLst/>
                <a:ahLst/>
                <a:cxnLst>
                  <a:cxn ang="0">
                    <a:pos x="140" y="135"/>
                  </a:cxn>
                  <a:cxn ang="0">
                    <a:pos x="147" y="116"/>
                  </a:cxn>
                  <a:cxn ang="0">
                    <a:pos x="158" y="99"/>
                  </a:cxn>
                  <a:cxn ang="0">
                    <a:pos x="175" y="88"/>
                  </a:cxn>
                  <a:cxn ang="0">
                    <a:pos x="194" y="81"/>
                  </a:cxn>
                  <a:cxn ang="0">
                    <a:pos x="232" y="79"/>
                  </a:cxn>
                  <a:cxn ang="0">
                    <a:pos x="253" y="83"/>
                  </a:cxn>
                  <a:cxn ang="0">
                    <a:pos x="272" y="91"/>
                  </a:cxn>
                  <a:cxn ang="0">
                    <a:pos x="287" y="104"/>
                  </a:cxn>
                  <a:cxn ang="0">
                    <a:pos x="297" y="122"/>
                  </a:cxn>
                  <a:cxn ang="0">
                    <a:pos x="302" y="142"/>
                  </a:cxn>
                  <a:cxn ang="0">
                    <a:pos x="381" y="211"/>
                  </a:cxn>
                  <a:cxn ang="0">
                    <a:pos x="378" y="119"/>
                  </a:cxn>
                  <a:cxn ang="0">
                    <a:pos x="364" y="78"/>
                  </a:cxn>
                  <a:cxn ang="0">
                    <a:pos x="338" y="44"/>
                  </a:cxn>
                  <a:cxn ang="0">
                    <a:pos x="303" y="18"/>
                  </a:cxn>
                  <a:cxn ang="0">
                    <a:pos x="263" y="3"/>
                  </a:cxn>
                  <a:cxn ang="0">
                    <a:pos x="207" y="0"/>
                  </a:cxn>
                  <a:cxn ang="0">
                    <a:pos x="164" y="7"/>
                  </a:cxn>
                  <a:cxn ang="0">
                    <a:pos x="125" y="25"/>
                  </a:cxn>
                  <a:cxn ang="0">
                    <a:pos x="93" y="54"/>
                  </a:cxn>
                  <a:cxn ang="0">
                    <a:pos x="71" y="91"/>
                  </a:cxn>
                  <a:cxn ang="0">
                    <a:pos x="60" y="134"/>
                  </a:cxn>
                  <a:cxn ang="0">
                    <a:pos x="139" y="211"/>
                  </a:cxn>
                  <a:cxn ang="0">
                    <a:pos x="0" y="420"/>
                  </a:cxn>
                  <a:cxn ang="0">
                    <a:pos x="4" y="450"/>
                  </a:cxn>
                  <a:cxn ang="0">
                    <a:pos x="17" y="476"/>
                  </a:cxn>
                  <a:cxn ang="0">
                    <a:pos x="36" y="496"/>
                  </a:cxn>
                  <a:cxn ang="0">
                    <a:pos x="60" y="512"/>
                  </a:cxn>
                  <a:cxn ang="0">
                    <a:pos x="89" y="519"/>
                  </a:cxn>
                  <a:cxn ang="0">
                    <a:pos x="361" y="519"/>
                  </a:cxn>
                  <a:cxn ang="0">
                    <a:pos x="389" y="512"/>
                  </a:cxn>
                  <a:cxn ang="0">
                    <a:pos x="413" y="496"/>
                  </a:cxn>
                  <a:cxn ang="0">
                    <a:pos x="433" y="476"/>
                  </a:cxn>
                  <a:cxn ang="0">
                    <a:pos x="445" y="450"/>
                  </a:cxn>
                  <a:cxn ang="0">
                    <a:pos x="449" y="420"/>
                  </a:cxn>
                  <a:cxn ang="0">
                    <a:pos x="257" y="425"/>
                  </a:cxn>
                  <a:cxn ang="0">
                    <a:pos x="251" y="443"/>
                  </a:cxn>
                  <a:cxn ang="0">
                    <a:pos x="238" y="455"/>
                  </a:cxn>
                  <a:cxn ang="0">
                    <a:pos x="218" y="457"/>
                  </a:cxn>
                  <a:cxn ang="0">
                    <a:pos x="202" y="447"/>
                  </a:cxn>
                  <a:cxn ang="0">
                    <a:pos x="193" y="431"/>
                  </a:cxn>
                  <a:cxn ang="0">
                    <a:pos x="193" y="367"/>
                  </a:cxn>
                  <a:cxn ang="0">
                    <a:pos x="202" y="352"/>
                  </a:cxn>
                  <a:cxn ang="0">
                    <a:pos x="218" y="342"/>
                  </a:cxn>
                  <a:cxn ang="0">
                    <a:pos x="238" y="344"/>
                  </a:cxn>
                  <a:cxn ang="0">
                    <a:pos x="251" y="356"/>
                  </a:cxn>
                  <a:cxn ang="0">
                    <a:pos x="257" y="374"/>
                  </a:cxn>
                </a:cxnLst>
                <a:rect l="0" t="0" r="r" b="b"/>
                <a:pathLst>
                  <a:path w="449" h="519">
                    <a:moveTo>
                      <a:pt x="139" y="148"/>
                    </a:moveTo>
                    <a:lnTo>
                      <a:pt x="139" y="142"/>
                    </a:lnTo>
                    <a:lnTo>
                      <a:pt x="140" y="135"/>
                    </a:lnTo>
                    <a:lnTo>
                      <a:pt x="142" y="128"/>
                    </a:lnTo>
                    <a:lnTo>
                      <a:pt x="144" y="122"/>
                    </a:lnTo>
                    <a:lnTo>
                      <a:pt x="147" y="116"/>
                    </a:lnTo>
                    <a:lnTo>
                      <a:pt x="150" y="110"/>
                    </a:lnTo>
                    <a:lnTo>
                      <a:pt x="154" y="104"/>
                    </a:lnTo>
                    <a:lnTo>
                      <a:pt x="158" y="99"/>
                    </a:lnTo>
                    <a:lnTo>
                      <a:pt x="164" y="95"/>
                    </a:lnTo>
                    <a:lnTo>
                      <a:pt x="169" y="91"/>
                    </a:lnTo>
                    <a:lnTo>
                      <a:pt x="175" y="88"/>
                    </a:lnTo>
                    <a:lnTo>
                      <a:pt x="180" y="85"/>
                    </a:lnTo>
                    <a:lnTo>
                      <a:pt x="188" y="83"/>
                    </a:lnTo>
                    <a:lnTo>
                      <a:pt x="194" y="81"/>
                    </a:lnTo>
                    <a:lnTo>
                      <a:pt x="201" y="79"/>
                    </a:lnTo>
                    <a:lnTo>
                      <a:pt x="207" y="79"/>
                    </a:lnTo>
                    <a:lnTo>
                      <a:pt x="232" y="79"/>
                    </a:lnTo>
                    <a:lnTo>
                      <a:pt x="240" y="79"/>
                    </a:lnTo>
                    <a:lnTo>
                      <a:pt x="247" y="81"/>
                    </a:lnTo>
                    <a:lnTo>
                      <a:pt x="253" y="83"/>
                    </a:lnTo>
                    <a:lnTo>
                      <a:pt x="259" y="85"/>
                    </a:lnTo>
                    <a:lnTo>
                      <a:pt x="266" y="88"/>
                    </a:lnTo>
                    <a:lnTo>
                      <a:pt x="272" y="91"/>
                    </a:lnTo>
                    <a:lnTo>
                      <a:pt x="277" y="95"/>
                    </a:lnTo>
                    <a:lnTo>
                      <a:pt x="281" y="99"/>
                    </a:lnTo>
                    <a:lnTo>
                      <a:pt x="287" y="104"/>
                    </a:lnTo>
                    <a:lnTo>
                      <a:pt x="291" y="110"/>
                    </a:lnTo>
                    <a:lnTo>
                      <a:pt x="294" y="116"/>
                    </a:lnTo>
                    <a:lnTo>
                      <a:pt x="297" y="122"/>
                    </a:lnTo>
                    <a:lnTo>
                      <a:pt x="299" y="128"/>
                    </a:lnTo>
                    <a:lnTo>
                      <a:pt x="301" y="135"/>
                    </a:lnTo>
                    <a:lnTo>
                      <a:pt x="302" y="142"/>
                    </a:lnTo>
                    <a:lnTo>
                      <a:pt x="302" y="148"/>
                    </a:lnTo>
                    <a:lnTo>
                      <a:pt x="302" y="211"/>
                    </a:lnTo>
                    <a:lnTo>
                      <a:pt x="381" y="211"/>
                    </a:lnTo>
                    <a:lnTo>
                      <a:pt x="381" y="148"/>
                    </a:lnTo>
                    <a:lnTo>
                      <a:pt x="380" y="134"/>
                    </a:lnTo>
                    <a:lnTo>
                      <a:pt x="378" y="119"/>
                    </a:lnTo>
                    <a:lnTo>
                      <a:pt x="374" y="104"/>
                    </a:lnTo>
                    <a:lnTo>
                      <a:pt x="370" y="91"/>
                    </a:lnTo>
                    <a:lnTo>
                      <a:pt x="364" y="78"/>
                    </a:lnTo>
                    <a:lnTo>
                      <a:pt x="355" y="66"/>
                    </a:lnTo>
                    <a:lnTo>
                      <a:pt x="347" y="54"/>
                    </a:lnTo>
                    <a:lnTo>
                      <a:pt x="338" y="44"/>
                    </a:lnTo>
                    <a:lnTo>
                      <a:pt x="327" y="35"/>
                    </a:lnTo>
                    <a:lnTo>
                      <a:pt x="316" y="25"/>
                    </a:lnTo>
                    <a:lnTo>
                      <a:pt x="303" y="18"/>
                    </a:lnTo>
                    <a:lnTo>
                      <a:pt x="291" y="12"/>
                    </a:lnTo>
                    <a:lnTo>
                      <a:pt x="277" y="7"/>
                    </a:lnTo>
                    <a:lnTo>
                      <a:pt x="263" y="3"/>
                    </a:lnTo>
                    <a:lnTo>
                      <a:pt x="248" y="1"/>
                    </a:lnTo>
                    <a:lnTo>
                      <a:pt x="232" y="0"/>
                    </a:lnTo>
                    <a:lnTo>
                      <a:pt x="207" y="0"/>
                    </a:lnTo>
                    <a:lnTo>
                      <a:pt x="193" y="1"/>
                    </a:lnTo>
                    <a:lnTo>
                      <a:pt x="178" y="3"/>
                    </a:lnTo>
                    <a:lnTo>
                      <a:pt x="164" y="7"/>
                    </a:lnTo>
                    <a:lnTo>
                      <a:pt x="150" y="12"/>
                    </a:lnTo>
                    <a:lnTo>
                      <a:pt x="136" y="18"/>
                    </a:lnTo>
                    <a:lnTo>
                      <a:pt x="125" y="25"/>
                    </a:lnTo>
                    <a:lnTo>
                      <a:pt x="114" y="35"/>
                    </a:lnTo>
                    <a:lnTo>
                      <a:pt x="103" y="44"/>
                    </a:lnTo>
                    <a:lnTo>
                      <a:pt x="93" y="54"/>
                    </a:lnTo>
                    <a:lnTo>
                      <a:pt x="84" y="66"/>
                    </a:lnTo>
                    <a:lnTo>
                      <a:pt x="77" y="78"/>
                    </a:lnTo>
                    <a:lnTo>
                      <a:pt x="71" y="91"/>
                    </a:lnTo>
                    <a:lnTo>
                      <a:pt x="66" y="104"/>
                    </a:lnTo>
                    <a:lnTo>
                      <a:pt x="62" y="119"/>
                    </a:lnTo>
                    <a:lnTo>
                      <a:pt x="60" y="134"/>
                    </a:lnTo>
                    <a:lnTo>
                      <a:pt x="59" y="148"/>
                    </a:lnTo>
                    <a:lnTo>
                      <a:pt x="59" y="211"/>
                    </a:lnTo>
                    <a:lnTo>
                      <a:pt x="139" y="211"/>
                    </a:lnTo>
                    <a:lnTo>
                      <a:pt x="139" y="148"/>
                    </a:lnTo>
                    <a:close/>
                    <a:moveTo>
                      <a:pt x="0" y="248"/>
                    </a:moveTo>
                    <a:lnTo>
                      <a:pt x="0" y="420"/>
                    </a:lnTo>
                    <a:lnTo>
                      <a:pt x="1" y="431"/>
                    </a:lnTo>
                    <a:lnTo>
                      <a:pt x="2" y="440"/>
                    </a:lnTo>
                    <a:lnTo>
                      <a:pt x="4" y="450"/>
                    </a:lnTo>
                    <a:lnTo>
                      <a:pt x="8" y="459"/>
                    </a:lnTo>
                    <a:lnTo>
                      <a:pt x="12" y="467"/>
                    </a:lnTo>
                    <a:lnTo>
                      <a:pt x="17" y="476"/>
                    </a:lnTo>
                    <a:lnTo>
                      <a:pt x="23" y="484"/>
                    </a:lnTo>
                    <a:lnTo>
                      <a:pt x="29" y="490"/>
                    </a:lnTo>
                    <a:lnTo>
                      <a:pt x="36" y="496"/>
                    </a:lnTo>
                    <a:lnTo>
                      <a:pt x="44" y="503"/>
                    </a:lnTo>
                    <a:lnTo>
                      <a:pt x="52" y="508"/>
                    </a:lnTo>
                    <a:lnTo>
                      <a:pt x="60" y="512"/>
                    </a:lnTo>
                    <a:lnTo>
                      <a:pt x="70" y="515"/>
                    </a:lnTo>
                    <a:lnTo>
                      <a:pt x="79" y="517"/>
                    </a:lnTo>
                    <a:lnTo>
                      <a:pt x="89" y="519"/>
                    </a:lnTo>
                    <a:lnTo>
                      <a:pt x="99" y="519"/>
                    </a:lnTo>
                    <a:lnTo>
                      <a:pt x="350" y="519"/>
                    </a:lnTo>
                    <a:lnTo>
                      <a:pt x="361" y="519"/>
                    </a:lnTo>
                    <a:lnTo>
                      <a:pt x="370" y="517"/>
                    </a:lnTo>
                    <a:lnTo>
                      <a:pt x="379" y="515"/>
                    </a:lnTo>
                    <a:lnTo>
                      <a:pt x="389" y="512"/>
                    </a:lnTo>
                    <a:lnTo>
                      <a:pt x="397" y="508"/>
                    </a:lnTo>
                    <a:lnTo>
                      <a:pt x="405" y="503"/>
                    </a:lnTo>
                    <a:lnTo>
                      <a:pt x="413" y="496"/>
                    </a:lnTo>
                    <a:lnTo>
                      <a:pt x="420" y="490"/>
                    </a:lnTo>
                    <a:lnTo>
                      <a:pt x="426" y="484"/>
                    </a:lnTo>
                    <a:lnTo>
                      <a:pt x="433" y="476"/>
                    </a:lnTo>
                    <a:lnTo>
                      <a:pt x="438" y="467"/>
                    </a:lnTo>
                    <a:lnTo>
                      <a:pt x="442" y="459"/>
                    </a:lnTo>
                    <a:lnTo>
                      <a:pt x="445" y="450"/>
                    </a:lnTo>
                    <a:lnTo>
                      <a:pt x="447" y="440"/>
                    </a:lnTo>
                    <a:lnTo>
                      <a:pt x="449" y="431"/>
                    </a:lnTo>
                    <a:lnTo>
                      <a:pt x="449" y="420"/>
                    </a:lnTo>
                    <a:lnTo>
                      <a:pt x="449" y="248"/>
                    </a:lnTo>
                    <a:lnTo>
                      <a:pt x="0" y="248"/>
                    </a:lnTo>
                    <a:close/>
                    <a:moveTo>
                      <a:pt x="257" y="425"/>
                    </a:moveTo>
                    <a:lnTo>
                      <a:pt x="256" y="431"/>
                    </a:lnTo>
                    <a:lnTo>
                      <a:pt x="254" y="437"/>
                    </a:lnTo>
                    <a:lnTo>
                      <a:pt x="251" y="443"/>
                    </a:lnTo>
                    <a:lnTo>
                      <a:pt x="248" y="447"/>
                    </a:lnTo>
                    <a:lnTo>
                      <a:pt x="243" y="452"/>
                    </a:lnTo>
                    <a:lnTo>
                      <a:pt x="238" y="455"/>
                    </a:lnTo>
                    <a:lnTo>
                      <a:pt x="231" y="457"/>
                    </a:lnTo>
                    <a:lnTo>
                      <a:pt x="225" y="457"/>
                    </a:lnTo>
                    <a:lnTo>
                      <a:pt x="218" y="457"/>
                    </a:lnTo>
                    <a:lnTo>
                      <a:pt x="212" y="455"/>
                    </a:lnTo>
                    <a:lnTo>
                      <a:pt x="206" y="452"/>
                    </a:lnTo>
                    <a:lnTo>
                      <a:pt x="202" y="447"/>
                    </a:lnTo>
                    <a:lnTo>
                      <a:pt x="198" y="443"/>
                    </a:lnTo>
                    <a:lnTo>
                      <a:pt x="195" y="437"/>
                    </a:lnTo>
                    <a:lnTo>
                      <a:pt x="193" y="431"/>
                    </a:lnTo>
                    <a:lnTo>
                      <a:pt x="192" y="425"/>
                    </a:lnTo>
                    <a:lnTo>
                      <a:pt x="192" y="374"/>
                    </a:lnTo>
                    <a:lnTo>
                      <a:pt x="193" y="367"/>
                    </a:lnTo>
                    <a:lnTo>
                      <a:pt x="195" y="361"/>
                    </a:lnTo>
                    <a:lnTo>
                      <a:pt x="198" y="356"/>
                    </a:lnTo>
                    <a:lnTo>
                      <a:pt x="202" y="352"/>
                    </a:lnTo>
                    <a:lnTo>
                      <a:pt x="206" y="347"/>
                    </a:lnTo>
                    <a:lnTo>
                      <a:pt x="212" y="344"/>
                    </a:lnTo>
                    <a:lnTo>
                      <a:pt x="218" y="342"/>
                    </a:lnTo>
                    <a:lnTo>
                      <a:pt x="225" y="341"/>
                    </a:lnTo>
                    <a:lnTo>
                      <a:pt x="231" y="342"/>
                    </a:lnTo>
                    <a:lnTo>
                      <a:pt x="238" y="344"/>
                    </a:lnTo>
                    <a:lnTo>
                      <a:pt x="243" y="347"/>
                    </a:lnTo>
                    <a:lnTo>
                      <a:pt x="248" y="352"/>
                    </a:lnTo>
                    <a:lnTo>
                      <a:pt x="251" y="356"/>
                    </a:lnTo>
                    <a:lnTo>
                      <a:pt x="254" y="361"/>
                    </a:lnTo>
                    <a:lnTo>
                      <a:pt x="256" y="367"/>
                    </a:lnTo>
                    <a:lnTo>
                      <a:pt x="257" y="374"/>
                    </a:lnTo>
                    <a:lnTo>
                      <a:pt x="257" y="425"/>
                    </a:lnTo>
                    <a:close/>
                  </a:path>
                </a:pathLst>
              </a:custGeom>
              <a:solidFill>
                <a:srgbClr val="0C9CD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52" name="Freeform 184"/>
              <p:cNvSpPr>
                <a:spLocks noEditPoints="1"/>
              </p:cNvSpPr>
              <p:nvPr/>
            </p:nvSpPr>
            <p:spPr bwMode="auto">
              <a:xfrm>
                <a:off x="2417" y="1533"/>
                <a:ext cx="73" cy="73"/>
              </a:xfrm>
              <a:custGeom>
                <a:avLst/>
                <a:gdLst/>
                <a:ahLst/>
                <a:cxnLst>
                  <a:cxn ang="0">
                    <a:pos x="146" y="225"/>
                  </a:cxn>
                  <a:cxn ang="0">
                    <a:pos x="208" y="287"/>
                  </a:cxn>
                  <a:cxn ang="0">
                    <a:pos x="223" y="292"/>
                  </a:cxn>
                  <a:cxn ang="0">
                    <a:pos x="237" y="292"/>
                  </a:cxn>
                  <a:cxn ang="0">
                    <a:pos x="252" y="287"/>
                  </a:cxn>
                  <a:cxn ang="0">
                    <a:pos x="262" y="275"/>
                  </a:cxn>
                  <a:cxn ang="0">
                    <a:pos x="269" y="261"/>
                  </a:cxn>
                  <a:cxn ang="0">
                    <a:pos x="269" y="246"/>
                  </a:cxn>
                  <a:cxn ang="0">
                    <a:pos x="262" y="231"/>
                  </a:cxn>
                  <a:cxn ang="0">
                    <a:pos x="202" y="170"/>
                  </a:cxn>
                  <a:cxn ang="0">
                    <a:pos x="32" y="29"/>
                  </a:cxn>
                  <a:cxn ang="0">
                    <a:pos x="26" y="25"/>
                  </a:cxn>
                  <a:cxn ang="0">
                    <a:pos x="18" y="24"/>
                  </a:cxn>
                  <a:cxn ang="0">
                    <a:pos x="12" y="25"/>
                  </a:cxn>
                  <a:cxn ang="0">
                    <a:pos x="6" y="29"/>
                  </a:cxn>
                  <a:cxn ang="0">
                    <a:pos x="2" y="35"/>
                  </a:cxn>
                  <a:cxn ang="0">
                    <a:pos x="0" y="42"/>
                  </a:cxn>
                  <a:cxn ang="0">
                    <a:pos x="2" y="49"/>
                  </a:cxn>
                  <a:cxn ang="0">
                    <a:pos x="6" y="55"/>
                  </a:cxn>
                  <a:cxn ang="0">
                    <a:pos x="107" y="104"/>
                  </a:cxn>
                  <a:cxn ang="0">
                    <a:pos x="281" y="59"/>
                  </a:cxn>
                  <a:cxn ang="0">
                    <a:pos x="245" y="95"/>
                  </a:cxn>
                  <a:cxn ang="0">
                    <a:pos x="232" y="100"/>
                  </a:cxn>
                  <a:cxn ang="0">
                    <a:pos x="220" y="100"/>
                  </a:cxn>
                  <a:cxn ang="0">
                    <a:pos x="206" y="95"/>
                  </a:cxn>
                  <a:cxn ang="0">
                    <a:pos x="197" y="84"/>
                  </a:cxn>
                  <a:cxn ang="0">
                    <a:pos x="192" y="72"/>
                  </a:cxn>
                  <a:cxn ang="0">
                    <a:pos x="192" y="58"/>
                  </a:cxn>
                  <a:cxn ang="0">
                    <a:pos x="197" y="46"/>
                  </a:cxn>
                  <a:cxn ang="0">
                    <a:pos x="231" y="10"/>
                  </a:cxn>
                  <a:cxn ang="0">
                    <a:pos x="213" y="0"/>
                  </a:cxn>
                  <a:cxn ang="0">
                    <a:pos x="199" y="2"/>
                  </a:cxn>
                  <a:cxn ang="0">
                    <a:pos x="185" y="7"/>
                  </a:cxn>
                  <a:cxn ang="0">
                    <a:pos x="173" y="16"/>
                  </a:cxn>
                  <a:cxn ang="0">
                    <a:pos x="160" y="29"/>
                  </a:cxn>
                  <a:cxn ang="0">
                    <a:pos x="151" y="46"/>
                  </a:cxn>
                  <a:cxn ang="0">
                    <a:pos x="146" y="65"/>
                  </a:cxn>
                  <a:cxn ang="0">
                    <a:pos x="147" y="83"/>
                  </a:cxn>
                  <a:cxn ang="0">
                    <a:pos x="21" y="221"/>
                  </a:cxn>
                  <a:cxn ang="0">
                    <a:pos x="13" y="232"/>
                  </a:cxn>
                  <a:cxn ang="0">
                    <a:pos x="10" y="246"/>
                  </a:cxn>
                  <a:cxn ang="0">
                    <a:pos x="13" y="259"/>
                  </a:cxn>
                  <a:cxn ang="0">
                    <a:pos x="21" y="271"/>
                  </a:cxn>
                  <a:cxn ang="0">
                    <a:pos x="32" y="278"/>
                  </a:cxn>
                  <a:cxn ang="0">
                    <a:pos x="46" y="280"/>
                  </a:cxn>
                  <a:cxn ang="0">
                    <a:pos x="59" y="278"/>
                  </a:cxn>
                  <a:cxn ang="0">
                    <a:pos x="71" y="271"/>
                  </a:cxn>
                  <a:cxn ang="0">
                    <a:pos x="207" y="145"/>
                  </a:cxn>
                  <a:cxn ang="0">
                    <a:pos x="227" y="145"/>
                  </a:cxn>
                  <a:cxn ang="0">
                    <a:pos x="246" y="141"/>
                  </a:cxn>
                  <a:cxn ang="0">
                    <a:pos x="262" y="131"/>
                  </a:cxn>
                  <a:cxn ang="0">
                    <a:pos x="276" y="119"/>
                  </a:cxn>
                  <a:cxn ang="0">
                    <a:pos x="283" y="106"/>
                  </a:cxn>
                  <a:cxn ang="0">
                    <a:pos x="290" y="92"/>
                  </a:cxn>
                  <a:cxn ang="0">
                    <a:pos x="292" y="77"/>
                  </a:cxn>
                </a:cxnLst>
                <a:rect l="0" t="0" r="r" b="b"/>
                <a:pathLst>
                  <a:path w="292" h="293">
                    <a:moveTo>
                      <a:pt x="202" y="170"/>
                    </a:moveTo>
                    <a:lnTo>
                      <a:pt x="146" y="225"/>
                    </a:lnTo>
                    <a:lnTo>
                      <a:pt x="202" y="281"/>
                    </a:lnTo>
                    <a:lnTo>
                      <a:pt x="208" y="287"/>
                    </a:lnTo>
                    <a:lnTo>
                      <a:pt x="216" y="290"/>
                    </a:lnTo>
                    <a:lnTo>
                      <a:pt x="223" y="292"/>
                    </a:lnTo>
                    <a:lnTo>
                      <a:pt x="230" y="293"/>
                    </a:lnTo>
                    <a:lnTo>
                      <a:pt x="237" y="292"/>
                    </a:lnTo>
                    <a:lnTo>
                      <a:pt x="245" y="290"/>
                    </a:lnTo>
                    <a:lnTo>
                      <a:pt x="252" y="287"/>
                    </a:lnTo>
                    <a:lnTo>
                      <a:pt x="258" y="281"/>
                    </a:lnTo>
                    <a:lnTo>
                      <a:pt x="262" y="275"/>
                    </a:lnTo>
                    <a:lnTo>
                      <a:pt x="267" y="268"/>
                    </a:lnTo>
                    <a:lnTo>
                      <a:pt x="269" y="261"/>
                    </a:lnTo>
                    <a:lnTo>
                      <a:pt x="270" y="253"/>
                    </a:lnTo>
                    <a:lnTo>
                      <a:pt x="269" y="246"/>
                    </a:lnTo>
                    <a:lnTo>
                      <a:pt x="267" y="239"/>
                    </a:lnTo>
                    <a:lnTo>
                      <a:pt x="262" y="231"/>
                    </a:lnTo>
                    <a:lnTo>
                      <a:pt x="258" y="225"/>
                    </a:lnTo>
                    <a:lnTo>
                      <a:pt x="202" y="170"/>
                    </a:lnTo>
                    <a:close/>
                    <a:moveTo>
                      <a:pt x="107" y="104"/>
                    </a:moveTo>
                    <a:lnTo>
                      <a:pt x="32" y="29"/>
                    </a:lnTo>
                    <a:lnTo>
                      <a:pt x="29" y="27"/>
                    </a:lnTo>
                    <a:lnTo>
                      <a:pt x="26" y="25"/>
                    </a:lnTo>
                    <a:lnTo>
                      <a:pt x="23" y="24"/>
                    </a:lnTo>
                    <a:lnTo>
                      <a:pt x="18" y="24"/>
                    </a:lnTo>
                    <a:lnTo>
                      <a:pt x="15" y="24"/>
                    </a:lnTo>
                    <a:lnTo>
                      <a:pt x="12" y="25"/>
                    </a:lnTo>
                    <a:lnTo>
                      <a:pt x="8" y="27"/>
                    </a:lnTo>
                    <a:lnTo>
                      <a:pt x="6" y="29"/>
                    </a:lnTo>
                    <a:lnTo>
                      <a:pt x="3" y="32"/>
                    </a:lnTo>
                    <a:lnTo>
                      <a:pt x="2" y="35"/>
                    </a:lnTo>
                    <a:lnTo>
                      <a:pt x="1" y="39"/>
                    </a:lnTo>
                    <a:lnTo>
                      <a:pt x="0" y="42"/>
                    </a:lnTo>
                    <a:lnTo>
                      <a:pt x="1" y="46"/>
                    </a:lnTo>
                    <a:lnTo>
                      <a:pt x="2" y="49"/>
                    </a:lnTo>
                    <a:lnTo>
                      <a:pt x="3" y="52"/>
                    </a:lnTo>
                    <a:lnTo>
                      <a:pt x="6" y="55"/>
                    </a:lnTo>
                    <a:lnTo>
                      <a:pt x="81" y="130"/>
                    </a:lnTo>
                    <a:lnTo>
                      <a:pt x="107" y="104"/>
                    </a:lnTo>
                    <a:close/>
                    <a:moveTo>
                      <a:pt x="292" y="70"/>
                    </a:moveTo>
                    <a:lnTo>
                      <a:pt x="281" y="59"/>
                    </a:lnTo>
                    <a:lnTo>
                      <a:pt x="251" y="90"/>
                    </a:lnTo>
                    <a:lnTo>
                      <a:pt x="245" y="95"/>
                    </a:lnTo>
                    <a:lnTo>
                      <a:pt x="239" y="98"/>
                    </a:lnTo>
                    <a:lnTo>
                      <a:pt x="232" y="100"/>
                    </a:lnTo>
                    <a:lnTo>
                      <a:pt x="226" y="100"/>
                    </a:lnTo>
                    <a:lnTo>
                      <a:pt x="220" y="100"/>
                    </a:lnTo>
                    <a:lnTo>
                      <a:pt x="212" y="98"/>
                    </a:lnTo>
                    <a:lnTo>
                      <a:pt x="206" y="95"/>
                    </a:lnTo>
                    <a:lnTo>
                      <a:pt x="201" y="90"/>
                    </a:lnTo>
                    <a:lnTo>
                      <a:pt x="197" y="84"/>
                    </a:lnTo>
                    <a:lnTo>
                      <a:pt x="194" y="78"/>
                    </a:lnTo>
                    <a:lnTo>
                      <a:pt x="192" y="72"/>
                    </a:lnTo>
                    <a:lnTo>
                      <a:pt x="190" y="66"/>
                    </a:lnTo>
                    <a:lnTo>
                      <a:pt x="192" y="58"/>
                    </a:lnTo>
                    <a:lnTo>
                      <a:pt x="194" y="52"/>
                    </a:lnTo>
                    <a:lnTo>
                      <a:pt x="197" y="46"/>
                    </a:lnTo>
                    <a:lnTo>
                      <a:pt x="201" y="41"/>
                    </a:lnTo>
                    <a:lnTo>
                      <a:pt x="231" y="10"/>
                    </a:lnTo>
                    <a:lnTo>
                      <a:pt x="221" y="0"/>
                    </a:lnTo>
                    <a:lnTo>
                      <a:pt x="213" y="0"/>
                    </a:lnTo>
                    <a:lnTo>
                      <a:pt x="206" y="1"/>
                    </a:lnTo>
                    <a:lnTo>
                      <a:pt x="199" y="2"/>
                    </a:lnTo>
                    <a:lnTo>
                      <a:pt x="193" y="4"/>
                    </a:lnTo>
                    <a:lnTo>
                      <a:pt x="185" y="7"/>
                    </a:lnTo>
                    <a:lnTo>
                      <a:pt x="179" y="11"/>
                    </a:lnTo>
                    <a:lnTo>
                      <a:pt x="173" y="16"/>
                    </a:lnTo>
                    <a:lnTo>
                      <a:pt x="167" y="21"/>
                    </a:lnTo>
                    <a:lnTo>
                      <a:pt x="160" y="29"/>
                    </a:lnTo>
                    <a:lnTo>
                      <a:pt x="155" y="38"/>
                    </a:lnTo>
                    <a:lnTo>
                      <a:pt x="151" y="46"/>
                    </a:lnTo>
                    <a:lnTo>
                      <a:pt x="148" y="55"/>
                    </a:lnTo>
                    <a:lnTo>
                      <a:pt x="146" y="65"/>
                    </a:lnTo>
                    <a:lnTo>
                      <a:pt x="146" y="74"/>
                    </a:lnTo>
                    <a:lnTo>
                      <a:pt x="147" y="83"/>
                    </a:lnTo>
                    <a:lnTo>
                      <a:pt x="149" y="94"/>
                    </a:lnTo>
                    <a:lnTo>
                      <a:pt x="21" y="221"/>
                    </a:lnTo>
                    <a:lnTo>
                      <a:pt x="16" y="226"/>
                    </a:lnTo>
                    <a:lnTo>
                      <a:pt x="13" y="232"/>
                    </a:lnTo>
                    <a:lnTo>
                      <a:pt x="11" y="239"/>
                    </a:lnTo>
                    <a:lnTo>
                      <a:pt x="10" y="246"/>
                    </a:lnTo>
                    <a:lnTo>
                      <a:pt x="11" y="252"/>
                    </a:lnTo>
                    <a:lnTo>
                      <a:pt x="13" y="259"/>
                    </a:lnTo>
                    <a:lnTo>
                      <a:pt x="16" y="265"/>
                    </a:lnTo>
                    <a:lnTo>
                      <a:pt x="21" y="271"/>
                    </a:lnTo>
                    <a:lnTo>
                      <a:pt x="26" y="275"/>
                    </a:lnTo>
                    <a:lnTo>
                      <a:pt x="32" y="278"/>
                    </a:lnTo>
                    <a:lnTo>
                      <a:pt x="38" y="280"/>
                    </a:lnTo>
                    <a:lnTo>
                      <a:pt x="46" y="280"/>
                    </a:lnTo>
                    <a:lnTo>
                      <a:pt x="52" y="280"/>
                    </a:lnTo>
                    <a:lnTo>
                      <a:pt x="59" y="278"/>
                    </a:lnTo>
                    <a:lnTo>
                      <a:pt x="64" y="275"/>
                    </a:lnTo>
                    <a:lnTo>
                      <a:pt x="71" y="271"/>
                    </a:lnTo>
                    <a:lnTo>
                      <a:pt x="198" y="143"/>
                    </a:lnTo>
                    <a:lnTo>
                      <a:pt x="207" y="145"/>
                    </a:lnTo>
                    <a:lnTo>
                      <a:pt x="217" y="146"/>
                    </a:lnTo>
                    <a:lnTo>
                      <a:pt x="227" y="145"/>
                    </a:lnTo>
                    <a:lnTo>
                      <a:pt x="236" y="144"/>
                    </a:lnTo>
                    <a:lnTo>
                      <a:pt x="246" y="141"/>
                    </a:lnTo>
                    <a:lnTo>
                      <a:pt x="254" y="137"/>
                    </a:lnTo>
                    <a:lnTo>
                      <a:pt x="262" y="131"/>
                    </a:lnTo>
                    <a:lnTo>
                      <a:pt x="271" y="124"/>
                    </a:lnTo>
                    <a:lnTo>
                      <a:pt x="276" y="119"/>
                    </a:lnTo>
                    <a:lnTo>
                      <a:pt x="280" y="113"/>
                    </a:lnTo>
                    <a:lnTo>
                      <a:pt x="283" y="106"/>
                    </a:lnTo>
                    <a:lnTo>
                      <a:pt x="286" y="99"/>
                    </a:lnTo>
                    <a:lnTo>
                      <a:pt x="290" y="92"/>
                    </a:lnTo>
                    <a:lnTo>
                      <a:pt x="291" y="84"/>
                    </a:lnTo>
                    <a:lnTo>
                      <a:pt x="292" y="77"/>
                    </a:lnTo>
                    <a:lnTo>
                      <a:pt x="292" y="70"/>
                    </a:lnTo>
                    <a:close/>
                  </a:path>
                </a:pathLst>
              </a:custGeom>
              <a:solidFill>
                <a:srgbClr val="F3C4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53" name="Freeform 185"/>
              <p:cNvSpPr>
                <a:spLocks noEditPoints="1"/>
              </p:cNvSpPr>
              <p:nvPr/>
            </p:nvSpPr>
            <p:spPr bwMode="auto">
              <a:xfrm>
                <a:off x="3041" y="2662"/>
                <a:ext cx="133" cy="154"/>
              </a:xfrm>
              <a:custGeom>
                <a:avLst/>
                <a:gdLst/>
                <a:ahLst/>
                <a:cxnLst>
                  <a:cxn ang="0">
                    <a:pos x="0" y="505"/>
                  </a:cxn>
                  <a:cxn ang="0">
                    <a:pos x="2" y="527"/>
                  </a:cxn>
                  <a:cxn ang="0">
                    <a:pos x="8" y="547"/>
                  </a:cxn>
                  <a:cxn ang="0">
                    <a:pos x="18" y="565"/>
                  </a:cxn>
                  <a:cxn ang="0">
                    <a:pos x="31" y="582"/>
                  </a:cxn>
                  <a:cxn ang="0">
                    <a:pos x="47" y="594"/>
                  </a:cxn>
                  <a:cxn ang="0">
                    <a:pos x="65" y="605"/>
                  </a:cxn>
                  <a:cxn ang="0">
                    <a:pos x="85" y="611"/>
                  </a:cxn>
                  <a:cxn ang="0">
                    <a:pos x="107" y="613"/>
                  </a:cxn>
                  <a:cxn ang="0">
                    <a:pos x="433" y="612"/>
                  </a:cxn>
                  <a:cxn ang="0">
                    <a:pos x="454" y="608"/>
                  </a:cxn>
                  <a:cxn ang="0">
                    <a:pos x="474" y="599"/>
                  </a:cxn>
                  <a:cxn ang="0">
                    <a:pos x="491" y="588"/>
                  </a:cxn>
                  <a:cxn ang="0">
                    <a:pos x="505" y="573"/>
                  </a:cxn>
                  <a:cxn ang="0">
                    <a:pos x="517" y="557"/>
                  </a:cxn>
                  <a:cxn ang="0">
                    <a:pos x="525" y="537"/>
                  </a:cxn>
                  <a:cxn ang="0">
                    <a:pos x="529" y="516"/>
                  </a:cxn>
                  <a:cxn ang="0">
                    <a:pos x="530" y="499"/>
                  </a:cxn>
                  <a:cxn ang="0">
                    <a:pos x="469" y="254"/>
                  </a:cxn>
                  <a:cxn ang="0">
                    <a:pos x="368" y="102"/>
                  </a:cxn>
                  <a:cxn ang="0">
                    <a:pos x="365" y="81"/>
                  </a:cxn>
                  <a:cxn ang="0">
                    <a:pos x="359" y="62"/>
                  </a:cxn>
                  <a:cxn ang="0">
                    <a:pos x="350" y="45"/>
                  </a:cxn>
                  <a:cxn ang="0">
                    <a:pos x="337" y="29"/>
                  </a:cxn>
                  <a:cxn ang="0">
                    <a:pos x="322" y="17"/>
                  </a:cxn>
                  <a:cxn ang="0">
                    <a:pos x="305" y="7"/>
                  </a:cxn>
                  <a:cxn ang="0">
                    <a:pos x="285" y="2"/>
                  </a:cxn>
                  <a:cxn ang="0">
                    <a:pos x="264" y="0"/>
                  </a:cxn>
                  <a:cxn ang="0">
                    <a:pos x="244" y="2"/>
                  </a:cxn>
                  <a:cxn ang="0">
                    <a:pos x="225" y="7"/>
                  </a:cxn>
                  <a:cxn ang="0">
                    <a:pos x="207" y="17"/>
                  </a:cxn>
                  <a:cxn ang="0">
                    <a:pos x="192" y="29"/>
                  </a:cxn>
                  <a:cxn ang="0">
                    <a:pos x="180" y="45"/>
                  </a:cxn>
                  <a:cxn ang="0">
                    <a:pos x="170" y="62"/>
                  </a:cxn>
                  <a:cxn ang="0">
                    <a:pos x="164" y="81"/>
                  </a:cxn>
                  <a:cxn ang="0">
                    <a:pos x="162" y="102"/>
                  </a:cxn>
                  <a:cxn ang="0">
                    <a:pos x="61" y="254"/>
                  </a:cxn>
                  <a:cxn ang="0">
                    <a:pos x="469" y="254"/>
                  </a:cxn>
                </a:cxnLst>
                <a:rect l="0" t="0" r="r" b="b"/>
                <a:pathLst>
                  <a:path w="530" h="613">
                    <a:moveTo>
                      <a:pt x="0" y="499"/>
                    </a:moveTo>
                    <a:lnTo>
                      <a:pt x="0" y="505"/>
                    </a:lnTo>
                    <a:lnTo>
                      <a:pt x="1" y="516"/>
                    </a:lnTo>
                    <a:lnTo>
                      <a:pt x="2" y="527"/>
                    </a:lnTo>
                    <a:lnTo>
                      <a:pt x="5" y="537"/>
                    </a:lnTo>
                    <a:lnTo>
                      <a:pt x="8" y="547"/>
                    </a:lnTo>
                    <a:lnTo>
                      <a:pt x="13" y="557"/>
                    </a:lnTo>
                    <a:lnTo>
                      <a:pt x="18" y="565"/>
                    </a:lnTo>
                    <a:lnTo>
                      <a:pt x="25" y="573"/>
                    </a:lnTo>
                    <a:lnTo>
                      <a:pt x="31" y="582"/>
                    </a:lnTo>
                    <a:lnTo>
                      <a:pt x="39" y="588"/>
                    </a:lnTo>
                    <a:lnTo>
                      <a:pt x="47" y="594"/>
                    </a:lnTo>
                    <a:lnTo>
                      <a:pt x="56" y="599"/>
                    </a:lnTo>
                    <a:lnTo>
                      <a:pt x="65" y="605"/>
                    </a:lnTo>
                    <a:lnTo>
                      <a:pt x="75" y="608"/>
                    </a:lnTo>
                    <a:lnTo>
                      <a:pt x="85" y="611"/>
                    </a:lnTo>
                    <a:lnTo>
                      <a:pt x="96" y="612"/>
                    </a:lnTo>
                    <a:lnTo>
                      <a:pt x="107" y="613"/>
                    </a:lnTo>
                    <a:lnTo>
                      <a:pt x="423" y="613"/>
                    </a:lnTo>
                    <a:lnTo>
                      <a:pt x="433" y="612"/>
                    </a:lnTo>
                    <a:lnTo>
                      <a:pt x="445" y="611"/>
                    </a:lnTo>
                    <a:lnTo>
                      <a:pt x="454" y="608"/>
                    </a:lnTo>
                    <a:lnTo>
                      <a:pt x="464" y="605"/>
                    </a:lnTo>
                    <a:lnTo>
                      <a:pt x="474" y="599"/>
                    </a:lnTo>
                    <a:lnTo>
                      <a:pt x="482" y="594"/>
                    </a:lnTo>
                    <a:lnTo>
                      <a:pt x="491" y="588"/>
                    </a:lnTo>
                    <a:lnTo>
                      <a:pt x="499" y="582"/>
                    </a:lnTo>
                    <a:lnTo>
                      <a:pt x="505" y="573"/>
                    </a:lnTo>
                    <a:lnTo>
                      <a:pt x="511" y="565"/>
                    </a:lnTo>
                    <a:lnTo>
                      <a:pt x="517" y="557"/>
                    </a:lnTo>
                    <a:lnTo>
                      <a:pt x="522" y="547"/>
                    </a:lnTo>
                    <a:lnTo>
                      <a:pt x="525" y="537"/>
                    </a:lnTo>
                    <a:lnTo>
                      <a:pt x="528" y="527"/>
                    </a:lnTo>
                    <a:lnTo>
                      <a:pt x="529" y="516"/>
                    </a:lnTo>
                    <a:lnTo>
                      <a:pt x="530" y="505"/>
                    </a:lnTo>
                    <a:lnTo>
                      <a:pt x="530" y="499"/>
                    </a:lnTo>
                    <a:lnTo>
                      <a:pt x="0" y="499"/>
                    </a:lnTo>
                    <a:close/>
                    <a:moveTo>
                      <a:pt x="469" y="254"/>
                    </a:moveTo>
                    <a:lnTo>
                      <a:pt x="368" y="254"/>
                    </a:lnTo>
                    <a:lnTo>
                      <a:pt x="368" y="102"/>
                    </a:lnTo>
                    <a:lnTo>
                      <a:pt x="366" y="92"/>
                    </a:lnTo>
                    <a:lnTo>
                      <a:pt x="365" y="81"/>
                    </a:lnTo>
                    <a:lnTo>
                      <a:pt x="362" y="72"/>
                    </a:lnTo>
                    <a:lnTo>
                      <a:pt x="359" y="62"/>
                    </a:lnTo>
                    <a:lnTo>
                      <a:pt x="355" y="53"/>
                    </a:lnTo>
                    <a:lnTo>
                      <a:pt x="350" y="45"/>
                    </a:lnTo>
                    <a:lnTo>
                      <a:pt x="344" y="36"/>
                    </a:lnTo>
                    <a:lnTo>
                      <a:pt x="337" y="29"/>
                    </a:lnTo>
                    <a:lnTo>
                      <a:pt x="330" y="23"/>
                    </a:lnTo>
                    <a:lnTo>
                      <a:pt x="322" y="17"/>
                    </a:lnTo>
                    <a:lnTo>
                      <a:pt x="313" y="11"/>
                    </a:lnTo>
                    <a:lnTo>
                      <a:pt x="305" y="7"/>
                    </a:lnTo>
                    <a:lnTo>
                      <a:pt x="296" y="4"/>
                    </a:lnTo>
                    <a:lnTo>
                      <a:pt x="285" y="2"/>
                    </a:lnTo>
                    <a:lnTo>
                      <a:pt x="276" y="0"/>
                    </a:lnTo>
                    <a:lnTo>
                      <a:pt x="264" y="0"/>
                    </a:lnTo>
                    <a:lnTo>
                      <a:pt x="254" y="0"/>
                    </a:lnTo>
                    <a:lnTo>
                      <a:pt x="244" y="2"/>
                    </a:lnTo>
                    <a:lnTo>
                      <a:pt x="234" y="4"/>
                    </a:lnTo>
                    <a:lnTo>
                      <a:pt x="225" y="7"/>
                    </a:lnTo>
                    <a:lnTo>
                      <a:pt x="216" y="11"/>
                    </a:lnTo>
                    <a:lnTo>
                      <a:pt x="207" y="17"/>
                    </a:lnTo>
                    <a:lnTo>
                      <a:pt x="200" y="23"/>
                    </a:lnTo>
                    <a:lnTo>
                      <a:pt x="192" y="29"/>
                    </a:lnTo>
                    <a:lnTo>
                      <a:pt x="186" y="36"/>
                    </a:lnTo>
                    <a:lnTo>
                      <a:pt x="180" y="45"/>
                    </a:lnTo>
                    <a:lnTo>
                      <a:pt x="175" y="53"/>
                    </a:lnTo>
                    <a:lnTo>
                      <a:pt x="170" y="62"/>
                    </a:lnTo>
                    <a:lnTo>
                      <a:pt x="167" y="72"/>
                    </a:lnTo>
                    <a:lnTo>
                      <a:pt x="164" y="81"/>
                    </a:lnTo>
                    <a:lnTo>
                      <a:pt x="163" y="92"/>
                    </a:lnTo>
                    <a:lnTo>
                      <a:pt x="162" y="102"/>
                    </a:lnTo>
                    <a:lnTo>
                      <a:pt x="162" y="254"/>
                    </a:lnTo>
                    <a:lnTo>
                      <a:pt x="61" y="254"/>
                    </a:lnTo>
                    <a:lnTo>
                      <a:pt x="264" y="489"/>
                    </a:lnTo>
                    <a:lnTo>
                      <a:pt x="469" y="254"/>
                    </a:lnTo>
                    <a:close/>
                  </a:path>
                </a:pathLst>
              </a:custGeom>
              <a:solidFill>
                <a:srgbClr val="DB671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54" name="Freeform 186"/>
              <p:cNvSpPr>
                <a:spLocks noEditPoints="1"/>
              </p:cNvSpPr>
              <p:nvPr/>
            </p:nvSpPr>
            <p:spPr bwMode="auto">
              <a:xfrm>
                <a:off x="967" y="2045"/>
                <a:ext cx="119" cy="101"/>
              </a:xfrm>
              <a:custGeom>
                <a:avLst/>
                <a:gdLst/>
                <a:ahLst/>
                <a:cxnLst>
                  <a:cxn ang="0">
                    <a:pos x="25" y="155"/>
                  </a:cxn>
                  <a:cxn ang="0">
                    <a:pos x="8" y="160"/>
                  </a:cxn>
                  <a:cxn ang="0">
                    <a:pos x="0" y="175"/>
                  </a:cxn>
                  <a:cxn ang="0">
                    <a:pos x="53" y="341"/>
                  </a:cxn>
                  <a:cxn ang="0">
                    <a:pos x="68" y="366"/>
                  </a:cxn>
                  <a:cxn ang="0">
                    <a:pos x="85" y="376"/>
                  </a:cxn>
                  <a:cxn ang="0">
                    <a:pos x="99" y="375"/>
                  </a:cxn>
                  <a:cxn ang="0">
                    <a:pos x="89" y="360"/>
                  </a:cxn>
                  <a:cxn ang="0">
                    <a:pos x="74" y="335"/>
                  </a:cxn>
                  <a:cxn ang="0">
                    <a:pos x="70" y="305"/>
                  </a:cxn>
                  <a:cxn ang="0">
                    <a:pos x="383" y="140"/>
                  </a:cxn>
                  <a:cxn ang="0">
                    <a:pos x="369" y="145"/>
                  </a:cxn>
                  <a:cxn ang="0">
                    <a:pos x="351" y="164"/>
                  </a:cxn>
                  <a:cxn ang="0">
                    <a:pos x="334" y="175"/>
                  </a:cxn>
                  <a:cxn ang="0">
                    <a:pos x="245" y="177"/>
                  </a:cxn>
                  <a:cxn ang="0">
                    <a:pos x="223" y="183"/>
                  </a:cxn>
                  <a:cxn ang="0">
                    <a:pos x="205" y="198"/>
                  </a:cxn>
                  <a:cxn ang="0">
                    <a:pos x="145" y="368"/>
                  </a:cxn>
                  <a:cxn ang="0">
                    <a:pos x="135" y="387"/>
                  </a:cxn>
                  <a:cxn ang="0">
                    <a:pos x="116" y="400"/>
                  </a:cxn>
                  <a:cxn ang="0">
                    <a:pos x="284" y="404"/>
                  </a:cxn>
                  <a:cxn ang="0">
                    <a:pos x="371" y="404"/>
                  </a:cxn>
                  <a:cxn ang="0">
                    <a:pos x="392" y="393"/>
                  </a:cxn>
                  <a:cxn ang="0">
                    <a:pos x="408" y="376"/>
                  </a:cxn>
                  <a:cxn ang="0">
                    <a:pos x="478" y="168"/>
                  </a:cxn>
                  <a:cxn ang="0">
                    <a:pos x="474" y="151"/>
                  </a:cxn>
                  <a:cxn ang="0">
                    <a:pos x="459" y="140"/>
                  </a:cxn>
                  <a:cxn ang="0">
                    <a:pos x="170" y="204"/>
                  </a:cxn>
                  <a:cxn ang="0">
                    <a:pos x="190" y="172"/>
                  </a:cxn>
                  <a:cxn ang="0">
                    <a:pos x="221" y="153"/>
                  </a:cxn>
                  <a:cxn ang="0">
                    <a:pos x="324" y="148"/>
                  </a:cxn>
                  <a:cxn ang="0">
                    <a:pos x="337" y="136"/>
                  </a:cxn>
                  <a:cxn ang="0">
                    <a:pos x="352" y="122"/>
                  </a:cxn>
                  <a:cxn ang="0">
                    <a:pos x="368" y="114"/>
                  </a:cxn>
                  <a:cxn ang="0">
                    <a:pos x="375" y="55"/>
                  </a:cxn>
                  <a:cxn ang="0">
                    <a:pos x="370" y="38"/>
                  </a:cxn>
                  <a:cxn ang="0">
                    <a:pos x="361" y="22"/>
                  </a:cxn>
                  <a:cxn ang="0">
                    <a:pos x="347" y="11"/>
                  </a:cxn>
                  <a:cxn ang="0">
                    <a:pos x="332" y="4"/>
                  </a:cxn>
                  <a:cxn ang="0">
                    <a:pos x="314" y="0"/>
                  </a:cxn>
                  <a:cxn ang="0">
                    <a:pos x="147" y="1"/>
                  </a:cxn>
                  <a:cxn ang="0">
                    <a:pos x="131" y="8"/>
                  </a:cxn>
                  <a:cxn ang="0">
                    <a:pos x="116" y="18"/>
                  </a:cxn>
                  <a:cxn ang="0">
                    <a:pos x="106" y="32"/>
                  </a:cxn>
                  <a:cxn ang="0">
                    <a:pos x="99" y="49"/>
                  </a:cxn>
                  <a:cxn ang="0">
                    <a:pos x="98" y="305"/>
                  </a:cxn>
                  <a:cxn ang="0">
                    <a:pos x="101" y="326"/>
                  </a:cxn>
                  <a:cxn ang="0">
                    <a:pos x="112" y="343"/>
                  </a:cxn>
                </a:cxnLst>
                <a:rect l="0" t="0" r="r" b="b"/>
                <a:pathLst>
                  <a:path w="478" h="404">
                    <a:moveTo>
                      <a:pt x="70" y="305"/>
                    </a:moveTo>
                    <a:lnTo>
                      <a:pt x="70" y="155"/>
                    </a:lnTo>
                    <a:lnTo>
                      <a:pt x="25" y="155"/>
                    </a:lnTo>
                    <a:lnTo>
                      <a:pt x="18" y="155"/>
                    </a:lnTo>
                    <a:lnTo>
                      <a:pt x="13" y="157"/>
                    </a:lnTo>
                    <a:lnTo>
                      <a:pt x="8" y="160"/>
                    </a:lnTo>
                    <a:lnTo>
                      <a:pt x="4" y="164"/>
                    </a:lnTo>
                    <a:lnTo>
                      <a:pt x="1" y="169"/>
                    </a:lnTo>
                    <a:lnTo>
                      <a:pt x="0" y="175"/>
                    </a:lnTo>
                    <a:lnTo>
                      <a:pt x="0" y="182"/>
                    </a:lnTo>
                    <a:lnTo>
                      <a:pt x="2" y="188"/>
                    </a:lnTo>
                    <a:lnTo>
                      <a:pt x="53" y="341"/>
                    </a:lnTo>
                    <a:lnTo>
                      <a:pt x="59" y="352"/>
                    </a:lnTo>
                    <a:lnTo>
                      <a:pt x="63" y="360"/>
                    </a:lnTo>
                    <a:lnTo>
                      <a:pt x="68" y="366"/>
                    </a:lnTo>
                    <a:lnTo>
                      <a:pt x="73" y="370"/>
                    </a:lnTo>
                    <a:lnTo>
                      <a:pt x="78" y="374"/>
                    </a:lnTo>
                    <a:lnTo>
                      <a:pt x="85" y="376"/>
                    </a:lnTo>
                    <a:lnTo>
                      <a:pt x="90" y="376"/>
                    </a:lnTo>
                    <a:lnTo>
                      <a:pt x="97" y="376"/>
                    </a:lnTo>
                    <a:lnTo>
                      <a:pt x="99" y="375"/>
                    </a:lnTo>
                    <a:lnTo>
                      <a:pt x="102" y="375"/>
                    </a:lnTo>
                    <a:lnTo>
                      <a:pt x="95" y="367"/>
                    </a:lnTo>
                    <a:lnTo>
                      <a:pt x="89" y="360"/>
                    </a:lnTo>
                    <a:lnTo>
                      <a:pt x="84" y="353"/>
                    </a:lnTo>
                    <a:lnTo>
                      <a:pt x="78" y="344"/>
                    </a:lnTo>
                    <a:lnTo>
                      <a:pt x="74" y="335"/>
                    </a:lnTo>
                    <a:lnTo>
                      <a:pt x="72" y="326"/>
                    </a:lnTo>
                    <a:lnTo>
                      <a:pt x="70" y="315"/>
                    </a:lnTo>
                    <a:lnTo>
                      <a:pt x="70" y="305"/>
                    </a:lnTo>
                    <a:close/>
                    <a:moveTo>
                      <a:pt x="452" y="140"/>
                    </a:moveTo>
                    <a:lnTo>
                      <a:pt x="387" y="140"/>
                    </a:lnTo>
                    <a:lnTo>
                      <a:pt x="383" y="140"/>
                    </a:lnTo>
                    <a:lnTo>
                      <a:pt x="379" y="141"/>
                    </a:lnTo>
                    <a:lnTo>
                      <a:pt x="373" y="143"/>
                    </a:lnTo>
                    <a:lnTo>
                      <a:pt x="369" y="145"/>
                    </a:lnTo>
                    <a:lnTo>
                      <a:pt x="362" y="151"/>
                    </a:lnTo>
                    <a:lnTo>
                      <a:pt x="357" y="157"/>
                    </a:lnTo>
                    <a:lnTo>
                      <a:pt x="351" y="164"/>
                    </a:lnTo>
                    <a:lnTo>
                      <a:pt x="343" y="170"/>
                    </a:lnTo>
                    <a:lnTo>
                      <a:pt x="339" y="173"/>
                    </a:lnTo>
                    <a:lnTo>
                      <a:pt x="334" y="175"/>
                    </a:lnTo>
                    <a:lnTo>
                      <a:pt x="330" y="177"/>
                    </a:lnTo>
                    <a:lnTo>
                      <a:pt x="324" y="177"/>
                    </a:lnTo>
                    <a:lnTo>
                      <a:pt x="245" y="177"/>
                    </a:lnTo>
                    <a:lnTo>
                      <a:pt x="238" y="178"/>
                    </a:lnTo>
                    <a:lnTo>
                      <a:pt x="231" y="180"/>
                    </a:lnTo>
                    <a:lnTo>
                      <a:pt x="223" y="183"/>
                    </a:lnTo>
                    <a:lnTo>
                      <a:pt x="216" y="187"/>
                    </a:lnTo>
                    <a:lnTo>
                      <a:pt x="211" y="192"/>
                    </a:lnTo>
                    <a:lnTo>
                      <a:pt x="205" y="198"/>
                    </a:lnTo>
                    <a:lnTo>
                      <a:pt x="200" y="205"/>
                    </a:lnTo>
                    <a:lnTo>
                      <a:pt x="197" y="212"/>
                    </a:lnTo>
                    <a:lnTo>
                      <a:pt x="145" y="368"/>
                    </a:lnTo>
                    <a:lnTo>
                      <a:pt x="143" y="375"/>
                    </a:lnTo>
                    <a:lnTo>
                      <a:pt x="139" y="381"/>
                    </a:lnTo>
                    <a:lnTo>
                      <a:pt x="135" y="387"/>
                    </a:lnTo>
                    <a:lnTo>
                      <a:pt x="130" y="392"/>
                    </a:lnTo>
                    <a:lnTo>
                      <a:pt x="123" y="397"/>
                    </a:lnTo>
                    <a:lnTo>
                      <a:pt x="116" y="400"/>
                    </a:lnTo>
                    <a:lnTo>
                      <a:pt x="108" y="403"/>
                    </a:lnTo>
                    <a:lnTo>
                      <a:pt x="98" y="404"/>
                    </a:lnTo>
                    <a:lnTo>
                      <a:pt x="284" y="404"/>
                    </a:lnTo>
                    <a:lnTo>
                      <a:pt x="323" y="404"/>
                    </a:lnTo>
                    <a:lnTo>
                      <a:pt x="364" y="404"/>
                    </a:lnTo>
                    <a:lnTo>
                      <a:pt x="371" y="404"/>
                    </a:lnTo>
                    <a:lnTo>
                      <a:pt x="379" y="402"/>
                    </a:lnTo>
                    <a:lnTo>
                      <a:pt x="386" y="399"/>
                    </a:lnTo>
                    <a:lnTo>
                      <a:pt x="392" y="393"/>
                    </a:lnTo>
                    <a:lnTo>
                      <a:pt x="398" y="388"/>
                    </a:lnTo>
                    <a:lnTo>
                      <a:pt x="404" y="382"/>
                    </a:lnTo>
                    <a:lnTo>
                      <a:pt x="408" y="376"/>
                    </a:lnTo>
                    <a:lnTo>
                      <a:pt x="411" y="368"/>
                    </a:lnTo>
                    <a:lnTo>
                      <a:pt x="476" y="176"/>
                    </a:lnTo>
                    <a:lnTo>
                      <a:pt x="478" y="168"/>
                    </a:lnTo>
                    <a:lnTo>
                      <a:pt x="478" y="162"/>
                    </a:lnTo>
                    <a:lnTo>
                      <a:pt x="477" y="156"/>
                    </a:lnTo>
                    <a:lnTo>
                      <a:pt x="474" y="151"/>
                    </a:lnTo>
                    <a:lnTo>
                      <a:pt x="470" y="146"/>
                    </a:lnTo>
                    <a:lnTo>
                      <a:pt x="465" y="142"/>
                    </a:lnTo>
                    <a:lnTo>
                      <a:pt x="459" y="140"/>
                    </a:lnTo>
                    <a:lnTo>
                      <a:pt x="452" y="140"/>
                    </a:lnTo>
                    <a:close/>
                    <a:moveTo>
                      <a:pt x="121" y="353"/>
                    </a:moveTo>
                    <a:lnTo>
                      <a:pt x="170" y="204"/>
                    </a:lnTo>
                    <a:lnTo>
                      <a:pt x="175" y="192"/>
                    </a:lnTo>
                    <a:lnTo>
                      <a:pt x="182" y="182"/>
                    </a:lnTo>
                    <a:lnTo>
                      <a:pt x="190" y="172"/>
                    </a:lnTo>
                    <a:lnTo>
                      <a:pt x="199" y="164"/>
                    </a:lnTo>
                    <a:lnTo>
                      <a:pt x="210" y="157"/>
                    </a:lnTo>
                    <a:lnTo>
                      <a:pt x="221" y="153"/>
                    </a:lnTo>
                    <a:lnTo>
                      <a:pt x="234" y="149"/>
                    </a:lnTo>
                    <a:lnTo>
                      <a:pt x="245" y="148"/>
                    </a:lnTo>
                    <a:lnTo>
                      <a:pt x="324" y="148"/>
                    </a:lnTo>
                    <a:lnTo>
                      <a:pt x="329" y="146"/>
                    </a:lnTo>
                    <a:lnTo>
                      <a:pt x="333" y="141"/>
                    </a:lnTo>
                    <a:lnTo>
                      <a:pt x="337" y="136"/>
                    </a:lnTo>
                    <a:lnTo>
                      <a:pt x="341" y="131"/>
                    </a:lnTo>
                    <a:lnTo>
                      <a:pt x="346" y="127"/>
                    </a:lnTo>
                    <a:lnTo>
                      <a:pt x="352" y="122"/>
                    </a:lnTo>
                    <a:lnTo>
                      <a:pt x="357" y="119"/>
                    </a:lnTo>
                    <a:lnTo>
                      <a:pt x="363" y="116"/>
                    </a:lnTo>
                    <a:lnTo>
                      <a:pt x="368" y="114"/>
                    </a:lnTo>
                    <a:lnTo>
                      <a:pt x="375" y="113"/>
                    </a:lnTo>
                    <a:lnTo>
                      <a:pt x="375" y="61"/>
                    </a:lnTo>
                    <a:lnTo>
                      <a:pt x="375" y="55"/>
                    </a:lnTo>
                    <a:lnTo>
                      <a:pt x="373" y="49"/>
                    </a:lnTo>
                    <a:lnTo>
                      <a:pt x="371" y="43"/>
                    </a:lnTo>
                    <a:lnTo>
                      <a:pt x="370" y="38"/>
                    </a:lnTo>
                    <a:lnTo>
                      <a:pt x="367" y="32"/>
                    </a:lnTo>
                    <a:lnTo>
                      <a:pt x="364" y="28"/>
                    </a:lnTo>
                    <a:lnTo>
                      <a:pt x="361" y="22"/>
                    </a:lnTo>
                    <a:lnTo>
                      <a:pt x="357" y="18"/>
                    </a:lnTo>
                    <a:lnTo>
                      <a:pt x="353" y="14"/>
                    </a:lnTo>
                    <a:lnTo>
                      <a:pt x="347" y="11"/>
                    </a:lnTo>
                    <a:lnTo>
                      <a:pt x="343" y="8"/>
                    </a:lnTo>
                    <a:lnTo>
                      <a:pt x="337" y="6"/>
                    </a:lnTo>
                    <a:lnTo>
                      <a:pt x="332" y="4"/>
                    </a:lnTo>
                    <a:lnTo>
                      <a:pt x="326" y="1"/>
                    </a:lnTo>
                    <a:lnTo>
                      <a:pt x="320" y="0"/>
                    </a:lnTo>
                    <a:lnTo>
                      <a:pt x="314" y="0"/>
                    </a:lnTo>
                    <a:lnTo>
                      <a:pt x="159" y="0"/>
                    </a:lnTo>
                    <a:lnTo>
                      <a:pt x="153" y="0"/>
                    </a:lnTo>
                    <a:lnTo>
                      <a:pt x="147" y="1"/>
                    </a:lnTo>
                    <a:lnTo>
                      <a:pt x="141" y="4"/>
                    </a:lnTo>
                    <a:lnTo>
                      <a:pt x="136" y="6"/>
                    </a:lnTo>
                    <a:lnTo>
                      <a:pt x="131" y="8"/>
                    </a:lnTo>
                    <a:lnTo>
                      <a:pt x="125" y="11"/>
                    </a:lnTo>
                    <a:lnTo>
                      <a:pt x="120" y="14"/>
                    </a:lnTo>
                    <a:lnTo>
                      <a:pt x="116" y="18"/>
                    </a:lnTo>
                    <a:lnTo>
                      <a:pt x="112" y="22"/>
                    </a:lnTo>
                    <a:lnTo>
                      <a:pt x="109" y="28"/>
                    </a:lnTo>
                    <a:lnTo>
                      <a:pt x="106" y="32"/>
                    </a:lnTo>
                    <a:lnTo>
                      <a:pt x="103" y="38"/>
                    </a:lnTo>
                    <a:lnTo>
                      <a:pt x="101" y="43"/>
                    </a:lnTo>
                    <a:lnTo>
                      <a:pt x="99" y="49"/>
                    </a:lnTo>
                    <a:lnTo>
                      <a:pt x="98" y="55"/>
                    </a:lnTo>
                    <a:lnTo>
                      <a:pt x="98" y="61"/>
                    </a:lnTo>
                    <a:lnTo>
                      <a:pt x="98" y="305"/>
                    </a:lnTo>
                    <a:lnTo>
                      <a:pt x="98" y="312"/>
                    </a:lnTo>
                    <a:lnTo>
                      <a:pt x="100" y="319"/>
                    </a:lnTo>
                    <a:lnTo>
                      <a:pt x="101" y="326"/>
                    </a:lnTo>
                    <a:lnTo>
                      <a:pt x="105" y="332"/>
                    </a:lnTo>
                    <a:lnTo>
                      <a:pt x="108" y="337"/>
                    </a:lnTo>
                    <a:lnTo>
                      <a:pt x="112" y="343"/>
                    </a:lnTo>
                    <a:lnTo>
                      <a:pt x="116" y="348"/>
                    </a:lnTo>
                    <a:lnTo>
                      <a:pt x="121" y="353"/>
                    </a:lnTo>
                    <a:close/>
                  </a:path>
                </a:pathLst>
              </a:custGeom>
              <a:solidFill>
                <a:srgbClr val="0C9CD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55" name="Freeform 187"/>
              <p:cNvSpPr>
                <a:spLocks noEditPoints="1"/>
              </p:cNvSpPr>
              <p:nvPr/>
            </p:nvSpPr>
            <p:spPr bwMode="auto">
              <a:xfrm>
                <a:off x="1120" y="1662"/>
                <a:ext cx="268" cy="268"/>
              </a:xfrm>
              <a:custGeom>
                <a:avLst/>
                <a:gdLst/>
                <a:ahLst/>
                <a:cxnLst>
                  <a:cxn ang="0">
                    <a:pos x="938" y="186"/>
                  </a:cxn>
                  <a:cxn ang="0">
                    <a:pos x="799" y="102"/>
                  </a:cxn>
                  <a:cxn ang="0">
                    <a:pos x="573" y="3"/>
                  </a:cxn>
                  <a:cxn ang="0">
                    <a:pos x="415" y="43"/>
                  </a:cxn>
                  <a:cxn ang="0">
                    <a:pos x="186" y="133"/>
                  </a:cxn>
                  <a:cxn ang="0">
                    <a:pos x="101" y="273"/>
                  </a:cxn>
                  <a:cxn ang="0">
                    <a:pos x="3" y="499"/>
                  </a:cxn>
                  <a:cxn ang="0">
                    <a:pos x="43" y="657"/>
                  </a:cxn>
                  <a:cxn ang="0">
                    <a:pos x="134" y="887"/>
                  </a:cxn>
                  <a:cxn ang="0">
                    <a:pos x="273" y="971"/>
                  </a:cxn>
                  <a:cxn ang="0">
                    <a:pos x="500" y="1069"/>
                  </a:cxn>
                  <a:cxn ang="0">
                    <a:pos x="657" y="1029"/>
                  </a:cxn>
                  <a:cxn ang="0">
                    <a:pos x="886" y="938"/>
                  </a:cxn>
                  <a:cxn ang="0">
                    <a:pos x="970" y="800"/>
                  </a:cxn>
                  <a:cxn ang="0">
                    <a:pos x="1069" y="572"/>
                  </a:cxn>
                  <a:cxn ang="0">
                    <a:pos x="1029" y="415"/>
                  </a:cxn>
                  <a:cxn ang="0">
                    <a:pos x="266" y="824"/>
                  </a:cxn>
                  <a:cxn ang="0">
                    <a:pos x="237" y="762"/>
                  </a:cxn>
                  <a:cxn ang="0">
                    <a:pos x="266" y="701"/>
                  </a:cxn>
                  <a:cxn ang="0">
                    <a:pos x="332" y="684"/>
                  </a:cxn>
                  <a:cxn ang="0">
                    <a:pos x="386" y="725"/>
                  </a:cxn>
                  <a:cxn ang="0">
                    <a:pos x="389" y="793"/>
                  </a:cxn>
                  <a:cxn ang="0">
                    <a:pos x="340" y="838"/>
                  </a:cxn>
                  <a:cxn ang="0">
                    <a:pos x="387" y="600"/>
                  </a:cxn>
                  <a:cxn ang="0">
                    <a:pos x="333" y="641"/>
                  </a:cxn>
                  <a:cxn ang="0">
                    <a:pos x="265" y="624"/>
                  </a:cxn>
                  <a:cxn ang="0">
                    <a:pos x="236" y="563"/>
                  </a:cxn>
                  <a:cxn ang="0">
                    <a:pos x="259" y="254"/>
                  </a:cxn>
                  <a:cxn ang="0">
                    <a:pos x="324" y="231"/>
                  </a:cxn>
                  <a:cxn ang="0">
                    <a:pos x="383" y="266"/>
                  </a:cxn>
                  <a:cxn ang="0">
                    <a:pos x="528" y="841"/>
                  </a:cxn>
                  <a:cxn ang="0">
                    <a:pos x="470" y="807"/>
                  </a:cxn>
                  <a:cxn ang="0">
                    <a:pos x="460" y="738"/>
                  </a:cxn>
                  <a:cxn ang="0">
                    <a:pos x="505" y="689"/>
                  </a:cxn>
                  <a:cxn ang="0">
                    <a:pos x="574" y="692"/>
                  </a:cxn>
                  <a:cxn ang="0">
                    <a:pos x="613" y="746"/>
                  </a:cxn>
                  <a:cxn ang="0">
                    <a:pos x="598" y="813"/>
                  </a:cxn>
                  <a:cxn ang="0">
                    <a:pos x="536" y="841"/>
                  </a:cxn>
                  <a:cxn ang="0">
                    <a:pos x="592" y="619"/>
                  </a:cxn>
                  <a:cxn ang="0">
                    <a:pos x="528" y="642"/>
                  </a:cxn>
                  <a:cxn ang="0">
                    <a:pos x="469" y="608"/>
                  </a:cxn>
                  <a:cxn ang="0">
                    <a:pos x="457" y="295"/>
                  </a:cxn>
                  <a:cxn ang="0">
                    <a:pos x="498" y="241"/>
                  </a:cxn>
                  <a:cxn ang="0">
                    <a:pos x="567" y="237"/>
                  </a:cxn>
                  <a:cxn ang="0">
                    <a:pos x="613" y="288"/>
                  </a:cxn>
                  <a:cxn ang="0">
                    <a:pos x="725" y="835"/>
                  </a:cxn>
                  <a:cxn ang="0">
                    <a:pos x="680" y="786"/>
                  </a:cxn>
                  <a:cxn ang="0">
                    <a:pos x="690" y="717"/>
                  </a:cxn>
                  <a:cxn ang="0">
                    <a:pos x="748" y="683"/>
                  </a:cxn>
                  <a:cxn ang="0">
                    <a:pos x="812" y="706"/>
                  </a:cxn>
                  <a:cxn ang="0">
                    <a:pos x="835" y="770"/>
                  </a:cxn>
                  <a:cxn ang="0">
                    <a:pos x="800" y="828"/>
                  </a:cxn>
                  <a:cxn ang="0">
                    <a:pos x="834" y="579"/>
                  </a:cxn>
                  <a:cxn ang="0">
                    <a:pos x="795" y="634"/>
                  </a:cxn>
                  <a:cxn ang="0">
                    <a:pos x="725" y="637"/>
                  </a:cxn>
                  <a:cxn ang="0">
                    <a:pos x="679" y="587"/>
                  </a:cxn>
                  <a:cxn ang="0">
                    <a:pos x="685" y="273"/>
                  </a:cxn>
                  <a:cxn ang="0">
                    <a:pos x="739" y="233"/>
                  </a:cxn>
                  <a:cxn ang="0">
                    <a:pos x="807" y="249"/>
                  </a:cxn>
                  <a:cxn ang="0">
                    <a:pos x="836" y="312"/>
                  </a:cxn>
                </a:cxnLst>
                <a:rect l="0" t="0" r="r" b="b"/>
                <a:pathLst>
                  <a:path w="1072" h="1072">
                    <a:moveTo>
                      <a:pt x="1016" y="400"/>
                    </a:moveTo>
                    <a:lnTo>
                      <a:pt x="971" y="356"/>
                    </a:lnTo>
                    <a:lnTo>
                      <a:pt x="971" y="293"/>
                    </a:lnTo>
                    <a:lnTo>
                      <a:pt x="970" y="273"/>
                    </a:lnTo>
                    <a:lnTo>
                      <a:pt x="968" y="254"/>
                    </a:lnTo>
                    <a:lnTo>
                      <a:pt x="962" y="236"/>
                    </a:lnTo>
                    <a:lnTo>
                      <a:pt x="956" y="218"/>
                    </a:lnTo>
                    <a:lnTo>
                      <a:pt x="948" y="201"/>
                    </a:lnTo>
                    <a:lnTo>
                      <a:pt x="938" y="186"/>
                    </a:lnTo>
                    <a:lnTo>
                      <a:pt x="927" y="171"/>
                    </a:lnTo>
                    <a:lnTo>
                      <a:pt x="915" y="157"/>
                    </a:lnTo>
                    <a:lnTo>
                      <a:pt x="901" y="145"/>
                    </a:lnTo>
                    <a:lnTo>
                      <a:pt x="886" y="133"/>
                    </a:lnTo>
                    <a:lnTo>
                      <a:pt x="871" y="124"/>
                    </a:lnTo>
                    <a:lnTo>
                      <a:pt x="854" y="116"/>
                    </a:lnTo>
                    <a:lnTo>
                      <a:pt x="836" y="109"/>
                    </a:lnTo>
                    <a:lnTo>
                      <a:pt x="818" y="105"/>
                    </a:lnTo>
                    <a:lnTo>
                      <a:pt x="799" y="102"/>
                    </a:lnTo>
                    <a:lnTo>
                      <a:pt x="779" y="101"/>
                    </a:lnTo>
                    <a:lnTo>
                      <a:pt x="716" y="101"/>
                    </a:lnTo>
                    <a:lnTo>
                      <a:pt x="672" y="56"/>
                    </a:lnTo>
                    <a:lnTo>
                      <a:pt x="657" y="43"/>
                    </a:lnTo>
                    <a:lnTo>
                      <a:pt x="641" y="31"/>
                    </a:lnTo>
                    <a:lnTo>
                      <a:pt x="625" y="22"/>
                    </a:lnTo>
                    <a:lnTo>
                      <a:pt x="608" y="15"/>
                    </a:lnTo>
                    <a:lnTo>
                      <a:pt x="590" y="8"/>
                    </a:lnTo>
                    <a:lnTo>
                      <a:pt x="573" y="3"/>
                    </a:lnTo>
                    <a:lnTo>
                      <a:pt x="555" y="1"/>
                    </a:lnTo>
                    <a:lnTo>
                      <a:pt x="536" y="0"/>
                    </a:lnTo>
                    <a:lnTo>
                      <a:pt x="517" y="1"/>
                    </a:lnTo>
                    <a:lnTo>
                      <a:pt x="500" y="3"/>
                    </a:lnTo>
                    <a:lnTo>
                      <a:pt x="481" y="8"/>
                    </a:lnTo>
                    <a:lnTo>
                      <a:pt x="464" y="15"/>
                    </a:lnTo>
                    <a:lnTo>
                      <a:pt x="446" y="22"/>
                    </a:lnTo>
                    <a:lnTo>
                      <a:pt x="431" y="31"/>
                    </a:lnTo>
                    <a:lnTo>
                      <a:pt x="415" y="43"/>
                    </a:lnTo>
                    <a:lnTo>
                      <a:pt x="401" y="56"/>
                    </a:lnTo>
                    <a:lnTo>
                      <a:pt x="356" y="101"/>
                    </a:lnTo>
                    <a:lnTo>
                      <a:pt x="292" y="101"/>
                    </a:lnTo>
                    <a:lnTo>
                      <a:pt x="273" y="102"/>
                    </a:lnTo>
                    <a:lnTo>
                      <a:pt x="254" y="105"/>
                    </a:lnTo>
                    <a:lnTo>
                      <a:pt x="236" y="109"/>
                    </a:lnTo>
                    <a:lnTo>
                      <a:pt x="218" y="116"/>
                    </a:lnTo>
                    <a:lnTo>
                      <a:pt x="201" y="124"/>
                    </a:lnTo>
                    <a:lnTo>
                      <a:pt x="186" y="133"/>
                    </a:lnTo>
                    <a:lnTo>
                      <a:pt x="170" y="145"/>
                    </a:lnTo>
                    <a:lnTo>
                      <a:pt x="157" y="157"/>
                    </a:lnTo>
                    <a:lnTo>
                      <a:pt x="144" y="171"/>
                    </a:lnTo>
                    <a:lnTo>
                      <a:pt x="134" y="186"/>
                    </a:lnTo>
                    <a:lnTo>
                      <a:pt x="124" y="201"/>
                    </a:lnTo>
                    <a:lnTo>
                      <a:pt x="116" y="218"/>
                    </a:lnTo>
                    <a:lnTo>
                      <a:pt x="110" y="236"/>
                    </a:lnTo>
                    <a:lnTo>
                      <a:pt x="104" y="254"/>
                    </a:lnTo>
                    <a:lnTo>
                      <a:pt x="101" y="273"/>
                    </a:lnTo>
                    <a:lnTo>
                      <a:pt x="100" y="293"/>
                    </a:lnTo>
                    <a:lnTo>
                      <a:pt x="100" y="356"/>
                    </a:lnTo>
                    <a:lnTo>
                      <a:pt x="57" y="400"/>
                    </a:lnTo>
                    <a:lnTo>
                      <a:pt x="43" y="415"/>
                    </a:lnTo>
                    <a:lnTo>
                      <a:pt x="32" y="431"/>
                    </a:lnTo>
                    <a:lnTo>
                      <a:pt x="22" y="447"/>
                    </a:lnTo>
                    <a:lnTo>
                      <a:pt x="14" y="464"/>
                    </a:lnTo>
                    <a:lnTo>
                      <a:pt x="8" y="482"/>
                    </a:lnTo>
                    <a:lnTo>
                      <a:pt x="3" y="499"/>
                    </a:lnTo>
                    <a:lnTo>
                      <a:pt x="1" y="518"/>
                    </a:lnTo>
                    <a:lnTo>
                      <a:pt x="0" y="536"/>
                    </a:lnTo>
                    <a:lnTo>
                      <a:pt x="1" y="555"/>
                    </a:lnTo>
                    <a:lnTo>
                      <a:pt x="3" y="572"/>
                    </a:lnTo>
                    <a:lnTo>
                      <a:pt x="8" y="591"/>
                    </a:lnTo>
                    <a:lnTo>
                      <a:pt x="14" y="609"/>
                    </a:lnTo>
                    <a:lnTo>
                      <a:pt x="22" y="626"/>
                    </a:lnTo>
                    <a:lnTo>
                      <a:pt x="32" y="642"/>
                    </a:lnTo>
                    <a:lnTo>
                      <a:pt x="43" y="657"/>
                    </a:lnTo>
                    <a:lnTo>
                      <a:pt x="57" y="671"/>
                    </a:lnTo>
                    <a:lnTo>
                      <a:pt x="100" y="716"/>
                    </a:lnTo>
                    <a:lnTo>
                      <a:pt x="100" y="780"/>
                    </a:lnTo>
                    <a:lnTo>
                      <a:pt x="101" y="800"/>
                    </a:lnTo>
                    <a:lnTo>
                      <a:pt x="104" y="818"/>
                    </a:lnTo>
                    <a:lnTo>
                      <a:pt x="110" y="836"/>
                    </a:lnTo>
                    <a:lnTo>
                      <a:pt x="116" y="854"/>
                    </a:lnTo>
                    <a:lnTo>
                      <a:pt x="124" y="870"/>
                    </a:lnTo>
                    <a:lnTo>
                      <a:pt x="134" y="887"/>
                    </a:lnTo>
                    <a:lnTo>
                      <a:pt x="144" y="902"/>
                    </a:lnTo>
                    <a:lnTo>
                      <a:pt x="157" y="915"/>
                    </a:lnTo>
                    <a:lnTo>
                      <a:pt x="170" y="928"/>
                    </a:lnTo>
                    <a:lnTo>
                      <a:pt x="186" y="938"/>
                    </a:lnTo>
                    <a:lnTo>
                      <a:pt x="201" y="949"/>
                    </a:lnTo>
                    <a:lnTo>
                      <a:pt x="218" y="956"/>
                    </a:lnTo>
                    <a:lnTo>
                      <a:pt x="236" y="963"/>
                    </a:lnTo>
                    <a:lnTo>
                      <a:pt x="254" y="967"/>
                    </a:lnTo>
                    <a:lnTo>
                      <a:pt x="273" y="971"/>
                    </a:lnTo>
                    <a:lnTo>
                      <a:pt x="292" y="972"/>
                    </a:lnTo>
                    <a:lnTo>
                      <a:pt x="356" y="972"/>
                    </a:lnTo>
                    <a:lnTo>
                      <a:pt x="401" y="1016"/>
                    </a:lnTo>
                    <a:lnTo>
                      <a:pt x="415" y="1029"/>
                    </a:lnTo>
                    <a:lnTo>
                      <a:pt x="431" y="1040"/>
                    </a:lnTo>
                    <a:lnTo>
                      <a:pt x="446" y="1050"/>
                    </a:lnTo>
                    <a:lnTo>
                      <a:pt x="464" y="1058"/>
                    </a:lnTo>
                    <a:lnTo>
                      <a:pt x="481" y="1064"/>
                    </a:lnTo>
                    <a:lnTo>
                      <a:pt x="500" y="1069"/>
                    </a:lnTo>
                    <a:lnTo>
                      <a:pt x="517" y="1072"/>
                    </a:lnTo>
                    <a:lnTo>
                      <a:pt x="536" y="1072"/>
                    </a:lnTo>
                    <a:lnTo>
                      <a:pt x="555" y="1072"/>
                    </a:lnTo>
                    <a:lnTo>
                      <a:pt x="573" y="1069"/>
                    </a:lnTo>
                    <a:lnTo>
                      <a:pt x="590" y="1064"/>
                    </a:lnTo>
                    <a:lnTo>
                      <a:pt x="608" y="1058"/>
                    </a:lnTo>
                    <a:lnTo>
                      <a:pt x="625" y="1050"/>
                    </a:lnTo>
                    <a:lnTo>
                      <a:pt x="641" y="1040"/>
                    </a:lnTo>
                    <a:lnTo>
                      <a:pt x="657" y="1029"/>
                    </a:lnTo>
                    <a:lnTo>
                      <a:pt x="672" y="1016"/>
                    </a:lnTo>
                    <a:lnTo>
                      <a:pt x="716" y="972"/>
                    </a:lnTo>
                    <a:lnTo>
                      <a:pt x="779" y="972"/>
                    </a:lnTo>
                    <a:lnTo>
                      <a:pt x="799" y="971"/>
                    </a:lnTo>
                    <a:lnTo>
                      <a:pt x="818" y="967"/>
                    </a:lnTo>
                    <a:lnTo>
                      <a:pt x="836" y="963"/>
                    </a:lnTo>
                    <a:lnTo>
                      <a:pt x="854" y="956"/>
                    </a:lnTo>
                    <a:lnTo>
                      <a:pt x="871" y="949"/>
                    </a:lnTo>
                    <a:lnTo>
                      <a:pt x="886" y="938"/>
                    </a:lnTo>
                    <a:lnTo>
                      <a:pt x="901" y="928"/>
                    </a:lnTo>
                    <a:lnTo>
                      <a:pt x="915" y="915"/>
                    </a:lnTo>
                    <a:lnTo>
                      <a:pt x="927" y="902"/>
                    </a:lnTo>
                    <a:lnTo>
                      <a:pt x="938" y="887"/>
                    </a:lnTo>
                    <a:lnTo>
                      <a:pt x="948" y="870"/>
                    </a:lnTo>
                    <a:lnTo>
                      <a:pt x="956" y="854"/>
                    </a:lnTo>
                    <a:lnTo>
                      <a:pt x="962" y="836"/>
                    </a:lnTo>
                    <a:lnTo>
                      <a:pt x="968" y="818"/>
                    </a:lnTo>
                    <a:lnTo>
                      <a:pt x="970" y="800"/>
                    </a:lnTo>
                    <a:lnTo>
                      <a:pt x="971" y="780"/>
                    </a:lnTo>
                    <a:lnTo>
                      <a:pt x="971" y="716"/>
                    </a:lnTo>
                    <a:lnTo>
                      <a:pt x="1016" y="671"/>
                    </a:lnTo>
                    <a:lnTo>
                      <a:pt x="1029" y="657"/>
                    </a:lnTo>
                    <a:lnTo>
                      <a:pt x="1041" y="642"/>
                    </a:lnTo>
                    <a:lnTo>
                      <a:pt x="1050" y="626"/>
                    </a:lnTo>
                    <a:lnTo>
                      <a:pt x="1058" y="609"/>
                    </a:lnTo>
                    <a:lnTo>
                      <a:pt x="1065" y="591"/>
                    </a:lnTo>
                    <a:lnTo>
                      <a:pt x="1069" y="572"/>
                    </a:lnTo>
                    <a:lnTo>
                      <a:pt x="1071" y="555"/>
                    </a:lnTo>
                    <a:lnTo>
                      <a:pt x="1072" y="536"/>
                    </a:lnTo>
                    <a:lnTo>
                      <a:pt x="1071" y="518"/>
                    </a:lnTo>
                    <a:lnTo>
                      <a:pt x="1069" y="499"/>
                    </a:lnTo>
                    <a:lnTo>
                      <a:pt x="1065" y="482"/>
                    </a:lnTo>
                    <a:lnTo>
                      <a:pt x="1058" y="464"/>
                    </a:lnTo>
                    <a:lnTo>
                      <a:pt x="1050" y="447"/>
                    </a:lnTo>
                    <a:lnTo>
                      <a:pt x="1041" y="431"/>
                    </a:lnTo>
                    <a:lnTo>
                      <a:pt x="1029" y="415"/>
                    </a:lnTo>
                    <a:lnTo>
                      <a:pt x="1016" y="400"/>
                    </a:lnTo>
                    <a:close/>
                    <a:moveTo>
                      <a:pt x="316" y="841"/>
                    </a:moveTo>
                    <a:lnTo>
                      <a:pt x="308" y="841"/>
                    </a:lnTo>
                    <a:lnTo>
                      <a:pt x="300" y="840"/>
                    </a:lnTo>
                    <a:lnTo>
                      <a:pt x="292" y="838"/>
                    </a:lnTo>
                    <a:lnTo>
                      <a:pt x="285" y="835"/>
                    </a:lnTo>
                    <a:lnTo>
                      <a:pt x="279" y="832"/>
                    </a:lnTo>
                    <a:lnTo>
                      <a:pt x="271" y="828"/>
                    </a:lnTo>
                    <a:lnTo>
                      <a:pt x="266" y="824"/>
                    </a:lnTo>
                    <a:lnTo>
                      <a:pt x="260" y="818"/>
                    </a:lnTo>
                    <a:lnTo>
                      <a:pt x="255" y="813"/>
                    </a:lnTo>
                    <a:lnTo>
                      <a:pt x="250" y="807"/>
                    </a:lnTo>
                    <a:lnTo>
                      <a:pt x="246" y="800"/>
                    </a:lnTo>
                    <a:lnTo>
                      <a:pt x="243" y="793"/>
                    </a:lnTo>
                    <a:lnTo>
                      <a:pt x="240" y="786"/>
                    </a:lnTo>
                    <a:lnTo>
                      <a:pt x="238" y="778"/>
                    </a:lnTo>
                    <a:lnTo>
                      <a:pt x="237" y="770"/>
                    </a:lnTo>
                    <a:lnTo>
                      <a:pt x="237" y="762"/>
                    </a:lnTo>
                    <a:lnTo>
                      <a:pt x="237" y="754"/>
                    </a:lnTo>
                    <a:lnTo>
                      <a:pt x="238" y="746"/>
                    </a:lnTo>
                    <a:lnTo>
                      <a:pt x="240" y="738"/>
                    </a:lnTo>
                    <a:lnTo>
                      <a:pt x="243" y="731"/>
                    </a:lnTo>
                    <a:lnTo>
                      <a:pt x="246" y="725"/>
                    </a:lnTo>
                    <a:lnTo>
                      <a:pt x="250" y="717"/>
                    </a:lnTo>
                    <a:lnTo>
                      <a:pt x="255" y="712"/>
                    </a:lnTo>
                    <a:lnTo>
                      <a:pt x="260" y="706"/>
                    </a:lnTo>
                    <a:lnTo>
                      <a:pt x="266" y="701"/>
                    </a:lnTo>
                    <a:lnTo>
                      <a:pt x="271" y="696"/>
                    </a:lnTo>
                    <a:lnTo>
                      <a:pt x="279" y="692"/>
                    </a:lnTo>
                    <a:lnTo>
                      <a:pt x="285" y="689"/>
                    </a:lnTo>
                    <a:lnTo>
                      <a:pt x="292" y="686"/>
                    </a:lnTo>
                    <a:lnTo>
                      <a:pt x="300" y="684"/>
                    </a:lnTo>
                    <a:lnTo>
                      <a:pt x="308" y="683"/>
                    </a:lnTo>
                    <a:lnTo>
                      <a:pt x="316" y="683"/>
                    </a:lnTo>
                    <a:lnTo>
                      <a:pt x="324" y="683"/>
                    </a:lnTo>
                    <a:lnTo>
                      <a:pt x="332" y="684"/>
                    </a:lnTo>
                    <a:lnTo>
                      <a:pt x="340" y="686"/>
                    </a:lnTo>
                    <a:lnTo>
                      <a:pt x="347" y="689"/>
                    </a:lnTo>
                    <a:lnTo>
                      <a:pt x="354" y="692"/>
                    </a:lnTo>
                    <a:lnTo>
                      <a:pt x="361" y="696"/>
                    </a:lnTo>
                    <a:lnTo>
                      <a:pt x="366" y="701"/>
                    </a:lnTo>
                    <a:lnTo>
                      <a:pt x="372" y="706"/>
                    </a:lnTo>
                    <a:lnTo>
                      <a:pt x="378" y="712"/>
                    </a:lnTo>
                    <a:lnTo>
                      <a:pt x="382" y="717"/>
                    </a:lnTo>
                    <a:lnTo>
                      <a:pt x="386" y="725"/>
                    </a:lnTo>
                    <a:lnTo>
                      <a:pt x="389" y="731"/>
                    </a:lnTo>
                    <a:lnTo>
                      <a:pt x="392" y="738"/>
                    </a:lnTo>
                    <a:lnTo>
                      <a:pt x="394" y="746"/>
                    </a:lnTo>
                    <a:lnTo>
                      <a:pt x="395" y="754"/>
                    </a:lnTo>
                    <a:lnTo>
                      <a:pt x="395" y="762"/>
                    </a:lnTo>
                    <a:lnTo>
                      <a:pt x="395" y="770"/>
                    </a:lnTo>
                    <a:lnTo>
                      <a:pt x="394" y="778"/>
                    </a:lnTo>
                    <a:lnTo>
                      <a:pt x="392" y="786"/>
                    </a:lnTo>
                    <a:lnTo>
                      <a:pt x="389" y="793"/>
                    </a:lnTo>
                    <a:lnTo>
                      <a:pt x="386" y="800"/>
                    </a:lnTo>
                    <a:lnTo>
                      <a:pt x="382" y="807"/>
                    </a:lnTo>
                    <a:lnTo>
                      <a:pt x="378" y="813"/>
                    </a:lnTo>
                    <a:lnTo>
                      <a:pt x="372" y="818"/>
                    </a:lnTo>
                    <a:lnTo>
                      <a:pt x="366" y="824"/>
                    </a:lnTo>
                    <a:lnTo>
                      <a:pt x="361" y="828"/>
                    </a:lnTo>
                    <a:lnTo>
                      <a:pt x="354" y="832"/>
                    </a:lnTo>
                    <a:lnTo>
                      <a:pt x="347" y="835"/>
                    </a:lnTo>
                    <a:lnTo>
                      <a:pt x="340" y="838"/>
                    </a:lnTo>
                    <a:lnTo>
                      <a:pt x="332" y="840"/>
                    </a:lnTo>
                    <a:lnTo>
                      <a:pt x="324" y="841"/>
                    </a:lnTo>
                    <a:lnTo>
                      <a:pt x="316" y="841"/>
                    </a:lnTo>
                    <a:close/>
                    <a:moveTo>
                      <a:pt x="396" y="563"/>
                    </a:moveTo>
                    <a:lnTo>
                      <a:pt x="396" y="571"/>
                    </a:lnTo>
                    <a:lnTo>
                      <a:pt x="395" y="579"/>
                    </a:lnTo>
                    <a:lnTo>
                      <a:pt x="393" y="587"/>
                    </a:lnTo>
                    <a:lnTo>
                      <a:pt x="390" y="594"/>
                    </a:lnTo>
                    <a:lnTo>
                      <a:pt x="387" y="600"/>
                    </a:lnTo>
                    <a:lnTo>
                      <a:pt x="383" y="608"/>
                    </a:lnTo>
                    <a:lnTo>
                      <a:pt x="379" y="614"/>
                    </a:lnTo>
                    <a:lnTo>
                      <a:pt x="373" y="619"/>
                    </a:lnTo>
                    <a:lnTo>
                      <a:pt x="367" y="624"/>
                    </a:lnTo>
                    <a:lnTo>
                      <a:pt x="361" y="630"/>
                    </a:lnTo>
                    <a:lnTo>
                      <a:pt x="355" y="634"/>
                    </a:lnTo>
                    <a:lnTo>
                      <a:pt x="347" y="637"/>
                    </a:lnTo>
                    <a:lnTo>
                      <a:pt x="340" y="639"/>
                    </a:lnTo>
                    <a:lnTo>
                      <a:pt x="333" y="641"/>
                    </a:lnTo>
                    <a:lnTo>
                      <a:pt x="324" y="642"/>
                    </a:lnTo>
                    <a:lnTo>
                      <a:pt x="316" y="643"/>
                    </a:lnTo>
                    <a:lnTo>
                      <a:pt x="308" y="642"/>
                    </a:lnTo>
                    <a:lnTo>
                      <a:pt x="299" y="641"/>
                    </a:lnTo>
                    <a:lnTo>
                      <a:pt x="292" y="639"/>
                    </a:lnTo>
                    <a:lnTo>
                      <a:pt x="285" y="637"/>
                    </a:lnTo>
                    <a:lnTo>
                      <a:pt x="278" y="634"/>
                    </a:lnTo>
                    <a:lnTo>
                      <a:pt x="271" y="630"/>
                    </a:lnTo>
                    <a:lnTo>
                      <a:pt x="265" y="624"/>
                    </a:lnTo>
                    <a:lnTo>
                      <a:pt x="259" y="619"/>
                    </a:lnTo>
                    <a:lnTo>
                      <a:pt x="254" y="614"/>
                    </a:lnTo>
                    <a:lnTo>
                      <a:pt x="249" y="608"/>
                    </a:lnTo>
                    <a:lnTo>
                      <a:pt x="245" y="600"/>
                    </a:lnTo>
                    <a:lnTo>
                      <a:pt x="242" y="594"/>
                    </a:lnTo>
                    <a:lnTo>
                      <a:pt x="239" y="587"/>
                    </a:lnTo>
                    <a:lnTo>
                      <a:pt x="237" y="579"/>
                    </a:lnTo>
                    <a:lnTo>
                      <a:pt x="236" y="571"/>
                    </a:lnTo>
                    <a:lnTo>
                      <a:pt x="236" y="563"/>
                    </a:lnTo>
                    <a:lnTo>
                      <a:pt x="236" y="312"/>
                    </a:lnTo>
                    <a:lnTo>
                      <a:pt x="236" y="303"/>
                    </a:lnTo>
                    <a:lnTo>
                      <a:pt x="237" y="295"/>
                    </a:lnTo>
                    <a:lnTo>
                      <a:pt x="239" y="288"/>
                    </a:lnTo>
                    <a:lnTo>
                      <a:pt x="242" y="279"/>
                    </a:lnTo>
                    <a:lnTo>
                      <a:pt x="245" y="273"/>
                    </a:lnTo>
                    <a:lnTo>
                      <a:pt x="249" y="266"/>
                    </a:lnTo>
                    <a:lnTo>
                      <a:pt x="254" y="260"/>
                    </a:lnTo>
                    <a:lnTo>
                      <a:pt x="259" y="254"/>
                    </a:lnTo>
                    <a:lnTo>
                      <a:pt x="265" y="249"/>
                    </a:lnTo>
                    <a:lnTo>
                      <a:pt x="271" y="244"/>
                    </a:lnTo>
                    <a:lnTo>
                      <a:pt x="278" y="241"/>
                    </a:lnTo>
                    <a:lnTo>
                      <a:pt x="285" y="237"/>
                    </a:lnTo>
                    <a:lnTo>
                      <a:pt x="292" y="235"/>
                    </a:lnTo>
                    <a:lnTo>
                      <a:pt x="299" y="233"/>
                    </a:lnTo>
                    <a:lnTo>
                      <a:pt x="308" y="231"/>
                    </a:lnTo>
                    <a:lnTo>
                      <a:pt x="316" y="230"/>
                    </a:lnTo>
                    <a:lnTo>
                      <a:pt x="324" y="231"/>
                    </a:lnTo>
                    <a:lnTo>
                      <a:pt x="333" y="233"/>
                    </a:lnTo>
                    <a:lnTo>
                      <a:pt x="340" y="235"/>
                    </a:lnTo>
                    <a:lnTo>
                      <a:pt x="347" y="237"/>
                    </a:lnTo>
                    <a:lnTo>
                      <a:pt x="355" y="241"/>
                    </a:lnTo>
                    <a:lnTo>
                      <a:pt x="361" y="244"/>
                    </a:lnTo>
                    <a:lnTo>
                      <a:pt x="367" y="249"/>
                    </a:lnTo>
                    <a:lnTo>
                      <a:pt x="373" y="254"/>
                    </a:lnTo>
                    <a:lnTo>
                      <a:pt x="379" y="260"/>
                    </a:lnTo>
                    <a:lnTo>
                      <a:pt x="383" y="266"/>
                    </a:lnTo>
                    <a:lnTo>
                      <a:pt x="387" y="273"/>
                    </a:lnTo>
                    <a:lnTo>
                      <a:pt x="390" y="279"/>
                    </a:lnTo>
                    <a:lnTo>
                      <a:pt x="393" y="288"/>
                    </a:lnTo>
                    <a:lnTo>
                      <a:pt x="395" y="295"/>
                    </a:lnTo>
                    <a:lnTo>
                      <a:pt x="396" y="303"/>
                    </a:lnTo>
                    <a:lnTo>
                      <a:pt x="396" y="312"/>
                    </a:lnTo>
                    <a:lnTo>
                      <a:pt x="396" y="563"/>
                    </a:lnTo>
                    <a:close/>
                    <a:moveTo>
                      <a:pt x="536" y="841"/>
                    </a:moveTo>
                    <a:lnTo>
                      <a:pt x="528" y="841"/>
                    </a:lnTo>
                    <a:lnTo>
                      <a:pt x="520" y="840"/>
                    </a:lnTo>
                    <a:lnTo>
                      <a:pt x="512" y="838"/>
                    </a:lnTo>
                    <a:lnTo>
                      <a:pt x="505" y="835"/>
                    </a:lnTo>
                    <a:lnTo>
                      <a:pt x="499" y="832"/>
                    </a:lnTo>
                    <a:lnTo>
                      <a:pt x="491" y="828"/>
                    </a:lnTo>
                    <a:lnTo>
                      <a:pt x="485" y="824"/>
                    </a:lnTo>
                    <a:lnTo>
                      <a:pt x="480" y="818"/>
                    </a:lnTo>
                    <a:lnTo>
                      <a:pt x="475" y="813"/>
                    </a:lnTo>
                    <a:lnTo>
                      <a:pt x="470" y="807"/>
                    </a:lnTo>
                    <a:lnTo>
                      <a:pt x="466" y="800"/>
                    </a:lnTo>
                    <a:lnTo>
                      <a:pt x="463" y="793"/>
                    </a:lnTo>
                    <a:lnTo>
                      <a:pt x="460" y="786"/>
                    </a:lnTo>
                    <a:lnTo>
                      <a:pt x="458" y="778"/>
                    </a:lnTo>
                    <a:lnTo>
                      <a:pt x="457" y="770"/>
                    </a:lnTo>
                    <a:lnTo>
                      <a:pt x="457" y="762"/>
                    </a:lnTo>
                    <a:lnTo>
                      <a:pt x="457" y="754"/>
                    </a:lnTo>
                    <a:lnTo>
                      <a:pt x="458" y="746"/>
                    </a:lnTo>
                    <a:lnTo>
                      <a:pt x="460" y="738"/>
                    </a:lnTo>
                    <a:lnTo>
                      <a:pt x="463" y="731"/>
                    </a:lnTo>
                    <a:lnTo>
                      <a:pt x="466" y="725"/>
                    </a:lnTo>
                    <a:lnTo>
                      <a:pt x="470" y="717"/>
                    </a:lnTo>
                    <a:lnTo>
                      <a:pt x="475" y="712"/>
                    </a:lnTo>
                    <a:lnTo>
                      <a:pt x="480" y="706"/>
                    </a:lnTo>
                    <a:lnTo>
                      <a:pt x="485" y="701"/>
                    </a:lnTo>
                    <a:lnTo>
                      <a:pt x="491" y="696"/>
                    </a:lnTo>
                    <a:lnTo>
                      <a:pt x="499" y="692"/>
                    </a:lnTo>
                    <a:lnTo>
                      <a:pt x="505" y="689"/>
                    </a:lnTo>
                    <a:lnTo>
                      <a:pt x="512" y="686"/>
                    </a:lnTo>
                    <a:lnTo>
                      <a:pt x="520" y="684"/>
                    </a:lnTo>
                    <a:lnTo>
                      <a:pt x="528" y="683"/>
                    </a:lnTo>
                    <a:lnTo>
                      <a:pt x="536" y="683"/>
                    </a:lnTo>
                    <a:lnTo>
                      <a:pt x="544" y="683"/>
                    </a:lnTo>
                    <a:lnTo>
                      <a:pt x="552" y="684"/>
                    </a:lnTo>
                    <a:lnTo>
                      <a:pt x="560" y="686"/>
                    </a:lnTo>
                    <a:lnTo>
                      <a:pt x="567" y="689"/>
                    </a:lnTo>
                    <a:lnTo>
                      <a:pt x="574" y="692"/>
                    </a:lnTo>
                    <a:lnTo>
                      <a:pt x="580" y="696"/>
                    </a:lnTo>
                    <a:lnTo>
                      <a:pt x="586" y="701"/>
                    </a:lnTo>
                    <a:lnTo>
                      <a:pt x="592" y="706"/>
                    </a:lnTo>
                    <a:lnTo>
                      <a:pt x="598" y="712"/>
                    </a:lnTo>
                    <a:lnTo>
                      <a:pt x="602" y="717"/>
                    </a:lnTo>
                    <a:lnTo>
                      <a:pt x="606" y="725"/>
                    </a:lnTo>
                    <a:lnTo>
                      <a:pt x="609" y="731"/>
                    </a:lnTo>
                    <a:lnTo>
                      <a:pt x="612" y="738"/>
                    </a:lnTo>
                    <a:lnTo>
                      <a:pt x="613" y="746"/>
                    </a:lnTo>
                    <a:lnTo>
                      <a:pt x="615" y="754"/>
                    </a:lnTo>
                    <a:lnTo>
                      <a:pt x="615" y="762"/>
                    </a:lnTo>
                    <a:lnTo>
                      <a:pt x="615" y="770"/>
                    </a:lnTo>
                    <a:lnTo>
                      <a:pt x="613" y="778"/>
                    </a:lnTo>
                    <a:lnTo>
                      <a:pt x="612" y="786"/>
                    </a:lnTo>
                    <a:lnTo>
                      <a:pt x="609" y="793"/>
                    </a:lnTo>
                    <a:lnTo>
                      <a:pt x="606" y="800"/>
                    </a:lnTo>
                    <a:lnTo>
                      <a:pt x="602" y="807"/>
                    </a:lnTo>
                    <a:lnTo>
                      <a:pt x="598" y="813"/>
                    </a:lnTo>
                    <a:lnTo>
                      <a:pt x="592" y="818"/>
                    </a:lnTo>
                    <a:lnTo>
                      <a:pt x="586" y="824"/>
                    </a:lnTo>
                    <a:lnTo>
                      <a:pt x="580" y="828"/>
                    </a:lnTo>
                    <a:lnTo>
                      <a:pt x="574" y="832"/>
                    </a:lnTo>
                    <a:lnTo>
                      <a:pt x="567" y="835"/>
                    </a:lnTo>
                    <a:lnTo>
                      <a:pt x="560" y="838"/>
                    </a:lnTo>
                    <a:lnTo>
                      <a:pt x="552" y="840"/>
                    </a:lnTo>
                    <a:lnTo>
                      <a:pt x="544" y="841"/>
                    </a:lnTo>
                    <a:lnTo>
                      <a:pt x="536" y="841"/>
                    </a:lnTo>
                    <a:close/>
                    <a:moveTo>
                      <a:pt x="616" y="563"/>
                    </a:moveTo>
                    <a:lnTo>
                      <a:pt x="616" y="571"/>
                    </a:lnTo>
                    <a:lnTo>
                      <a:pt x="615" y="579"/>
                    </a:lnTo>
                    <a:lnTo>
                      <a:pt x="613" y="587"/>
                    </a:lnTo>
                    <a:lnTo>
                      <a:pt x="610" y="594"/>
                    </a:lnTo>
                    <a:lnTo>
                      <a:pt x="607" y="600"/>
                    </a:lnTo>
                    <a:lnTo>
                      <a:pt x="603" y="608"/>
                    </a:lnTo>
                    <a:lnTo>
                      <a:pt x="598" y="614"/>
                    </a:lnTo>
                    <a:lnTo>
                      <a:pt x="592" y="619"/>
                    </a:lnTo>
                    <a:lnTo>
                      <a:pt x="587" y="624"/>
                    </a:lnTo>
                    <a:lnTo>
                      <a:pt x="581" y="630"/>
                    </a:lnTo>
                    <a:lnTo>
                      <a:pt x="575" y="634"/>
                    </a:lnTo>
                    <a:lnTo>
                      <a:pt x="567" y="637"/>
                    </a:lnTo>
                    <a:lnTo>
                      <a:pt x="560" y="639"/>
                    </a:lnTo>
                    <a:lnTo>
                      <a:pt x="552" y="641"/>
                    </a:lnTo>
                    <a:lnTo>
                      <a:pt x="544" y="642"/>
                    </a:lnTo>
                    <a:lnTo>
                      <a:pt x="536" y="643"/>
                    </a:lnTo>
                    <a:lnTo>
                      <a:pt x="528" y="642"/>
                    </a:lnTo>
                    <a:lnTo>
                      <a:pt x="519" y="641"/>
                    </a:lnTo>
                    <a:lnTo>
                      <a:pt x="512" y="639"/>
                    </a:lnTo>
                    <a:lnTo>
                      <a:pt x="505" y="637"/>
                    </a:lnTo>
                    <a:lnTo>
                      <a:pt x="498" y="634"/>
                    </a:lnTo>
                    <a:lnTo>
                      <a:pt x="491" y="630"/>
                    </a:lnTo>
                    <a:lnTo>
                      <a:pt x="485" y="624"/>
                    </a:lnTo>
                    <a:lnTo>
                      <a:pt x="479" y="619"/>
                    </a:lnTo>
                    <a:lnTo>
                      <a:pt x="474" y="614"/>
                    </a:lnTo>
                    <a:lnTo>
                      <a:pt x="469" y="608"/>
                    </a:lnTo>
                    <a:lnTo>
                      <a:pt x="465" y="600"/>
                    </a:lnTo>
                    <a:lnTo>
                      <a:pt x="462" y="594"/>
                    </a:lnTo>
                    <a:lnTo>
                      <a:pt x="459" y="587"/>
                    </a:lnTo>
                    <a:lnTo>
                      <a:pt x="457" y="579"/>
                    </a:lnTo>
                    <a:lnTo>
                      <a:pt x="456" y="571"/>
                    </a:lnTo>
                    <a:lnTo>
                      <a:pt x="456" y="563"/>
                    </a:lnTo>
                    <a:lnTo>
                      <a:pt x="456" y="312"/>
                    </a:lnTo>
                    <a:lnTo>
                      <a:pt x="456" y="303"/>
                    </a:lnTo>
                    <a:lnTo>
                      <a:pt x="457" y="295"/>
                    </a:lnTo>
                    <a:lnTo>
                      <a:pt x="459" y="288"/>
                    </a:lnTo>
                    <a:lnTo>
                      <a:pt x="462" y="279"/>
                    </a:lnTo>
                    <a:lnTo>
                      <a:pt x="465" y="273"/>
                    </a:lnTo>
                    <a:lnTo>
                      <a:pt x="469" y="266"/>
                    </a:lnTo>
                    <a:lnTo>
                      <a:pt x="474" y="260"/>
                    </a:lnTo>
                    <a:lnTo>
                      <a:pt x="479" y="254"/>
                    </a:lnTo>
                    <a:lnTo>
                      <a:pt x="485" y="249"/>
                    </a:lnTo>
                    <a:lnTo>
                      <a:pt x="491" y="244"/>
                    </a:lnTo>
                    <a:lnTo>
                      <a:pt x="498" y="241"/>
                    </a:lnTo>
                    <a:lnTo>
                      <a:pt x="505" y="237"/>
                    </a:lnTo>
                    <a:lnTo>
                      <a:pt x="512" y="235"/>
                    </a:lnTo>
                    <a:lnTo>
                      <a:pt x="519" y="233"/>
                    </a:lnTo>
                    <a:lnTo>
                      <a:pt x="528" y="231"/>
                    </a:lnTo>
                    <a:lnTo>
                      <a:pt x="536" y="230"/>
                    </a:lnTo>
                    <a:lnTo>
                      <a:pt x="544" y="231"/>
                    </a:lnTo>
                    <a:lnTo>
                      <a:pt x="552" y="233"/>
                    </a:lnTo>
                    <a:lnTo>
                      <a:pt x="560" y="235"/>
                    </a:lnTo>
                    <a:lnTo>
                      <a:pt x="567" y="237"/>
                    </a:lnTo>
                    <a:lnTo>
                      <a:pt x="575" y="241"/>
                    </a:lnTo>
                    <a:lnTo>
                      <a:pt x="581" y="244"/>
                    </a:lnTo>
                    <a:lnTo>
                      <a:pt x="587" y="249"/>
                    </a:lnTo>
                    <a:lnTo>
                      <a:pt x="592" y="254"/>
                    </a:lnTo>
                    <a:lnTo>
                      <a:pt x="598" y="260"/>
                    </a:lnTo>
                    <a:lnTo>
                      <a:pt x="603" y="266"/>
                    </a:lnTo>
                    <a:lnTo>
                      <a:pt x="607" y="273"/>
                    </a:lnTo>
                    <a:lnTo>
                      <a:pt x="610" y="279"/>
                    </a:lnTo>
                    <a:lnTo>
                      <a:pt x="613" y="288"/>
                    </a:lnTo>
                    <a:lnTo>
                      <a:pt x="615" y="295"/>
                    </a:lnTo>
                    <a:lnTo>
                      <a:pt x="616" y="303"/>
                    </a:lnTo>
                    <a:lnTo>
                      <a:pt x="616" y="312"/>
                    </a:lnTo>
                    <a:lnTo>
                      <a:pt x="616" y="563"/>
                    </a:lnTo>
                    <a:close/>
                    <a:moveTo>
                      <a:pt x="756" y="841"/>
                    </a:moveTo>
                    <a:lnTo>
                      <a:pt x="748" y="841"/>
                    </a:lnTo>
                    <a:lnTo>
                      <a:pt x="739" y="840"/>
                    </a:lnTo>
                    <a:lnTo>
                      <a:pt x="732" y="838"/>
                    </a:lnTo>
                    <a:lnTo>
                      <a:pt x="725" y="835"/>
                    </a:lnTo>
                    <a:lnTo>
                      <a:pt x="717" y="832"/>
                    </a:lnTo>
                    <a:lnTo>
                      <a:pt x="711" y="828"/>
                    </a:lnTo>
                    <a:lnTo>
                      <a:pt x="705" y="824"/>
                    </a:lnTo>
                    <a:lnTo>
                      <a:pt x="700" y="818"/>
                    </a:lnTo>
                    <a:lnTo>
                      <a:pt x="695" y="813"/>
                    </a:lnTo>
                    <a:lnTo>
                      <a:pt x="690" y="807"/>
                    </a:lnTo>
                    <a:lnTo>
                      <a:pt x="686" y="800"/>
                    </a:lnTo>
                    <a:lnTo>
                      <a:pt x="683" y="793"/>
                    </a:lnTo>
                    <a:lnTo>
                      <a:pt x="680" y="786"/>
                    </a:lnTo>
                    <a:lnTo>
                      <a:pt x="678" y="778"/>
                    </a:lnTo>
                    <a:lnTo>
                      <a:pt x="677" y="770"/>
                    </a:lnTo>
                    <a:lnTo>
                      <a:pt x="677" y="762"/>
                    </a:lnTo>
                    <a:lnTo>
                      <a:pt x="677" y="754"/>
                    </a:lnTo>
                    <a:lnTo>
                      <a:pt x="678" y="746"/>
                    </a:lnTo>
                    <a:lnTo>
                      <a:pt x="680" y="738"/>
                    </a:lnTo>
                    <a:lnTo>
                      <a:pt x="683" y="731"/>
                    </a:lnTo>
                    <a:lnTo>
                      <a:pt x="686" y="725"/>
                    </a:lnTo>
                    <a:lnTo>
                      <a:pt x="690" y="717"/>
                    </a:lnTo>
                    <a:lnTo>
                      <a:pt x="695" y="712"/>
                    </a:lnTo>
                    <a:lnTo>
                      <a:pt x="700" y="706"/>
                    </a:lnTo>
                    <a:lnTo>
                      <a:pt x="705" y="701"/>
                    </a:lnTo>
                    <a:lnTo>
                      <a:pt x="711" y="696"/>
                    </a:lnTo>
                    <a:lnTo>
                      <a:pt x="717" y="692"/>
                    </a:lnTo>
                    <a:lnTo>
                      <a:pt x="725" y="689"/>
                    </a:lnTo>
                    <a:lnTo>
                      <a:pt x="732" y="686"/>
                    </a:lnTo>
                    <a:lnTo>
                      <a:pt x="739" y="684"/>
                    </a:lnTo>
                    <a:lnTo>
                      <a:pt x="748" y="683"/>
                    </a:lnTo>
                    <a:lnTo>
                      <a:pt x="756" y="683"/>
                    </a:lnTo>
                    <a:lnTo>
                      <a:pt x="764" y="683"/>
                    </a:lnTo>
                    <a:lnTo>
                      <a:pt x="772" y="684"/>
                    </a:lnTo>
                    <a:lnTo>
                      <a:pt x="779" y="686"/>
                    </a:lnTo>
                    <a:lnTo>
                      <a:pt x="786" y="689"/>
                    </a:lnTo>
                    <a:lnTo>
                      <a:pt x="794" y="692"/>
                    </a:lnTo>
                    <a:lnTo>
                      <a:pt x="800" y="696"/>
                    </a:lnTo>
                    <a:lnTo>
                      <a:pt x="806" y="701"/>
                    </a:lnTo>
                    <a:lnTo>
                      <a:pt x="812" y="706"/>
                    </a:lnTo>
                    <a:lnTo>
                      <a:pt x="818" y="712"/>
                    </a:lnTo>
                    <a:lnTo>
                      <a:pt x="822" y="717"/>
                    </a:lnTo>
                    <a:lnTo>
                      <a:pt x="826" y="725"/>
                    </a:lnTo>
                    <a:lnTo>
                      <a:pt x="829" y="731"/>
                    </a:lnTo>
                    <a:lnTo>
                      <a:pt x="832" y="738"/>
                    </a:lnTo>
                    <a:lnTo>
                      <a:pt x="833" y="746"/>
                    </a:lnTo>
                    <a:lnTo>
                      <a:pt x="835" y="754"/>
                    </a:lnTo>
                    <a:lnTo>
                      <a:pt x="835" y="762"/>
                    </a:lnTo>
                    <a:lnTo>
                      <a:pt x="835" y="770"/>
                    </a:lnTo>
                    <a:lnTo>
                      <a:pt x="833" y="778"/>
                    </a:lnTo>
                    <a:lnTo>
                      <a:pt x="832" y="786"/>
                    </a:lnTo>
                    <a:lnTo>
                      <a:pt x="829" y="793"/>
                    </a:lnTo>
                    <a:lnTo>
                      <a:pt x="826" y="800"/>
                    </a:lnTo>
                    <a:lnTo>
                      <a:pt x="822" y="807"/>
                    </a:lnTo>
                    <a:lnTo>
                      <a:pt x="818" y="813"/>
                    </a:lnTo>
                    <a:lnTo>
                      <a:pt x="812" y="818"/>
                    </a:lnTo>
                    <a:lnTo>
                      <a:pt x="806" y="824"/>
                    </a:lnTo>
                    <a:lnTo>
                      <a:pt x="800" y="828"/>
                    </a:lnTo>
                    <a:lnTo>
                      <a:pt x="794" y="832"/>
                    </a:lnTo>
                    <a:lnTo>
                      <a:pt x="786" y="835"/>
                    </a:lnTo>
                    <a:lnTo>
                      <a:pt x="779" y="838"/>
                    </a:lnTo>
                    <a:lnTo>
                      <a:pt x="772" y="840"/>
                    </a:lnTo>
                    <a:lnTo>
                      <a:pt x="764" y="841"/>
                    </a:lnTo>
                    <a:lnTo>
                      <a:pt x="756" y="841"/>
                    </a:lnTo>
                    <a:close/>
                    <a:moveTo>
                      <a:pt x="836" y="563"/>
                    </a:moveTo>
                    <a:lnTo>
                      <a:pt x="836" y="571"/>
                    </a:lnTo>
                    <a:lnTo>
                      <a:pt x="834" y="579"/>
                    </a:lnTo>
                    <a:lnTo>
                      <a:pt x="833" y="587"/>
                    </a:lnTo>
                    <a:lnTo>
                      <a:pt x="830" y="594"/>
                    </a:lnTo>
                    <a:lnTo>
                      <a:pt x="827" y="600"/>
                    </a:lnTo>
                    <a:lnTo>
                      <a:pt x="823" y="608"/>
                    </a:lnTo>
                    <a:lnTo>
                      <a:pt x="818" y="614"/>
                    </a:lnTo>
                    <a:lnTo>
                      <a:pt x="812" y="619"/>
                    </a:lnTo>
                    <a:lnTo>
                      <a:pt x="807" y="624"/>
                    </a:lnTo>
                    <a:lnTo>
                      <a:pt x="801" y="630"/>
                    </a:lnTo>
                    <a:lnTo>
                      <a:pt x="795" y="634"/>
                    </a:lnTo>
                    <a:lnTo>
                      <a:pt x="787" y="637"/>
                    </a:lnTo>
                    <a:lnTo>
                      <a:pt x="780" y="639"/>
                    </a:lnTo>
                    <a:lnTo>
                      <a:pt x="772" y="641"/>
                    </a:lnTo>
                    <a:lnTo>
                      <a:pt x="764" y="642"/>
                    </a:lnTo>
                    <a:lnTo>
                      <a:pt x="756" y="643"/>
                    </a:lnTo>
                    <a:lnTo>
                      <a:pt x="748" y="642"/>
                    </a:lnTo>
                    <a:lnTo>
                      <a:pt x="739" y="641"/>
                    </a:lnTo>
                    <a:lnTo>
                      <a:pt x="732" y="639"/>
                    </a:lnTo>
                    <a:lnTo>
                      <a:pt x="725" y="637"/>
                    </a:lnTo>
                    <a:lnTo>
                      <a:pt x="717" y="634"/>
                    </a:lnTo>
                    <a:lnTo>
                      <a:pt x="711" y="630"/>
                    </a:lnTo>
                    <a:lnTo>
                      <a:pt x="705" y="624"/>
                    </a:lnTo>
                    <a:lnTo>
                      <a:pt x="699" y="619"/>
                    </a:lnTo>
                    <a:lnTo>
                      <a:pt x="694" y="614"/>
                    </a:lnTo>
                    <a:lnTo>
                      <a:pt x="689" y="608"/>
                    </a:lnTo>
                    <a:lnTo>
                      <a:pt x="685" y="600"/>
                    </a:lnTo>
                    <a:lnTo>
                      <a:pt x="682" y="594"/>
                    </a:lnTo>
                    <a:lnTo>
                      <a:pt x="679" y="587"/>
                    </a:lnTo>
                    <a:lnTo>
                      <a:pt x="677" y="579"/>
                    </a:lnTo>
                    <a:lnTo>
                      <a:pt x="676" y="571"/>
                    </a:lnTo>
                    <a:lnTo>
                      <a:pt x="676" y="563"/>
                    </a:lnTo>
                    <a:lnTo>
                      <a:pt x="676" y="312"/>
                    </a:lnTo>
                    <a:lnTo>
                      <a:pt x="676" y="303"/>
                    </a:lnTo>
                    <a:lnTo>
                      <a:pt x="677" y="295"/>
                    </a:lnTo>
                    <a:lnTo>
                      <a:pt x="679" y="288"/>
                    </a:lnTo>
                    <a:lnTo>
                      <a:pt x="682" y="279"/>
                    </a:lnTo>
                    <a:lnTo>
                      <a:pt x="685" y="273"/>
                    </a:lnTo>
                    <a:lnTo>
                      <a:pt x="689" y="266"/>
                    </a:lnTo>
                    <a:lnTo>
                      <a:pt x="694" y="260"/>
                    </a:lnTo>
                    <a:lnTo>
                      <a:pt x="699" y="254"/>
                    </a:lnTo>
                    <a:lnTo>
                      <a:pt x="705" y="249"/>
                    </a:lnTo>
                    <a:lnTo>
                      <a:pt x="711" y="244"/>
                    </a:lnTo>
                    <a:lnTo>
                      <a:pt x="717" y="241"/>
                    </a:lnTo>
                    <a:lnTo>
                      <a:pt x="725" y="237"/>
                    </a:lnTo>
                    <a:lnTo>
                      <a:pt x="732" y="235"/>
                    </a:lnTo>
                    <a:lnTo>
                      <a:pt x="739" y="233"/>
                    </a:lnTo>
                    <a:lnTo>
                      <a:pt x="748" y="231"/>
                    </a:lnTo>
                    <a:lnTo>
                      <a:pt x="756" y="230"/>
                    </a:lnTo>
                    <a:lnTo>
                      <a:pt x="764" y="231"/>
                    </a:lnTo>
                    <a:lnTo>
                      <a:pt x="772" y="233"/>
                    </a:lnTo>
                    <a:lnTo>
                      <a:pt x="780" y="235"/>
                    </a:lnTo>
                    <a:lnTo>
                      <a:pt x="787" y="237"/>
                    </a:lnTo>
                    <a:lnTo>
                      <a:pt x="795" y="241"/>
                    </a:lnTo>
                    <a:lnTo>
                      <a:pt x="801" y="244"/>
                    </a:lnTo>
                    <a:lnTo>
                      <a:pt x="807" y="249"/>
                    </a:lnTo>
                    <a:lnTo>
                      <a:pt x="812" y="254"/>
                    </a:lnTo>
                    <a:lnTo>
                      <a:pt x="818" y="260"/>
                    </a:lnTo>
                    <a:lnTo>
                      <a:pt x="823" y="266"/>
                    </a:lnTo>
                    <a:lnTo>
                      <a:pt x="827" y="273"/>
                    </a:lnTo>
                    <a:lnTo>
                      <a:pt x="830" y="279"/>
                    </a:lnTo>
                    <a:lnTo>
                      <a:pt x="833" y="288"/>
                    </a:lnTo>
                    <a:lnTo>
                      <a:pt x="834" y="295"/>
                    </a:lnTo>
                    <a:lnTo>
                      <a:pt x="836" y="303"/>
                    </a:lnTo>
                    <a:lnTo>
                      <a:pt x="836" y="312"/>
                    </a:lnTo>
                    <a:lnTo>
                      <a:pt x="836" y="563"/>
                    </a:lnTo>
                    <a:close/>
                  </a:path>
                </a:pathLst>
              </a:custGeom>
              <a:solidFill>
                <a:srgbClr val="7A69A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56" name="Freeform 188"/>
              <p:cNvSpPr>
                <a:spLocks noEditPoints="1"/>
              </p:cNvSpPr>
              <p:nvPr/>
            </p:nvSpPr>
            <p:spPr bwMode="auto">
              <a:xfrm>
                <a:off x="1627" y="1859"/>
                <a:ext cx="156" cy="128"/>
              </a:xfrm>
              <a:custGeom>
                <a:avLst/>
                <a:gdLst/>
                <a:ahLst/>
                <a:cxnLst>
                  <a:cxn ang="0">
                    <a:pos x="66" y="115"/>
                  </a:cxn>
                  <a:cxn ang="0">
                    <a:pos x="28" y="147"/>
                  </a:cxn>
                  <a:cxn ang="0">
                    <a:pos x="5" y="191"/>
                  </a:cxn>
                  <a:cxn ang="0">
                    <a:pos x="1" y="242"/>
                  </a:cxn>
                  <a:cxn ang="0">
                    <a:pos x="16" y="293"/>
                  </a:cxn>
                  <a:cxn ang="0">
                    <a:pos x="47" y="333"/>
                  </a:cxn>
                  <a:cxn ang="0">
                    <a:pos x="90" y="357"/>
                  </a:cxn>
                  <a:cxn ang="0">
                    <a:pos x="140" y="362"/>
                  </a:cxn>
                  <a:cxn ang="0">
                    <a:pos x="167" y="351"/>
                  </a:cxn>
                  <a:cxn ang="0">
                    <a:pos x="180" y="324"/>
                  </a:cxn>
                  <a:cxn ang="0">
                    <a:pos x="185" y="284"/>
                  </a:cxn>
                  <a:cxn ang="0">
                    <a:pos x="181" y="234"/>
                  </a:cxn>
                  <a:cxn ang="0">
                    <a:pos x="169" y="183"/>
                  </a:cxn>
                  <a:cxn ang="0">
                    <a:pos x="151" y="141"/>
                  </a:cxn>
                  <a:cxn ang="0">
                    <a:pos x="129" y="113"/>
                  </a:cxn>
                  <a:cxn ang="0">
                    <a:pos x="106" y="101"/>
                  </a:cxn>
                  <a:cxn ang="0">
                    <a:pos x="491" y="300"/>
                  </a:cxn>
                  <a:cxn ang="0">
                    <a:pos x="527" y="293"/>
                  </a:cxn>
                  <a:cxn ang="0">
                    <a:pos x="575" y="267"/>
                  </a:cxn>
                  <a:cxn ang="0">
                    <a:pos x="609" y="226"/>
                  </a:cxn>
                  <a:cxn ang="0">
                    <a:pos x="624" y="175"/>
                  </a:cxn>
                  <a:cxn ang="0">
                    <a:pos x="619" y="119"/>
                  </a:cxn>
                  <a:cxn ang="0">
                    <a:pos x="593" y="72"/>
                  </a:cxn>
                  <a:cxn ang="0">
                    <a:pos x="552" y="38"/>
                  </a:cxn>
                  <a:cxn ang="0">
                    <a:pos x="501" y="22"/>
                  </a:cxn>
                  <a:cxn ang="0">
                    <a:pos x="458" y="24"/>
                  </a:cxn>
                  <a:cxn ang="0">
                    <a:pos x="400" y="36"/>
                  </a:cxn>
                  <a:cxn ang="0">
                    <a:pos x="292" y="48"/>
                  </a:cxn>
                  <a:cxn ang="0">
                    <a:pos x="207" y="32"/>
                  </a:cxn>
                  <a:cxn ang="0">
                    <a:pos x="167" y="8"/>
                  </a:cxn>
                  <a:cxn ang="0">
                    <a:pos x="139" y="0"/>
                  </a:cxn>
                  <a:cxn ang="0">
                    <a:pos x="114" y="10"/>
                  </a:cxn>
                  <a:cxn ang="0">
                    <a:pos x="94" y="35"/>
                  </a:cxn>
                  <a:cxn ang="0">
                    <a:pos x="98" y="43"/>
                  </a:cxn>
                  <a:cxn ang="0">
                    <a:pos x="136" y="50"/>
                  </a:cxn>
                  <a:cxn ang="0">
                    <a:pos x="174" y="85"/>
                  </a:cxn>
                  <a:cxn ang="0">
                    <a:pos x="205" y="140"/>
                  </a:cxn>
                  <a:cxn ang="0">
                    <a:pos x="227" y="212"/>
                  </a:cxn>
                  <a:cxn ang="0">
                    <a:pos x="233" y="286"/>
                  </a:cxn>
                  <a:cxn ang="0">
                    <a:pos x="226" y="348"/>
                  </a:cxn>
                  <a:cxn ang="0">
                    <a:pos x="204" y="394"/>
                  </a:cxn>
                  <a:cxn ang="0">
                    <a:pos x="171" y="416"/>
                  </a:cxn>
                  <a:cxn ang="0">
                    <a:pos x="171" y="425"/>
                  </a:cxn>
                  <a:cxn ang="0">
                    <a:pos x="199" y="441"/>
                  </a:cxn>
                  <a:cxn ang="0">
                    <a:pos x="226" y="440"/>
                  </a:cxn>
                  <a:cxn ang="0">
                    <a:pos x="249" y="422"/>
                  </a:cxn>
                  <a:cxn ang="0">
                    <a:pos x="273" y="388"/>
                  </a:cxn>
                  <a:cxn ang="0">
                    <a:pos x="325" y="350"/>
                  </a:cxn>
                  <a:cxn ang="0">
                    <a:pos x="365" y="457"/>
                  </a:cxn>
                  <a:cxn ang="0">
                    <a:pos x="369" y="478"/>
                  </a:cxn>
                  <a:cxn ang="0">
                    <a:pos x="397" y="507"/>
                  </a:cxn>
                  <a:cxn ang="0">
                    <a:pos x="418" y="512"/>
                  </a:cxn>
                  <a:cxn ang="0">
                    <a:pos x="439" y="508"/>
                  </a:cxn>
                  <a:cxn ang="0">
                    <a:pos x="468" y="480"/>
                  </a:cxn>
                  <a:cxn ang="0">
                    <a:pos x="473" y="459"/>
                  </a:cxn>
                </a:cxnLst>
                <a:rect l="0" t="0" r="r" b="b"/>
                <a:pathLst>
                  <a:path w="625" h="512">
                    <a:moveTo>
                      <a:pt x="101" y="102"/>
                    </a:moveTo>
                    <a:lnTo>
                      <a:pt x="89" y="105"/>
                    </a:lnTo>
                    <a:lnTo>
                      <a:pt x="77" y="110"/>
                    </a:lnTo>
                    <a:lnTo>
                      <a:pt x="66" y="115"/>
                    </a:lnTo>
                    <a:lnTo>
                      <a:pt x="55" y="122"/>
                    </a:lnTo>
                    <a:lnTo>
                      <a:pt x="45" y="129"/>
                    </a:lnTo>
                    <a:lnTo>
                      <a:pt x="36" y="138"/>
                    </a:lnTo>
                    <a:lnTo>
                      <a:pt x="28" y="147"/>
                    </a:lnTo>
                    <a:lnTo>
                      <a:pt x="21" y="158"/>
                    </a:lnTo>
                    <a:lnTo>
                      <a:pt x="14" y="168"/>
                    </a:lnTo>
                    <a:lnTo>
                      <a:pt x="9" y="179"/>
                    </a:lnTo>
                    <a:lnTo>
                      <a:pt x="5" y="191"/>
                    </a:lnTo>
                    <a:lnTo>
                      <a:pt x="2" y="203"/>
                    </a:lnTo>
                    <a:lnTo>
                      <a:pt x="1" y="216"/>
                    </a:lnTo>
                    <a:lnTo>
                      <a:pt x="0" y="229"/>
                    </a:lnTo>
                    <a:lnTo>
                      <a:pt x="1" y="242"/>
                    </a:lnTo>
                    <a:lnTo>
                      <a:pt x="3" y="256"/>
                    </a:lnTo>
                    <a:lnTo>
                      <a:pt x="6" y="269"/>
                    </a:lnTo>
                    <a:lnTo>
                      <a:pt x="10" y="282"/>
                    </a:lnTo>
                    <a:lnTo>
                      <a:pt x="16" y="293"/>
                    </a:lnTo>
                    <a:lnTo>
                      <a:pt x="22" y="303"/>
                    </a:lnTo>
                    <a:lnTo>
                      <a:pt x="30" y="314"/>
                    </a:lnTo>
                    <a:lnTo>
                      <a:pt x="38" y="323"/>
                    </a:lnTo>
                    <a:lnTo>
                      <a:pt x="47" y="333"/>
                    </a:lnTo>
                    <a:lnTo>
                      <a:pt x="57" y="340"/>
                    </a:lnTo>
                    <a:lnTo>
                      <a:pt x="68" y="346"/>
                    </a:lnTo>
                    <a:lnTo>
                      <a:pt x="78" y="351"/>
                    </a:lnTo>
                    <a:lnTo>
                      <a:pt x="90" y="357"/>
                    </a:lnTo>
                    <a:lnTo>
                      <a:pt x="102" y="360"/>
                    </a:lnTo>
                    <a:lnTo>
                      <a:pt x="115" y="362"/>
                    </a:lnTo>
                    <a:lnTo>
                      <a:pt x="127" y="363"/>
                    </a:lnTo>
                    <a:lnTo>
                      <a:pt x="140" y="362"/>
                    </a:lnTo>
                    <a:lnTo>
                      <a:pt x="152" y="360"/>
                    </a:lnTo>
                    <a:lnTo>
                      <a:pt x="157" y="359"/>
                    </a:lnTo>
                    <a:lnTo>
                      <a:pt x="163" y="356"/>
                    </a:lnTo>
                    <a:lnTo>
                      <a:pt x="167" y="351"/>
                    </a:lnTo>
                    <a:lnTo>
                      <a:pt x="171" y="346"/>
                    </a:lnTo>
                    <a:lnTo>
                      <a:pt x="174" y="340"/>
                    </a:lnTo>
                    <a:lnTo>
                      <a:pt x="177" y="333"/>
                    </a:lnTo>
                    <a:lnTo>
                      <a:pt x="180" y="324"/>
                    </a:lnTo>
                    <a:lnTo>
                      <a:pt x="182" y="315"/>
                    </a:lnTo>
                    <a:lnTo>
                      <a:pt x="183" y="306"/>
                    </a:lnTo>
                    <a:lnTo>
                      <a:pt x="184" y="295"/>
                    </a:lnTo>
                    <a:lnTo>
                      <a:pt x="185" y="284"/>
                    </a:lnTo>
                    <a:lnTo>
                      <a:pt x="184" y="272"/>
                    </a:lnTo>
                    <a:lnTo>
                      <a:pt x="184" y="260"/>
                    </a:lnTo>
                    <a:lnTo>
                      <a:pt x="183" y="247"/>
                    </a:lnTo>
                    <a:lnTo>
                      <a:pt x="181" y="234"/>
                    </a:lnTo>
                    <a:lnTo>
                      <a:pt x="179" y="221"/>
                    </a:lnTo>
                    <a:lnTo>
                      <a:pt x="176" y="208"/>
                    </a:lnTo>
                    <a:lnTo>
                      <a:pt x="173" y="195"/>
                    </a:lnTo>
                    <a:lnTo>
                      <a:pt x="169" y="183"/>
                    </a:lnTo>
                    <a:lnTo>
                      <a:pt x="165" y="171"/>
                    </a:lnTo>
                    <a:lnTo>
                      <a:pt x="160" y="161"/>
                    </a:lnTo>
                    <a:lnTo>
                      <a:pt x="156" y="150"/>
                    </a:lnTo>
                    <a:lnTo>
                      <a:pt x="151" y="141"/>
                    </a:lnTo>
                    <a:lnTo>
                      <a:pt x="146" y="133"/>
                    </a:lnTo>
                    <a:lnTo>
                      <a:pt x="141" y="125"/>
                    </a:lnTo>
                    <a:lnTo>
                      <a:pt x="135" y="118"/>
                    </a:lnTo>
                    <a:lnTo>
                      <a:pt x="129" y="113"/>
                    </a:lnTo>
                    <a:lnTo>
                      <a:pt x="124" y="109"/>
                    </a:lnTo>
                    <a:lnTo>
                      <a:pt x="118" y="104"/>
                    </a:lnTo>
                    <a:lnTo>
                      <a:pt x="112" y="102"/>
                    </a:lnTo>
                    <a:lnTo>
                      <a:pt x="106" y="101"/>
                    </a:lnTo>
                    <a:lnTo>
                      <a:pt x="101" y="102"/>
                    </a:lnTo>
                    <a:close/>
                    <a:moveTo>
                      <a:pt x="473" y="459"/>
                    </a:moveTo>
                    <a:lnTo>
                      <a:pt x="475" y="303"/>
                    </a:lnTo>
                    <a:lnTo>
                      <a:pt x="491" y="300"/>
                    </a:lnTo>
                    <a:lnTo>
                      <a:pt x="503" y="298"/>
                    </a:lnTo>
                    <a:lnTo>
                      <a:pt x="511" y="297"/>
                    </a:lnTo>
                    <a:lnTo>
                      <a:pt x="513" y="296"/>
                    </a:lnTo>
                    <a:lnTo>
                      <a:pt x="527" y="293"/>
                    </a:lnTo>
                    <a:lnTo>
                      <a:pt x="540" y="288"/>
                    </a:lnTo>
                    <a:lnTo>
                      <a:pt x="552" y="282"/>
                    </a:lnTo>
                    <a:lnTo>
                      <a:pt x="564" y="275"/>
                    </a:lnTo>
                    <a:lnTo>
                      <a:pt x="575" y="267"/>
                    </a:lnTo>
                    <a:lnTo>
                      <a:pt x="585" y="258"/>
                    </a:lnTo>
                    <a:lnTo>
                      <a:pt x="594" y="248"/>
                    </a:lnTo>
                    <a:lnTo>
                      <a:pt x="601" y="238"/>
                    </a:lnTo>
                    <a:lnTo>
                      <a:pt x="609" y="226"/>
                    </a:lnTo>
                    <a:lnTo>
                      <a:pt x="614" y="214"/>
                    </a:lnTo>
                    <a:lnTo>
                      <a:pt x="619" y="201"/>
                    </a:lnTo>
                    <a:lnTo>
                      <a:pt x="622" y="189"/>
                    </a:lnTo>
                    <a:lnTo>
                      <a:pt x="624" y="175"/>
                    </a:lnTo>
                    <a:lnTo>
                      <a:pt x="625" y="162"/>
                    </a:lnTo>
                    <a:lnTo>
                      <a:pt x="624" y="147"/>
                    </a:lnTo>
                    <a:lnTo>
                      <a:pt x="622" y="134"/>
                    </a:lnTo>
                    <a:lnTo>
                      <a:pt x="619" y="119"/>
                    </a:lnTo>
                    <a:lnTo>
                      <a:pt x="614" y="106"/>
                    </a:lnTo>
                    <a:lnTo>
                      <a:pt x="609" y="94"/>
                    </a:lnTo>
                    <a:lnTo>
                      <a:pt x="601" y="82"/>
                    </a:lnTo>
                    <a:lnTo>
                      <a:pt x="593" y="72"/>
                    </a:lnTo>
                    <a:lnTo>
                      <a:pt x="584" y="62"/>
                    </a:lnTo>
                    <a:lnTo>
                      <a:pt x="574" y="53"/>
                    </a:lnTo>
                    <a:lnTo>
                      <a:pt x="564" y="45"/>
                    </a:lnTo>
                    <a:lnTo>
                      <a:pt x="552" y="38"/>
                    </a:lnTo>
                    <a:lnTo>
                      <a:pt x="540" y="32"/>
                    </a:lnTo>
                    <a:lnTo>
                      <a:pt x="527" y="27"/>
                    </a:lnTo>
                    <a:lnTo>
                      <a:pt x="515" y="24"/>
                    </a:lnTo>
                    <a:lnTo>
                      <a:pt x="501" y="22"/>
                    </a:lnTo>
                    <a:lnTo>
                      <a:pt x="488" y="21"/>
                    </a:lnTo>
                    <a:lnTo>
                      <a:pt x="473" y="22"/>
                    </a:lnTo>
                    <a:lnTo>
                      <a:pt x="460" y="24"/>
                    </a:lnTo>
                    <a:lnTo>
                      <a:pt x="458" y="24"/>
                    </a:lnTo>
                    <a:lnTo>
                      <a:pt x="454" y="25"/>
                    </a:lnTo>
                    <a:lnTo>
                      <a:pt x="449" y="26"/>
                    </a:lnTo>
                    <a:lnTo>
                      <a:pt x="431" y="29"/>
                    </a:lnTo>
                    <a:lnTo>
                      <a:pt x="400" y="36"/>
                    </a:lnTo>
                    <a:lnTo>
                      <a:pt x="350" y="46"/>
                    </a:lnTo>
                    <a:lnTo>
                      <a:pt x="332" y="48"/>
                    </a:lnTo>
                    <a:lnTo>
                      <a:pt x="313" y="49"/>
                    </a:lnTo>
                    <a:lnTo>
                      <a:pt x="292" y="48"/>
                    </a:lnTo>
                    <a:lnTo>
                      <a:pt x="271" y="47"/>
                    </a:lnTo>
                    <a:lnTo>
                      <a:pt x="249" y="43"/>
                    </a:lnTo>
                    <a:lnTo>
                      <a:pt x="228" y="39"/>
                    </a:lnTo>
                    <a:lnTo>
                      <a:pt x="207" y="32"/>
                    </a:lnTo>
                    <a:lnTo>
                      <a:pt x="189" y="25"/>
                    </a:lnTo>
                    <a:lnTo>
                      <a:pt x="181" y="19"/>
                    </a:lnTo>
                    <a:lnTo>
                      <a:pt x="174" y="13"/>
                    </a:lnTo>
                    <a:lnTo>
                      <a:pt x="167" y="8"/>
                    </a:lnTo>
                    <a:lnTo>
                      <a:pt x="159" y="4"/>
                    </a:lnTo>
                    <a:lnTo>
                      <a:pt x="153" y="2"/>
                    </a:lnTo>
                    <a:lnTo>
                      <a:pt x="146" y="0"/>
                    </a:lnTo>
                    <a:lnTo>
                      <a:pt x="139" y="0"/>
                    </a:lnTo>
                    <a:lnTo>
                      <a:pt x="132" y="0"/>
                    </a:lnTo>
                    <a:lnTo>
                      <a:pt x="125" y="2"/>
                    </a:lnTo>
                    <a:lnTo>
                      <a:pt x="119" y="5"/>
                    </a:lnTo>
                    <a:lnTo>
                      <a:pt x="114" y="10"/>
                    </a:lnTo>
                    <a:lnTo>
                      <a:pt x="108" y="15"/>
                    </a:lnTo>
                    <a:lnTo>
                      <a:pt x="103" y="20"/>
                    </a:lnTo>
                    <a:lnTo>
                      <a:pt x="98" y="27"/>
                    </a:lnTo>
                    <a:lnTo>
                      <a:pt x="94" y="35"/>
                    </a:lnTo>
                    <a:lnTo>
                      <a:pt x="90" y="44"/>
                    </a:lnTo>
                    <a:lnTo>
                      <a:pt x="91" y="45"/>
                    </a:lnTo>
                    <a:lnTo>
                      <a:pt x="94" y="44"/>
                    </a:lnTo>
                    <a:lnTo>
                      <a:pt x="98" y="43"/>
                    </a:lnTo>
                    <a:lnTo>
                      <a:pt x="107" y="42"/>
                    </a:lnTo>
                    <a:lnTo>
                      <a:pt x="117" y="43"/>
                    </a:lnTo>
                    <a:lnTo>
                      <a:pt x="127" y="46"/>
                    </a:lnTo>
                    <a:lnTo>
                      <a:pt x="136" y="50"/>
                    </a:lnTo>
                    <a:lnTo>
                      <a:pt x="146" y="56"/>
                    </a:lnTo>
                    <a:lnTo>
                      <a:pt x="155" y="65"/>
                    </a:lnTo>
                    <a:lnTo>
                      <a:pt x="165" y="74"/>
                    </a:lnTo>
                    <a:lnTo>
                      <a:pt x="174" y="85"/>
                    </a:lnTo>
                    <a:lnTo>
                      <a:pt x="182" y="97"/>
                    </a:lnTo>
                    <a:lnTo>
                      <a:pt x="191" y="110"/>
                    </a:lnTo>
                    <a:lnTo>
                      <a:pt x="198" y="124"/>
                    </a:lnTo>
                    <a:lnTo>
                      <a:pt x="205" y="140"/>
                    </a:lnTo>
                    <a:lnTo>
                      <a:pt x="212" y="156"/>
                    </a:lnTo>
                    <a:lnTo>
                      <a:pt x="218" y="174"/>
                    </a:lnTo>
                    <a:lnTo>
                      <a:pt x="222" y="192"/>
                    </a:lnTo>
                    <a:lnTo>
                      <a:pt x="227" y="212"/>
                    </a:lnTo>
                    <a:lnTo>
                      <a:pt x="230" y="231"/>
                    </a:lnTo>
                    <a:lnTo>
                      <a:pt x="232" y="249"/>
                    </a:lnTo>
                    <a:lnTo>
                      <a:pt x="233" y="268"/>
                    </a:lnTo>
                    <a:lnTo>
                      <a:pt x="233" y="286"/>
                    </a:lnTo>
                    <a:lnTo>
                      <a:pt x="233" y="302"/>
                    </a:lnTo>
                    <a:lnTo>
                      <a:pt x="231" y="319"/>
                    </a:lnTo>
                    <a:lnTo>
                      <a:pt x="229" y="335"/>
                    </a:lnTo>
                    <a:lnTo>
                      <a:pt x="226" y="348"/>
                    </a:lnTo>
                    <a:lnTo>
                      <a:pt x="222" y="362"/>
                    </a:lnTo>
                    <a:lnTo>
                      <a:pt x="217" y="374"/>
                    </a:lnTo>
                    <a:lnTo>
                      <a:pt x="210" y="385"/>
                    </a:lnTo>
                    <a:lnTo>
                      <a:pt x="204" y="394"/>
                    </a:lnTo>
                    <a:lnTo>
                      <a:pt x="197" y="403"/>
                    </a:lnTo>
                    <a:lnTo>
                      <a:pt x="190" y="409"/>
                    </a:lnTo>
                    <a:lnTo>
                      <a:pt x="180" y="414"/>
                    </a:lnTo>
                    <a:lnTo>
                      <a:pt x="171" y="416"/>
                    </a:lnTo>
                    <a:lnTo>
                      <a:pt x="168" y="417"/>
                    </a:lnTo>
                    <a:lnTo>
                      <a:pt x="164" y="417"/>
                    </a:lnTo>
                    <a:lnTo>
                      <a:pt x="164" y="418"/>
                    </a:lnTo>
                    <a:lnTo>
                      <a:pt x="171" y="425"/>
                    </a:lnTo>
                    <a:lnTo>
                      <a:pt x="178" y="431"/>
                    </a:lnTo>
                    <a:lnTo>
                      <a:pt x="184" y="435"/>
                    </a:lnTo>
                    <a:lnTo>
                      <a:pt x="192" y="439"/>
                    </a:lnTo>
                    <a:lnTo>
                      <a:pt x="199" y="441"/>
                    </a:lnTo>
                    <a:lnTo>
                      <a:pt x="205" y="443"/>
                    </a:lnTo>
                    <a:lnTo>
                      <a:pt x="213" y="443"/>
                    </a:lnTo>
                    <a:lnTo>
                      <a:pt x="219" y="442"/>
                    </a:lnTo>
                    <a:lnTo>
                      <a:pt x="226" y="440"/>
                    </a:lnTo>
                    <a:lnTo>
                      <a:pt x="232" y="438"/>
                    </a:lnTo>
                    <a:lnTo>
                      <a:pt x="238" y="434"/>
                    </a:lnTo>
                    <a:lnTo>
                      <a:pt x="244" y="429"/>
                    </a:lnTo>
                    <a:lnTo>
                      <a:pt x="249" y="422"/>
                    </a:lnTo>
                    <a:lnTo>
                      <a:pt x="253" y="415"/>
                    </a:lnTo>
                    <a:lnTo>
                      <a:pt x="257" y="407"/>
                    </a:lnTo>
                    <a:lnTo>
                      <a:pt x="262" y="398"/>
                    </a:lnTo>
                    <a:lnTo>
                      <a:pt x="273" y="388"/>
                    </a:lnTo>
                    <a:lnTo>
                      <a:pt x="285" y="377"/>
                    </a:lnTo>
                    <a:lnTo>
                      <a:pt x="297" y="368"/>
                    </a:lnTo>
                    <a:lnTo>
                      <a:pt x="311" y="359"/>
                    </a:lnTo>
                    <a:lnTo>
                      <a:pt x="325" y="350"/>
                    </a:lnTo>
                    <a:lnTo>
                      <a:pt x="339" y="342"/>
                    </a:lnTo>
                    <a:lnTo>
                      <a:pt x="353" y="336"/>
                    </a:lnTo>
                    <a:lnTo>
                      <a:pt x="367" y="330"/>
                    </a:lnTo>
                    <a:lnTo>
                      <a:pt x="365" y="457"/>
                    </a:lnTo>
                    <a:lnTo>
                      <a:pt x="365" y="462"/>
                    </a:lnTo>
                    <a:lnTo>
                      <a:pt x="366" y="467"/>
                    </a:lnTo>
                    <a:lnTo>
                      <a:pt x="367" y="472"/>
                    </a:lnTo>
                    <a:lnTo>
                      <a:pt x="369" y="478"/>
                    </a:lnTo>
                    <a:lnTo>
                      <a:pt x="374" y="487"/>
                    </a:lnTo>
                    <a:lnTo>
                      <a:pt x="380" y="495"/>
                    </a:lnTo>
                    <a:lnTo>
                      <a:pt x="388" y="502"/>
                    </a:lnTo>
                    <a:lnTo>
                      <a:pt x="397" y="507"/>
                    </a:lnTo>
                    <a:lnTo>
                      <a:pt x="402" y="509"/>
                    </a:lnTo>
                    <a:lnTo>
                      <a:pt x="408" y="510"/>
                    </a:lnTo>
                    <a:lnTo>
                      <a:pt x="413" y="511"/>
                    </a:lnTo>
                    <a:lnTo>
                      <a:pt x="418" y="512"/>
                    </a:lnTo>
                    <a:lnTo>
                      <a:pt x="423" y="512"/>
                    </a:lnTo>
                    <a:lnTo>
                      <a:pt x="429" y="511"/>
                    </a:lnTo>
                    <a:lnTo>
                      <a:pt x="435" y="510"/>
                    </a:lnTo>
                    <a:lnTo>
                      <a:pt x="439" y="508"/>
                    </a:lnTo>
                    <a:lnTo>
                      <a:pt x="448" y="503"/>
                    </a:lnTo>
                    <a:lnTo>
                      <a:pt x="457" y="496"/>
                    </a:lnTo>
                    <a:lnTo>
                      <a:pt x="463" y="489"/>
                    </a:lnTo>
                    <a:lnTo>
                      <a:pt x="468" y="480"/>
                    </a:lnTo>
                    <a:lnTo>
                      <a:pt x="470" y="474"/>
                    </a:lnTo>
                    <a:lnTo>
                      <a:pt x="472" y="469"/>
                    </a:lnTo>
                    <a:lnTo>
                      <a:pt x="472" y="464"/>
                    </a:lnTo>
                    <a:lnTo>
                      <a:pt x="473" y="459"/>
                    </a:lnTo>
                    <a:close/>
                  </a:path>
                </a:pathLst>
              </a:custGeom>
              <a:solidFill>
                <a:srgbClr val="E14D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57" name="Freeform 189"/>
              <p:cNvSpPr>
                <a:spLocks noEditPoints="1"/>
              </p:cNvSpPr>
              <p:nvPr/>
            </p:nvSpPr>
            <p:spPr bwMode="auto">
              <a:xfrm>
                <a:off x="2523" y="3328"/>
                <a:ext cx="184" cy="183"/>
              </a:xfrm>
              <a:custGeom>
                <a:avLst/>
                <a:gdLst/>
                <a:ahLst/>
                <a:cxnLst>
                  <a:cxn ang="0">
                    <a:pos x="293" y="8"/>
                  </a:cxn>
                  <a:cxn ang="0">
                    <a:pos x="208" y="37"/>
                  </a:cxn>
                  <a:cxn ang="0">
                    <a:pos x="134" y="85"/>
                  </a:cxn>
                  <a:cxn ang="0">
                    <a:pos x="73" y="148"/>
                  </a:cxn>
                  <a:cxn ang="0">
                    <a:pos x="29" y="224"/>
                  </a:cxn>
                  <a:cxn ang="0">
                    <a:pos x="4" y="312"/>
                  </a:cxn>
                  <a:cxn ang="0">
                    <a:pos x="2" y="405"/>
                  </a:cxn>
                  <a:cxn ang="0">
                    <a:pos x="22" y="494"/>
                  </a:cxn>
                  <a:cxn ang="0">
                    <a:pos x="63" y="573"/>
                  </a:cxn>
                  <a:cxn ang="0">
                    <a:pos x="120" y="639"/>
                  </a:cxn>
                  <a:cxn ang="0">
                    <a:pos x="192" y="690"/>
                  </a:cxn>
                  <a:cxn ang="0">
                    <a:pos x="275" y="724"/>
                  </a:cxn>
                  <a:cxn ang="0">
                    <a:pos x="367" y="735"/>
                  </a:cxn>
                  <a:cxn ang="0">
                    <a:pos x="459" y="724"/>
                  </a:cxn>
                  <a:cxn ang="0">
                    <a:pos x="542" y="690"/>
                  </a:cxn>
                  <a:cxn ang="0">
                    <a:pos x="614" y="639"/>
                  </a:cxn>
                  <a:cxn ang="0">
                    <a:pos x="671" y="573"/>
                  </a:cxn>
                  <a:cxn ang="0">
                    <a:pos x="712" y="494"/>
                  </a:cxn>
                  <a:cxn ang="0">
                    <a:pos x="733" y="405"/>
                  </a:cxn>
                  <a:cxn ang="0">
                    <a:pos x="730" y="312"/>
                  </a:cxn>
                  <a:cxn ang="0">
                    <a:pos x="706" y="224"/>
                  </a:cxn>
                  <a:cxn ang="0">
                    <a:pos x="661" y="148"/>
                  </a:cxn>
                  <a:cxn ang="0">
                    <a:pos x="601" y="85"/>
                  </a:cxn>
                  <a:cxn ang="0">
                    <a:pos x="527" y="37"/>
                  </a:cxn>
                  <a:cxn ang="0">
                    <a:pos x="441" y="8"/>
                  </a:cxn>
                  <a:cxn ang="0">
                    <a:pos x="367" y="77"/>
                  </a:cxn>
                  <a:cxn ang="0">
                    <a:pos x="401" y="87"/>
                  </a:cxn>
                  <a:cxn ang="0">
                    <a:pos x="428" y="110"/>
                  </a:cxn>
                  <a:cxn ang="0">
                    <a:pos x="439" y="143"/>
                  </a:cxn>
                  <a:cxn ang="0">
                    <a:pos x="434" y="178"/>
                  </a:cxn>
                  <a:cxn ang="0">
                    <a:pos x="413" y="207"/>
                  </a:cxn>
                  <a:cxn ang="0">
                    <a:pos x="382" y="221"/>
                  </a:cxn>
                  <a:cxn ang="0">
                    <a:pos x="345" y="219"/>
                  </a:cxn>
                  <a:cxn ang="0">
                    <a:pos x="316" y="201"/>
                  </a:cxn>
                  <a:cxn ang="0">
                    <a:pos x="298" y="172"/>
                  </a:cxn>
                  <a:cxn ang="0">
                    <a:pos x="296" y="136"/>
                  </a:cxn>
                  <a:cxn ang="0">
                    <a:pos x="311" y="104"/>
                  </a:cxn>
                  <a:cxn ang="0">
                    <a:pos x="339" y="84"/>
                  </a:cxn>
                  <a:cxn ang="0">
                    <a:pos x="441" y="589"/>
                  </a:cxn>
                  <a:cxn ang="0">
                    <a:pos x="432" y="625"/>
                  </a:cxn>
                  <a:cxn ang="0">
                    <a:pos x="409" y="650"/>
                  </a:cxn>
                  <a:cxn ang="0">
                    <a:pos x="374" y="662"/>
                  </a:cxn>
                  <a:cxn ang="0">
                    <a:pos x="339" y="657"/>
                  </a:cxn>
                  <a:cxn ang="0">
                    <a:pos x="311" y="636"/>
                  </a:cxn>
                  <a:cxn ang="0">
                    <a:pos x="295" y="604"/>
                  </a:cxn>
                  <a:cxn ang="0">
                    <a:pos x="295" y="344"/>
                  </a:cxn>
                  <a:cxn ang="0">
                    <a:pos x="311" y="313"/>
                  </a:cxn>
                  <a:cxn ang="0">
                    <a:pos x="339" y="292"/>
                  </a:cxn>
                  <a:cxn ang="0">
                    <a:pos x="374" y="286"/>
                  </a:cxn>
                  <a:cxn ang="0">
                    <a:pos x="409" y="298"/>
                  </a:cxn>
                  <a:cxn ang="0">
                    <a:pos x="432" y="324"/>
                  </a:cxn>
                  <a:cxn ang="0">
                    <a:pos x="441" y="360"/>
                  </a:cxn>
                </a:cxnLst>
                <a:rect l="0" t="0" r="r" b="b"/>
                <a:pathLst>
                  <a:path w="734" h="735">
                    <a:moveTo>
                      <a:pt x="367" y="0"/>
                    </a:moveTo>
                    <a:lnTo>
                      <a:pt x="348" y="1"/>
                    </a:lnTo>
                    <a:lnTo>
                      <a:pt x="330" y="2"/>
                    </a:lnTo>
                    <a:lnTo>
                      <a:pt x="312" y="4"/>
                    </a:lnTo>
                    <a:lnTo>
                      <a:pt x="293" y="8"/>
                    </a:lnTo>
                    <a:lnTo>
                      <a:pt x="275" y="12"/>
                    </a:lnTo>
                    <a:lnTo>
                      <a:pt x="258" y="17"/>
                    </a:lnTo>
                    <a:lnTo>
                      <a:pt x="241" y="23"/>
                    </a:lnTo>
                    <a:lnTo>
                      <a:pt x="224" y="29"/>
                    </a:lnTo>
                    <a:lnTo>
                      <a:pt x="208" y="37"/>
                    </a:lnTo>
                    <a:lnTo>
                      <a:pt x="192" y="45"/>
                    </a:lnTo>
                    <a:lnTo>
                      <a:pt x="177" y="53"/>
                    </a:lnTo>
                    <a:lnTo>
                      <a:pt x="162" y="63"/>
                    </a:lnTo>
                    <a:lnTo>
                      <a:pt x="147" y="73"/>
                    </a:lnTo>
                    <a:lnTo>
                      <a:pt x="134" y="85"/>
                    </a:lnTo>
                    <a:lnTo>
                      <a:pt x="120" y="96"/>
                    </a:lnTo>
                    <a:lnTo>
                      <a:pt x="107" y="108"/>
                    </a:lnTo>
                    <a:lnTo>
                      <a:pt x="95" y="121"/>
                    </a:lnTo>
                    <a:lnTo>
                      <a:pt x="84" y="134"/>
                    </a:lnTo>
                    <a:lnTo>
                      <a:pt x="73" y="148"/>
                    </a:lnTo>
                    <a:lnTo>
                      <a:pt x="63" y="162"/>
                    </a:lnTo>
                    <a:lnTo>
                      <a:pt x="53" y="177"/>
                    </a:lnTo>
                    <a:lnTo>
                      <a:pt x="44" y="193"/>
                    </a:lnTo>
                    <a:lnTo>
                      <a:pt x="37" y="209"/>
                    </a:lnTo>
                    <a:lnTo>
                      <a:pt x="29" y="224"/>
                    </a:lnTo>
                    <a:lnTo>
                      <a:pt x="22" y="241"/>
                    </a:lnTo>
                    <a:lnTo>
                      <a:pt x="17" y="259"/>
                    </a:lnTo>
                    <a:lnTo>
                      <a:pt x="12" y="275"/>
                    </a:lnTo>
                    <a:lnTo>
                      <a:pt x="7" y="293"/>
                    </a:lnTo>
                    <a:lnTo>
                      <a:pt x="4" y="312"/>
                    </a:lnTo>
                    <a:lnTo>
                      <a:pt x="2" y="330"/>
                    </a:lnTo>
                    <a:lnTo>
                      <a:pt x="0" y="348"/>
                    </a:lnTo>
                    <a:lnTo>
                      <a:pt x="0" y="367"/>
                    </a:lnTo>
                    <a:lnTo>
                      <a:pt x="0" y="387"/>
                    </a:lnTo>
                    <a:lnTo>
                      <a:pt x="2" y="405"/>
                    </a:lnTo>
                    <a:lnTo>
                      <a:pt x="4" y="423"/>
                    </a:lnTo>
                    <a:lnTo>
                      <a:pt x="7" y="441"/>
                    </a:lnTo>
                    <a:lnTo>
                      <a:pt x="12" y="459"/>
                    </a:lnTo>
                    <a:lnTo>
                      <a:pt x="17" y="477"/>
                    </a:lnTo>
                    <a:lnTo>
                      <a:pt x="22" y="494"/>
                    </a:lnTo>
                    <a:lnTo>
                      <a:pt x="29" y="511"/>
                    </a:lnTo>
                    <a:lnTo>
                      <a:pt x="37" y="527"/>
                    </a:lnTo>
                    <a:lnTo>
                      <a:pt x="44" y="542"/>
                    </a:lnTo>
                    <a:lnTo>
                      <a:pt x="53" y="558"/>
                    </a:lnTo>
                    <a:lnTo>
                      <a:pt x="63" y="573"/>
                    </a:lnTo>
                    <a:lnTo>
                      <a:pt x="73" y="587"/>
                    </a:lnTo>
                    <a:lnTo>
                      <a:pt x="84" y="601"/>
                    </a:lnTo>
                    <a:lnTo>
                      <a:pt x="95" y="614"/>
                    </a:lnTo>
                    <a:lnTo>
                      <a:pt x="107" y="627"/>
                    </a:lnTo>
                    <a:lnTo>
                      <a:pt x="120" y="639"/>
                    </a:lnTo>
                    <a:lnTo>
                      <a:pt x="134" y="651"/>
                    </a:lnTo>
                    <a:lnTo>
                      <a:pt x="147" y="662"/>
                    </a:lnTo>
                    <a:lnTo>
                      <a:pt x="162" y="672"/>
                    </a:lnTo>
                    <a:lnTo>
                      <a:pt x="177" y="682"/>
                    </a:lnTo>
                    <a:lnTo>
                      <a:pt x="192" y="690"/>
                    </a:lnTo>
                    <a:lnTo>
                      <a:pt x="208" y="699"/>
                    </a:lnTo>
                    <a:lnTo>
                      <a:pt x="224" y="706"/>
                    </a:lnTo>
                    <a:lnTo>
                      <a:pt x="241" y="712"/>
                    </a:lnTo>
                    <a:lnTo>
                      <a:pt x="258" y="718"/>
                    </a:lnTo>
                    <a:lnTo>
                      <a:pt x="275" y="724"/>
                    </a:lnTo>
                    <a:lnTo>
                      <a:pt x="293" y="728"/>
                    </a:lnTo>
                    <a:lnTo>
                      <a:pt x="312" y="731"/>
                    </a:lnTo>
                    <a:lnTo>
                      <a:pt x="330" y="733"/>
                    </a:lnTo>
                    <a:lnTo>
                      <a:pt x="348" y="734"/>
                    </a:lnTo>
                    <a:lnTo>
                      <a:pt x="367" y="735"/>
                    </a:lnTo>
                    <a:lnTo>
                      <a:pt x="386" y="734"/>
                    </a:lnTo>
                    <a:lnTo>
                      <a:pt x="405" y="733"/>
                    </a:lnTo>
                    <a:lnTo>
                      <a:pt x="423" y="731"/>
                    </a:lnTo>
                    <a:lnTo>
                      <a:pt x="441" y="728"/>
                    </a:lnTo>
                    <a:lnTo>
                      <a:pt x="459" y="724"/>
                    </a:lnTo>
                    <a:lnTo>
                      <a:pt x="477" y="718"/>
                    </a:lnTo>
                    <a:lnTo>
                      <a:pt x="493" y="712"/>
                    </a:lnTo>
                    <a:lnTo>
                      <a:pt x="510" y="706"/>
                    </a:lnTo>
                    <a:lnTo>
                      <a:pt x="527" y="699"/>
                    </a:lnTo>
                    <a:lnTo>
                      <a:pt x="542" y="690"/>
                    </a:lnTo>
                    <a:lnTo>
                      <a:pt x="558" y="682"/>
                    </a:lnTo>
                    <a:lnTo>
                      <a:pt x="572" y="672"/>
                    </a:lnTo>
                    <a:lnTo>
                      <a:pt x="587" y="662"/>
                    </a:lnTo>
                    <a:lnTo>
                      <a:pt x="601" y="651"/>
                    </a:lnTo>
                    <a:lnTo>
                      <a:pt x="614" y="639"/>
                    </a:lnTo>
                    <a:lnTo>
                      <a:pt x="627" y="627"/>
                    </a:lnTo>
                    <a:lnTo>
                      <a:pt x="639" y="614"/>
                    </a:lnTo>
                    <a:lnTo>
                      <a:pt x="651" y="601"/>
                    </a:lnTo>
                    <a:lnTo>
                      <a:pt x="661" y="587"/>
                    </a:lnTo>
                    <a:lnTo>
                      <a:pt x="671" y="573"/>
                    </a:lnTo>
                    <a:lnTo>
                      <a:pt x="681" y="558"/>
                    </a:lnTo>
                    <a:lnTo>
                      <a:pt x="690" y="542"/>
                    </a:lnTo>
                    <a:lnTo>
                      <a:pt x="699" y="527"/>
                    </a:lnTo>
                    <a:lnTo>
                      <a:pt x="706" y="511"/>
                    </a:lnTo>
                    <a:lnTo>
                      <a:pt x="712" y="494"/>
                    </a:lnTo>
                    <a:lnTo>
                      <a:pt x="718" y="477"/>
                    </a:lnTo>
                    <a:lnTo>
                      <a:pt x="723" y="459"/>
                    </a:lnTo>
                    <a:lnTo>
                      <a:pt x="727" y="441"/>
                    </a:lnTo>
                    <a:lnTo>
                      <a:pt x="730" y="423"/>
                    </a:lnTo>
                    <a:lnTo>
                      <a:pt x="733" y="405"/>
                    </a:lnTo>
                    <a:lnTo>
                      <a:pt x="734" y="387"/>
                    </a:lnTo>
                    <a:lnTo>
                      <a:pt x="734" y="367"/>
                    </a:lnTo>
                    <a:lnTo>
                      <a:pt x="734" y="348"/>
                    </a:lnTo>
                    <a:lnTo>
                      <a:pt x="733" y="330"/>
                    </a:lnTo>
                    <a:lnTo>
                      <a:pt x="730" y="312"/>
                    </a:lnTo>
                    <a:lnTo>
                      <a:pt x="727" y="293"/>
                    </a:lnTo>
                    <a:lnTo>
                      <a:pt x="723" y="275"/>
                    </a:lnTo>
                    <a:lnTo>
                      <a:pt x="718" y="259"/>
                    </a:lnTo>
                    <a:lnTo>
                      <a:pt x="712" y="241"/>
                    </a:lnTo>
                    <a:lnTo>
                      <a:pt x="706" y="224"/>
                    </a:lnTo>
                    <a:lnTo>
                      <a:pt x="699" y="209"/>
                    </a:lnTo>
                    <a:lnTo>
                      <a:pt x="690" y="193"/>
                    </a:lnTo>
                    <a:lnTo>
                      <a:pt x="681" y="177"/>
                    </a:lnTo>
                    <a:lnTo>
                      <a:pt x="671" y="162"/>
                    </a:lnTo>
                    <a:lnTo>
                      <a:pt x="661" y="148"/>
                    </a:lnTo>
                    <a:lnTo>
                      <a:pt x="651" y="134"/>
                    </a:lnTo>
                    <a:lnTo>
                      <a:pt x="639" y="121"/>
                    </a:lnTo>
                    <a:lnTo>
                      <a:pt x="627" y="108"/>
                    </a:lnTo>
                    <a:lnTo>
                      <a:pt x="614" y="96"/>
                    </a:lnTo>
                    <a:lnTo>
                      <a:pt x="601" y="85"/>
                    </a:lnTo>
                    <a:lnTo>
                      <a:pt x="587" y="73"/>
                    </a:lnTo>
                    <a:lnTo>
                      <a:pt x="572" y="63"/>
                    </a:lnTo>
                    <a:lnTo>
                      <a:pt x="558" y="53"/>
                    </a:lnTo>
                    <a:lnTo>
                      <a:pt x="542" y="45"/>
                    </a:lnTo>
                    <a:lnTo>
                      <a:pt x="527" y="37"/>
                    </a:lnTo>
                    <a:lnTo>
                      <a:pt x="510" y="29"/>
                    </a:lnTo>
                    <a:lnTo>
                      <a:pt x="493" y="23"/>
                    </a:lnTo>
                    <a:lnTo>
                      <a:pt x="477" y="17"/>
                    </a:lnTo>
                    <a:lnTo>
                      <a:pt x="459" y="12"/>
                    </a:lnTo>
                    <a:lnTo>
                      <a:pt x="441" y="8"/>
                    </a:lnTo>
                    <a:lnTo>
                      <a:pt x="423" y="4"/>
                    </a:lnTo>
                    <a:lnTo>
                      <a:pt x="405" y="2"/>
                    </a:lnTo>
                    <a:lnTo>
                      <a:pt x="386" y="1"/>
                    </a:lnTo>
                    <a:lnTo>
                      <a:pt x="367" y="0"/>
                    </a:lnTo>
                    <a:close/>
                    <a:moveTo>
                      <a:pt x="367" y="77"/>
                    </a:moveTo>
                    <a:lnTo>
                      <a:pt x="374" y="78"/>
                    </a:lnTo>
                    <a:lnTo>
                      <a:pt x="382" y="79"/>
                    </a:lnTo>
                    <a:lnTo>
                      <a:pt x="389" y="80"/>
                    </a:lnTo>
                    <a:lnTo>
                      <a:pt x="395" y="84"/>
                    </a:lnTo>
                    <a:lnTo>
                      <a:pt x="401" y="87"/>
                    </a:lnTo>
                    <a:lnTo>
                      <a:pt x="408" y="90"/>
                    </a:lnTo>
                    <a:lnTo>
                      <a:pt x="413" y="94"/>
                    </a:lnTo>
                    <a:lnTo>
                      <a:pt x="418" y="99"/>
                    </a:lnTo>
                    <a:lnTo>
                      <a:pt x="423" y="104"/>
                    </a:lnTo>
                    <a:lnTo>
                      <a:pt x="428" y="110"/>
                    </a:lnTo>
                    <a:lnTo>
                      <a:pt x="431" y="116"/>
                    </a:lnTo>
                    <a:lnTo>
                      <a:pt x="434" y="122"/>
                    </a:lnTo>
                    <a:lnTo>
                      <a:pt x="437" y="128"/>
                    </a:lnTo>
                    <a:lnTo>
                      <a:pt x="438" y="136"/>
                    </a:lnTo>
                    <a:lnTo>
                      <a:pt x="439" y="143"/>
                    </a:lnTo>
                    <a:lnTo>
                      <a:pt x="440" y="150"/>
                    </a:lnTo>
                    <a:lnTo>
                      <a:pt x="439" y="158"/>
                    </a:lnTo>
                    <a:lnTo>
                      <a:pt x="438" y="165"/>
                    </a:lnTo>
                    <a:lnTo>
                      <a:pt x="437" y="172"/>
                    </a:lnTo>
                    <a:lnTo>
                      <a:pt x="434" y="178"/>
                    </a:lnTo>
                    <a:lnTo>
                      <a:pt x="431" y="185"/>
                    </a:lnTo>
                    <a:lnTo>
                      <a:pt x="428" y="191"/>
                    </a:lnTo>
                    <a:lnTo>
                      <a:pt x="423" y="196"/>
                    </a:lnTo>
                    <a:lnTo>
                      <a:pt x="418" y="201"/>
                    </a:lnTo>
                    <a:lnTo>
                      <a:pt x="413" y="207"/>
                    </a:lnTo>
                    <a:lnTo>
                      <a:pt x="408" y="211"/>
                    </a:lnTo>
                    <a:lnTo>
                      <a:pt x="401" y="214"/>
                    </a:lnTo>
                    <a:lnTo>
                      <a:pt x="395" y="217"/>
                    </a:lnTo>
                    <a:lnTo>
                      <a:pt x="389" y="219"/>
                    </a:lnTo>
                    <a:lnTo>
                      <a:pt x="382" y="221"/>
                    </a:lnTo>
                    <a:lnTo>
                      <a:pt x="374" y="222"/>
                    </a:lnTo>
                    <a:lnTo>
                      <a:pt x="367" y="222"/>
                    </a:lnTo>
                    <a:lnTo>
                      <a:pt x="360" y="222"/>
                    </a:lnTo>
                    <a:lnTo>
                      <a:pt x="352" y="221"/>
                    </a:lnTo>
                    <a:lnTo>
                      <a:pt x="345" y="219"/>
                    </a:lnTo>
                    <a:lnTo>
                      <a:pt x="339" y="217"/>
                    </a:lnTo>
                    <a:lnTo>
                      <a:pt x="333" y="214"/>
                    </a:lnTo>
                    <a:lnTo>
                      <a:pt x="326" y="211"/>
                    </a:lnTo>
                    <a:lnTo>
                      <a:pt x="321" y="207"/>
                    </a:lnTo>
                    <a:lnTo>
                      <a:pt x="316" y="201"/>
                    </a:lnTo>
                    <a:lnTo>
                      <a:pt x="311" y="196"/>
                    </a:lnTo>
                    <a:lnTo>
                      <a:pt x="307" y="191"/>
                    </a:lnTo>
                    <a:lnTo>
                      <a:pt x="303" y="185"/>
                    </a:lnTo>
                    <a:lnTo>
                      <a:pt x="300" y="178"/>
                    </a:lnTo>
                    <a:lnTo>
                      <a:pt x="298" y="172"/>
                    </a:lnTo>
                    <a:lnTo>
                      <a:pt x="296" y="165"/>
                    </a:lnTo>
                    <a:lnTo>
                      <a:pt x="295" y="158"/>
                    </a:lnTo>
                    <a:lnTo>
                      <a:pt x="295" y="150"/>
                    </a:lnTo>
                    <a:lnTo>
                      <a:pt x="295" y="143"/>
                    </a:lnTo>
                    <a:lnTo>
                      <a:pt x="296" y="136"/>
                    </a:lnTo>
                    <a:lnTo>
                      <a:pt x="298" y="128"/>
                    </a:lnTo>
                    <a:lnTo>
                      <a:pt x="300" y="122"/>
                    </a:lnTo>
                    <a:lnTo>
                      <a:pt x="303" y="116"/>
                    </a:lnTo>
                    <a:lnTo>
                      <a:pt x="307" y="110"/>
                    </a:lnTo>
                    <a:lnTo>
                      <a:pt x="311" y="104"/>
                    </a:lnTo>
                    <a:lnTo>
                      <a:pt x="316" y="99"/>
                    </a:lnTo>
                    <a:lnTo>
                      <a:pt x="321" y="94"/>
                    </a:lnTo>
                    <a:lnTo>
                      <a:pt x="326" y="90"/>
                    </a:lnTo>
                    <a:lnTo>
                      <a:pt x="333" y="87"/>
                    </a:lnTo>
                    <a:lnTo>
                      <a:pt x="339" y="84"/>
                    </a:lnTo>
                    <a:lnTo>
                      <a:pt x="345" y="80"/>
                    </a:lnTo>
                    <a:lnTo>
                      <a:pt x="352" y="79"/>
                    </a:lnTo>
                    <a:lnTo>
                      <a:pt x="360" y="78"/>
                    </a:lnTo>
                    <a:lnTo>
                      <a:pt x="367" y="77"/>
                    </a:lnTo>
                    <a:close/>
                    <a:moveTo>
                      <a:pt x="441" y="589"/>
                    </a:moveTo>
                    <a:lnTo>
                      <a:pt x="440" y="596"/>
                    </a:lnTo>
                    <a:lnTo>
                      <a:pt x="439" y="604"/>
                    </a:lnTo>
                    <a:lnTo>
                      <a:pt x="438" y="611"/>
                    </a:lnTo>
                    <a:lnTo>
                      <a:pt x="435" y="617"/>
                    </a:lnTo>
                    <a:lnTo>
                      <a:pt x="432" y="625"/>
                    </a:lnTo>
                    <a:lnTo>
                      <a:pt x="429" y="630"/>
                    </a:lnTo>
                    <a:lnTo>
                      <a:pt x="424" y="636"/>
                    </a:lnTo>
                    <a:lnTo>
                      <a:pt x="419" y="641"/>
                    </a:lnTo>
                    <a:lnTo>
                      <a:pt x="414" y="645"/>
                    </a:lnTo>
                    <a:lnTo>
                      <a:pt x="409" y="650"/>
                    </a:lnTo>
                    <a:lnTo>
                      <a:pt x="403" y="654"/>
                    </a:lnTo>
                    <a:lnTo>
                      <a:pt x="396" y="657"/>
                    </a:lnTo>
                    <a:lnTo>
                      <a:pt x="389" y="659"/>
                    </a:lnTo>
                    <a:lnTo>
                      <a:pt x="382" y="661"/>
                    </a:lnTo>
                    <a:lnTo>
                      <a:pt x="374" y="662"/>
                    </a:lnTo>
                    <a:lnTo>
                      <a:pt x="367" y="662"/>
                    </a:lnTo>
                    <a:lnTo>
                      <a:pt x="360" y="662"/>
                    </a:lnTo>
                    <a:lnTo>
                      <a:pt x="352" y="661"/>
                    </a:lnTo>
                    <a:lnTo>
                      <a:pt x="345" y="659"/>
                    </a:lnTo>
                    <a:lnTo>
                      <a:pt x="339" y="657"/>
                    </a:lnTo>
                    <a:lnTo>
                      <a:pt x="333" y="654"/>
                    </a:lnTo>
                    <a:lnTo>
                      <a:pt x="326" y="650"/>
                    </a:lnTo>
                    <a:lnTo>
                      <a:pt x="320" y="645"/>
                    </a:lnTo>
                    <a:lnTo>
                      <a:pt x="315" y="641"/>
                    </a:lnTo>
                    <a:lnTo>
                      <a:pt x="311" y="636"/>
                    </a:lnTo>
                    <a:lnTo>
                      <a:pt x="307" y="630"/>
                    </a:lnTo>
                    <a:lnTo>
                      <a:pt x="302" y="625"/>
                    </a:lnTo>
                    <a:lnTo>
                      <a:pt x="299" y="617"/>
                    </a:lnTo>
                    <a:lnTo>
                      <a:pt x="297" y="611"/>
                    </a:lnTo>
                    <a:lnTo>
                      <a:pt x="295" y="604"/>
                    </a:lnTo>
                    <a:lnTo>
                      <a:pt x="294" y="596"/>
                    </a:lnTo>
                    <a:lnTo>
                      <a:pt x="294" y="589"/>
                    </a:lnTo>
                    <a:lnTo>
                      <a:pt x="294" y="360"/>
                    </a:lnTo>
                    <a:lnTo>
                      <a:pt x="294" y="352"/>
                    </a:lnTo>
                    <a:lnTo>
                      <a:pt x="295" y="344"/>
                    </a:lnTo>
                    <a:lnTo>
                      <a:pt x="297" y="338"/>
                    </a:lnTo>
                    <a:lnTo>
                      <a:pt x="299" y="331"/>
                    </a:lnTo>
                    <a:lnTo>
                      <a:pt x="302" y="324"/>
                    </a:lnTo>
                    <a:lnTo>
                      <a:pt x="307" y="318"/>
                    </a:lnTo>
                    <a:lnTo>
                      <a:pt x="311" y="313"/>
                    </a:lnTo>
                    <a:lnTo>
                      <a:pt x="315" y="308"/>
                    </a:lnTo>
                    <a:lnTo>
                      <a:pt x="320" y="303"/>
                    </a:lnTo>
                    <a:lnTo>
                      <a:pt x="326" y="298"/>
                    </a:lnTo>
                    <a:lnTo>
                      <a:pt x="333" y="295"/>
                    </a:lnTo>
                    <a:lnTo>
                      <a:pt x="339" y="292"/>
                    </a:lnTo>
                    <a:lnTo>
                      <a:pt x="345" y="289"/>
                    </a:lnTo>
                    <a:lnTo>
                      <a:pt x="352" y="288"/>
                    </a:lnTo>
                    <a:lnTo>
                      <a:pt x="360" y="286"/>
                    </a:lnTo>
                    <a:lnTo>
                      <a:pt x="367" y="286"/>
                    </a:lnTo>
                    <a:lnTo>
                      <a:pt x="374" y="286"/>
                    </a:lnTo>
                    <a:lnTo>
                      <a:pt x="382" y="288"/>
                    </a:lnTo>
                    <a:lnTo>
                      <a:pt x="389" y="289"/>
                    </a:lnTo>
                    <a:lnTo>
                      <a:pt x="396" y="292"/>
                    </a:lnTo>
                    <a:lnTo>
                      <a:pt x="403" y="295"/>
                    </a:lnTo>
                    <a:lnTo>
                      <a:pt x="409" y="298"/>
                    </a:lnTo>
                    <a:lnTo>
                      <a:pt x="414" y="303"/>
                    </a:lnTo>
                    <a:lnTo>
                      <a:pt x="419" y="308"/>
                    </a:lnTo>
                    <a:lnTo>
                      <a:pt x="424" y="313"/>
                    </a:lnTo>
                    <a:lnTo>
                      <a:pt x="429" y="318"/>
                    </a:lnTo>
                    <a:lnTo>
                      <a:pt x="432" y="324"/>
                    </a:lnTo>
                    <a:lnTo>
                      <a:pt x="435" y="331"/>
                    </a:lnTo>
                    <a:lnTo>
                      <a:pt x="438" y="338"/>
                    </a:lnTo>
                    <a:lnTo>
                      <a:pt x="439" y="344"/>
                    </a:lnTo>
                    <a:lnTo>
                      <a:pt x="440" y="352"/>
                    </a:lnTo>
                    <a:lnTo>
                      <a:pt x="441" y="360"/>
                    </a:lnTo>
                    <a:lnTo>
                      <a:pt x="441" y="589"/>
                    </a:lnTo>
                    <a:close/>
                  </a:path>
                </a:pathLst>
              </a:custGeom>
              <a:solidFill>
                <a:srgbClr val="B4292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58" name="Freeform 190"/>
              <p:cNvSpPr>
                <a:spLocks noEditPoints="1"/>
              </p:cNvSpPr>
              <p:nvPr/>
            </p:nvSpPr>
            <p:spPr bwMode="auto">
              <a:xfrm>
                <a:off x="2840" y="2424"/>
                <a:ext cx="225" cy="155"/>
              </a:xfrm>
              <a:custGeom>
                <a:avLst/>
                <a:gdLst/>
                <a:ahLst/>
                <a:cxnLst>
                  <a:cxn ang="0">
                    <a:pos x="890" y="222"/>
                  </a:cxn>
                  <a:cxn ang="0">
                    <a:pos x="889" y="130"/>
                  </a:cxn>
                  <a:cxn ang="0">
                    <a:pos x="839" y="101"/>
                  </a:cxn>
                  <a:cxn ang="0">
                    <a:pos x="824" y="48"/>
                  </a:cxn>
                  <a:cxn ang="0">
                    <a:pos x="744" y="2"/>
                  </a:cxn>
                  <a:cxn ang="0">
                    <a:pos x="694" y="31"/>
                  </a:cxn>
                  <a:cxn ang="0">
                    <a:pos x="641" y="17"/>
                  </a:cxn>
                  <a:cxn ang="0">
                    <a:pos x="562" y="64"/>
                  </a:cxn>
                  <a:cxn ang="0">
                    <a:pos x="562" y="122"/>
                  </a:cxn>
                  <a:cxn ang="0">
                    <a:pos x="522" y="161"/>
                  </a:cxn>
                  <a:cxn ang="0">
                    <a:pos x="523" y="253"/>
                  </a:cxn>
                  <a:cxn ang="0">
                    <a:pos x="573" y="282"/>
                  </a:cxn>
                  <a:cxn ang="0">
                    <a:pos x="588" y="336"/>
                  </a:cxn>
                  <a:cxn ang="0">
                    <a:pos x="668" y="381"/>
                  </a:cxn>
                  <a:cxn ang="0">
                    <a:pos x="718" y="351"/>
                  </a:cxn>
                  <a:cxn ang="0">
                    <a:pos x="772" y="366"/>
                  </a:cxn>
                  <a:cxn ang="0">
                    <a:pos x="851" y="319"/>
                  </a:cxn>
                  <a:cxn ang="0">
                    <a:pos x="850" y="262"/>
                  </a:cxn>
                  <a:cxn ang="0">
                    <a:pos x="659" y="223"/>
                  </a:cxn>
                  <a:cxn ang="0">
                    <a:pos x="650" y="180"/>
                  </a:cxn>
                  <a:cxn ang="0">
                    <a:pos x="675" y="143"/>
                  </a:cxn>
                  <a:cxn ang="0">
                    <a:pos x="718" y="136"/>
                  </a:cxn>
                  <a:cxn ang="0">
                    <a:pos x="755" y="161"/>
                  </a:cxn>
                  <a:cxn ang="0">
                    <a:pos x="763" y="203"/>
                  </a:cxn>
                  <a:cxn ang="0">
                    <a:pos x="738" y="240"/>
                  </a:cxn>
                  <a:cxn ang="0">
                    <a:pos x="695" y="248"/>
                  </a:cxn>
                  <a:cxn ang="0">
                    <a:pos x="252" y="312"/>
                  </a:cxn>
                  <a:cxn ang="0">
                    <a:pos x="240" y="369"/>
                  </a:cxn>
                  <a:cxn ang="0">
                    <a:pos x="297" y="382"/>
                  </a:cxn>
                  <a:cxn ang="0">
                    <a:pos x="309" y="324"/>
                  </a:cxn>
                  <a:cxn ang="0">
                    <a:pos x="546" y="311"/>
                  </a:cxn>
                  <a:cxn ang="0">
                    <a:pos x="485" y="262"/>
                  </a:cxn>
                  <a:cxn ang="0">
                    <a:pos x="495" y="185"/>
                  </a:cxn>
                  <a:cxn ang="0">
                    <a:pos x="404" y="144"/>
                  </a:cxn>
                  <a:cxn ang="0">
                    <a:pos x="331" y="113"/>
                  </a:cxn>
                  <a:cxn ang="0">
                    <a:pos x="238" y="75"/>
                  </a:cxn>
                  <a:cxn ang="0">
                    <a:pos x="189" y="137"/>
                  </a:cxn>
                  <a:cxn ang="0">
                    <a:pos x="112" y="126"/>
                  </a:cxn>
                  <a:cxn ang="0">
                    <a:pos x="72" y="217"/>
                  </a:cxn>
                  <a:cxn ang="0">
                    <a:pos x="40" y="290"/>
                  </a:cxn>
                  <a:cxn ang="0">
                    <a:pos x="3" y="383"/>
                  </a:cxn>
                  <a:cxn ang="0">
                    <a:pos x="63" y="432"/>
                  </a:cxn>
                  <a:cxn ang="0">
                    <a:pos x="53" y="509"/>
                  </a:cxn>
                  <a:cxn ang="0">
                    <a:pos x="145" y="549"/>
                  </a:cxn>
                  <a:cxn ang="0">
                    <a:pos x="218" y="581"/>
                  </a:cxn>
                  <a:cxn ang="0">
                    <a:pos x="309" y="618"/>
                  </a:cxn>
                  <a:cxn ang="0">
                    <a:pos x="358" y="557"/>
                  </a:cxn>
                  <a:cxn ang="0">
                    <a:pos x="437" y="567"/>
                  </a:cxn>
                  <a:cxn ang="0">
                    <a:pos x="477" y="477"/>
                  </a:cxn>
                  <a:cxn ang="0">
                    <a:pos x="508" y="404"/>
                  </a:cxn>
                  <a:cxn ang="0">
                    <a:pos x="208" y="423"/>
                  </a:cxn>
                  <a:cxn ang="0">
                    <a:pos x="174" y="356"/>
                  </a:cxn>
                  <a:cxn ang="0">
                    <a:pos x="197" y="282"/>
                  </a:cxn>
                  <a:cxn ang="0">
                    <a:pos x="265" y="246"/>
                  </a:cxn>
                  <a:cxn ang="0">
                    <a:pos x="340" y="270"/>
                  </a:cxn>
                  <a:cxn ang="0">
                    <a:pos x="375" y="337"/>
                  </a:cxn>
                  <a:cxn ang="0">
                    <a:pos x="351" y="412"/>
                  </a:cxn>
                  <a:cxn ang="0">
                    <a:pos x="283" y="447"/>
                  </a:cxn>
                </a:cxnLst>
                <a:rect l="0" t="0" r="r" b="b"/>
                <a:pathLst>
                  <a:path w="899" h="620">
                    <a:moveTo>
                      <a:pt x="854" y="254"/>
                    </a:moveTo>
                    <a:lnTo>
                      <a:pt x="857" y="247"/>
                    </a:lnTo>
                    <a:lnTo>
                      <a:pt x="861" y="242"/>
                    </a:lnTo>
                    <a:lnTo>
                      <a:pt x="866" y="236"/>
                    </a:lnTo>
                    <a:lnTo>
                      <a:pt x="871" y="232"/>
                    </a:lnTo>
                    <a:lnTo>
                      <a:pt x="878" y="227"/>
                    </a:lnTo>
                    <a:lnTo>
                      <a:pt x="884" y="224"/>
                    </a:lnTo>
                    <a:lnTo>
                      <a:pt x="890" y="222"/>
                    </a:lnTo>
                    <a:lnTo>
                      <a:pt x="897" y="221"/>
                    </a:lnTo>
                    <a:lnTo>
                      <a:pt x="898" y="208"/>
                    </a:lnTo>
                    <a:lnTo>
                      <a:pt x="899" y="194"/>
                    </a:lnTo>
                    <a:lnTo>
                      <a:pt x="899" y="182"/>
                    </a:lnTo>
                    <a:lnTo>
                      <a:pt x="898" y="168"/>
                    </a:lnTo>
                    <a:lnTo>
                      <a:pt x="896" y="155"/>
                    </a:lnTo>
                    <a:lnTo>
                      <a:pt x="893" y="142"/>
                    </a:lnTo>
                    <a:lnTo>
                      <a:pt x="889" y="130"/>
                    </a:lnTo>
                    <a:lnTo>
                      <a:pt x="885" y="118"/>
                    </a:lnTo>
                    <a:lnTo>
                      <a:pt x="878" y="118"/>
                    </a:lnTo>
                    <a:lnTo>
                      <a:pt x="870" y="117"/>
                    </a:lnTo>
                    <a:lnTo>
                      <a:pt x="864" y="116"/>
                    </a:lnTo>
                    <a:lnTo>
                      <a:pt x="857" y="114"/>
                    </a:lnTo>
                    <a:lnTo>
                      <a:pt x="850" y="111"/>
                    </a:lnTo>
                    <a:lnTo>
                      <a:pt x="844" y="106"/>
                    </a:lnTo>
                    <a:lnTo>
                      <a:pt x="839" y="101"/>
                    </a:lnTo>
                    <a:lnTo>
                      <a:pt x="834" y="96"/>
                    </a:lnTo>
                    <a:lnTo>
                      <a:pt x="830" y="90"/>
                    </a:lnTo>
                    <a:lnTo>
                      <a:pt x="826" y="82"/>
                    </a:lnTo>
                    <a:lnTo>
                      <a:pt x="824" y="76"/>
                    </a:lnTo>
                    <a:lnTo>
                      <a:pt x="823" y="69"/>
                    </a:lnTo>
                    <a:lnTo>
                      <a:pt x="823" y="62"/>
                    </a:lnTo>
                    <a:lnTo>
                      <a:pt x="823" y="54"/>
                    </a:lnTo>
                    <a:lnTo>
                      <a:pt x="824" y="48"/>
                    </a:lnTo>
                    <a:lnTo>
                      <a:pt x="827" y="41"/>
                    </a:lnTo>
                    <a:lnTo>
                      <a:pt x="817" y="33"/>
                    </a:lnTo>
                    <a:lnTo>
                      <a:pt x="806" y="26"/>
                    </a:lnTo>
                    <a:lnTo>
                      <a:pt x="794" y="20"/>
                    </a:lnTo>
                    <a:lnTo>
                      <a:pt x="782" y="14"/>
                    </a:lnTo>
                    <a:lnTo>
                      <a:pt x="770" y="10"/>
                    </a:lnTo>
                    <a:lnTo>
                      <a:pt x="757" y="5"/>
                    </a:lnTo>
                    <a:lnTo>
                      <a:pt x="744" y="2"/>
                    </a:lnTo>
                    <a:lnTo>
                      <a:pt x="732" y="0"/>
                    </a:lnTo>
                    <a:lnTo>
                      <a:pt x="728" y="6"/>
                    </a:lnTo>
                    <a:lnTo>
                      <a:pt x="724" y="13"/>
                    </a:lnTo>
                    <a:lnTo>
                      <a:pt x="719" y="18"/>
                    </a:lnTo>
                    <a:lnTo>
                      <a:pt x="714" y="22"/>
                    </a:lnTo>
                    <a:lnTo>
                      <a:pt x="708" y="26"/>
                    </a:lnTo>
                    <a:lnTo>
                      <a:pt x="701" y="29"/>
                    </a:lnTo>
                    <a:lnTo>
                      <a:pt x="694" y="31"/>
                    </a:lnTo>
                    <a:lnTo>
                      <a:pt x="687" y="32"/>
                    </a:lnTo>
                    <a:lnTo>
                      <a:pt x="679" y="33"/>
                    </a:lnTo>
                    <a:lnTo>
                      <a:pt x="672" y="32"/>
                    </a:lnTo>
                    <a:lnTo>
                      <a:pt x="665" y="31"/>
                    </a:lnTo>
                    <a:lnTo>
                      <a:pt x="659" y="28"/>
                    </a:lnTo>
                    <a:lnTo>
                      <a:pt x="652" y="25"/>
                    </a:lnTo>
                    <a:lnTo>
                      <a:pt x="646" y="22"/>
                    </a:lnTo>
                    <a:lnTo>
                      <a:pt x="641" y="17"/>
                    </a:lnTo>
                    <a:lnTo>
                      <a:pt x="636" y="12"/>
                    </a:lnTo>
                    <a:lnTo>
                      <a:pt x="624" y="17"/>
                    </a:lnTo>
                    <a:lnTo>
                      <a:pt x="613" y="23"/>
                    </a:lnTo>
                    <a:lnTo>
                      <a:pt x="601" y="29"/>
                    </a:lnTo>
                    <a:lnTo>
                      <a:pt x="591" y="37"/>
                    </a:lnTo>
                    <a:lnTo>
                      <a:pt x="580" y="45"/>
                    </a:lnTo>
                    <a:lnTo>
                      <a:pt x="571" y="54"/>
                    </a:lnTo>
                    <a:lnTo>
                      <a:pt x="562" y="64"/>
                    </a:lnTo>
                    <a:lnTo>
                      <a:pt x="553" y="74"/>
                    </a:lnTo>
                    <a:lnTo>
                      <a:pt x="556" y="80"/>
                    </a:lnTo>
                    <a:lnTo>
                      <a:pt x="560" y="87"/>
                    </a:lnTo>
                    <a:lnTo>
                      <a:pt x="562" y="93"/>
                    </a:lnTo>
                    <a:lnTo>
                      <a:pt x="564" y="100"/>
                    </a:lnTo>
                    <a:lnTo>
                      <a:pt x="564" y="107"/>
                    </a:lnTo>
                    <a:lnTo>
                      <a:pt x="564" y="115"/>
                    </a:lnTo>
                    <a:lnTo>
                      <a:pt x="562" y="122"/>
                    </a:lnTo>
                    <a:lnTo>
                      <a:pt x="560" y="128"/>
                    </a:lnTo>
                    <a:lnTo>
                      <a:pt x="555" y="136"/>
                    </a:lnTo>
                    <a:lnTo>
                      <a:pt x="551" y="142"/>
                    </a:lnTo>
                    <a:lnTo>
                      <a:pt x="547" y="147"/>
                    </a:lnTo>
                    <a:lnTo>
                      <a:pt x="542" y="151"/>
                    </a:lnTo>
                    <a:lnTo>
                      <a:pt x="536" y="155"/>
                    </a:lnTo>
                    <a:lnTo>
                      <a:pt x="529" y="159"/>
                    </a:lnTo>
                    <a:lnTo>
                      <a:pt x="522" y="161"/>
                    </a:lnTo>
                    <a:lnTo>
                      <a:pt x="516" y="163"/>
                    </a:lnTo>
                    <a:lnTo>
                      <a:pt x="514" y="175"/>
                    </a:lnTo>
                    <a:lnTo>
                      <a:pt x="513" y="189"/>
                    </a:lnTo>
                    <a:lnTo>
                      <a:pt x="514" y="202"/>
                    </a:lnTo>
                    <a:lnTo>
                      <a:pt x="515" y="215"/>
                    </a:lnTo>
                    <a:lnTo>
                      <a:pt x="517" y="228"/>
                    </a:lnTo>
                    <a:lnTo>
                      <a:pt x="520" y="241"/>
                    </a:lnTo>
                    <a:lnTo>
                      <a:pt x="523" y="253"/>
                    </a:lnTo>
                    <a:lnTo>
                      <a:pt x="528" y="265"/>
                    </a:lnTo>
                    <a:lnTo>
                      <a:pt x="535" y="265"/>
                    </a:lnTo>
                    <a:lnTo>
                      <a:pt x="542" y="266"/>
                    </a:lnTo>
                    <a:lnTo>
                      <a:pt x="549" y="267"/>
                    </a:lnTo>
                    <a:lnTo>
                      <a:pt x="555" y="270"/>
                    </a:lnTo>
                    <a:lnTo>
                      <a:pt x="562" y="273"/>
                    </a:lnTo>
                    <a:lnTo>
                      <a:pt x="568" y="277"/>
                    </a:lnTo>
                    <a:lnTo>
                      <a:pt x="573" y="282"/>
                    </a:lnTo>
                    <a:lnTo>
                      <a:pt x="578" y="288"/>
                    </a:lnTo>
                    <a:lnTo>
                      <a:pt x="582" y="294"/>
                    </a:lnTo>
                    <a:lnTo>
                      <a:pt x="586" y="300"/>
                    </a:lnTo>
                    <a:lnTo>
                      <a:pt x="588" y="308"/>
                    </a:lnTo>
                    <a:lnTo>
                      <a:pt x="590" y="315"/>
                    </a:lnTo>
                    <a:lnTo>
                      <a:pt x="590" y="321"/>
                    </a:lnTo>
                    <a:lnTo>
                      <a:pt x="589" y="328"/>
                    </a:lnTo>
                    <a:lnTo>
                      <a:pt x="588" y="336"/>
                    </a:lnTo>
                    <a:lnTo>
                      <a:pt x="586" y="342"/>
                    </a:lnTo>
                    <a:lnTo>
                      <a:pt x="596" y="350"/>
                    </a:lnTo>
                    <a:lnTo>
                      <a:pt x="606" y="357"/>
                    </a:lnTo>
                    <a:lnTo>
                      <a:pt x="618" y="364"/>
                    </a:lnTo>
                    <a:lnTo>
                      <a:pt x="630" y="369"/>
                    </a:lnTo>
                    <a:lnTo>
                      <a:pt x="643" y="374"/>
                    </a:lnTo>
                    <a:lnTo>
                      <a:pt x="655" y="377"/>
                    </a:lnTo>
                    <a:lnTo>
                      <a:pt x="668" y="381"/>
                    </a:lnTo>
                    <a:lnTo>
                      <a:pt x="682" y="383"/>
                    </a:lnTo>
                    <a:lnTo>
                      <a:pt x="685" y="376"/>
                    </a:lnTo>
                    <a:lnTo>
                      <a:pt x="689" y="371"/>
                    </a:lnTo>
                    <a:lnTo>
                      <a:pt x="693" y="366"/>
                    </a:lnTo>
                    <a:lnTo>
                      <a:pt x="698" y="361"/>
                    </a:lnTo>
                    <a:lnTo>
                      <a:pt x="704" y="357"/>
                    </a:lnTo>
                    <a:lnTo>
                      <a:pt x="711" y="354"/>
                    </a:lnTo>
                    <a:lnTo>
                      <a:pt x="718" y="351"/>
                    </a:lnTo>
                    <a:lnTo>
                      <a:pt x="725" y="350"/>
                    </a:lnTo>
                    <a:lnTo>
                      <a:pt x="733" y="350"/>
                    </a:lnTo>
                    <a:lnTo>
                      <a:pt x="740" y="350"/>
                    </a:lnTo>
                    <a:lnTo>
                      <a:pt x="747" y="352"/>
                    </a:lnTo>
                    <a:lnTo>
                      <a:pt x="755" y="355"/>
                    </a:lnTo>
                    <a:lnTo>
                      <a:pt x="761" y="358"/>
                    </a:lnTo>
                    <a:lnTo>
                      <a:pt x="766" y="362"/>
                    </a:lnTo>
                    <a:lnTo>
                      <a:pt x="772" y="366"/>
                    </a:lnTo>
                    <a:lnTo>
                      <a:pt x="776" y="371"/>
                    </a:lnTo>
                    <a:lnTo>
                      <a:pt x="789" y="366"/>
                    </a:lnTo>
                    <a:lnTo>
                      <a:pt x="800" y="361"/>
                    </a:lnTo>
                    <a:lnTo>
                      <a:pt x="811" y="354"/>
                    </a:lnTo>
                    <a:lnTo>
                      <a:pt x="822" y="346"/>
                    </a:lnTo>
                    <a:lnTo>
                      <a:pt x="833" y="338"/>
                    </a:lnTo>
                    <a:lnTo>
                      <a:pt x="842" y="330"/>
                    </a:lnTo>
                    <a:lnTo>
                      <a:pt x="851" y="319"/>
                    </a:lnTo>
                    <a:lnTo>
                      <a:pt x="860" y="310"/>
                    </a:lnTo>
                    <a:lnTo>
                      <a:pt x="856" y="303"/>
                    </a:lnTo>
                    <a:lnTo>
                      <a:pt x="853" y="297"/>
                    </a:lnTo>
                    <a:lnTo>
                      <a:pt x="850" y="290"/>
                    </a:lnTo>
                    <a:lnTo>
                      <a:pt x="849" y="283"/>
                    </a:lnTo>
                    <a:lnTo>
                      <a:pt x="849" y="276"/>
                    </a:lnTo>
                    <a:lnTo>
                      <a:pt x="849" y="269"/>
                    </a:lnTo>
                    <a:lnTo>
                      <a:pt x="850" y="262"/>
                    </a:lnTo>
                    <a:lnTo>
                      <a:pt x="854" y="254"/>
                    </a:lnTo>
                    <a:close/>
                    <a:moveTo>
                      <a:pt x="684" y="244"/>
                    </a:moveTo>
                    <a:lnTo>
                      <a:pt x="678" y="242"/>
                    </a:lnTo>
                    <a:lnTo>
                      <a:pt x="673" y="239"/>
                    </a:lnTo>
                    <a:lnTo>
                      <a:pt x="669" y="236"/>
                    </a:lnTo>
                    <a:lnTo>
                      <a:pt x="665" y="232"/>
                    </a:lnTo>
                    <a:lnTo>
                      <a:pt x="662" y="227"/>
                    </a:lnTo>
                    <a:lnTo>
                      <a:pt x="659" y="223"/>
                    </a:lnTo>
                    <a:lnTo>
                      <a:pt x="655" y="218"/>
                    </a:lnTo>
                    <a:lnTo>
                      <a:pt x="653" y="213"/>
                    </a:lnTo>
                    <a:lnTo>
                      <a:pt x="651" y="208"/>
                    </a:lnTo>
                    <a:lnTo>
                      <a:pt x="650" y="202"/>
                    </a:lnTo>
                    <a:lnTo>
                      <a:pt x="649" y="197"/>
                    </a:lnTo>
                    <a:lnTo>
                      <a:pt x="649" y="191"/>
                    </a:lnTo>
                    <a:lnTo>
                      <a:pt x="649" y="186"/>
                    </a:lnTo>
                    <a:lnTo>
                      <a:pt x="650" y="180"/>
                    </a:lnTo>
                    <a:lnTo>
                      <a:pt x="651" y="174"/>
                    </a:lnTo>
                    <a:lnTo>
                      <a:pt x="653" y="169"/>
                    </a:lnTo>
                    <a:lnTo>
                      <a:pt x="657" y="164"/>
                    </a:lnTo>
                    <a:lnTo>
                      <a:pt x="659" y="159"/>
                    </a:lnTo>
                    <a:lnTo>
                      <a:pt x="663" y="154"/>
                    </a:lnTo>
                    <a:lnTo>
                      <a:pt x="667" y="150"/>
                    </a:lnTo>
                    <a:lnTo>
                      <a:pt x="671" y="146"/>
                    </a:lnTo>
                    <a:lnTo>
                      <a:pt x="675" y="143"/>
                    </a:lnTo>
                    <a:lnTo>
                      <a:pt x="679" y="141"/>
                    </a:lnTo>
                    <a:lnTo>
                      <a:pt x="685" y="139"/>
                    </a:lnTo>
                    <a:lnTo>
                      <a:pt x="690" y="137"/>
                    </a:lnTo>
                    <a:lnTo>
                      <a:pt x="695" y="136"/>
                    </a:lnTo>
                    <a:lnTo>
                      <a:pt x="701" y="135"/>
                    </a:lnTo>
                    <a:lnTo>
                      <a:pt x="707" y="135"/>
                    </a:lnTo>
                    <a:lnTo>
                      <a:pt x="712" y="135"/>
                    </a:lnTo>
                    <a:lnTo>
                      <a:pt x="718" y="136"/>
                    </a:lnTo>
                    <a:lnTo>
                      <a:pt x="723" y="137"/>
                    </a:lnTo>
                    <a:lnTo>
                      <a:pt x="728" y="139"/>
                    </a:lnTo>
                    <a:lnTo>
                      <a:pt x="734" y="141"/>
                    </a:lnTo>
                    <a:lnTo>
                      <a:pt x="739" y="144"/>
                    </a:lnTo>
                    <a:lnTo>
                      <a:pt x="744" y="148"/>
                    </a:lnTo>
                    <a:lnTo>
                      <a:pt x="747" y="151"/>
                    </a:lnTo>
                    <a:lnTo>
                      <a:pt x="751" y="155"/>
                    </a:lnTo>
                    <a:lnTo>
                      <a:pt x="755" y="161"/>
                    </a:lnTo>
                    <a:lnTo>
                      <a:pt x="758" y="165"/>
                    </a:lnTo>
                    <a:lnTo>
                      <a:pt x="760" y="170"/>
                    </a:lnTo>
                    <a:lnTo>
                      <a:pt x="762" y="175"/>
                    </a:lnTo>
                    <a:lnTo>
                      <a:pt x="763" y="180"/>
                    </a:lnTo>
                    <a:lnTo>
                      <a:pt x="764" y="187"/>
                    </a:lnTo>
                    <a:lnTo>
                      <a:pt x="764" y="192"/>
                    </a:lnTo>
                    <a:lnTo>
                      <a:pt x="764" y="197"/>
                    </a:lnTo>
                    <a:lnTo>
                      <a:pt x="763" y="203"/>
                    </a:lnTo>
                    <a:lnTo>
                      <a:pt x="761" y="209"/>
                    </a:lnTo>
                    <a:lnTo>
                      <a:pt x="759" y="214"/>
                    </a:lnTo>
                    <a:lnTo>
                      <a:pt x="757" y="219"/>
                    </a:lnTo>
                    <a:lnTo>
                      <a:pt x="753" y="224"/>
                    </a:lnTo>
                    <a:lnTo>
                      <a:pt x="750" y="228"/>
                    </a:lnTo>
                    <a:lnTo>
                      <a:pt x="746" y="233"/>
                    </a:lnTo>
                    <a:lnTo>
                      <a:pt x="742" y="237"/>
                    </a:lnTo>
                    <a:lnTo>
                      <a:pt x="738" y="240"/>
                    </a:lnTo>
                    <a:lnTo>
                      <a:pt x="733" y="243"/>
                    </a:lnTo>
                    <a:lnTo>
                      <a:pt x="727" y="245"/>
                    </a:lnTo>
                    <a:lnTo>
                      <a:pt x="722" y="247"/>
                    </a:lnTo>
                    <a:lnTo>
                      <a:pt x="717" y="248"/>
                    </a:lnTo>
                    <a:lnTo>
                      <a:pt x="712" y="249"/>
                    </a:lnTo>
                    <a:lnTo>
                      <a:pt x="707" y="249"/>
                    </a:lnTo>
                    <a:lnTo>
                      <a:pt x="700" y="248"/>
                    </a:lnTo>
                    <a:lnTo>
                      <a:pt x="695" y="248"/>
                    </a:lnTo>
                    <a:lnTo>
                      <a:pt x="689" y="246"/>
                    </a:lnTo>
                    <a:lnTo>
                      <a:pt x="684" y="244"/>
                    </a:lnTo>
                    <a:close/>
                    <a:moveTo>
                      <a:pt x="291" y="309"/>
                    </a:moveTo>
                    <a:lnTo>
                      <a:pt x="282" y="306"/>
                    </a:lnTo>
                    <a:lnTo>
                      <a:pt x="274" y="306"/>
                    </a:lnTo>
                    <a:lnTo>
                      <a:pt x="267" y="306"/>
                    </a:lnTo>
                    <a:lnTo>
                      <a:pt x="258" y="309"/>
                    </a:lnTo>
                    <a:lnTo>
                      <a:pt x="252" y="312"/>
                    </a:lnTo>
                    <a:lnTo>
                      <a:pt x="246" y="317"/>
                    </a:lnTo>
                    <a:lnTo>
                      <a:pt x="241" y="323"/>
                    </a:lnTo>
                    <a:lnTo>
                      <a:pt x="236" y="331"/>
                    </a:lnTo>
                    <a:lnTo>
                      <a:pt x="233" y="339"/>
                    </a:lnTo>
                    <a:lnTo>
                      <a:pt x="233" y="346"/>
                    </a:lnTo>
                    <a:lnTo>
                      <a:pt x="233" y="355"/>
                    </a:lnTo>
                    <a:lnTo>
                      <a:pt x="235" y="362"/>
                    </a:lnTo>
                    <a:lnTo>
                      <a:pt x="240" y="369"/>
                    </a:lnTo>
                    <a:lnTo>
                      <a:pt x="245" y="375"/>
                    </a:lnTo>
                    <a:lnTo>
                      <a:pt x="251" y="381"/>
                    </a:lnTo>
                    <a:lnTo>
                      <a:pt x="258" y="385"/>
                    </a:lnTo>
                    <a:lnTo>
                      <a:pt x="266" y="387"/>
                    </a:lnTo>
                    <a:lnTo>
                      <a:pt x="274" y="388"/>
                    </a:lnTo>
                    <a:lnTo>
                      <a:pt x="282" y="387"/>
                    </a:lnTo>
                    <a:lnTo>
                      <a:pt x="290" y="385"/>
                    </a:lnTo>
                    <a:lnTo>
                      <a:pt x="297" y="382"/>
                    </a:lnTo>
                    <a:lnTo>
                      <a:pt x="303" y="376"/>
                    </a:lnTo>
                    <a:lnTo>
                      <a:pt x="308" y="370"/>
                    </a:lnTo>
                    <a:lnTo>
                      <a:pt x="312" y="363"/>
                    </a:lnTo>
                    <a:lnTo>
                      <a:pt x="315" y="355"/>
                    </a:lnTo>
                    <a:lnTo>
                      <a:pt x="316" y="347"/>
                    </a:lnTo>
                    <a:lnTo>
                      <a:pt x="315" y="339"/>
                    </a:lnTo>
                    <a:lnTo>
                      <a:pt x="312" y="332"/>
                    </a:lnTo>
                    <a:lnTo>
                      <a:pt x="309" y="324"/>
                    </a:lnTo>
                    <a:lnTo>
                      <a:pt x="304" y="318"/>
                    </a:lnTo>
                    <a:lnTo>
                      <a:pt x="298" y="313"/>
                    </a:lnTo>
                    <a:lnTo>
                      <a:pt x="291" y="309"/>
                    </a:lnTo>
                    <a:close/>
                    <a:moveTo>
                      <a:pt x="545" y="388"/>
                    </a:moveTo>
                    <a:lnTo>
                      <a:pt x="547" y="369"/>
                    </a:lnTo>
                    <a:lnTo>
                      <a:pt x="548" y="349"/>
                    </a:lnTo>
                    <a:lnTo>
                      <a:pt x="548" y="331"/>
                    </a:lnTo>
                    <a:lnTo>
                      <a:pt x="546" y="311"/>
                    </a:lnTo>
                    <a:lnTo>
                      <a:pt x="536" y="309"/>
                    </a:lnTo>
                    <a:lnTo>
                      <a:pt x="526" y="306"/>
                    </a:lnTo>
                    <a:lnTo>
                      <a:pt x="518" y="300"/>
                    </a:lnTo>
                    <a:lnTo>
                      <a:pt x="510" y="295"/>
                    </a:lnTo>
                    <a:lnTo>
                      <a:pt x="502" y="288"/>
                    </a:lnTo>
                    <a:lnTo>
                      <a:pt x="495" y="281"/>
                    </a:lnTo>
                    <a:lnTo>
                      <a:pt x="490" y="272"/>
                    </a:lnTo>
                    <a:lnTo>
                      <a:pt x="485" y="262"/>
                    </a:lnTo>
                    <a:lnTo>
                      <a:pt x="481" y="252"/>
                    </a:lnTo>
                    <a:lnTo>
                      <a:pt x="479" y="242"/>
                    </a:lnTo>
                    <a:lnTo>
                      <a:pt x="479" y="232"/>
                    </a:lnTo>
                    <a:lnTo>
                      <a:pt x="479" y="221"/>
                    </a:lnTo>
                    <a:lnTo>
                      <a:pt x="481" y="212"/>
                    </a:lnTo>
                    <a:lnTo>
                      <a:pt x="485" y="202"/>
                    </a:lnTo>
                    <a:lnTo>
                      <a:pt x="490" y="193"/>
                    </a:lnTo>
                    <a:lnTo>
                      <a:pt x="495" y="185"/>
                    </a:lnTo>
                    <a:lnTo>
                      <a:pt x="483" y="169"/>
                    </a:lnTo>
                    <a:lnTo>
                      <a:pt x="470" y="155"/>
                    </a:lnTo>
                    <a:lnTo>
                      <a:pt x="456" y="142"/>
                    </a:lnTo>
                    <a:lnTo>
                      <a:pt x="441" y="129"/>
                    </a:lnTo>
                    <a:lnTo>
                      <a:pt x="432" y="135"/>
                    </a:lnTo>
                    <a:lnTo>
                      <a:pt x="423" y="139"/>
                    </a:lnTo>
                    <a:lnTo>
                      <a:pt x="414" y="142"/>
                    </a:lnTo>
                    <a:lnTo>
                      <a:pt x="404" y="144"/>
                    </a:lnTo>
                    <a:lnTo>
                      <a:pt x="394" y="144"/>
                    </a:lnTo>
                    <a:lnTo>
                      <a:pt x="383" y="144"/>
                    </a:lnTo>
                    <a:lnTo>
                      <a:pt x="373" y="142"/>
                    </a:lnTo>
                    <a:lnTo>
                      <a:pt x="364" y="138"/>
                    </a:lnTo>
                    <a:lnTo>
                      <a:pt x="354" y="134"/>
                    </a:lnTo>
                    <a:lnTo>
                      <a:pt x="345" y="127"/>
                    </a:lnTo>
                    <a:lnTo>
                      <a:pt x="338" y="120"/>
                    </a:lnTo>
                    <a:lnTo>
                      <a:pt x="331" y="113"/>
                    </a:lnTo>
                    <a:lnTo>
                      <a:pt x="325" y="104"/>
                    </a:lnTo>
                    <a:lnTo>
                      <a:pt x="321" y="95"/>
                    </a:lnTo>
                    <a:lnTo>
                      <a:pt x="318" y="86"/>
                    </a:lnTo>
                    <a:lnTo>
                      <a:pt x="316" y="76"/>
                    </a:lnTo>
                    <a:lnTo>
                      <a:pt x="296" y="73"/>
                    </a:lnTo>
                    <a:lnTo>
                      <a:pt x="277" y="73"/>
                    </a:lnTo>
                    <a:lnTo>
                      <a:pt x="257" y="73"/>
                    </a:lnTo>
                    <a:lnTo>
                      <a:pt x="238" y="75"/>
                    </a:lnTo>
                    <a:lnTo>
                      <a:pt x="236" y="85"/>
                    </a:lnTo>
                    <a:lnTo>
                      <a:pt x="233" y="94"/>
                    </a:lnTo>
                    <a:lnTo>
                      <a:pt x="228" y="103"/>
                    </a:lnTo>
                    <a:lnTo>
                      <a:pt x="223" y="112"/>
                    </a:lnTo>
                    <a:lnTo>
                      <a:pt x="216" y="119"/>
                    </a:lnTo>
                    <a:lnTo>
                      <a:pt x="208" y="126"/>
                    </a:lnTo>
                    <a:lnTo>
                      <a:pt x="199" y="131"/>
                    </a:lnTo>
                    <a:lnTo>
                      <a:pt x="189" y="137"/>
                    </a:lnTo>
                    <a:lnTo>
                      <a:pt x="179" y="140"/>
                    </a:lnTo>
                    <a:lnTo>
                      <a:pt x="170" y="142"/>
                    </a:lnTo>
                    <a:lnTo>
                      <a:pt x="159" y="142"/>
                    </a:lnTo>
                    <a:lnTo>
                      <a:pt x="149" y="141"/>
                    </a:lnTo>
                    <a:lnTo>
                      <a:pt x="139" y="139"/>
                    </a:lnTo>
                    <a:lnTo>
                      <a:pt x="129" y="136"/>
                    </a:lnTo>
                    <a:lnTo>
                      <a:pt x="121" y="131"/>
                    </a:lnTo>
                    <a:lnTo>
                      <a:pt x="112" y="126"/>
                    </a:lnTo>
                    <a:lnTo>
                      <a:pt x="97" y="138"/>
                    </a:lnTo>
                    <a:lnTo>
                      <a:pt x="83" y="150"/>
                    </a:lnTo>
                    <a:lnTo>
                      <a:pt x="70" y="165"/>
                    </a:lnTo>
                    <a:lnTo>
                      <a:pt x="57" y="179"/>
                    </a:lnTo>
                    <a:lnTo>
                      <a:pt x="62" y="188"/>
                    </a:lnTo>
                    <a:lnTo>
                      <a:pt x="66" y="197"/>
                    </a:lnTo>
                    <a:lnTo>
                      <a:pt x="70" y="207"/>
                    </a:lnTo>
                    <a:lnTo>
                      <a:pt x="72" y="217"/>
                    </a:lnTo>
                    <a:lnTo>
                      <a:pt x="72" y="227"/>
                    </a:lnTo>
                    <a:lnTo>
                      <a:pt x="72" y="238"/>
                    </a:lnTo>
                    <a:lnTo>
                      <a:pt x="70" y="247"/>
                    </a:lnTo>
                    <a:lnTo>
                      <a:pt x="65" y="258"/>
                    </a:lnTo>
                    <a:lnTo>
                      <a:pt x="60" y="267"/>
                    </a:lnTo>
                    <a:lnTo>
                      <a:pt x="55" y="275"/>
                    </a:lnTo>
                    <a:lnTo>
                      <a:pt x="48" y="284"/>
                    </a:lnTo>
                    <a:lnTo>
                      <a:pt x="40" y="290"/>
                    </a:lnTo>
                    <a:lnTo>
                      <a:pt x="32" y="295"/>
                    </a:lnTo>
                    <a:lnTo>
                      <a:pt x="23" y="300"/>
                    </a:lnTo>
                    <a:lnTo>
                      <a:pt x="13" y="303"/>
                    </a:lnTo>
                    <a:lnTo>
                      <a:pt x="3" y="306"/>
                    </a:lnTo>
                    <a:lnTo>
                      <a:pt x="1" y="324"/>
                    </a:lnTo>
                    <a:lnTo>
                      <a:pt x="0" y="344"/>
                    </a:lnTo>
                    <a:lnTo>
                      <a:pt x="1" y="363"/>
                    </a:lnTo>
                    <a:lnTo>
                      <a:pt x="3" y="383"/>
                    </a:lnTo>
                    <a:lnTo>
                      <a:pt x="12" y="385"/>
                    </a:lnTo>
                    <a:lnTo>
                      <a:pt x="22" y="388"/>
                    </a:lnTo>
                    <a:lnTo>
                      <a:pt x="31" y="393"/>
                    </a:lnTo>
                    <a:lnTo>
                      <a:pt x="39" y="398"/>
                    </a:lnTo>
                    <a:lnTo>
                      <a:pt x="47" y="405"/>
                    </a:lnTo>
                    <a:lnTo>
                      <a:pt x="53" y="413"/>
                    </a:lnTo>
                    <a:lnTo>
                      <a:pt x="59" y="421"/>
                    </a:lnTo>
                    <a:lnTo>
                      <a:pt x="63" y="432"/>
                    </a:lnTo>
                    <a:lnTo>
                      <a:pt x="68" y="441"/>
                    </a:lnTo>
                    <a:lnTo>
                      <a:pt x="69" y="452"/>
                    </a:lnTo>
                    <a:lnTo>
                      <a:pt x="70" y="462"/>
                    </a:lnTo>
                    <a:lnTo>
                      <a:pt x="69" y="472"/>
                    </a:lnTo>
                    <a:lnTo>
                      <a:pt x="66" y="482"/>
                    </a:lnTo>
                    <a:lnTo>
                      <a:pt x="63" y="491"/>
                    </a:lnTo>
                    <a:lnTo>
                      <a:pt x="59" y="500"/>
                    </a:lnTo>
                    <a:lnTo>
                      <a:pt x="53" y="509"/>
                    </a:lnTo>
                    <a:lnTo>
                      <a:pt x="65" y="523"/>
                    </a:lnTo>
                    <a:lnTo>
                      <a:pt x="78" y="538"/>
                    </a:lnTo>
                    <a:lnTo>
                      <a:pt x="93" y="552"/>
                    </a:lnTo>
                    <a:lnTo>
                      <a:pt x="107" y="564"/>
                    </a:lnTo>
                    <a:lnTo>
                      <a:pt x="115" y="559"/>
                    </a:lnTo>
                    <a:lnTo>
                      <a:pt x="125" y="555"/>
                    </a:lnTo>
                    <a:lnTo>
                      <a:pt x="134" y="552"/>
                    </a:lnTo>
                    <a:lnTo>
                      <a:pt x="145" y="549"/>
                    </a:lnTo>
                    <a:lnTo>
                      <a:pt x="155" y="548"/>
                    </a:lnTo>
                    <a:lnTo>
                      <a:pt x="164" y="549"/>
                    </a:lnTo>
                    <a:lnTo>
                      <a:pt x="175" y="552"/>
                    </a:lnTo>
                    <a:lnTo>
                      <a:pt x="185" y="556"/>
                    </a:lnTo>
                    <a:lnTo>
                      <a:pt x="195" y="560"/>
                    </a:lnTo>
                    <a:lnTo>
                      <a:pt x="203" y="566"/>
                    </a:lnTo>
                    <a:lnTo>
                      <a:pt x="211" y="572"/>
                    </a:lnTo>
                    <a:lnTo>
                      <a:pt x="218" y="581"/>
                    </a:lnTo>
                    <a:lnTo>
                      <a:pt x="223" y="589"/>
                    </a:lnTo>
                    <a:lnTo>
                      <a:pt x="227" y="598"/>
                    </a:lnTo>
                    <a:lnTo>
                      <a:pt x="231" y="608"/>
                    </a:lnTo>
                    <a:lnTo>
                      <a:pt x="233" y="617"/>
                    </a:lnTo>
                    <a:lnTo>
                      <a:pt x="252" y="619"/>
                    </a:lnTo>
                    <a:lnTo>
                      <a:pt x="272" y="620"/>
                    </a:lnTo>
                    <a:lnTo>
                      <a:pt x="291" y="620"/>
                    </a:lnTo>
                    <a:lnTo>
                      <a:pt x="309" y="618"/>
                    </a:lnTo>
                    <a:lnTo>
                      <a:pt x="312" y="609"/>
                    </a:lnTo>
                    <a:lnTo>
                      <a:pt x="316" y="600"/>
                    </a:lnTo>
                    <a:lnTo>
                      <a:pt x="320" y="590"/>
                    </a:lnTo>
                    <a:lnTo>
                      <a:pt x="326" y="582"/>
                    </a:lnTo>
                    <a:lnTo>
                      <a:pt x="332" y="575"/>
                    </a:lnTo>
                    <a:lnTo>
                      <a:pt x="341" y="567"/>
                    </a:lnTo>
                    <a:lnTo>
                      <a:pt x="349" y="562"/>
                    </a:lnTo>
                    <a:lnTo>
                      <a:pt x="358" y="557"/>
                    </a:lnTo>
                    <a:lnTo>
                      <a:pt x="369" y="554"/>
                    </a:lnTo>
                    <a:lnTo>
                      <a:pt x="379" y="552"/>
                    </a:lnTo>
                    <a:lnTo>
                      <a:pt x="390" y="552"/>
                    </a:lnTo>
                    <a:lnTo>
                      <a:pt x="400" y="553"/>
                    </a:lnTo>
                    <a:lnTo>
                      <a:pt x="409" y="555"/>
                    </a:lnTo>
                    <a:lnTo>
                      <a:pt x="419" y="558"/>
                    </a:lnTo>
                    <a:lnTo>
                      <a:pt x="428" y="562"/>
                    </a:lnTo>
                    <a:lnTo>
                      <a:pt x="437" y="567"/>
                    </a:lnTo>
                    <a:lnTo>
                      <a:pt x="451" y="556"/>
                    </a:lnTo>
                    <a:lnTo>
                      <a:pt x="466" y="542"/>
                    </a:lnTo>
                    <a:lnTo>
                      <a:pt x="479" y="529"/>
                    </a:lnTo>
                    <a:lnTo>
                      <a:pt x="492" y="514"/>
                    </a:lnTo>
                    <a:lnTo>
                      <a:pt x="487" y="505"/>
                    </a:lnTo>
                    <a:lnTo>
                      <a:pt x="482" y="496"/>
                    </a:lnTo>
                    <a:lnTo>
                      <a:pt x="479" y="486"/>
                    </a:lnTo>
                    <a:lnTo>
                      <a:pt x="477" y="477"/>
                    </a:lnTo>
                    <a:lnTo>
                      <a:pt x="476" y="466"/>
                    </a:lnTo>
                    <a:lnTo>
                      <a:pt x="477" y="456"/>
                    </a:lnTo>
                    <a:lnTo>
                      <a:pt x="479" y="446"/>
                    </a:lnTo>
                    <a:lnTo>
                      <a:pt x="482" y="436"/>
                    </a:lnTo>
                    <a:lnTo>
                      <a:pt x="488" y="426"/>
                    </a:lnTo>
                    <a:lnTo>
                      <a:pt x="494" y="417"/>
                    </a:lnTo>
                    <a:lnTo>
                      <a:pt x="500" y="410"/>
                    </a:lnTo>
                    <a:lnTo>
                      <a:pt x="508" y="404"/>
                    </a:lnTo>
                    <a:lnTo>
                      <a:pt x="517" y="397"/>
                    </a:lnTo>
                    <a:lnTo>
                      <a:pt x="526" y="393"/>
                    </a:lnTo>
                    <a:lnTo>
                      <a:pt x="536" y="390"/>
                    </a:lnTo>
                    <a:lnTo>
                      <a:pt x="545" y="388"/>
                    </a:lnTo>
                    <a:close/>
                    <a:moveTo>
                      <a:pt x="234" y="440"/>
                    </a:moveTo>
                    <a:lnTo>
                      <a:pt x="225" y="435"/>
                    </a:lnTo>
                    <a:lnTo>
                      <a:pt x="217" y="430"/>
                    </a:lnTo>
                    <a:lnTo>
                      <a:pt x="208" y="423"/>
                    </a:lnTo>
                    <a:lnTo>
                      <a:pt x="202" y="417"/>
                    </a:lnTo>
                    <a:lnTo>
                      <a:pt x="195" y="410"/>
                    </a:lnTo>
                    <a:lnTo>
                      <a:pt x="189" y="401"/>
                    </a:lnTo>
                    <a:lnTo>
                      <a:pt x="184" y="393"/>
                    </a:lnTo>
                    <a:lnTo>
                      <a:pt x="180" y="385"/>
                    </a:lnTo>
                    <a:lnTo>
                      <a:pt x="177" y="375"/>
                    </a:lnTo>
                    <a:lnTo>
                      <a:pt x="175" y="366"/>
                    </a:lnTo>
                    <a:lnTo>
                      <a:pt x="174" y="356"/>
                    </a:lnTo>
                    <a:lnTo>
                      <a:pt x="173" y="346"/>
                    </a:lnTo>
                    <a:lnTo>
                      <a:pt x="174" y="337"/>
                    </a:lnTo>
                    <a:lnTo>
                      <a:pt x="175" y="326"/>
                    </a:lnTo>
                    <a:lnTo>
                      <a:pt x="178" y="317"/>
                    </a:lnTo>
                    <a:lnTo>
                      <a:pt x="181" y="307"/>
                    </a:lnTo>
                    <a:lnTo>
                      <a:pt x="186" y="298"/>
                    </a:lnTo>
                    <a:lnTo>
                      <a:pt x="192" y="289"/>
                    </a:lnTo>
                    <a:lnTo>
                      <a:pt x="197" y="282"/>
                    </a:lnTo>
                    <a:lnTo>
                      <a:pt x="204" y="274"/>
                    </a:lnTo>
                    <a:lnTo>
                      <a:pt x="211" y="268"/>
                    </a:lnTo>
                    <a:lnTo>
                      <a:pt x="220" y="262"/>
                    </a:lnTo>
                    <a:lnTo>
                      <a:pt x="228" y="257"/>
                    </a:lnTo>
                    <a:lnTo>
                      <a:pt x="236" y="253"/>
                    </a:lnTo>
                    <a:lnTo>
                      <a:pt x="246" y="250"/>
                    </a:lnTo>
                    <a:lnTo>
                      <a:pt x="255" y="247"/>
                    </a:lnTo>
                    <a:lnTo>
                      <a:pt x="265" y="246"/>
                    </a:lnTo>
                    <a:lnTo>
                      <a:pt x="275" y="246"/>
                    </a:lnTo>
                    <a:lnTo>
                      <a:pt x="284" y="246"/>
                    </a:lnTo>
                    <a:lnTo>
                      <a:pt x="295" y="248"/>
                    </a:lnTo>
                    <a:lnTo>
                      <a:pt x="304" y="250"/>
                    </a:lnTo>
                    <a:lnTo>
                      <a:pt x="314" y="253"/>
                    </a:lnTo>
                    <a:lnTo>
                      <a:pt x="323" y="259"/>
                    </a:lnTo>
                    <a:lnTo>
                      <a:pt x="331" y="264"/>
                    </a:lnTo>
                    <a:lnTo>
                      <a:pt x="340" y="270"/>
                    </a:lnTo>
                    <a:lnTo>
                      <a:pt x="347" y="276"/>
                    </a:lnTo>
                    <a:lnTo>
                      <a:pt x="353" y="284"/>
                    </a:lnTo>
                    <a:lnTo>
                      <a:pt x="359" y="292"/>
                    </a:lnTo>
                    <a:lnTo>
                      <a:pt x="364" y="300"/>
                    </a:lnTo>
                    <a:lnTo>
                      <a:pt x="368" y="309"/>
                    </a:lnTo>
                    <a:lnTo>
                      <a:pt x="371" y="318"/>
                    </a:lnTo>
                    <a:lnTo>
                      <a:pt x="373" y="327"/>
                    </a:lnTo>
                    <a:lnTo>
                      <a:pt x="375" y="337"/>
                    </a:lnTo>
                    <a:lnTo>
                      <a:pt x="375" y="347"/>
                    </a:lnTo>
                    <a:lnTo>
                      <a:pt x="375" y="357"/>
                    </a:lnTo>
                    <a:lnTo>
                      <a:pt x="373" y="367"/>
                    </a:lnTo>
                    <a:lnTo>
                      <a:pt x="371" y="376"/>
                    </a:lnTo>
                    <a:lnTo>
                      <a:pt x="367" y="386"/>
                    </a:lnTo>
                    <a:lnTo>
                      <a:pt x="363" y="395"/>
                    </a:lnTo>
                    <a:lnTo>
                      <a:pt x="357" y="405"/>
                    </a:lnTo>
                    <a:lnTo>
                      <a:pt x="351" y="412"/>
                    </a:lnTo>
                    <a:lnTo>
                      <a:pt x="345" y="419"/>
                    </a:lnTo>
                    <a:lnTo>
                      <a:pt x="336" y="425"/>
                    </a:lnTo>
                    <a:lnTo>
                      <a:pt x="329" y="432"/>
                    </a:lnTo>
                    <a:lnTo>
                      <a:pt x="321" y="436"/>
                    </a:lnTo>
                    <a:lnTo>
                      <a:pt x="311" y="440"/>
                    </a:lnTo>
                    <a:lnTo>
                      <a:pt x="303" y="443"/>
                    </a:lnTo>
                    <a:lnTo>
                      <a:pt x="294" y="446"/>
                    </a:lnTo>
                    <a:lnTo>
                      <a:pt x="283" y="447"/>
                    </a:lnTo>
                    <a:lnTo>
                      <a:pt x="274" y="447"/>
                    </a:lnTo>
                    <a:lnTo>
                      <a:pt x="263" y="447"/>
                    </a:lnTo>
                    <a:lnTo>
                      <a:pt x="254" y="445"/>
                    </a:lnTo>
                    <a:lnTo>
                      <a:pt x="245" y="443"/>
                    </a:lnTo>
                    <a:lnTo>
                      <a:pt x="234" y="440"/>
                    </a:lnTo>
                    <a:close/>
                  </a:path>
                </a:pathLst>
              </a:custGeom>
              <a:solidFill>
                <a:srgbClr val="2968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59" name="Freeform 191"/>
              <p:cNvSpPr>
                <a:spLocks noEditPoints="1"/>
              </p:cNvSpPr>
              <p:nvPr/>
            </p:nvSpPr>
            <p:spPr bwMode="auto">
              <a:xfrm>
                <a:off x="2990" y="1710"/>
                <a:ext cx="244" cy="206"/>
              </a:xfrm>
              <a:custGeom>
                <a:avLst/>
                <a:gdLst/>
                <a:ahLst/>
                <a:cxnLst>
                  <a:cxn ang="0">
                    <a:pos x="43" y="316"/>
                  </a:cxn>
                  <a:cxn ang="0">
                    <a:pos x="20" y="323"/>
                  </a:cxn>
                  <a:cxn ang="0">
                    <a:pos x="5" y="341"/>
                  </a:cxn>
                  <a:cxn ang="0">
                    <a:pos x="0" y="364"/>
                  </a:cxn>
                  <a:cxn ang="0">
                    <a:pos x="109" y="698"/>
                  </a:cxn>
                  <a:cxn ang="0">
                    <a:pos x="128" y="737"/>
                  </a:cxn>
                  <a:cxn ang="0">
                    <a:pos x="149" y="759"/>
                  </a:cxn>
                  <a:cxn ang="0">
                    <a:pos x="171" y="767"/>
                  </a:cxn>
                  <a:cxn ang="0">
                    <a:pos x="209" y="765"/>
                  </a:cxn>
                  <a:cxn ang="0">
                    <a:pos x="181" y="737"/>
                  </a:cxn>
                  <a:cxn ang="0">
                    <a:pos x="160" y="703"/>
                  </a:cxn>
                  <a:cxn ang="0">
                    <a:pos x="146" y="665"/>
                  </a:cxn>
                  <a:cxn ang="0">
                    <a:pos x="142" y="624"/>
                  </a:cxn>
                  <a:cxn ang="0">
                    <a:pos x="773" y="289"/>
                  </a:cxn>
                  <a:cxn ang="0">
                    <a:pos x="740" y="307"/>
                  </a:cxn>
                  <a:cxn ang="0">
                    <a:pos x="716" y="335"/>
                  </a:cxn>
                  <a:cxn ang="0">
                    <a:pos x="683" y="357"/>
                  </a:cxn>
                  <a:cxn ang="0">
                    <a:pos x="493" y="361"/>
                  </a:cxn>
                  <a:cxn ang="0">
                    <a:pos x="463" y="370"/>
                  </a:cxn>
                  <a:cxn ang="0">
                    <a:pos x="436" y="388"/>
                  </a:cxn>
                  <a:cxn ang="0">
                    <a:pos x="414" y="413"/>
                  </a:cxn>
                  <a:cxn ang="0">
                    <a:pos x="296" y="753"/>
                  </a:cxn>
                  <a:cxn ang="0">
                    <a:pos x="274" y="790"/>
                  </a:cxn>
                  <a:cxn ang="0">
                    <a:pos x="250" y="810"/>
                  </a:cxn>
                  <a:cxn ang="0">
                    <a:pos x="219" y="823"/>
                  </a:cxn>
                  <a:cxn ang="0">
                    <a:pos x="660" y="826"/>
                  </a:cxn>
                  <a:cxn ang="0">
                    <a:pos x="766" y="823"/>
                  </a:cxn>
                  <a:cxn ang="0">
                    <a:pos x="796" y="810"/>
                  </a:cxn>
                  <a:cxn ang="0">
                    <a:pos x="821" y="788"/>
                  </a:cxn>
                  <a:cxn ang="0">
                    <a:pos x="837" y="761"/>
                  </a:cxn>
                  <a:cxn ang="0">
                    <a:pos x="976" y="344"/>
                  </a:cxn>
                  <a:cxn ang="0">
                    <a:pos x="974" y="318"/>
                  </a:cxn>
                  <a:cxn ang="0">
                    <a:pos x="960" y="298"/>
                  </a:cxn>
                  <a:cxn ang="0">
                    <a:pos x="937" y="287"/>
                  </a:cxn>
                  <a:cxn ang="0">
                    <a:pos x="347" y="416"/>
                  </a:cxn>
                  <a:cxn ang="0">
                    <a:pos x="371" y="371"/>
                  </a:cxn>
                  <a:cxn ang="0">
                    <a:pos x="408" y="334"/>
                  </a:cxn>
                  <a:cxn ang="0">
                    <a:pos x="453" y="310"/>
                  </a:cxn>
                  <a:cxn ang="0">
                    <a:pos x="501" y="302"/>
                  </a:cxn>
                  <a:cxn ang="0">
                    <a:pos x="676" y="294"/>
                  </a:cxn>
                  <a:cxn ang="0">
                    <a:pos x="707" y="258"/>
                  </a:cxn>
                  <a:cxn ang="0">
                    <a:pos x="753" y="233"/>
                  </a:cxn>
                  <a:cxn ang="0">
                    <a:pos x="763" y="100"/>
                  </a:cxn>
                  <a:cxn ang="0">
                    <a:pos x="745" y="55"/>
                  </a:cxn>
                  <a:cxn ang="0">
                    <a:pos x="710" y="22"/>
                  </a:cxn>
                  <a:cxn ang="0">
                    <a:pos x="666" y="3"/>
                  </a:cxn>
                  <a:cxn ang="0">
                    <a:pos x="312" y="1"/>
                  </a:cxn>
                  <a:cxn ang="0">
                    <a:pos x="265" y="15"/>
                  </a:cxn>
                  <a:cxn ang="0">
                    <a:pos x="228" y="46"/>
                  </a:cxn>
                  <a:cxn ang="0">
                    <a:pos x="206" y="87"/>
                  </a:cxn>
                  <a:cxn ang="0">
                    <a:pos x="200" y="624"/>
                  </a:cxn>
                  <a:cxn ang="0">
                    <a:pos x="213" y="678"/>
                  </a:cxn>
                  <a:cxn ang="0">
                    <a:pos x="246" y="720"/>
                  </a:cxn>
                </a:cxnLst>
                <a:rect l="0" t="0" r="r" b="b"/>
                <a:pathLst>
                  <a:path w="976" h="826">
                    <a:moveTo>
                      <a:pt x="142" y="624"/>
                    </a:moveTo>
                    <a:lnTo>
                      <a:pt x="142" y="315"/>
                    </a:lnTo>
                    <a:lnTo>
                      <a:pt x="50" y="315"/>
                    </a:lnTo>
                    <a:lnTo>
                      <a:pt x="43" y="316"/>
                    </a:lnTo>
                    <a:lnTo>
                      <a:pt x="37" y="317"/>
                    </a:lnTo>
                    <a:lnTo>
                      <a:pt x="30" y="318"/>
                    </a:lnTo>
                    <a:lnTo>
                      <a:pt x="25" y="321"/>
                    </a:lnTo>
                    <a:lnTo>
                      <a:pt x="20" y="323"/>
                    </a:lnTo>
                    <a:lnTo>
                      <a:pt x="16" y="327"/>
                    </a:lnTo>
                    <a:lnTo>
                      <a:pt x="12" y="331"/>
                    </a:lnTo>
                    <a:lnTo>
                      <a:pt x="7" y="335"/>
                    </a:lnTo>
                    <a:lnTo>
                      <a:pt x="5" y="341"/>
                    </a:lnTo>
                    <a:lnTo>
                      <a:pt x="3" y="346"/>
                    </a:lnTo>
                    <a:lnTo>
                      <a:pt x="1" y="351"/>
                    </a:lnTo>
                    <a:lnTo>
                      <a:pt x="0" y="357"/>
                    </a:lnTo>
                    <a:lnTo>
                      <a:pt x="0" y="364"/>
                    </a:lnTo>
                    <a:lnTo>
                      <a:pt x="0" y="371"/>
                    </a:lnTo>
                    <a:lnTo>
                      <a:pt x="2" y="377"/>
                    </a:lnTo>
                    <a:lnTo>
                      <a:pt x="4" y="384"/>
                    </a:lnTo>
                    <a:lnTo>
                      <a:pt x="109" y="698"/>
                    </a:lnTo>
                    <a:lnTo>
                      <a:pt x="114" y="710"/>
                    </a:lnTo>
                    <a:lnTo>
                      <a:pt x="118" y="720"/>
                    </a:lnTo>
                    <a:lnTo>
                      <a:pt x="123" y="728"/>
                    </a:lnTo>
                    <a:lnTo>
                      <a:pt x="128" y="737"/>
                    </a:lnTo>
                    <a:lnTo>
                      <a:pt x="134" y="743"/>
                    </a:lnTo>
                    <a:lnTo>
                      <a:pt x="139" y="749"/>
                    </a:lnTo>
                    <a:lnTo>
                      <a:pt x="144" y="754"/>
                    </a:lnTo>
                    <a:lnTo>
                      <a:pt x="149" y="759"/>
                    </a:lnTo>
                    <a:lnTo>
                      <a:pt x="154" y="762"/>
                    </a:lnTo>
                    <a:lnTo>
                      <a:pt x="160" y="764"/>
                    </a:lnTo>
                    <a:lnTo>
                      <a:pt x="166" y="766"/>
                    </a:lnTo>
                    <a:lnTo>
                      <a:pt x="171" y="767"/>
                    </a:lnTo>
                    <a:lnTo>
                      <a:pt x="184" y="768"/>
                    </a:lnTo>
                    <a:lnTo>
                      <a:pt x="197" y="768"/>
                    </a:lnTo>
                    <a:lnTo>
                      <a:pt x="203" y="767"/>
                    </a:lnTo>
                    <a:lnTo>
                      <a:pt x="209" y="765"/>
                    </a:lnTo>
                    <a:lnTo>
                      <a:pt x="201" y="759"/>
                    </a:lnTo>
                    <a:lnTo>
                      <a:pt x="194" y="751"/>
                    </a:lnTo>
                    <a:lnTo>
                      <a:pt x="187" y="744"/>
                    </a:lnTo>
                    <a:lnTo>
                      <a:pt x="181" y="737"/>
                    </a:lnTo>
                    <a:lnTo>
                      <a:pt x="175" y="728"/>
                    </a:lnTo>
                    <a:lnTo>
                      <a:pt x="169" y="720"/>
                    </a:lnTo>
                    <a:lnTo>
                      <a:pt x="165" y="712"/>
                    </a:lnTo>
                    <a:lnTo>
                      <a:pt x="160" y="703"/>
                    </a:lnTo>
                    <a:lnTo>
                      <a:pt x="156" y="694"/>
                    </a:lnTo>
                    <a:lnTo>
                      <a:pt x="152" y="685"/>
                    </a:lnTo>
                    <a:lnTo>
                      <a:pt x="149" y="675"/>
                    </a:lnTo>
                    <a:lnTo>
                      <a:pt x="146" y="665"/>
                    </a:lnTo>
                    <a:lnTo>
                      <a:pt x="144" y="655"/>
                    </a:lnTo>
                    <a:lnTo>
                      <a:pt x="143" y="645"/>
                    </a:lnTo>
                    <a:lnTo>
                      <a:pt x="142" y="635"/>
                    </a:lnTo>
                    <a:lnTo>
                      <a:pt x="142" y="624"/>
                    </a:lnTo>
                    <a:close/>
                    <a:moveTo>
                      <a:pt x="924" y="285"/>
                    </a:moveTo>
                    <a:lnTo>
                      <a:pt x="790" y="285"/>
                    </a:lnTo>
                    <a:lnTo>
                      <a:pt x="782" y="286"/>
                    </a:lnTo>
                    <a:lnTo>
                      <a:pt x="773" y="289"/>
                    </a:lnTo>
                    <a:lnTo>
                      <a:pt x="764" y="292"/>
                    </a:lnTo>
                    <a:lnTo>
                      <a:pt x="755" y="296"/>
                    </a:lnTo>
                    <a:lnTo>
                      <a:pt x="748" y="301"/>
                    </a:lnTo>
                    <a:lnTo>
                      <a:pt x="740" y="307"/>
                    </a:lnTo>
                    <a:lnTo>
                      <a:pt x="734" y="314"/>
                    </a:lnTo>
                    <a:lnTo>
                      <a:pt x="729" y="321"/>
                    </a:lnTo>
                    <a:lnTo>
                      <a:pt x="723" y="328"/>
                    </a:lnTo>
                    <a:lnTo>
                      <a:pt x="716" y="335"/>
                    </a:lnTo>
                    <a:lnTo>
                      <a:pt x="709" y="343"/>
                    </a:lnTo>
                    <a:lnTo>
                      <a:pt x="701" y="348"/>
                    </a:lnTo>
                    <a:lnTo>
                      <a:pt x="692" y="353"/>
                    </a:lnTo>
                    <a:lnTo>
                      <a:pt x="683" y="357"/>
                    </a:lnTo>
                    <a:lnTo>
                      <a:pt x="673" y="359"/>
                    </a:lnTo>
                    <a:lnTo>
                      <a:pt x="663" y="360"/>
                    </a:lnTo>
                    <a:lnTo>
                      <a:pt x="501" y="360"/>
                    </a:lnTo>
                    <a:lnTo>
                      <a:pt x="493" y="361"/>
                    </a:lnTo>
                    <a:lnTo>
                      <a:pt x="486" y="363"/>
                    </a:lnTo>
                    <a:lnTo>
                      <a:pt x="478" y="364"/>
                    </a:lnTo>
                    <a:lnTo>
                      <a:pt x="470" y="367"/>
                    </a:lnTo>
                    <a:lnTo>
                      <a:pt x="463" y="370"/>
                    </a:lnTo>
                    <a:lnTo>
                      <a:pt x="456" y="373"/>
                    </a:lnTo>
                    <a:lnTo>
                      <a:pt x="448" y="377"/>
                    </a:lnTo>
                    <a:lnTo>
                      <a:pt x="442" y="382"/>
                    </a:lnTo>
                    <a:lnTo>
                      <a:pt x="436" y="388"/>
                    </a:lnTo>
                    <a:lnTo>
                      <a:pt x="430" y="393"/>
                    </a:lnTo>
                    <a:lnTo>
                      <a:pt x="423" y="399"/>
                    </a:lnTo>
                    <a:lnTo>
                      <a:pt x="418" y="405"/>
                    </a:lnTo>
                    <a:lnTo>
                      <a:pt x="414" y="413"/>
                    </a:lnTo>
                    <a:lnTo>
                      <a:pt x="410" y="419"/>
                    </a:lnTo>
                    <a:lnTo>
                      <a:pt x="406" y="426"/>
                    </a:lnTo>
                    <a:lnTo>
                      <a:pt x="404" y="433"/>
                    </a:lnTo>
                    <a:lnTo>
                      <a:pt x="296" y="753"/>
                    </a:lnTo>
                    <a:lnTo>
                      <a:pt x="291" y="766"/>
                    </a:lnTo>
                    <a:lnTo>
                      <a:pt x="284" y="778"/>
                    </a:lnTo>
                    <a:lnTo>
                      <a:pt x="280" y="785"/>
                    </a:lnTo>
                    <a:lnTo>
                      <a:pt x="274" y="790"/>
                    </a:lnTo>
                    <a:lnTo>
                      <a:pt x="269" y="796"/>
                    </a:lnTo>
                    <a:lnTo>
                      <a:pt x="263" y="801"/>
                    </a:lnTo>
                    <a:lnTo>
                      <a:pt x="257" y="806"/>
                    </a:lnTo>
                    <a:lnTo>
                      <a:pt x="250" y="810"/>
                    </a:lnTo>
                    <a:lnTo>
                      <a:pt x="243" y="814"/>
                    </a:lnTo>
                    <a:lnTo>
                      <a:pt x="236" y="818"/>
                    </a:lnTo>
                    <a:lnTo>
                      <a:pt x="227" y="821"/>
                    </a:lnTo>
                    <a:lnTo>
                      <a:pt x="219" y="823"/>
                    </a:lnTo>
                    <a:lnTo>
                      <a:pt x="210" y="825"/>
                    </a:lnTo>
                    <a:lnTo>
                      <a:pt x="200" y="826"/>
                    </a:lnTo>
                    <a:lnTo>
                      <a:pt x="581" y="826"/>
                    </a:lnTo>
                    <a:lnTo>
                      <a:pt x="660" y="826"/>
                    </a:lnTo>
                    <a:lnTo>
                      <a:pt x="743" y="826"/>
                    </a:lnTo>
                    <a:lnTo>
                      <a:pt x="751" y="826"/>
                    </a:lnTo>
                    <a:lnTo>
                      <a:pt x="758" y="824"/>
                    </a:lnTo>
                    <a:lnTo>
                      <a:pt x="766" y="823"/>
                    </a:lnTo>
                    <a:lnTo>
                      <a:pt x="774" y="820"/>
                    </a:lnTo>
                    <a:lnTo>
                      <a:pt x="781" y="817"/>
                    </a:lnTo>
                    <a:lnTo>
                      <a:pt x="788" y="814"/>
                    </a:lnTo>
                    <a:lnTo>
                      <a:pt x="796" y="810"/>
                    </a:lnTo>
                    <a:lnTo>
                      <a:pt x="802" y="805"/>
                    </a:lnTo>
                    <a:lnTo>
                      <a:pt x="808" y="799"/>
                    </a:lnTo>
                    <a:lnTo>
                      <a:pt x="814" y="794"/>
                    </a:lnTo>
                    <a:lnTo>
                      <a:pt x="821" y="788"/>
                    </a:lnTo>
                    <a:lnTo>
                      <a:pt x="826" y="782"/>
                    </a:lnTo>
                    <a:lnTo>
                      <a:pt x="830" y="775"/>
                    </a:lnTo>
                    <a:lnTo>
                      <a:pt x="834" y="768"/>
                    </a:lnTo>
                    <a:lnTo>
                      <a:pt x="837" y="761"/>
                    </a:lnTo>
                    <a:lnTo>
                      <a:pt x="840" y="753"/>
                    </a:lnTo>
                    <a:lnTo>
                      <a:pt x="972" y="358"/>
                    </a:lnTo>
                    <a:lnTo>
                      <a:pt x="974" y="351"/>
                    </a:lnTo>
                    <a:lnTo>
                      <a:pt x="976" y="344"/>
                    </a:lnTo>
                    <a:lnTo>
                      <a:pt x="976" y="336"/>
                    </a:lnTo>
                    <a:lnTo>
                      <a:pt x="976" y="330"/>
                    </a:lnTo>
                    <a:lnTo>
                      <a:pt x="975" y="324"/>
                    </a:lnTo>
                    <a:lnTo>
                      <a:pt x="974" y="318"/>
                    </a:lnTo>
                    <a:lnTo>
                      <a:pt x="971" y="312"/>
                    </a:lnTo>
                    <a:lnTo>
                      <a:pt x="968" y="307"/>
                    </a:lnTo>
                    <a:lnTo>
                      <a:pt x="964" y="302"/>
                    </a:lnTo>
                    <a:lnTo>
                      <a:pt x="960" y="298"/>
                    </a:lnTo>
                    <a:lnTo>
                      <a:pt x="955" y="295"/>
                    </a:lnTo>
                    <a:lnTo>
                      <a:pt x="950" y="292"/>
                    </a:lnTo>
                    <a:lnTo>
                      <a:pt x="944" y="289"/>
                    </a:lnTo>
                    <a:lnTo>
                      <a:pt x="937" y="287"/>
                    </a:lnTo>
                    <a:lnTo>
                      <a:pt x="931" y="285"/>
                    </a:lnTo>
                    <a:lnTo>
                      <a:pt x="924" y="285"/>
                    </a:lnTo>
                    <a:close/>
                    <a:moveTo>
                      <a:pt x="246" y="720"/>
                    </a:moveTo>
                    <a:lnTo>
                      <a:pt x="347" y="416"/>
                    </a:lnTo>
                    <a:lnTo>
                      <a:pt x="353" y="403"/>
                    </a:lnTo>
                    <a:lnTo>
                      <a:pt x="358" y="392"/>
                    </a:lnTo>
                    <a:lnTo>
                      <a:pt x="364" y="381"/>
                    </a:lnTo>
                    <a:lnTo>
                      <a:pt x="371" y="371"/>
                    </a:lnTo>
                    <a:lnTo>
                      <a:pt x="380" y="360"/>
                    </a:lnTo>
                    <a:lnTo>
                      <a:pt x="388" y="351"/>
                    </a:lnTo>
                    <a:lnTo>
                      <a:pt x="397" y="343"/>
                    </a:lnTo>
                    <a:lnTo>
                      <a:pt x="408" y="334"/>
                    </a:lnTo>
                    <a:lnTo>
                      <a:pt x="418" y="327"/>
                    </a:lnTo>
                    <a:lnTo>
                      <a:pt x="430" y="321"/>
                    </a:lnTo>
                    <a:lnTo>
                      <a:pt x="440" y="316"/>
                    </a:lnTo>
                    <a:lnTo>
                      <a:pt x="453" y="310"/>
                    </a:lnTo>
                    <a:lnTo>
                      <a:pt x="464" y="307"/>
                    </a:lnTo>
                    <a:lnTo>
                      <a:pt x="477" y="304"/>
                    </a:lnTo>
                    <a:lnTo>
                      <a:pt x="488" y="303"/>
                    </a:lnTo>
                    <a:lnTo>
                      <a:pt x="501" y="302"/>
                    </a:lnTo>
                    <a:lnTo>
                      <a:pt x="663" y="302"/>
                    </a:lnTo>
                    <a:lnTo>
                      <a:pt x="666" y="301"/>
                    </a:lnTo>
                    <a:lnTo>
                      <a:pt x="671" y="298"/>
                    </a:lnTo>
                    <a:lnTo>
                      <a:pt x="676" y="294"/>
                    </a:lnTo>
                    <a:lnTo>
                      <a:pt x="680" y="289"/>
                    </a:lnTo>
                    <a:lnTo>
                      <a:pt x="688" y="278"/>
                    </a:lnTo>
                    <a:lnTo>
                      <a:pt x="697" y="268"/>
                    </a:lnTo>
                    <a:lnTo>
                      <a:pt x="707" y="258"/>
                    </a:lnTo>
                    <a:lnTo>
                      <a:pt x="717" y="251"/>
                    </a:lnTo>
                    <a:lnTo>
                      <a:pt x="729" y="244"/>
                    </a:lnTo>
                    <a:lnTo>
                      <a:pt x="740" y="237"/>
                    </a:lnTo>
                    <a:lnTo>
                      <a:pt x="753" y="233"/>
                    </a:lnTo>
                    <a:lnTo>
                      <a:pt x="765" y="230"/>
                    </a:lnTo>
                    <a:lnTo>
                      <a:pt x="765" y="125"/>
                    </a:lnTo>
                    <a:lnTo>
                      <a:pt x="764" y="112"/>
                    </a:lnTo>
                    <a:lnTo>
                      <a:pt x="763" y="100"/>
                    </a:lnTo>
                    <a:lnTo>
                      <a:pt x="760" y="87"/>
                    </a:lnTo>
                    <a:lnTo>
                      <a:pt x="756" y="76"/>
                    </a:lnTo>
                    <a:lnTo>
                      <a:pt x="751" y="65"/>
                    </a:lnTo>
                    <a:lnTo>
                      <a:pt x="745" y="55"/>
                    </a:lnTo>
                    <a:lnTo>
                      <a:pt x="737" y="46"/>
                    </a:lnTo>
                    <a:lnTo>
                      <a:pt x="729" y="36"/>
                    </a:lnTo>
                    <a:lnTo>
                      <a:pt x="720" y="29"/>
                    </a:lnTo>
                    <a:lnTo>
                      <a:pt x="710" y="22"/>
                    </a:lnTo>
                    <a:lnTo>
                      <a:pt x="700" y="15"/>
                    </a:lnTo>
                    <a:lnTo>
                      <a:pt x="689" y="10"/>
                    </a:lnTo>
                    <a:lnTo>
                      <a:pt x="678" y="6"/>
                    </a:lnTo>
                    <a:lnTo>
                      <a:pt x="666" y="3"/>
                    </a:lnTo>
                    <a:lnTo>
                      <a:pt x="654" y="1"/>
                    </a:lnTo>
                    <a:lnTo>
                      <a:pt x="640" y="0"/>
                    </a:lnTo>
                    <a:lnTo>
                      <a:pt x="324" y="0"/>
                    </a:lnTo>
                    <a:lnTo>
                      <a:pt x="312" y="1"/>
                    </a:lnTo>
                    <a:lnTo>
                      <a:pt x="299" y="3"/>
                    </a:lnTo>
                    <a:lnTo>
                      <a:pt x="288" y="6"/>
                    </a:lnTo>
                    <a:lnTo>
                      <a:pt x="276" y="10"/>
                    </a:lnTo>
                    <a:lnTo>
                      <a:pt x="265" y="15"/>
                    </a:lnTo>
                    <a:lnTo>
                      <a:pt x="256" y="22"/>
                    </a:lnTo>
                    <a:lnTo>
                      <a:pt x="245" y="29"/>
                    </a:lnTo>
                    <a:lnTo>
                      <a:pt x="237" y="36"/>
                    </a:lnTo>
                    <a:lnTo>
                      <a:pt x="228" y="46"/>
                    </a:lnTo>
                    <a:lnTo>
                      <a:pt x="221" y="55"/>
                    </a:lnTo>
                    <a:lnTo>
                      <a:pt x="215" y="65"/>
                    </a:lnTo>
                    <a:lnTo>
                      <a:pt x="210" y="76"/>
                    </a:lnTo>
                    <a:lnTo>
                      <a:pt x="206" y="87"/>
                    </a:lnTo>
                    <a:lnTo>
                      <a:pt x="202" y="100"/>
                    </a:lnTo>
                    <a:lnTo>
                      <a:pt x="201" y="112"/>
                    </a:lnTo>
                    <a:lnTo>
                      <a:pt x="200" y="125"/>
                    </a:lnTo>
                    <a:lnTo>
                      <a:pt x="200" y="624"/>
                    </a:lnTo>
                    <a:lnTo>
                      <a:pt x="201" y="638"/>
                    </a:lnTo>
                    <a:lnTo>
                      <a:pt x="203" y="652"/>
                    </a:lnTo>
                    <a:lnTo>
                      <a:pt x="208" y="665"/>
                    </a:lnTo>
                    <a:lnTo>
                      <a:pt x="213" y="678"/>
                    </a:lnTo>
                    <a:lnTo>
                      <a:pt x="219" y="690"/>
                    </a:lnTo>
                    <a:lnTo>
                      <a:pt x="227" y="701"/>
                    </a:lnTo>
                    <a:lnTo>
                      <a:pt x="236" y="711"/>
                    </a:lnTo>
                    <a:lnTo>
                      <a:pt x="246" y="72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60" name="Freeform 192"/>
              <p:cNvSpPr>
                <a:spLocks/>
              </p:cNvSpPr>
              <p:nvPr/>
            </p:nvSpPr>
            <p:spPr bwMode="auto">
              <a:xfrm>
                <a:off x="1841" y="1503"/>
                <a:ext cx="75" cy="74"/>
              </a:xfrm>
              <a:custGeom>
                <a:avLst/>
                <a:gdLst/>
                <a:ahLst/>
                <a:cxnLst>
                  <a:cxn ang="0">
                    <a:pos x="106" y="1"/>
                  </a:cxn>
                  <a:cxn ang="0">
                    <a:pos x="189" y="0"/>
                  </a:cxn>
                  <a:cxn ang="0">
                    <a:pos x="190" y="107"/>
                  </a:cxn>
                  <a:cxn ang="0">
                    <a:pos x="298" y="105"/>
                  </a:cxn>
                  <a:cxn ang="0">
                    <a:pos x="299" y="188"/>
                  </a:cxn>
                  <a:cxn ang="0">
                    <a:pos x="192" y="190"/>
                  </a:cxn>
                  <a:cxn ang="0">
                    <a:pos x="193" y="298"/>
                  </a:cxn>
                  <a:cxn ang="0">
                    <a:pos x="110" y="299"/>
                  </a:cxn>
                  <a:cxn ang="0">
                    <a:pos x="109" y="192"/>
                  </a:cxn>
                  <a:cxn ang="0">
                    <a:pos x="1" y="193"/>
                  </a:cxn>
                  <a:cxn ang="0">
                    <a:pos x="0" y="111"/>
                  </a:cxn>
                  <a:cxn ang="0">
                    <a:pos x="107" y="109"/>
                  </a:cxn>
                  <a:cxn ang="0">
                    <a:pos x="106" y="1"/>
                  </a:cxn>
                </a:cxnLst>
                <a:rect l="0" t="0" r="r" b="b"/>
                <a:pathLst>
                  <a:path w="299" h="299">
                    <a:moveTo>
                      <a:pt x="106" y="1"/>
                    </a:moveTo>
                    <a:lnTo>
                      <a:pt x="189" y="0"/>
                    </a:lnTo>
                    <a:lnTo>
                      <a:pt x="190" y="107"/>
                    </a:lnTo>
                    <a:lnTo>
                      <a:pt x="298" y="105"/>
                    </a:lnTo>
                    <a:lnTo>
                      <a:pt x="299" y="188"/>
                    </a:lnTo>
                    <a:lnTo>
                      <a:pt x="192" y="190"/>
                    </a:lnTo>
                    <a:lnTo>
                      <a:pt x="193" y="298"/>
                    </a:lnTo>
                    <a:lnTo>
                      <a:pt x="110" y="299"/>
                    </a:lnTo>
                    <a:lnTo>
                      <a:pt x="109" y="192"/>
                    </a:lnTo>
                    <a:lnTo>
                      <a:pt x="1" y="193"/>
                    </a:lnTo>
                    <a:lnTo>
                      <a:pt x="0" y="111"/>
                    </a:lnTo>
                    <a:lnTo>
                      <a:pt x="107" y="109"/>
                    </a:ln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58418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61" name="Freeform 193"/>
              <p:cNvSpPr>
                <a:spLocks noEditPoints="1"/>
              </p:cNvSpPr>
              <p:nvPr/>
            </p:nvSpPr>
            <p:spPr bwMode="auto">
              <a:xfrm>
                <a:off x="1624" y="2682"/>
                <a:ext cx="54" cy="62"/>
              </a:xfrm>
              <a:custGeom>
                <a:avLst/>
                <a:gdLst/>
                <a:ahLst/>
                <a:cxnLst>
                  <a:cxn ang="0">
                    <a:pos x="0" y="62"/>
                  </a:cxn>
                  <a:cxn ang="0">
                    <a:pos x="0" y="187"/>
                  </a:cxn>
                  <a:cxn ang="0">
                    <a:pos x="108" y="248"/>
                  </a:cxn>
                  <a:cxn ang="0">
                    <a:pos x="217" y="186"/>
                  </a:cxn>
                  <a:cxn ang="0">
                    <a:pos x="217" y="64"/>
                  </a:cxn>
                  <a:cxn ang="0">
                    <a:pos x="108" y="0"/>
                  </a:cxn>
                  <a:cxn ang="0">
                    <a:pos x="0" y="62"/>
                  </a:cxn>
                  <a:cxn ang="0">
                    <a:pos x="71" y="103"/>
                  </a:cxn>
                  <a:cxn ang="0">
                    <a:pos x="71" y="145"/>
                  </a:cxn>
                  <a:cxn ang="0">
                    <a:pos x="109" y="167"/>
                  </a:cxn>
                  <a:cxn ang="0">
                    <a:pos x="145" y="145"/>
                  </a:cxn>
                  <a:cxn ang="0">
                    <a:pos x="145" y="103"/>
                  </a:cxn>
                  <a:cxn ang="0">
                    <a:pos x="108" y="81"/>
                  </a:cxn>
                  <a:cxn ang="0">
                    <a:pos x="71" y="103"/>
                  </a:cxn>
                </a:cxnLst>
                <a:rect l="0" t="0" r="r" b="b"/>
                <a:pathLst>
                  <a:path w="217" h="248">
                    <a:moveTo>
                      <a:pt x="0" y="62"/>
                    </a:moveTo>
                    <a:lnTo>
                      <a:pt x="0" y="187"/>
                    </a:lnTo>
                    <a:lnTo>
                      <a:pt x="108" y="248"/>
                    </a:lnTo>
                    <a:lnTo>
                      <a:pt x="217" y="186"/>
                    </a:lnTo>
                    <a:lnTo>
                      <a:pt x="217" y="64"/>
                    </a:lnTo>
                    <a:lnTo>
                      <a:pt x="108" y="0"/>
                    </a:lnTo>
                    <a:lnTo>
                      <a:pt x="0" y="62"/>
                    </a:lnTo>
                    <a:close/>
                    <a:moveTo>
                      <a:pt x="71" y="103"/>
                    </a:moveTo>
                    <a:lnTo>
                      <a:pt x="71" y="145"/>
                    </a:lnTo>
                    <a:lnTo>
                      <a:pt x="109" y="167"/>
                    </a:lnTo>
                    <a:lnTo>
                      <a:pt x="145" y="145"/>
                    </a:lnTo>
                    <a:lnTo>
                      <a:pt x="145" y="103"/>
                    </a:lnTo>
                    <a:lnTo>
                      <a:pt x="108" y="81"/>
                    </a:lnTo>
                    <a:lnTo>
                      <a:pt x="71" y="103"/>
                    </a:lnTo>
                    <a:close/>
                  </a:path>
                </a:pathLst>
              </a:custGeom>
              <a:solidFill>
                <a:srgbClr val="7A69A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62" name="Freeform 194"/>
              <p:cNvSpPr>
                <a:spLocks noEditPoints="1"/>
              </p:cNvSpPr>
              <p:nvPr/>
            </p:nvSpPr>
            <p:spPr bwMode="auto">
              <a:xfrm>
                <a:off x="3121" y="3276"/>
                <a:ext cx="44" cy="51"/>
              </a:xfrm>
              <a:custGeom>
                <a:avLst/>
                <a:gdLst/>
                <a:ahLst/>
                <a:cxnLst>
                  <a:cxn ang="0">
                    <a:pos x="0" y="50"/>
                  </a:cxn>
                  <a:cxn ang="0">
                    <a:pos x="0" y="151"/>
                  </a:cxn>
                  <a:cxn ang="0">
                    <a:pos x="87" y="202"/>
                  </a:cxn>
                  <a:cxn ang="0">
                    <a:pos x="176" y="151"/>
                  </a:cxn>
                  <a:cxn ang="0">
                    <a:pos x="176" y="52"/>
                  </a:cxn>
                  <a:cxn ang="0">
                    <a:pos x="87" y="0"/>
                  </a:cxn>
                  <a:cxn ang="0">
                    <a:pos x="0" y="50"/>
                  </a:cxn>
                  <a:cxn ang="0">
                    <a:pos x="58" y="83"/>
                  </a:cxn>
                  <a:cxn ang="0">
                    <a:pos x="58" y="119"/>
                  </a:cxn>
                  <a:cxn ang="0">
                    <a:pos x="87" y="135"/>
                  </a:cxn>
                  <a:cxn ang="0">
                    <a:pos x="118" y="118"/>
                  </a:cxn>
                  <a:cxn ang="0">
                    <a:pos x="118" y="84"/>
                  </a:cxn>
                  <a:cxn ang="0">
                    <a:pos x="87" y="67"/>
                  </a:cxn>
                  <a:cxn ang="0">
                    <a:pos x="58" y="83"/>
                  </a:cxn>
                </a:cxnLst>
                <a:rect l="0" t="0" r="r" b="b"/>
                <a:pathLst>
                  <a:path w="176" h="202">
                    <a:moveTo>
                      <a:pt x="0" y="50"/>
                    </a:moveTo>
                    <a:lnTo>
                      <a:pt x="0" y="151"/>
                    </a:lnTo>
                    <a:lnTo>
                      <a:pt x="87" y="202"/>
                    </a:lnTo>
                    <a:lnTo>
                      <a:pt x="176" y="151"/>
                    </a:lnTo>
                    <a:lnTo>
                      <a:pt x="176" y="52"/>
                    </a:lnTo>
                    <a:lnTo>
                      <a:pt x="87" y="0"/>
                    </a:lnTo>
                    <a:lnTo>
                      <a:pt x="0" y="50"/>
                    </a:lnTo>
                    <a:close/>
                    <a:moveTo>
                      <a:pt x="58" y="83"/>
                    </a:moveTo>
                    <a:lnTo>
                      <a:pt x="58" y="119"/>
                    </a:lnTo>
                    <a:lnTo>
                      <a:pt x="87" y="135"/>
                    </a:lnTo>
                    <a:lnTo>
                      <a:pt x="118" y="118"/>
                    </a:lnTo>
                    <a:lnTo>
                      <a:pt x="118" y="84"/>
                    </a:lnTo>
                    <a:lnTo>
                      <a:pt x="87" y="67"/>
                    </a:lnTo>
                    <a:lnTo>
                      <a:pt x="58" y="83"/>
                    </a:lnTo>
                    <a:close/>
                  </a:path>
                </a:pathLst>
              </a:custGeom>
              <a:solidFill>
                <a:srgbClr val="F3C4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63" name="Freeform 195"/>
              <p:cNvSpPr>
                <a:spLocks noEditPoints="1"/>
              </p:cNvSpPr>
              <p:nvPr/>
            </p:nvSpPr>
            <p:spPr bwMode="auto">
              <a:xfrm>
                <a:off x="2291" y="1388"/>
                <a:ext cx="65" cy="74"/>
              </a:xfrm>
              <a:custGeom>
                <a:avLst/>
                <a:gdLst/>
                <a:ahLst/>
                <a:cxnLst>
                  <a:cxn ang="0">
                    <a:pos x="0" y="73"/>
                  </a:cxn>
                  <a:cxn ang="0">
                    <a:pos x="0" y="221"/>
                  </a:cxn>
                  <a:cxn ang="0">
                    <a:pos x="129" y="295"/>
                  </a:cxn>
                  <a:cxn ang="0">
                    <a:pos x="259" y="220"/>
                  </a:cxn>
                  <a:cxn ang="0">
                    <a:pos x="259" y="77"/>
                  </a:cxn>
                  <a:cxn ang="0">
                    <a:pos x="129" y="0"/>
                  </a:cxn>
                  <a:cxn ang="0">
                    <a:pos x="0" y="73"/>
                  </a:cxn>
                  <a:cxn ang="0">
                    <a:pos x="85" y="122"/>
                  </a:cxn>
                  <a:cxn ang="0">
                    <a:pos x="85" y="172"/>
                  </a:cxn>
                  <a:cxn ang="0">
                    <a:pos x="130" y="199"/>
                  </a:cxn>
                  <a:cxn ang="0">
                    <a:pos x="173" y="172"/>
                  </a:cxn>
                  <a:cxn ang="0">
                    <a:pos x="173" y="123"/>
                  </a:cxn>
                  <a:cxn ang="0">
                    <a:pos x="129" y="97"/>
                  </a:cxn>
                  <a:cxn ang="0">
                    <a:pos x="85" y="122"/>
                  </a:cxn>
                </a:cxnLst>
                <a:rect l="0" t="0" r="r" b="b"/>
                <a:pathLst>
                  <a:path w="259" h="295">
                    <a:moveTo>
                      <a:pt x="0" y="73"/>
                    </a:moveTo>
                    <a:lnTo>
                      <a:pt x="0" y="221"/>
                    </a:lnTo>
                    <a:lnTo>
                      <a:pt x="129" y="295"/>
                    </a:lnTo>
                    <a:lnTo>
                      <a:pt x="259" y="220"/>
                    </a:lnTo>
                    <a:lnTo>
                      <a:pt x="259" y="77"/>
                    </a:lnTo>
                    <a:lnTo>
                      <a:pt x="129" y="0"/>
                    </a:lnTo>
                    <a:lnTo>
                      <a:pt x="0" y="73"/>
                    </a:lnTo>
                    <a:close/>
                    <a:moveTo>
                      <a:pt x="85" y="122"/>
                    </a:moveTo>
                    <a:lnTo>
                      <a:pt x="85" y="172"/>
                    </a:lnTo>
                    <a:lnTo>
                      <a:pt x="130" y="199"/>
                    </a:lnTo>
                    <a:lnTo>
                      <a:pt x="173" y="172"/>
                    </a:lnTo>
                    <a:lnTo>
                      <a:pt x="173" y="123"/>
                    </a:lnTo>
                    <a:lnTo>
                      <a:pt x="129" y="97"/>
                    </a:lnTo>
                    <a:lnTo>
                      <a:pt x="85" y="122"/>
                    </a:lnTo>
                    <a:close/>
                  </a:path>
                </a:pathLst>
              </a:custGeom>
              <a:solidFill>
                <a:srgbClr val="2968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64" name="Freeform 196"/>
              <p:cNvSpPr>
                <a:spLocks noEditPoints="1"/>
              </p:cNvSpPr>
              <p:nvPr/>
            </p:nvSpPr>
            <p:spPr bwMode="auto">
              <a:xfrm>
                <a:off x="1756" y="2215"/>
                <a:ext cx="88" cy="100"/>
              </a:xfrm>
              <a:custGeom>
                <a:avLst/>
                <a:gdLst/>
                <a:ahLst/>
                <a:cxnLst>
                  <a:cxn ang="0">
                    <a:pos x="0" y="100"/>
                  </a:cxn>
                  <a:cxn ang="0">
                    <a:pos x="0" y="300"/>
                  </a:cxn>
                  <a:cxn ang="0">
                    <a:pos x="174" y="400"/>
                  </a:cxn>
                  <a:cxn ang="0">
                    <a:pos x="350" y="299"/>
                  </a:cxn>
                  <a:cxn ang="0">
                    <a:pos x="350" y="102"/>
                  </a:cxn>
                  <a:cxn ang="0">
                    <a:pos x="174" y="0"/>
                  </a:cxn>
                  <a:cxn ang="0">
                    <a:pos x="0" y="100"/>
                  </a:cxn>
                  <a:cxn ang="0">
                    <a:pos x="115" y="166"/>
                  </a:cxn>
                  <a:cxn ang="0">
                    <a:pos x="115" y="235"/>
                  </a:cxn>
                  <a:cxn ang="0">
                    <a:pos x="175" y="268"/>
                  </a:cxn>
                  <a:cxn ang="0">
                    <a:pos x="235" y="234"/>
                  </a:cxn>
                  <a:cxn ang="0">
                    <a:pos x="235" y="167"/>
                  </a:cxn>
                  <a:cxn ang="0">
                    <a:pos x="174" y="131"/>
                  </a:cxn>
                  <a:cxn ang="0">
                    <a:pos x="115" y="166"/>
                  </a:cxn>
                </a:cxnLst>
                <a:rect l="0" t="0" r="r" b="b"/>
                <a:pathLst>
                  <a:path w="350" h="400">
                    <a:moveTo>
                      <a:pt x="0" y="100"/>
                    </a:moveTo>
                    <a:lnTo>
                      <a:pt x="0" y="300"/>
                    </a:lnTo>
                    <a:lnTo>
                      <a:pt x="174" y="400"/>
                    </a:lnTo>
                    <a:lnTo>
                      <a:pt x="350" y="299"/>
                    </a:lnTo>
                    <a:lnTo>
                      <a:pt x="350" y="102"/>
                    </a:lnTo>
                    <a:lnTo>
                      <a:pt x="174" y="0"/>
                    </a:lnTo>
                    <a:lnTo>
                      <a:pt x="0" y="100"/>
                    </a:lnTo>
                    <a:close/>
                    <a:moveTo>
                      <a:pt x="115" y="166"/>
                    </a:moveTo>
                    <a:lnTo>
                      <a:pt x="115" y="235"/>
                    </a:lnTo>
                    <a:lnTo>
                      <a:pt x="175" y="268"/>
                    </a:lnTo>
                    <a:lnTo>
                      <a:pt x="235" y="234"/>
                    </a:lnTo>
                    <a:lnTo>
                      <a:pt x="235" y="167"/>
                    </a:lnTo>
                    <a:lnTo>
                      <a:pt x="174" y="131"/>
                    </a:lnTo>
                    <a:lnTo>
                      <a:pt x="115" y="166"/>
                    </a:lnTo>
                    <a:close/>
                  </a:path>
                </a:pathLst>
              </a:custGeom>
              <a:solidFill>
                <a:srgbClr val="55B3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65" name="Freeform 197"/>
              <p:cNvSpPr>
                <a:spLocks noEditPoints="1"/>
              </p:cNvSpPr>
              <p:nvPr/>
            </p:nvSpPr>
            <p:spPr bwMode="auto">
              <a:xfrm>
                <a:off x="3263" y="2108"/>
                <a:ext cx="58" cy="66"/>
              </a:xfrm>
              <a:custGeom>
                <a:avLst/>
                <a:gdLst/>
                <a:ahLst/>
                <a:cxnLst>
                  <a:cxn ang="0">
                    <a:pos x="0" y="65"/>
                  </a:cxn>
                  <a:cxn ang="0">
                    <a:pos x="0" y="197"/>
                  </a:cxn>
                  <a:cxn ang="0">
                    <a:pos x="114" y="263"/>
                  </a:cxn>
                  <a:cxn ang="0">
                    <a:pos x="231" y="197"/>
                  </a:cxn>
                  <a:cxn ang="0">
                    <a:pos x="231" y="66"/>
                  </a:cxn>
                  <a:cxn ang="0">
                    <a:pos x="114" y="0"/>
                  </a:cxn>
                  <a:cxn ang="0">
                    <a:pos x="0" y="65"/>
                  </a:cxn>
                  <a:cxn ang="0">
                    <a:pos x="76" y="108"/>
                  </a:cxn>
                  <a:cxn ang="0">
                    <a:pos x="76" y="154"/>
                  </a:cxn>
                  <a:cxn ang="0">
                    <a:pos x="115" y="176"/>
                  </a:cxn>
                  <a:cxn ang="0">
                    <a:pos x="154" y="153"/>
                  </a:cxn>
                  <a:cxn ang="0">
                    <a:pos x="154" y="109"/>
                  </a:cxn>
                  <a:cxn ang="0">
                    <a:pos x="114" y="86"/>
                  </a:cxn>
                  <a:cxn ang="0">
                    <a:pos x="76" y="108"/>
                  </a:cxn>
                </a:cxnLst>
                <a:rect l="0" t="0" r="r" b="b"/>
                <a:pathLst>
                  <a:path w="231" h="263">
                    <a:moveTo>
                      <a:pt x="0" y="65"/>
                    </a:moveTo>
                    <a:lnTo>
                      <a:pt x="0" y="197"/>
                    </a:lnTo>
                    <a:lnTo>
                      <a:pt x="114" y="263"/>
                    </a:lnTo>
                    <a:lnTo>
                      <a:pt x="231" y="197"/>
                    </a:lnTo>
                    <a:lnTo>
                      <a:pt x="231" y="66"/>
                    </a:lnTo>
                    <a:lnTo>
                      <a:pt x="114" y="0"/>
                    </a:lnTo>
                    <a:lnTo>
                      <a:pt x="0" y="65"/>
                    </a:lnTo>
                    <a:close/>
                    <a:moveTo>
                      <a:pt x="76" y="108"/>
                    </a:moveTo>
                    <a:lnTo>
                      <a:pt x="76" y="154"/>
                    </a:lnTo>
                    <a:lnTo>
                      <a:pt x="115" y="176"/>
                    </a:lnTo>
                    <a:lnTo>
                      <a:pt x="154" y="153"/>
                    </a:lnTo>
                    <a:lnTo>
                      <a:pt x="154" y="109"/>
                    </a:lnTo>
                    <a:lnTo>
                      <a:pt x="114" y="86"/>
                    </a:lnTo>
                    <a:lnTo>
                      <a:pt x="76" y="108"/>
                    </a:lnTo>
                    <a:close/>
                  </a:path>
                </a:pathLst>
              </a:custGeom>
              <a:solidFill>
                <a:srgbClr val="F3C4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66" name="Freeform 198"/>
              <p:cNvSpPr>
                <a:spLocks noEditPoints="1"/>
              </p:cNvSpPr>
              <p:nvPr/>
            </p:nvSpPr>
            <p:spPr bwMode="auto">
              <a:xfrm>
                <a:off x="2526" y="592"/>
                <a:ext cx="46" cy="53"/>
              </a:xfrm>
              <a:custGeom>
                <a:avLst/>
                <a:gdLst/>
                <a:ahLst/>
                <a:cxnLst>
                  <a:cxn ang="0">
                    <a:pos x="0" y="52"/>
                  </a:cxn>
                  <a:cxn ang="0">
                    <a:pos x="0" y="156"/>
                  </a:cxn>
                  <a:cxn ang="0">
                    <a:pos x="91" y="208"/>
                  </a:cxn>
                  <a:cxn ang="0">
                    <a:pos x="183" y="155"/>
                  </a:cxn>
                  <a:cxn ang="0">
                    <a:pos x="183" y="53"/>
                  </a:cxn>
                  <a:cxn ang="0">
                    <a:pos x="90" y="0"/>
                  </a:cxn>
                  <a:cxn ang="0">
                    <a:pos x="0" y="52"/>
                  </a:cxn>
                  <a:cxn ang="0">
                    <a:pos x="60" y="86"/>
                  </a:cxn>
                  <a:cxn ang="0">
                    <a:pos x="60" y="122"/>
                  </a:cxn>
                  <a:cxn ang="0">
                    <a:pos x="91" y="140"/>
                  </a:cxn>
                  <a:cxn ang="0">
                    <a:pos x="123" y="122"/>
                  </a:cxn>
                  <a:cxn ang="0">
                    <a:pos x="123" y="86"/>
                  </a:cxn>
                  <a:cxn ang="0">
                    <a:pos x="91" y="69"/>
                  </a:cxn>
                  <a:cxn ang="0">
                    <a:pos x="60" y="86"/>
                  </a:cxn>
                </a:cxnLst>
                <a:rect l="0" t="0" r="r" b="b"/>
                <a:pathLst>
                  <a:path w="183" h="208">
                    <a:moveTo>
                      <a:pt x="0" y="52"/>
                    </a:moveTo>
                    <a:lnTo>
                      <a:pt x="0" y="156"/>
                    </a:lnTo>
                    <a:lnTo>
                      <a:pt x="91" y="208"/>
                    </a:lnTo>
                    <a:lnTo>
                      <a:pt x="183" y="155"/>
                    </a:lnTo>
                    <a:lnTo>
                      <a:pt x="183" y="53"/>
                    </a:lnTo>
                    <a:lnTo>
                      <a:pt x="90" y="0"/>
                    </a:lnTo>
                    <a:lnTo>
                      <a:pt x="0" y="52"/>
                    </a:lnTo>
                    <a:close/>
                    <a:moveTo>
                      <a:pt x="60" y="86"/>
                    </a:moveTo>
                    <a:lnTo>
                      <a:pt x="60" y="122"/>
                    </a:lnTo>
                    <a:lnTo>
                      <a:pt x="91" y="140"/>
                    </a:lnTo>
                    <a:lnTo>
                      <a:pt x="123" y="122"/>
                    </a:lnTo>
                    <a:lnTo>
                      <a:pt x="123" y="86"/>
                    </a:lnTo>
                    <a:lnTo>
                      <a:pt x="91" y="69"/>
                    </a:lnTo>
                    <a:lnTo>
                      <a:pt x="60" y="86"/>
                    </a:lnTo>
                    <a:close/>
                  </a:path>
                </a:pathLst>
              </a:custGeom>
              <a:solidFill>
                <a:srgbClr val="E14D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67" name="Freeform 199"/>
              <p:cNvSpPr>
                <a:spLocks noEditPoints="1"/>
              </p:cNvSpPr>
              <p:nvPr/>
            </p:nvSpPr>
            <p:spPr bwMode="auto">
              <a:xfrm>
                <a:off x="1590" y="2419"/>
                <a:ext cx="96" cy="109"/>
              </a:xfrm>
              <a:custGeom>
                <a:avLst/>
                <a:gdLst/>
                <a:ahLst/>
                <a:cxnLst>
                  <a:cxn ang="0">
                    <a:pos x="0" y="110"/>
                  </a:cxn>
                  <a:cxn ang="0">
                    <a:pos x="0" y="329"/>
                  </a:cxn>
                  <a:cxn ang="0">
                    <a:pos x="192" y="437"/>
                  </a:cxn>
                  <a:cxn ang="0">
                    <a:pos x="384" y="328"/>
                  </a:cxn>
                  <a:cxn ang="0">
                    <a:pos x="384" y="113"/>
                  </a:cxn>
                  <a:cxn ang="0">
                    <a:pos x="191" y="0"/>
                  </a:cxn>
                  <a:cxn ang="0">
                    <a:pos x="0" y="110"/>
                  </a:cxn>
                  <a:cxn ang="0">
                    <a:pos x="126" y="182"/>
                  </a:cxn>
                  <a:cxn ang="0">
                    <a:pos x="126" y="257"/>
                  </a:cxn>
                  <a:cxn ang="0">
                    <a:pos x="192" y="293"/>
                  </a:cxn>
                  <a:cxn ang="0">
                    <a:pos x="257" y="256"/>
                  </a:cxn>
                  <a:cxn ang="0">
                    <a:pos x="257" y="183"/>
                  </a:cxn>
                  <a:cxn ang="0">
                    <a:pos x="192" y="144"/>
                  </a:cxn>
                  <a:cxn ang="0">
                    <a:pos x="126" y="182"/>
                  </a:cxn>
                </a:cxnLst>
                <a:rect l="0" t="0" r="r" b="b"/>
                <a:pathLst>
                  <a:path w="384" h="437">
                    <a:moveTo>
                      <a:pt x="0" y="110"/>
                    </a:moveTo>
                    <a:lnTo>
                      <a:pt x="0" y="329"/>
                    </a:lnTo>
                    <a:lnTo>
                      <a:pt x="192" y="437"/>
                    </a:lnTo>
                    <a:lnTo>
                      <a:pt x="384" y="328"/>
                    </a:lnTo>
                    <a:lnTo>
                      <a:pt x="384" y="113"/>
                    </a:lnTo>
                    <a:lnTo>
                      <a:pt x="191" y="0"/>
                    </a:lnTo>
                    <a:lnTo>
                      <a:pt x="0" y="110"/>
                    </a:lnTo>
                    <a:close/>
                    <a:moveTo>
                      <a:pt x="126" y="182"/>
                    </a:moveTo>
                    <a:lnTo>
                      <a:pt x="126" y="257"/>
                    </a:lnTo>
                    <a:lnTo>
                      <a:pt x="192" y="293"/>
                    </a:lnTo>
                    <a:lnTo>
                      <a:pt x="257" y="256"/>
                    </a:lnTo>
                    <a:lnTo>
                      <a:pt x="257" y="183"/>
                    </a:lnTo>
                    <a:lnTo>
                      <a:pt x="192" y="144"/>
                    </a:lnTo>
                    <a:lnTo>
                      <a:pt x="126" y="182"/>
                    </a:lnTo>
                    <a:close/>
                  </a:path>
                </a:pathLst>
              </a:custGeom>
              <a:solidFill>
                <a:srgbClr val="55B3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68" name="Freeform 200"/>
              <p:cNvSpPr>
                <a:spLocks noEditPoints="1"/>
              </p:cNvSpPr>
              <p:nvPr/>
            </p:nvSpPr>
            <p:spPr bwMode="auto">
              <a:xfrm>
                <a:off x="2210" y="626"/>
                <a:ext cx="75" cy="85"/>
              </a:xfrm>
              <a:custGeom>
                <a:avLst/>
                <a:gdLst/>
                <a:ahLst/>
                <a:cxnLst>
                  <a:cxn ang="0">
                    <a:pos x="0" y="85"/>
                  </a:cxn>
                  <a:cxn ang="0">
                    <a:pos x="0" y="256"/>
                  </a:cxn>
                  <a:cxn ang="0">
                    <a:pos x="149" y="340"/>
                  </a:cxn>
                  <a:cxn ang="0">
                    <a:pos x="298" y="255"/>
                  </a:cxn>
                  <a:cxn ang="0">
                    <a:pos x="298" y="88"/>
                  </a:cxn>
                  <a:cxn ang="0">
                    <a:pos x="148" y="0"/>
                  </a:cxn>
                  <a:cxn ang="0">
                    <a:pos x="0" y="85"/>
                  </a:cxn>
                  <a:cxn ang="0">
                    <a:pos x="98" y="141"/>
                  </a:cxn>
                  <a:cxn ang="0">
                    <a:pos x="98" y="199"/>
                  </a:cxn>
                  <a:cxn ang="0">
                    <a:pos x="149" y="229"/>
                  </a:cxn>
                  <a:cxn ang="0">
                    <a:pos x="200" y="199"/>
                  </a:cxn>
                  <a:cxn ang="0">
                    <a:pos x="200" y="142"/>
                  </a:cxn>
                  <a:cxn ang="0">
                    <a:pos x="149" y="112"/>
                  </a:cxn>
                  <a:cxn ang="0">
                    <a:pos x="98" y="141"/>
                  </a:cxn>
                </a:cxnLst>
                <a:rect l="0" t="0" r="r" b="b"/>
                <a:pathLst>
                  <a:path w="298" h="340">
                    <a:moveTo>
                      <a:pt x="0" y="85"/>
                    </a:moveTo>
                    <a:lnTo>
                      <a:pt x="0" y="256"/>
                    </a:lnTo>
                    <a:lnTo>
                      <a:pt x="149" y="340"/>
                    </a:lnTo>
                    <a:lnTo>
                      <a:pt x="298" y="255"/>
                    </a:lnTo>
                    <a:lnTo>
                      <a:pt x="298" y="88"/>
                    </a:lnTo>
                    <a:lnTo>
                      <a:pt x="148" y="0"/>
                    </a:lnTo>
                    <a:lnTo>
                      <a:pt x="0" y="85"/>
                    </a:lnTo>
                    <a:close/>
                    <a:moveTo>
                      <a:pt x="98" y="141"/>
                    </a:moveTo>
                    <a:lnTo>
                      <a:pt x="98" y="199"/>
                    </a:lnTo>
                    <a:lnTo>
                      <a:pt x="149" y="229"/>
                    </a:lnTo>
                    <a:lnTo>
                      <a:pt x="200" y="199"/>
                    </a:lnTo>
                    <a:lnTo>
                      <a:pt x="200" y="142"/>
                    </a:lnTo>
                    <a:lnTo>
                      <a:pt x="149" y="112"/>
                    </a:lnTo>
                    <a:lnTo>
                      <a:pt x="98" y="141"/>
                    </a:lnTo>
                    <a:close/>
                  </a:path>
                </a:pathLst>
              </a:custGeom>
              <a:solidFill>
                <a:srgbClr val="83C46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69" name="Freeform 201"/>
              <p:cNvSpPr>
                <a:spLocks noEditPoints="1"/>
              </p:cNvSpPr>
              <p:nvPr/>
            </p:nvSpPr>
            <p:spPr bwMode="auto">
              <a:xfrm>
                <a:off x="2788" y="3244"/>
                <a:ext cx="217" cy="247"/>
              </a:xfrm>
              <a:custGeom>
                <a:avLst/>
                <a:gdLst/>
                <a:ahLst/>
                <a:cxnLst>
                  <a:cxn ang="0">
                    <a:pos x="0" y="247"/>
                  </a:cxn>
                  <a:cxn ang="0">
                    <a:pos x="0" y="743"/>
                  </a:cxn>
                  <a:cxn ang="0">
                    <a:pos x="433" y="989"/>
                  </a:cxn>
                  <a:cxn ang="0">
                    <a:pos x="868" y="740"/>
                  </a:cxn>
                  <a:cxn ang="0">
                    <a:pos x="868" y="254"/>
                  </a:cxn>
                  <a:cxn ang="0">
                    <a:pos x="431" y="0"/>
                  </a:cxn>
                  <a:cxn ang="0">
                    <a:pos x="0" y="247"/>
                  </a:cxn>
                  <a:cxn ang="0">
                    <a:pos x="286" y="410"/>
                  </a:cxn>
                  <a:cxn ang="0">
                    <a:pos x="286" y="579"/>
                  </a:cxn>
                  <a:cxn ang="0">
                    <a:pos x="434" y="664"/>
                  </a:cxn>
                  <a:cxn ang="0">
                    <a:pos x="582" y="578"/>
                  </a:cxn>
                  <a:cxn ang="0">
                    <a:pos x="582" y="412"/>
                  </a:cxn>
                  <a:cxn ang="0">
                    <a:pos x="433" y="326"/>
                  </a:cxn>
                  <a:cxn ang="0">
                    <a:pos x="286" y="410"/>
                  </a:cxn>
                </a:cxnLst>
                <a:rect l="0" t="0" r="r" b="b"/>
                <a:pathLst>
                  <a:path w="868" h="989">
                    <a:moveTo>
                      <a:pt x="0" y="247"/>
                    </a:moveTo>
                    <a:lnTo>
                      <a:pt x="0" y="743"/>
                    </a:lnTo>
                    <a:lnTo>
                      <a:pt x="433" y="989"/>
                    </a:lnTo>
                    <a:lnTo>
                      <a:pt x="868" y="740"/>
                    </a:lnTo>
                    <a:lnTo>
                      <a:pt x="868" y="254"/>
                    </a:lnTo>
                    <a:lnTo>
                      <a:pt x="431" y="0"/>
                    </a:lnTo>
                    <a:lnTo>
                      <a:pt x="0" y="247"/>
                    </a:lnTo>
                    <a:close/>
                    <a:moveTo>
                      <a:pt x="286" y="410"/>
                    </a:moveTo>
                    <a:lnTo>
                      <a:pt x="286" y="579"/>
                    </a:lnTo>
                    <a:lnTo>
                      <a:pt x="434" y="664"/>
                    </a:lnTo>
                    <a:lnTo>
                      <a:pt x="582" y="578"/>
                    </a:lnTo>
                    <a:lnTo>
                      <a:pt x="582" y="412"/>
                    </a:lnTo>
                    <a:lnTo>
                      <a:pt x="433" y="326"/>
                    </a:lnTo>
                    <a:lnTo>
                      <a:pt x="286" y="410"/>
                    </a:lnTo>
                    <a:close/>
                  </a:path>
                </a:pathLst>
              </a:custGeom>
              <a:solidFill>
                <a:srgbClr val="DB671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70" name="Freeform 202"/>
              <p:cNvSpPr>
                <a:spLocks noEditPoints="1"/>
              </p:cNvSpPr>
              <p:nvPr/>
            </p:nvSpPr>
            <p:spPr bwMode="auto">
              <a:xfrm>
                <a:off x="1915" y="2268"/>
                <a:ext cx="146" cy="166"/>
              </a:xfrm>
              <a:custGeom>
                <a:avLst/>
                <a:gdLst/>
                <a:ahLst/>
                <a:cxnLst>
                  <a:cxn ang="0">
                    <a:pos x="0" y="165"/>
                  </a:cxn>
                  <a:cxn ang="0">
                    <a:pos x="0" y="499"/>
                  </a:cxn>
                  <a:cxn ang="0">
                    <a:pos x="292" y="665"/>
                  </a:cxn>
                  <a:cxn ang="0">
                    <a:pos x="584" y="497"/>
                  </a:cxn>
                  <a:cxn ang="0">
                    <a:pos x="584" y="170"/>
                  </a:cxn>
                  <a:cxn ang="0">
                    <a:pos x="290" y="0"/>
                  </a:cxn>
                  <a:cxn ang="0">
                    <a:pos x="0" y="165"/>
                  </a:cxn>
                  <a:cxn ang="0">
                    <a:pos x="193" y="275"/>
                  </a:cxn>
                  <a:cxn ang="0">
                    <a:pos x="193" y="388"/>
                  </a:cxn>
                  <a:cxn ang="0">
                    <a:pos x="292" y="446"/>
                  </a:cxn>
                  <a:cxn ang="0">
                    <a:pos x="392" y="388"/>
                  </a:cxn>
                  <a:cxn ang="0">
                    <a:pos x="392" y="277"/>
                  </a:cxn>
                  <a:cxn ang="0">
                    <a:pos x="292" y="219"/>
                  </a:cxn>
                  <a:cxn ang="0">
                    <a:pos x="193" y="275"/>
                  </a:cxn>
                </a:cxnLst>
                <a:rect l="0" t="0" r="r" b="b"/>
                <a:pathLst>
                  <a:path w="584" h="665">
                    <a:moveTo>
                      <a:pt x="0" y="165"/>
                    </a:moveTo>
                    <a:lnTo>
                      <a:pt x="0" y="499"/>
                    </a:lnTo>
                    <a:lnTo>
                      <a:pt x="292" y="665"/>
                    </a:lnTo>
                    <a:lnTo>
                      <a:pt x="584" y="497"/>
                    </a:lnTo>
                    <a:lnTo>
                      <a:pt x="584" y="170"/>
                    </a:lnTo>
                    <a:lnTo>
                      <a:pt x="290" y="0"/>
                    </a:lnTo>
                    <a:lnTo>
                      <a:pt x="0" y="165"/>
                    </a:lnTo>
                    <a:close/>
                    <a:moveTo>
                      <a:pt x="193" y="275"/>
                    </a:moveTo>
                    <a:lnTo>
                      <a:pt x="193" y="388"/>
                    </a:lnTo>
                    <a:lnTo>
                      <a:pt x="292" y="446"/>
                    </a:lnTo>
                    <a:lnTo>
                      <a:pt x="392" y="388"/>
                    </a:lnTo>
                    <a:lnTo>
                      <a:pt x="392" y="277"/>
                    </a:lnTo>
                    <a:lnTo>
                      <a:pt x="292" y="219"/>
                    </a:lnTo>
                    <a:lnTo>
                      <a:pt x="193" y="275"/>
                    </a:lnTo>
                    <a:close/>
                  </a:path>
                </a:pathLst>
              </a:custGeom>
              <a:solidFill>
                <a:srgbClr val="E9971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71" name="Freeform 203"/>
              <p:cNvSpPr>
                <a:spLocks noEditPoints="1"/>
              </p:cNvSpPr>
              <p:nvPr/>
            </p:nvSpPr>
            <p:spPr bwMode="auto">
              <a:xfrm>
                <a:off x="3151" y="2505"/>
                <a:ext cx="98" cy="92"/>
              </a:xfrm>
              <a:custGeom>
                <a:avLst/>
                <a:gdLst/>
                <a:ahLst/>
                <a:cxnLst>
                  <a:cxn ang="0">
                    <a:pos x="241" y="230"/>
                  </a:cxn>
                  <a:cxn ang="0">
                    <a:pos x="234" y="246"/>
                  </a:cxn>
                  <a:cxn ang="0">
                    <a:pos x="222" y="260"/>
                  </a:cxn>
                  <a:cxn ang="0">
                    <a:pos x="204" y="267"/>
                  </a:cxn>
                  <a:cxn ang="0">
                    <a:pos x="184" y="267"/>
                  </a:cxn>
                  <a:cxn ang="0">
                    <a:pos x="166" y="260"/>
                  </a:cxn>
                  <a:cxn ang="0">
                    <a:pos x="154" y="246"/>
                  </a:cxn>
                  <a:cxn ang="0">
                    <a:pos x="147" y="230"/>
                  </a:cxn>
                  <a:cxn ang="0">
                    <a:pos x="145" y="195"/>
                  </a:cxn>
                  <a:cxn ang="0">
                    <a:pos x="0" y="317"/>
                  </a:cxn>
                  <a:cxn ang="0">
                    <a:pos x="4" y="336"/>
                  </a:cxn>
                  <a:cxn ang="0">
                    <a:pos x="14" y="352"/>
                  </a:cxn>
                  <a:cxn ang="0">
                    <a:pos x="30" y="362"/>
                  </a:cxn>
                  <a:cxn ang="0">
                    <a:pos x="49" y="365"/>
                  </a:cxn>
                  <a:cxn ang="0">
                    <a:pos x="350" y="364"/>
                  </a:cxn>
                  <a:cxn ang="0">
                    <a:pos x="366" y="357"/>
                  </a:cxn>
                  <a:cxn ang="0">
                    <a:pos x="380" y="344"/>
                  </a:cxn>
                  <a:cxn ang="0">
                    <a:pos x="387" y="327"/>
                  </a:cxn>
                  <a:cxn ang="0">
                    <a:pos x="388" y="195"/>
                  </a:cxn>
                  <a:cxn ang="0">
                    <a:pos x="242" y="219"/>
                  </a:cxn>
                  <a:cxn ang="0">
                    <a:pos x="169" y="195"/>
                  </a:cxn>
                  <a:cxn ang="0">
                    <a:pos x="218" y="244"/>
                  </a:cxn>
                  <a:cxn ang="0">
                    <a:pos x="339" y="73"/>
                  </a:cxn>
                  <a:cxn ang="0">
                    <a:pos x="266" y="49"/>
                  </a:cxn>
                  <a:cxn ang="0">
                    <a:pos x="263" y="32"/>
                  </a:cxn>
                  <a:cxn ang="0">
                    <a:pos x="254" y="17"/>
                  </a:cxn>
                  <a:cxn ang="0">
                    <a:pos x="240" y="7"/>
                  </a:cxn>
                  <a:cxn ang="0">
                    <a:pos x="223" y="1"/>
                  </a:cxn>
                  <a:cxn ang="0">
                    <a:pos x="169" y="0"/>
                  </a:cxn>
                  <a:cxn ang="0">
                    <a:pos x="160" y="2"/>
                  </a:cxn>
                  <a:cxn ang="0">
                    <a:pos x="142" y="10"/>
                  </a:cxn>
                  <a:cxn ang="0">
                    <a:pos x="129" y="22"/>
                  </a:cxn>
                  <a:cxn ang="0">
                    <a:pos x="123" y="40"/>
                  </a:cxn>
                  <a:cxn ang="0">
                    <a:pos x="122" y="73"/>
                  </a:cxn>
                  <a:cxn ang="0">
                    <a:pos x="38" y="74"/>
                  </a:cxn>
                  <a:cxn ang="0">
                    <a:pos x="21" y="82"/>
                  </a:cxn>
                  <a:cxn ang="0">
                    <a:pos x="8" y="95"/>
                  </a:cxn>
                  <a:cxn ang="0">
                    <a:pos x="1" y="113"/>
                  </a:cxn>
                  <a:cxn ang="0">
                    <a:pos x="0" y="171"/>
                  </a:cxn>
                  <a:cxn ang="0">
                    <a:pos x="388" y="122"/>
                  </a:cxn>
                  <a:cxn ang="0">
                    <a:pos x="384" y="104"/>
                  </a:cxn>
                  <a:cxn ang="0">
                    <a:pos x="374" y="88"/>
                  </a:cxn>
                  <a:cxn ang="0">
                    <a:pos x="359" y="77"/>
                  </a:cxn>
                  <a:cxn ang="0">
                    <a:pos x="339" y="73"/>
                  </a:cxn>
                  <a:cxn ang="0">
                    <a:pos x="204" y="26"/>
                  </a:cxn>
                  <a:cxn ang="0">
                    <a:pos x="222" y="34"/>
                  </a:cxn>
                  <a:cxn ang="0">
                    <a:pos x="234" y="46"/>
                  </a:cxn>
                  <a:cxn ang="0">
                    <a:pos x="241" y="64"/>
                  </a:cxn>
                  <a:cxn ang="0">
                    <a:pos x="145" y="73"/>
                  </a:cxn>
                  <a:cxn ang="0">
                    <a:pos x="150" y="55"/>
                  </a:cxn>
                  <a:cxn ang="0">
                    <a:pos x="160" y="39"/>
                  </a:cxn>
                  <a:cxn ang="0">
                    <a:pos x="175" y="28"/>
                  </a:cxn>
                  <a:cxn ang="0">
                    <a:pos x="194" y="25"/>
                  </a:cxn>
                </a:cxnLst>
                <a:rect l="0" t="0" r="r" b="b"/>
                <a:pathLst>
                  <a:path w="388" h="365">
                    <a:moveTo>
                      <a:pt x="242" y="219"/>
                    </a:moveTo>
                    <a:lnTo>
                      <a:pt x="241" y="230"/>
                    </a:lnTo>
                    <a:lnTo>
                      <a:pt x="238" y="238"/>
                    </a:lnTo>
                    <a:lnTo>
                      <a:pt x="234" y="246"/>
                    </a:lnTo>
                    <a:lnTo>
                      <a:pt x="228" y="254"/>
                    </a:lnTo>
                    <a:lnTo>
                      <a:pt x="222" y="260"/>
                    </a:lnTo>
                    <a:lnTo>
                      <a:pt x="213" y="264"/>
                    </a:lnTo>
                    <a:lnTo>
                      <a:pt x="204" y="267"/>
                    </a:lnTo>
                    <a:lnTo>
                      <a:pt x="194" y="268"/>
                    </a:lnTo>
                    <a:lnTo>
                      <a:pt x="184" y="267"/>
                    </a:lnTo>
                    <a:lnTo>
                      <a:pt x="175" y="264"/>
                    </a:lnTo>
                    <a:lnTo>
                      <a:pt x="166" y="260"/>
                    </a:lnTo>
                    <a:lnTo>
                      <a:pt x="160" y="254"/>
                    </a:lnTo>
                    <a:lnTo>
                      <a:pt x="154" y="246"/>
                    </a:lnTo>
                    <a:lnTo>
                      <a:pt x="150" y="238"/>
                    </a:lnTo>
                    <a:lnTo>
                      <a:pt x="147" y="230"/>
                    </a:lnTo>
                    <a:lnTo>
                      <a:pt x="145" y="219"/>
                    </a:lnTo>
                    <a:lnTo>
                      <a:pt x="145" y="195"/>
                    </a:lnTo>
                    <a:lnTo>
                      <a:pt x="0" y="195"/>
                    </a:lnTo>
                    <a:lnTo>
                      <a:pt x="0" y="317"/>
                    </a:lnTo>
                    <a:lnTo>
                      <a:pt x="1" y="327"/>
                    </a:lnTo>
                    <a:lnTo>
                      <a:pt x="4" y="336"/>
                    </a:lnTo>
                    <a:lnTo>
                      <a:pt x="8" y="344"/>
                    </a:lnTo>
                    <a:lnTo>
                      <a:pt x="14" y="352"/>
                    </a:lnTo>
                    <a:lnTo>
                      <a:pt x="21" y="357"/>
                    </a:lnTo>
                    <a:lnTo>
                      <a:pt x="30" y="362"/>
                    </a:lnTo>
                    <a:lnTo>
                      <a:pt x="38" y="364"/>
                    </a:lnTo>
                    <a:lnTo>
                      <a:pt x="49" y="365"/>
                    </a:lnTo>
                    <a:lnTo>
                      <a:pt x="339" y="365"/>
                    </a:lnTo>
                    <a:lnTo>
                      <a:pt x="350" y="364"/>
                    </a:lnTo>
                    <a:lnTo>
                      <a:pt x="359" y="362"/>
                    </a:lnTo>
                    <a:lnTo>
                      <a:pt x="366" y="357"/>
                    </a:lnTo>
                    <a:lnTo>
                      <a:pt x="374" y="352"/>
                    </a:lnTo>
                    <a:lnTo>
                      <a:pt x="380" y="344"/>
                    </a:lnTo>
                    <a:lnTo>
                      <a:pt x="384" y="336"/>
                    </a:lnTo>
                    <a:lnTo>
                      <a:pt x="387" y="327"/>
                    </a:lnTo>
                    <a:lnTo>
                      <a:pt x="388" y="317"/>
                    </a:lnTo>
                    <a:lnTo>
                      <a:pt x="388" y="195"/>
                    </a:lnTo>
                    <a:lnTo>
                      <a:pt x="242" y="195"/>
                    </a:lnTo>
                    <a:lnTo>
                      <a:pt x="242" y="219"/>
                    </a:lnTo>
                    <a:close/>
                    <a:moveTo>
                      <a:pt x="218" y="195"/>
                    </a:moveTo>
                    <a:lnTo>
                      <a:pt x="169" y="195"/>
                    </a:lnTo>
                    <a:lnTo>
                      <a:pt x="169" y="244"/>
                    </a:lnTo>
                    <a:lnTo>
                      <a:pt x="218" y="244"/>
                    </a:lnTo>
                    <a:lnTo>
                      <a:pt x="218" y="195"/>
                    </a:lnTo>
                    <a:close/>
                    <a:moveTo>
                      <a:pt x="339" y="73"/>
                    </a:moveTo>
                    <a:lnTo>
                      <a:pt x="266" y="73"/>
                    </a:lnTo>
                    <a:lnTo>
                      <a:pt x="266" y="49"/>
                    </a:lnTo>
                    <a:lnTo>
                      <a:pt x="266" y="40"/>
                    </a:lnTo>
                    <a:lnTo>
                      <a:pt x="263" y="32"/>
                    </a:lnTo>
                    <a:lnTo>
                      <a:pt x="259" y="23"/>
                    </a:lnTo>
                    <a:lnTo>
                      <a:pt x="254" y="17"/>
                    </a:lnTo>
                    <a:lnTo>
                      <a:pt x="248" y="11"/>
                    </a:lnTo>
                    <a:lnTo>
                      <a:pt x="240" y="7"/>
                    </a:lnTo>
                    <a:lnTo>
                      <a:pt x="231" y="2"/>
                    </a:lnTo>
                    <a:lnTo>
                      <a:pt x="223" y="1"/>
                    </a:lnTo>
                    <a:lnTo>
                      <a:pt x="223" y="0"/>
                    </a:lnTo>
                    <a:lnTo>
                      <a:pt x="169" y="0"/>
                    </a:lnTo>
                    <a:lnTo>
                      <a:pt x="169" y="1"/>
                    </a:lnTo>
                    <a:lnTo>
                      <a:pt x="160" y="2"/>
                    </a:lnTo>
                    <a:lnTo>
                      <a:pt x="151" y="4"/>
                    </a:lnTo>
                    <a:lnTo>
                      <a:pt x="142" y="10"/>
                    </a:lnTo>
                    <a:lnTo>
                      <a:pt x="135" y="15"/>
                    </a:lnTo>
                    <a:lnTo>
                      <a:pt x="129" y="22"/>
                    </a:lnTo>
                    <a:lnTo>
                      <a:pt x="125" y="31"/>
                    </a:lnTo>
                    <a:lnTo>
                      <a:pt x="123" y="40"/>
                    </a:lnTo>
                    <a:lnTo>
                      <a:pt x="122" y="49"/>
                    </a:lnTo>
                    <a:lnTo>
                      <a:pt x="122" y="73"/>
                    </a:lnTo>
                    <a:lnTo>
                      <a:pt x="49" y="73"/>
                    </a:lnTo>
                    <a:lnTo>
                      <a:pt x="38" y="74"/>
                    </a:lnTo>
                    <a:lnTo>
                      <a:pt x="30" y="77"/>
                    </a:lnTo>
                    <a:lnTo>
                      <a:pt x="21" y="82"/>
                    </a:lnTo>
                    <a:lnTo>
                      <a:pt x="14" y="88"/>
                    </a:lnTo>
                    <a:lnTo>
                      <a:pt x="8" y="95"/>
                    </a:lnTo>
                    <a:lnTo>
                      <a:pt x="4" y="104"/>
                    </a:lnTo>
                    <a:lnTo>
                      <a:pt x="1" y="113"/>
                    </a:lnTo>
                    <a:lnTo>
                      <a:pt x="0" y="122"/>
                    </a:lnTo>
                    <a:lnTo>
                      <a:pt x="0" y="171"/>
                    </a:lnTo>
                    <a:lnTo>
                      <a:pt x="388" y="171"/>
                    </a:lnTo>
                    <a:lnTo>
                      <a:pt x="388" y="122"/>
                    </a:lnTo>
                    <a:lnTo>
                      <a:pt x="387" y="113"/>
                    </a:lnTo>
                    <a:lnTo>
                      <a:pt x="384" y="104"/>
                    </a:lnTo>
                    <a:lnTo>
                      <a:pt x="380" y="95"/>
                    </a:lnTo>
                    <a:lnTo>
                      <a:pt x="374" y="88"/>
                    </a:lnTo>
                    <a:lnTo>
                      <a:pt x="366" y="82"/>
                    </a:lnTo>
                    <a:lnTo>
                      <a:pt x="359" y="77"/>
                    </a:lnTo>
                    <a:lnTo>
                      <a:pt x="350" y="74"/>
                    </a:lnTo>
                    <a:lnTo>
                      <a:pt x="339" y="73"/>
                    </a:lnTo>
                    <a:close/>
                    <a:moveTo>
                      <a:pt x="194" y="25"/>
                    </a:moveTo>
                    <a:lnTo>
                      <a:pt x="204" y="26"/>
                    </a:lnTo>
                    <a:lnTo>
                      <a:pt x="213" y="28"/>
                    </a:lnTo>
                    <a:lnTo>
                      <a:pt x="222" y="34"/>
                    </a:lnTo>
                    <a:lnTo>
                      <a:pt x="228" y="39"/>
                    </a:lnTo>
                    <a:lnTo>
                      <a:pt x="234" y="46"/>
                    </a:lnTo>
                    <a:lnTo>
                      <a:pt x="238" y="55"/>
                    </a:lnTo>
                    <a:lnTo>
                      <a:pt x="241" y="64"/>
                    </a:lnTo>
                    <a:lnTo>
                      <a:pt x="242" y="73"/>
                    </a:lnTo>
                    <a:lnTo>
                      <a:pt x="145" y="73"/>
                    </a:lnTo>
                    <a:lnTo>
                      <a:pt x="147" y="64"/>
                    </a:lnTo>
                    <a:lnTo>
                      <a:pt x="150" y="55"/>
                    </a:lnTo>
                    <a:lnTo>
                      <a:pt x="154" y="46"/>
                    </a:lnTo>
                    <a:lnTo>
                      <a:pt x="160" y="39"/>
                    </a:lnTo>
                    <a:lnTo>
                      <a:pt x="166" y="34"/>
                    </a:lnTo>
                    <a:lnTo>
                      <a:pt x="175" y="28"/>
                    </a:lnTo>
                    <a:lnTo>
                      <a:pt x="184" y="26"/>
                    </a:lnTo>
                    <a:lnTo>
                      <a:pt x="194" y="25"/>
                    </a:lnTo>
                    <a:close/>
                  </a:path>
                </a:pathLst>
              </a:custGeom>
              <a:solidFill>
                <a:srgbClr val="DB671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72" name="Freeform 204"/>
              <p:cNvSpPr>
                <a:spLocks/>
              </p:cNvSpPr>
              <p:nvPr/>
            </p:nvSpPr>
            <p:spPr bwMode="auto">
              <a:xfrm>
                <a:off x="4060" y="1926"/>
                <a:ext cx="117" cy="119"/>
              </a:xfrm>
              <a:custGeom>
                <a:avLst/>
                <a:gdLst/>
                <a:ahLst/>
                <a:cxnLst>
                  <a:cxn ang="0">
                    <a:pos x="389" y="141"/>
                  </a:cxn>
                  <a:cxn ang="0">
                    <a:pos x="381" y="118"/>
                  </a:cxn>
                  <a:cxn ang="0">
                    <a:pos x="368" y="101"/>
                  </a:cxn>
                  <a:cxn ang="0">
                    <a:pos x="347" y="90"/>
                  </a:cxn>
                  <a:cxn ang="0">
                    <a:pos x="256" y="88"/>
                  </a:cxn>
                  <a:cxn ang="0">
                    <a:pos x="254" y="42"/>
                  </a:cxn>
                  <a:cxn ang="0">
                    <a:pos x="243" y="21"/>
                  </a:cxn>
                  <a:cxn ang="0">
                    <a:pos x="226" y="7"/>
                  </a:cxn>
                  <a:cxn ang="0">
                    <a:pos x="203" y="0"/>
                  </a:cxn>
                  <a:cxn ang="0">
                    <a:pos x="179" y="1"/>
                  </a:cxn>
                  <a:cxn ang="0">
                    <a:pos x="158" y="9"/>
                  </a:cxn>
                  <a:cxn ang="0">
                    <a:pos x="141" y="26"/>
                  </a:cxn>
                  <a:cxn ang="0">
                    <a:pos x="133" y="47"/>
                  </a:cxn>
                  <a:cxn ang="0">
                    <a:pos x="58" y="88"/>
                  </a:cxn>
                  <a:cxn ang="0">
                    <a:pos x="35" y="92"/>
                  </a:cxn>
                  <a:cxn ang="0">
                    <a:pos x="16" y="104"/>
                  </a:cxn>
                  <a:cxn ang="0">
                    <a:pos x="4" y="123"/>
                  </a:cxn>
                  <a:cxn ang="0">
                    <a:pos x="0" y="146"/>
                  </a:cxn>
                  <a:cxn ang="0">
                    <a:pos x="38" y="221"/>
                  </a:cxn>
                  <a:cxn ang="0">
                    <a:pos x="59" y="229"/>
                  </a:cxn>
                  <a:cxn ang="0">
                    <a:pos x="75" y="246"/>
                  </a:cxn>
                  <a:cxn ang="0">
                    <a:pos x="84" y="267"/>
                  </a:cxn>
                  <a:cxn ang="0">
                    <a:pos x="85" y="291"/>
                  </a:cxn>
                  <a:cxn ang="0">
                    <a:pos x="78" y="314"/>
                  </a:cxn>
                  <a:cxn ang="0">
                    <a:pos x="63" y="330"/>
                  </a:cxn>
                  <a:cxn ang="0">
                    <a:pos x="43" y="342"/>
                  </a:cxn>
                  <a:cxn ang="0">
                    <a:pos x="0" y="344"/>
                  </a:cxn>
                  <a:cxn ang="0">
                    <a:pos x="2" y="435"/>
                  </a:cxn>
                  <a:cxn ang="0">
                    <a:pos x="13" y="456"/>
                  </a:cxn>
                  <a:cxn ang="0">
                    <a:pos x="30" y="469"/>
                  </a:cxn>
                  <a:cxn ang="0">
                    <a:pos x="53" y="476"/>
                  </a:cxn>
                  <a:cxn ang="0">
                    <a:pos x="132" y="438"/>
                  </a:cxn>
                  <a:cxn ang="0">
                    <a:pos x="138" y="416"/>
                  </a:cxn>
                  <a:cxn ang="0">
                    <a:pos x="153" y="398"/>
                  </a:cxn>
                  <a:cxn ang="0">
                    <a:pos x="173" y="388"/>
                  </a:cxn>
                  <a:cxn ang="0">
                    <a:pos x="198" y="385"/>
                  </a:cxn>
                  <a:cxn ang="0">
                    <a:pos x="221" y="389"/>
                  </a:cxn>
                  <a:cxn ang="0">
                    <a:pos x="239" y="402"/>
                  </a:cxn>
                  <a:cxn ang="0">
                    <a:pos x="252" y="421"/>
                  </a:cxn>
                  <a:cxn ang="0">
                    <a:pos x="256" y="444"/>
                  </a:cxn>
                  <a:cxn ang="0">
                    <a:pos x="342" y="475"/>
                  </a:cxn>
                  <a:cxn ang="0">
                    <a:pos x="362" y="466"/>
                  </a:cxn>
                  <a:cxn ang="0">
                    <a:pos x="378" y="450"/>
                  </a:cxn>
                  <a:cxn ang="0">
                    <a:pos x="387" y="429"/>
                  </a:cxn>
                  <a:cxn ang="0">
                    <a:pos x="410" y="344"/>
                  </a:cxn>
                  <a:cxn ang="0">
                    <a:pos x="434" y="340"/>
                  </a:cxn>
                  <a:cxn ang="0">
                    <a:pos x="453" y="327"/>
                  </a:cxn>
                  <a:cxn ang="0">
                    <a:pos x="466" y="309"/>
                  </a:cxn>
                  <a:cxn ang="0">
                    <a:pos x="470" y="286"/>
                  </a:cxn>
                  <a:cxn ang="0">
                    <a:pos x="468" y="262"/>
                  </a:cxn>
                  <a:cxn ang="0">
                    <a:pos x="456" y="241"/>
                  </a:cxn>
                  <a:cxn ang="0">
                    <a:pos x="439" y="226"/>
                  </a:cxn>
                  <a:cxn ang="0">
                    <a:pos x="417" y="220"/>
                  </a:cxn>
                </a:cxnLst>
                <a:rect l="0" t="0" r="r" b="b"/>
                <a:pathLst>
                  <a:path w="470" h="476">
                    <a:moveTo>
                      <a:pt x="410" y="220"/>
                    </a:moveTo>
                    <a:lnTo>
                      <a:pt x="389" y="220"/>
                    </a:lnTo>
                    <a:lnTo>
                      <a:pt x="389" y="146"/>
                    </a:lnTo>
                    <a:lnTo>
                      <a:pt x="389" y="141"/>
                    </a:lnTo>
                    <a:lnTo>
                      <a:pt x="387" y="134"/>
                    </a:lnTo>
                    <a:lnTo>
                      <a:pt x="386" y="129"/>
                    </a:lnTo>
                    <a:lnTo>
                      <a:pt x="384" y="123"/>
                    </a:lnTo>
                    <a:lnTo>
                      <a:pt x="381" y="118"/>
                    </a:lnTo>
                    <a:lnTo>
                      <a:pt x="378" y="114"/>
                    </a:lnTo>
                    <a:lnTo>
                      <a:pt x="375" y="108"/>
                    </a:lnTo>
                    <a:lnTo>
                      <a:pt x="372" y="104"/>
                    </a:lnTo>
                    <a:lnTo>
                      <a:pt x="368" y="101"/>
                    </a:lnTo>
                    <a:lnTo>
                      <a:pt x="362" y="97"/>
                    </a:lnTo>
                    <a:lnTo>
                      <a:pt x="357" y="95"/>
                    </a:lnTo>
                    <a:lnTo>
                      <a:pt x="353" y="92"/>
                    </a:lnTo>
                    <a:lnTo>
                      <a:pt x="347" y="90"/>
                    </a:lnTo>
                    <a:lnTo>
                      <a:pt x="342" y="89"/>
                    </a:lnTo>
                    <a:lnTo>
                      <a:pt x="335" y="88"/>
                    </a:lnTo>
                    <a:lnTo>
                      <a:pt x="329" y="88"/>
                    </a:lnTo>
                    <a:lnTo>
                      <a:pt x="256" y="88"/>
                    </a:lnTo>
                    <a:lnTo>
                      <a:pt x="256" y="58"/>
                    </a:lnTo>
                    <a:lnTo>
                      <a:pt x="256" y="53"/>
                    </a:lnTo>
                    <a:lnTo>
                      <a:pt x="255" y="47"/>
                    </a:lnTo>
                    <a:lnTo>
                      <a:pt x="254" y="42"/>
                    </a:lnTo>
                    <a:lnTo>
                      <a:pt x="252" y="35"/>
                    </a:lnTo>
                    <a:lnTo>
                      <a:pt x="249" y="30"/>
                    </a:lnTo>
                    <a:lnTo>
                      <a:pt x="247" y="26"/>
                    </a:lnTo>
                    <a:lnTo>
                      <a:pt x="243" y="21"/>
                    </a:lnTo>
                    <a:lnTo>
                      <a:pt x="239" y="17"/>
                    </a:lnTo>
                    <a:lnTo>
                      <a:pt x="235" y="14"/>
                    </a:lnTo>
                    <a:lnTo>
                      <a:pt x="230" y="9"/>
                    </a:lnTo>
                    <a:lnTo>
                      <a:pt x="226" y="7"/>
                    </a:lnTo>
                    <a:lnTo>
                      <a:pt x="221" y="4"/>
                    </a:lnTo>
                    <a:lnTo>
                      <a:pt x="214" y="2"/>
                    </a:lnTo>
                    <a:lnTo>
                      <a:pt x="209" y="1"/>
                    </a:lnTo>
                    <a:lnTo>
                      <a:pt x="203" y="0"/>
                    </a:lnTo>
                    <a:lnTo>
                      <a:pt x="198" y="0"/>
                    </a:lnTo>
                    <a:lnTo>
                      <a:pt x="190" y="0"/>
                    </a:lnTo>
                    <a:lnTo>
                      <a:pt x="185" y="0"/>
                    </a:lnTo>
                    <a:lnTo>
                      <a:pt x="179" y="1"/>
                    </a:lnTo>
                    <a:lnTo>
                      <a:pt x="173" y="2"/>
                    </a:lnTo>
                    <a:lnTo>
                      <a:pt x="168" y="4"/>
                    </a:lnTo>
                    <a:lnTo>
                      <a:pt x="162" y="7"/>
                    </a:lnTo>
                    <a:lnTo>
                      <a:pt x="158" y="9"/>
                    </a:lnTo>
                    <a:lnTo>
                      <a:pt x="153" y="14"/>
                    </a:lnTo>
                    <a:lnTo>
                      <a:pt x="149" y="17"/>
                    </a:lnTo>
                    <a:lnTo>
                      <a:pt x="146" y="21"/>
                    </a:lnTo>
                    <a:lnTo>
                      <a:pt x="141" y="26"/>
                    </a:lnTo>
                    <a:lnTo>
                      <a:pt x="138" y="30"/>
                    </a:lnTo>
                    <a:lnTo>
                      <a:pt x="136" y="35"/>
                    </a:lnTo>
                    <a:lnTo>
                      <a:pt x="134" y="42"/>
                    </a:lnTo>
                    <a:lnTo>
                      <a:pt x="133" y="47"/>
                    </a:lnTo>
                    <a:lnTo>
                      <a:pt x="132" y="53"/>
                    </a:lnTo>
                    <a:lnTo>
                      <a:pt x="132" y="58"/>
                    </a:lnTo>
                    <a:lnTo>
                      <a:pt x="132" y="88"/>
                    </a:lnTo>
                    <a:lnTo>
                      <a:pt x="58" y="88"/>
                    </a:lnTo>
                    <a:lnTo>
                      <a:pt x="53" y="88"/>
                    </a:lnTo>
                    <a:lnTo>
                      <a:pt x="47" y="89"/>
                    </a:lnTo>
                    <a:lnTo>
                      <a:pt x="41" y="90"/>
                    </a:lnTo>
                    <a:lnTo>
                      <a:pt x="35" y="92"/>
                    </a:lnTo>
                    <a:lnTo>
                      <a:pt x="30" y="95"/>
                    </a:lnTo>
                    <a:lnTo>
                      <a:pt x="26" y="97"/>
                    </a:lnTo>
                    <a:lnTo>
                      <a:pt x="21" y="101"/>
                    </a:lnTo>
                    <a:lnTo>
                      <a:pt x="16" y="104"/>
                    </a:lnTo>
                    <a:lnTo>
                      <a:pt x="13" y="108"/>
                    </a:lnTo>
                    <a:lnTo>
                      <a:pt x="9" y="114"/>
                    </a:lnTo>
                    <a:lnTo>
                      <a:pt x="7" y="118"/>
                    </a:lnTo>
                    <a:lnTo>
                      <a:pt x="4" y="123"/>
                    </a:lnTo>
                    <a:lnTo>
                      <a:pt x="2" y="129"/>
                    </a:lnTo>
                    <a:lnTo>
                      <a:pt x="1" y="134"/>
                    </a:lnTo>
                    <a:lnTo>
                      <a:pt x="0" y="141"/>
                    </a:lnTo>
                    <a:lnTo>
                      <a:pt x="0" y="146"/>
                    </a:lnTo>
                    <a:lnTo>
                      <a:pt x="0" y="220"/>
                    </a:lnTo>
                    <a:lnTo>
                      <a:pt x="26" y="220"/>
                    </a:lnTo>
                    <a:lnTo>
                      <a:pt x="32" y="220"/>
                    </a:lnTo>
                    <a:lnTo>
                      <a:pt x="38" y="221"/>
                    </a:lnTo>
                    <a:lnTo>
                      <a:pt x="43" y="222"/>
                    </a:lnTo>
                    <a:lnTo>
                      <a:pt x="49" y="224"/>
                    </a:lnTo>
                    <a:lnTo>
                      <a:pt x="54" y="226"/>
                    </a:lnTo>
                    <a:lnTo>
                      <a:pt x="59" y="229"/>
                    </a:lnTo>
                    <a:lnTo>
                      <a:pt x="63" y="233"/>
                    </a:lnTo>
                    <a:lnTo>
                      <a:pt x="67" y="237"/>
                    </a:lnTo>
                    <a:lnTo>
                      <a:pt x="72" y="241"/>
                    </a:lnTo>
                    <a:lnTo>
                      <a:pt x="75" y="246"/>
                    </a:lnTo>
                    <a:lnTo>
                      <a:pt x="78" y="250"/>
                    </a:lnTo>
                    <a:lnTo>
                      <a:pt x="80" y="255"/>
                    </a:lnTo>
                    <a:lnTo>
                      <a:pt x="82" y="262"/>
                    </a:lnTo>
                    <a:lnTo>
                      <a:pt x="84" y="267"/>
                    </a:lnTo>
                    <a:lnTo>
                      <a:pt x="85" y="273"/>
                    </a:lnTo>
                    <a:lnTo>
                      <a:pt x="85" y="278"/>
                    </a:lnTo>
                    <a:lnTo>
                      <a:pt x="85" y="286"/>
                    </a:lnTo>
                    <a:lnTo>
                      <a:pt x="85" y="291"/>
                    </a:lnTo>
                    <a:lnTo>
                      <a:pt x="84" y="297"/>
                    </a:lnTo>
                    <a:lnTo>
                      <a:pt x="82" y="302"/>
                    </a:lnTo>
                    <a:lnTo>
                      <a:pt x="80" y="309"/>
                    </a:lnTo>
                    <a:lnTo>
                      <a:pt x="78" y="314"/>
                    </a:lnTo>
                    <a:lnTo>
                      <a:pt x="75" y="318"/>
                    </a:lnTo>
                    <a:lnTo>
                      <a:pt x="72" y="323"/>
                    </a:lnTo>
                    <a:lnTo>
                      <a:pt x="67" y="327"/>
                    </a:lnTo>
                    <a:lnTo>
                      <a:pt x="63" y="330"/>
                    </a:lnTo>
                    <a:lnTo>
                      <a:pt x="59" y="335"/>
                    </a:lnTo>
                    <a:lnTo>
                      <a:pt x="54" y="337"/>
                    </a:lnTo>
                    <a:lnTo>
                      <a:pt x="49" y="340"/>
                    </a:lnTo>
                    <a:lnTo>
                      <a:pt x="43" y="342"/>
                    </a:lnTo>
                    <a:lnTo>
                      <a:pt x="38" y="343"/>
                    </a:lnTo>
                    <a:lnTo>
                      <a:pt x="32" y="344"/>
                    </a:lnTo>
                    <a:lnTo>
                      <a:pt x="26" y="344"/>
                    </a:lnTo>
                    <a:lnTo>
                      <a:pt x="0" y="344"/>
                    </a:lnTo>
                    <a:lnTo>
                      <a:pt x="0" y="417"/>
                    </a:lnTo>
                    <a:lnTo>
                      <a:pt x="0" y="423"/>
                    </a:lnTo>
                    <a:lnTo>
                      <a:pt x="1" y="429"/>
                    </a:lnTo>
                    <a:lnTo>
                      <a:pt x="2" y="435"/>
                    </a:lnTo>
                    <a:lnTo>
                      <a:pt x="4" y="441"/>
                    </a:lnTo>
                    <a:lnTo>
                      <a:pt x="7" y="445"/>
                    </a:lnTo>
                    <a:lnTo>
                      <a:pt x="9" y="450"/>
                    </a:lnTo>
                    <a:lnTo>
                      <a:pt x="13" y="456"/>
                    </a:lnTo>
                    <a:lnTo>
                      <a:pt x="16" y="460"/>
                    </a:lnTo>
                    <a:lnTo>
                      <a:pt x="21" y="463"/>
                    </a:lnTo>
                    <a:lnTo>
                      <a:pt x="26" y="466"/>
                    </a:lnTo>
                    <a:lnTo>
                      <a:pt x="30" y="469"/>
                    </a:lnTo>
                    <a:lnTo>
                      <a:pt x="35" y="472"/>
                    </a:lnTo>
                    <a:lnTo>
                      <a:pt x="41" y="474"/>
                    </a:lnTo>
                    <a:lnTo>
                      <a:pt x="47" y="475"/>
                    </a:lnTo>
                    <a:lnTo>
                      <a:pt x="53" y="476"/>
                    </a:lnTo>
                    <a:lnTo>
                      <a:pt x="58" y="476"/>
                    </a:lnTo>
                    <a:lnTo>
                      <a:pt x="132" y="476"/>
                    </a:lnTo>
                    <a:lnTo>
                      <a:pt x="132" y="444"/>
                    </a:lnTo>
                    <a:lnTo>
                      <a:pt x="132" y="438"/>
                    </a:lnTo>
                    <a:lnTo>
                      <a:pt x="133" y="432"/>
                    </a:lnTo>
                    <a:lnTo>
                      <a:pt x="134" y="426"/>
                    </a:lnTo>
                    <a:lnTo>
                      <a:pt x="136" y="421"/>
                    </a:lnTo>
                    <a:lnTo>
                      <a:pt x="138" y="416"/>
                    </a:lnTo>
                    <a:lnTo>
                      <a:pt x="141" y="411"/>
                    </a:lnTo>
                    <a:lnTo>
                      <a:pt x="146" y="407"/>
                    </a:lnTo>
                    <a:lnTo>
                      <a:pt x="149" y="402"/>
                    </a:lnTo>
                    <a:lnTo>
                      <a:pt x="153" y="398"/>
                    </a:lnTo>
                    <a:lnTo>
                      <a:pt x="158" y="395"/>
                    </a:lnTo>
                    <a:lnTo>
                      <a:pt x="162" y="392"/>
                    </a:lnTo>
                    <a:lnTo>
                      <a:pt x="168" y="389"/>
                    </a:lnTo>
                    <a:lnTo>
                      <a:pt x="173" y="388"/>
                    </a:lnTo>
                    <a:lnTo>
                      <a:pt x="179" y="386"/>
                    </a:lnTo>
                    <a:lnTo>
                      <a:pt x="185" y="385"/>
                    </a:lnTo>
                    <a:lnTo>
                      <a:pt x="190" y="385"/>
                    </a:lnTo>
                    <a:lnTo>
                      <a:pt x="198" y="385"/>
                    </a:lnTo>
                    <a:lnTo>
                      <a:pt x="203" y="385"/>
                    </a:lnTo>
                    <a:lnTo>
                      <a:pt x="209" y="386"/>
                    </a:lnTo>
                    <a:lnTo>
                      <a:pt x="214" y="388"/>
                    </a:lnTo>
                    <a:lnTo>
                      <a:pt x="221" y="389"/>
                    </a:lnTo>
                    <a:lnTo>
                      <a:pt x="226" y="392"/>
                    </a:lnTo>
                    <a:lnTo>
                      <a:pt x="230" y="395"/>
                    </a:lnTo>
                    <a:lnTo>
                      <a:pt x="235" y="398"/>
                    </a:lnTo>
                    <a:lnTo>
                      <a:pt x="239" y="402"/>
                    </a:lnTo>
                    <a:lnTo>
                      <a:pt x="243" y="407"/>
                    </a:lnTo>
                    <a:lnTo>
                      <a:pt x="247" y="411"/>
                    </a:lnTo>
                    <a:lnTo>
                      <a:pt x="249" y="416"/>
                    </a:lnTo>
                    <a:lnTo>
                      <a:pt x="252" y="421"/>
                    </a:lnTo>
                    <a:lnTo>
                      <a:pt x="254" y="426"/>
                    </a:lnTo>
                    <a:lnTo>
                      <a:pt x="255" y="432"/>
                    </a:lnTo>
                    <a:lnTo>
                      <a:pt x="256" y="438"/>
                    </a:lnTo>
                    <a:lnTo>
                      <a:pt x="256" y="444"/>
                    </a:lnTo>
                    <a:lnTo>
                      <a:pt x="256" y="476"/>
                    </a:lnTo>
                    <a:lnTo>
                      <a:pt x="329" y="476"/>
                    </a:lnTo>
                    <a:lnTo>
                      <a:pt x="335" y="476"/>
                    </a:lnTo>
                    <a:lnTo>
                      <a:pt x="342" y="475"/>
                    </a:lnTo>
                    <a:lnTo>
                      <a:pt x="347" y="474"/>
                    </a:lnTo>
                    <a:lnTo>
                      <a:pt x="353" y="472"/>
                    </a:lnTo>
                    <a:lnTo>
                      <a:pt x="357" y="469"/>
                    </a:lnTo>
                    <a:lnTo>
                      <a:pt x="362" y="466"/>
                    </a:lnTo>
                    <a:lnTo>
                      <a:pt x="368" y="463"/>
                    </a:lnTo>
                    <a:lnTo>
                      <a:pt x="372" y="460"/>
                    </a:lnTo>
                    <a:lnTo>
                      <a:pt x="375" y="456"/>
                    </a:lnTo>
                    <a:lnTo>
                      <a:pt x="378" y="450"/>
                    </a:lnTo>
                    <a:lnTo>
                      <a:pt x="381" y="445"/>
                    </a:lnTo>
                    <a:lnTo>
                      <a:pt x="384" y="441"/>
                    </a:lnTo>
                    <a:lnTo>
                      <a:pt x="386" y="435"/>
                    </a:lnTo>
                    <a:lnTo>
                      <a:pt x="387" y="429"/>
                    </a:lnTo>
                    <a:lnTo>
                      <a:pt x="389" y="423"/>
                    </a:lnTo>
                    <a:lnTo>
                      <a:pt x="389" y="417"/>
                    </a:lnTo>
                    <a:lnTo>
                      <a:pt x="389" y="344"/>
                    </a:lnTo>
                    <a:lnTo>
                      <a:pt x="410" y="344"/>
                    </a:lnTo>
                    <a:lnTo>
                      <a:pt x="417" y="344"/>
                    </a:lnTo>
                    <a:lnTo>
                      <a:pt x="423" y="343"/>
                    </a:lnTo>
                    <a:lnTo>
                      <a:pt x="428" y="342"/>
                    </a:lnTo>
                    <a:lnTo>
                      <a:pt x="434" y="340"/>
                    </a:lnTo>
                    <a:lnTo>
                      <a:pt x="439" y="337"/>
                    </a:lnTo>
                    <a:lnTo>
                      <a:pt x="444" y="335"/>
                    </a:lnTo>
                    <a:lnTo>
                      <a:pt x="449" y="330"/>
                    </a:lnTo>
                    <a:lnTo>
                      <a:pt x="453" y="327"/>
                    </a:lnTo>
                    <a:lnTo>
                      <a:pt x="456" y="323"/>
                    </a:lnTo>
                    <a:lnTo>
                      <a:pt x="459" y="318"/>
                    </a:lnTo>
                    <a:lnTo>
                      <a:pt x="463" y="314"/>
                    </a:lnTo>
                    <a:lnTo>
                      <a:pt x="466" y="309"/>
                    </a:lnTo>
                    <a:lnTo>
                      <a:pt x="468" y="302"/>
                    </a:lnTo>
                    <a:lnTo>
                      <a:pt x="469" y="297"/>
                    </a:lnTo>
                    <a:lnTo>
                      <a:pt x="470" y="291"/>
                    </a:lnTo>
                    <a:lnTo>
                      <a:pt x="470" y="286"/>
                    </a:lnTo>
                    <a:lnTo>
                      <a:pt x="470" y="278"/>
                    </a:lnTo>
                    <a:lnTo>
                      <a:pt x="470" y="273"/>
                    </a:lnTo>
                    <a:lnTo>
                      <a:pt x="469" y="267"/>
                    </a:lnTo>
                    <a:lnTo>
                      <a:pt x="468" y="262"/>
                    </a:lnTo>
                    <a:lnTo>
                      <a:pt x="466" y="255"/>
                    </a:lnTo>
                    <a:lnTo>
                      <a:pt x="463" y="250"/>
                    </a:lnTo>
                    <a:lnTo>
                      <a:pt x="459" y="246"/>
                    </a:lnTo>
                    <a:lnTo>
                      <a:pt x="456" y="241"/>
                    </a:lnTo>
                    <a:lnTo>
                      <a:pt x="453" y="237"/>
                    </a:lnTo>
                    <a:lnTo>
                      <a:pt x="449" y="233"/>
                    </a:lnTo>
                    <a:lnTo>
                      <a:pt x="444" y="229"/>
                    </a:lnTo>
                    <a:lnTo>
                      <a:pt x="439" y="226"/>
                    </a:lnTo>
                    <a:lnTo>
                      <a:pt x="434" y="224"/>
                    </a:lnTo>
                    <a:lnTo>
                      <a:pt x="428" y="222"/>
                    </a:lnTo>
                    <a:lnTo>
                      <a:pt x="423" y="221"/>
                    </a:lnTo>
                    <a:lnTo>
                      <a:pt x="417" y="220"/>
                    </a:lnTo>
                    <a:lnTo>
                      <a:pt x="410" y="220"/>
                    </a:lnTo>
                    <a:close/>
                  </a:path>
                </a:pathLst>
              </a:custGeom>
              <a:solidFill>
                <a:srgbClr val="58418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373" name="Freeform 205"/>
              <p:cNvSpPr>
                <a:spLocks/>
              </p:cNvSpPr>
              <p:nvPr/>
            </p:nvSpPr>
            <p:spPr bwMode="auto">
              <a:xfrm>
                <a:off x="2881" y="2848"/>
                <a:ext cx="179" cy="181"/>
              </a:xfrm>
              <a:custGeom>
                <a:avLst/>
                <a:gdLst/>
                <a:ahLst/>
                <a:cxnLst>
                  <a:cxn ang="0">
                    <a:pos x="593" y="214"/>
                  </a:cxn>
                  <a:cxn ang="0">
                    <a:pos x="582" y="180"/>
                  </a:cxn>
                  <a:cxn ang="0">
                    <a:pos x="560" y="153"/>
                  </a:cxn>
                  <a:cxn ang="0">
                    <a:pos x="530" y="137"/>
                  </a:cxn>
                  <a:cxn ang="0">
                    <a:pos x="391" y="134"/>
                  </a:cxn>
                  <a:cxn ang="0">
                    <a:pos x="387" y="63"/>
                  </a:cxn>
                  <a:cxn ang="0">
                    <a:pos x="371" y="32"/>
                  </a:cxn>
                  <a:cxn ang="0">
                    <a:pos x="345" y="11"/>
                  </a:cxn>
                  <a:cxn ang="0">
                    <a:pos x="311" y="0"/>
                  </a:cxn>
                  <a:cxn ang="0">
                    <a:pos x="274" y="1"/>
                  </a:cxn>
                  <a:cxn ang="0">
                    <a:pos x="241" y="15"/>
                  </a:cxn>
                  <a:cxn ang="0">
                    <a:pos x="217" y="40"/>
                  </a:cxn>
                  <a:cxn ang="0">
                    <a:pos x="204" y="71"/>
                  </a:cxn>
                  <a:cxn ang="0">
                    <a:pos x="90" y="134"/>
                  </a:cxn>
                  <a:cxn ang="0">
                    <a:pos x="55" y="140"/>
                  </a:cxn>
                  <a:cxn ang="0">
                    <a:pos x="27" y="160"/>
                  </a:cxn>
                  <a:cxn ang="0">
                    <a:pos x="8" y="188"/>
                  </a:cxn>
                  <a:cxn ang="0">
                    <a:pos x="0" y="223"/>
                  </a:cxn>
                  <a:cxn ang="0">
                    <a:pos x="59" y="337"/>
                  </a:cxn>
                  <a:cxn ang="0">
                    <a:pos x="91" y="350"/>
                  </a:cxn>
                  <a:cxn ang="0">
                    <a:pos x="115" y="374"/>
                  </a:cxn>
                  <a:cxn ang="0">
                    <a:pos x="129" y="407"/>
                  </a:cxn>
                  <a:cxn ang="0">
                    <a:pos x="130" y="443"/>
                  </a:cxn>
                  <a:cxn ang="0">
                    <a:pos x="119" y="478"/>
                  </a:cxn>
                  <a:cxn ang="0">
                    <a:pos x="97" y="504"/>
                  </a:cxn>
                  <a:cxn ang="0">
                    <a:pos x="67" y="520"/>
                  </a:cxn>
                  <a:cxn ang="0">
                    <a:pos x="0" y="524"/>
                  </a:cxn>
                  <a:cxn ang="0">
                    <a:pos x="5" y="663"/>
                  </a:cxn>
                  <a:cxn ang="0">
                    <a:pos x="20" y="693"/>
                  </a:cxn>
                  <a:cxn ang="0">
                    <a:pos x="47" y="715"/>
                  </a:cxn>
                  <a:cxn ang="0">
                    <a:pos x="81" y="726"/>
                  </a:cxn>
                  <a:cxn ang="0">
                    <a:pos x="202" y="666"/>
                  </a:cxn>
                  <a:cxn ang="0">
                    <a:pos x="212" y="633"/>
                  </a:cxn>
                  <a:cxn ang="0">
                    <a:pos x="234" y="607"/>
                  </a:cxn>
                  <a:cxn ang="0">
                    <a:pos x="265" y="590"/>
                  </a:cxn>
                  <a:cxn ang="0">
                    <a:pos x="302" y="586"/>
                  </a:cxn>
                  <a:cxn ang="0">
                    <a:pos x="336" y="593"/>
                  </a:cxn>
                  <a:cxn ang="0">
                    <a:pos x="365" y="612"/>
                  </a:cxn>
                  <a:cxn ang="0">
                    <a:pos x="384" y="641"/>
                  </a:cxn>
                  <a:cxn ang="0">
                    <a:pos x="391" y="676"/>
                  </a:cxn>
                  <a:cxn ang="0">
                    <a:pos x="521" y="724"/>
                  </a:cxn>
                  <a:cxn ang="0">
                    <a:pos x="553" y="710"/>
                  </a:cxn>
                  <a:cxn ang="0">
                    <a:pos x="578" y="686"/>
                  </a:cxn>
                  <a:cxn ang="0">
                    <a:pos x="592" y="654"/>
                  </a:cxn>
                  <a:cxn ang="0">
                    <a:pos x="627" y="524"/>
                  </a:cxn>
                  <a:cxn ang="0">
                    <a:pos x="661" y="517"/>
                  </a:cxn>
                  <a:cxn ang="0">
                    <a:pos x="691" y="498"/>
                  </a:cxn>
                  <a:cxn ang="0">
                    <a:pos x="709" y="469"/>
                  </a:cxn>
                  <a:cxn ang="0">
                    <a:pos x="717" y="435"/>
                  </a:cxn>
                  <a:cxn ang="0">
                    <a:pos x="713" y="397"/>
                  </a:cxn>
                  <a:cxn ang="0">
                    <a:pos x="696" y="367"/>
                  </a:cxn>
                  <a:cxn ang="0">
                    <a:pos x="670" y="345"/>
                  </a:cxn>
                  <a:cxn ang="0">
                    <a:pos x="636" y="335"/>
                  </a:cxn>
                </a:cxnLst>
                <a:rect l="0" t="0" r="r" b="b"/>
                <a:pathLst>
                  <a:path w="717" h="726">
                    <a:moveTo>
                      <a:pt x="627" y="335"/>
                    </a:moveTo>
                    <a:lnTo>
                      <a:pt x="593" y="335"/>
                    </a:lnTo>
                    <a:lnTo>
                      <a:pt x="593" y="223"/>
                    </a:lnTo>
                    <a:lnTo>
                      <a:pt x="593" y="214"/>
                    </a:lnTo>
                    <a:lnTo>
                      <a:pt x="592" y="205"/>
                    </a:lnTo>
                    <a:lnTo>
                      <a:pt x="588" y="196"/>
                    </a:lnTo>
                    <a:lnTo>
                      <a:pt x="586" y="188"/>
                    </a:lnTo>
                    <a:lnTo>
                      <a:pt x="582" y="180"/>
                    </a:lnTo>
                    <a:lnTo>
                      <a:pt x="578" y="173"/>
                    </a:lnTo>
                    <a:lnTo>
                      <a:pt x="573" y="166"/>
                    </a:lnTo>
                    <a:lnTo>
                      <a:pt x="567" y="160"/>
                    </a:lnTo>
                    <a:lnTo>
                      <a:pt x="560" y="153"/>
                    </a:lnTo>
                    <a:lnTo>
                      <a:pt x="553" y="148"/>
                    </a:lnTo>
                    <a:lnTo>
                      <a:pt x="546" y="144"/>
                    </a:lnTo>
                    <a:lnTo>
                      <a:pt x="538" y="140"/>
                    </a:lnTo>
                    <a:lnTo>
                      <a:pt x="530" y="137"/>
                    </a:lnTo>
                    <a:lnTo>
                      <a:pt x="521" y="135"/>
                    </a:lnTo>
                    <a:lnTo>
                      <a:pt x="512" y="134"/>
                    </a:lnTo>
                    <a:lnTo>
                      <a:pt x="503" y="134"/>
                    </a:lnTo>
                    <a:lnTo>
                      <a:pt x="391" y="134"/>
                    </a:lnTo>
                    <a:lnTo>
                      <a:pt x="391" y="90"/>
                    </a:lnTo>
                    <a:lnTo>
                      <a:pt x="391" y="80"/>
                    </a:lnTo>
                    <a:lnTo>
                      <a:pt x="389" y="71"/>
                    </a:lnTo>
                    <a:lnTo>
                      <a:pt x="387" y="63"/>
                    </a:lnTo>
                    <a:lnTo>
                      <a:pt x="384" y="54"/>
                    </a:lnTo>
                    <a:lnTo>
                      <a:pt x="381" y="47"/>
                    </a:lnTo>
                    <a:lnTo>
                      <a:pt x="376" y="40"/>
                    </a:lnTo>
                    <a:lnTo>
                      <a:pt x="371" y="32"/>
                    </a:lnTo>
                    <a:lnTo>
                      <a:pt x="365" y="26"/>
                    </a:lnTo>
                    <a:lnTo>
                      <a:pt x="359" y="20"/>
                    </a:lnTo>
                    <a:lnTo>
                      <a:pt x="352" y="15"/>
                    </a:lnTo>
                    <a:lnTo>
                      <a:pt x="345" y="11"/>
                    </a:lnTo>
                    <a:lnTo>
                      <a:pt x="336" y="6"/>
                    </a:lnTo>
                    <a:lnTo>
                      <a:pt x="328" y="3"/>
                    </a:lnTo>
                    <a:lnTo>
                      <a:pt x="320" y="1"/>
                    </a:lnTo>
                    <a:lnTo>
                      <a:pt x="311" y="0"/>
                    </a:lnTo>
                    <a:lnTo>
                      <a:pt x="302" y="0"/>
                    </a:lnTo>
                    <a:lnTo>
                      <a:pt x="291" y="0"/>
                    </a:lnTo>
                    <a:lnTo>
                      <a:pt x="282" y="0"/>
                    </a:lnTo>
                    <a:lnTo>
                      <a:pt x="274" y="1"/>
                    </a:lnTo>
                    <a:lnTo>
                      <a:pt x="265" y="3"/>
                    </a:lnTo>
                    <a:lnTo>
                      <a:pt x="257" y="6"/>
                    </a:lnTo>
                    <a:lnTo>
                      <a:pt x="249" y="11"/>
                    </a:lnTo>
                    <a:lnTo>
                      <a:pt x="241" y="15"/>
                    </a:lnTo>
                    <a:lnTo>
                      <a:pt x="234" y="20"/>
                    </a:lnTo>
                    <a:lnTo>
                      <a:pt x="228" y="26"/>
                    </a:lnTo>
                    <a:lnTo>
                      <a:pt x="223" y="32"/>
                    </a:lnTo>
                    <a:lnTo>
                      <a:pt x="217" y="40"/>
                    </a:lnTo>
                    <a:lnTo>
                      <a:pt x="212" y="47"/>
                    </a:lnTo>
                    <a:lnTo>
                      <a:pt x="209" y="54"/>
                    </a:lnTo>
                    <a:lnTo>
                      <a:pt x="206" y="63"/>
                    </a:lnTo>
                    <a:lnTo>
                      <a:pt x="204" y="71"/>
                    </a:lnTo>
                    <a:lnTo>
                      <a:pt x="202" y="80"/>
                    </a:lnTo>
                    <a:lnTo>
                      <a:pt x="202" y="90"/>
                    </a:lnTo>
                    <a:lnTo>
                      <a:pt x="202" y="134"/>
                    </a:lnTo>
                    <a:lnTo>
                      <a:pt x="90" y="134"/>
                    </a:lnTo>
                    <a:lnTo>
                      <a:pt x="81" y="134"/>
                    </a:lnTo>
                    <a:lnTo>
                      <a:pt x="72" y="135"/>
                    </a:lnTo>
                    <a:lnTo>
                      <a:pt x="63" y="137"/>
                    </a:lnTo>
                    <a:lnTo>
                      <a:pt x="55" y="140"/>
                    </a:lnTo>
                    <a:lnTo>
                      <a:pt x="47" y="144"/>
                    </a:lnTo>
                    <a:lnTo>
                      <a:pt x="40" y="148"/>
                    </a:lnTo>
                    <a:lnTo>
                      <a:pt x="33" y="153"/>
                    </a:lnTo>
                    <a:lnTo>
                      <a:pt x="27" y="160"/>
                    </a:lnTo>
                    <a:lnTo>
                      <a:pt x="20" y="166"/>
                    </a:lnTo>
                    <a:lnTo>
                      <a:pt x="15" y="173"/>
                    </a:lnTo>
                    <a:lnTo>
                      <a:pt x="11" y="180"/>
                    </a:lnTo>
                    <a:lnTo>
                      <a:pt x="8" y="188"/>
                    </a:lnTo>
                    <a:lnTo>
                      <a:pt x="5" y="196"/>
                    </a:lnTo>
                    <a:lnTo>
                      <a:pt x="2" y="205"/>
                    </a:lnTo>
                    <a:lnTo>
                      <a:pt x="0" y="214"/>
                    </a:lnTo>
                    <a:lnTo>
                      <a:pt x="0" y="223"/>
                    </a:lnTo>
                    <a:lnTo>
                      <a:pt x="0" y="335"/>
                    </a:lnTo>
                    <a:lnTo>
                      <a:pt x="40" y="335"/>
                    </a:lnTo>
                    <a:lnTo>
                      <a:pt x="49" y="335"/>
                    </a:lnTo>
                    <a:lnTo>
                      <a:pt x="59" y="337"/>
                    </a:lnTo>
                    <a:lnTo>
                      <a:pt x="67" y="339"/>
                    </a:lnTo>
                    <a:lnTo>
                      <a:pt x="76" y="342"/>
                    </a:lnTo>
                    <a:lnTo>
                      <a:pt x="84" y="345"/>
                    </a:lnTo>
                    <a:lnTo>
                      <a:pt x="91" y="350"/>
                    </a:lnTo>
                    <a:lnTo>
                      <a:pt x="97" y="356"/>
                    </a:lnTo>
                    <a:lnTo>
                      <a:pt x="104" y="361"/>
                    </a:lnTo>
                    <a:lnTo>
                      <a:pt x="110" y="367"/>
                    </a:lnTo>
                    <a:lnTo>
                      <a:pt x="115" y="374"/>
                    </a:lnTo>
                    <a:lnTo>
                      <a:pt x="119" y="382"/>
                    </a:lnTo>
                    <a:lnTo>
                      <a:pt x="124" y="390"/>
                    </a:lnTo>
                    <a:lnTo>
                      <a:pt x="127" y="397"/>
                    </a:lnTo>
                    <a:lnTo>
                      <a:pt x="129" y="407"/>
                    </a:lnTo>
                    <a:lnTo>
                      <a:pt x="130" y="415"/>
                    </a:lnTo>
                    <a:lnTo>
                      <a:pt x="131" y="424"/>
                    </a:lnTo>
                    <a:lnTo>
                      <a:pt x="131" y="435"/>
                    </a:lnTo>
                    <a:lnTo>
                      <a:pt x="130" y="443"/>
                    </a:lnTo>
                    <a:lnTo>
                      <a:pt x="129" y="453"/>
                    </a:lnTo>
                    <a:lnTo>
                      <a:pt x="127" y="461"/>
                    </a:lnTo>
                    <a:lnTo>
                      <a:pt x="124" y="469"/>
                    </a:lnTo>
                    <a:lnTo>
                      <a:pt x="119" y="478"/>
                    </a:lnTo>
                    <a:lnTo>
                      <a:pt x="115" y="485"/>
                    </a:lnTo>
                    <a:lnTo>
                      <a:pt x="110" y="492"/>
                    </a:lnTo>
                    <a:lnTo>
                      <a:pt x="104" y="498"/>
                    </a:lnTo>
                    <a:lnTo>
                      <a:pt x="97" y="504"/>
                    </a:lnTo>
                    <a:lnTo>
                      <a:pt x="91" y="509"/>
                    </a:lnTo>
                    <a:lnTo>
                      <a:pt x="84" y="514"/>
                    </a:lnTo>
                    <a:lnTo>
                      <a:pt x="76" y="517"/>
                    </a:lnTo>
                    <a:lnTo>
                      <a:pt x="67" y="520"/>
                    </a:lnTo>
                    <a:lnTo>
                      <a:pt x="59" y="522"/>
                    </a:lnTo>
                    <a:lnTo>
                      <a:pt x="49" y="524"/>
                    </a:lnTo>
                    <a:lnTo>
                      <a:pt x="40" y="524"/>
                    </a:lnTo>
                    <a:lnTo>
                      <a:pt x="0" y="524"/>
                    </a:lnTo>
                    <a:lnTo>
                      <a:pt x="0" y="636"/>
                    </a:lnTo>
                    <a:lnTo>
                      <a:pt x="0" y="645"/>
                    </a:lnTo>
                    <a:lnTo>
                      <a:pt x="2" y="654"/>
                    </a:lnTo>
                    <a:lnTo>
                      <a:pt x="5" y="663"/>
                    </a:lnTo>
                    <a:lnTo>
                      <a:pt x="8" y="670"/>
                    </a:lnTo>
                    <a:lnTo>
                      <a:pt x="11" y="679"/>
                    </a:lnTo>
                    <a:lnTo>
                      <a:pt x="15" y="686"/>
                    </a:lnTo>
                    <a:lnTo>
                      <a:pt x="20" y="693"/>
                    </a:lnTo>
                    <a:lnTo>
                      <a:pt x="27" y="700"/>
                    </a:lnTo>
                    <a:lnTo>
                      <a:pt x="33" y="705"/>
                    </a:lnTo>
                    <a:lnTo>
                      <a:pt x="40" y="710"/>
                    </a:lnTo>
                    <a:lnTo>
                      <a:pt x="47" y="715"/>
                    </a:lnTo>
                    <a:lnTo>
                      <a:pt x="55" y="718"/>
                    </a:lnTo>
                    <a:lnTo>
                      <a:pt x="63" y="721"/>
                    </a:lnTo>
                    <a:lnTo>
                      <a:pt x="72" y="724"/>
                    </a:lnTo>
                    <a:lnTo>
                      <a:pt x="81" y="726"/>
                    </a:lnTo>
                    <a:lnTo>
                      <a:pt x="90" y="726"/>
                    </a:lnTo>
                    <a:lnTo>
                      <a:pt x="202" y="726"/>
                    </a:lnTo>
                    <a:lnTo>
                      <a:pt x="202" y="676"/>
                    </a:lnTo>
                    <a:lnTo>
                      <a:pt x="202" y="666"/>
                    </a:lnTo>
                    <a:lnTo>
                      <a:pt x="204" y="658"/>
                    </a:lnTo>
                    <a:lnTo>
                      <a:pt x="206" y="650"/>
                    </a:lnTo>
                    <a:lnTo>
                      <a:pt x="209" y="641"/>
                    </a:lnTo>
                    <a:lnTo>
                      <a:pt x="212" y="633"/>
                    </a:lnTo>
                    <a:lnTo>
                      <a:pt x="217" y="626"/>
                    </a:lnTo>
                    <a:lnTo>
                      <a:pt x="223" y="618"/>
                    </a:lnTo>
                    <a:lnTo>
                      <a:pt x="228" y="612"/>
                    </a:lnTo>
                    <a:lnTo>
                      <a:pt x="234" y="607"/>
                    </a:lnTo>
                    <a:lnTo>
                      <a:pt x="241" y="602"/>
                    </a:lnTo>
                    <a:lnTo>
                      <a:pt x="249" y="596"/>
                    </a:lnTo>
                    <a:lnTo>
                      <a:pt x="257" y="593"/>
                    </a:lnTo>
                    <a:lnTo>
                      <a:pt x="265" y="590"/>
                    </a:lnTo>
                    <a:lnTo>
                      <a:pt x="274" y="588"/>
                    </a:lnTo>
                    <a:lnTo>
                      <a:pt x="282" y="586"/>
                    </a:lnTo>
                    <a:lnTo>
                      <a:pt x="291" y="586"/>
                    </a:lnTo>
                    <a:lnTo>
                      <a:pt x="302" y="586"/>
                    </a:lnTo>
                    <a:lnTo>
                      <a:pt x="311" y="586"/>
                    </a:lnTo>
                    <a:lnTo>
                      <a:pt x="320" y="588"/>
                    </a:lnTo>
                    <a:lnTo>
                      <a:pt x="328" y="590"/>
                    </a:lnTo>
                    <a:lnTo>
                      <a:pt x="336" y="593"/>
                    </a:lnTo>
                    <a:lnTo>
                      <a:pt x="345" y="596"/>
                    </a:lnTo>
                    <a:lnTo>
                      <a:pt x="352" y="602"/>
                    </a:lnTo>
                    <a:lnTo>
                      <a:pt x="359" y="607"/>
                    </a:lnTo>
                    <a:lnTo>
                      <a:pt x="365" y="612"/>
                    </a:lnTo>
                    <a:lnTo>
                      <a:pt x="371" y="618"/>
                    </a:lnTo>
                    <a:lnTo>
                      <a:pt x="376" y="626"/>
                    </a:lnTo>
                    <a:lnTo>
                      <a:pt x="381" y="633"/>
                    </a:lnTo>
                    <a:lnTo>
                      <a:pt x="384" y="641"/>
                    </a:lnTo>
                    <a:lnTo>
                      <a:pt x="387" y="650"/>
                    </a:lnTo>
                    <a:lnTo>
                      <a:pt x="389" y="658"/>
                    </a:lnTo>
                    <a:lnTo>
                      <a:pt x="391" y="666"/>
                    </a:lnTo>
                    <a:lnTo>
                      <a:pt x="391" y="676"/>
                    </a:lnTo>
                    <a:lnTo>
                      <a:pt x="391" y="726"/>
                    </a:lnTo>
                    <a:lnTo>
                      <a:pt x="503" y="726"/>
                    </a:lnTo>
                    <a:lnTo>
                      <a:pt x="512" y="726"/>
                    </a:lnTo>
                    <a:lnTo>
                      <a:pt x="521" y="724"/>
                    </a:lnTo>
                    <a:lnTo>
                      <a:pt x="530" y="721"/>
                    </a:lnTo>
                    <a:lnTo>
                      <a:pt x="538" y="718"/>
                    </a:lnTo>
                    <a:lnTo>
                      <a:pt x="546" y="715"/>
                    </a:lnTo>
                    <a:lnTo>
                      <a:pt x="553" y="710"/>
                    </a:lnTo>
                    <a:lnTo>
                      <a:pt x="560" y="705"/>
                    </a:lnTo>
                    <a:lnTo>
                      <a:pt x="567" y="700"/>
                    </a:lnTo>
                    <a:lnTo>
                      <a:pt x="573" y="693"/>
                    </a:lnTo>
                    <a:lnTo>
                      <a:pt x="578" y="686"/>
                    </a:lnTo>
                    <a:lnTo>
                      <a:pt x="582" y="679"/>
                    </a:lnTo>
                    <a:lnTo>
                      <a:pt x="586" y="670"/>
                    </a:lnTo>
                    <a:lnTo>
                      <a:pt x="588" y="663"/>
                    </a:lnTo>
                    <a:lnTo>
                      <a:pt x="592" y="654"/>
                    </a:lnTo>
                    <a:lnTo>
                      <a:pt x="593" y="645"/>
                    </a:lnTo>
                    <a:lnTo>
                      <a:pt x="593" y="636"/>
                    </a:lnTo>
                    <a:lnTo>
                      <a:pt x="593" y="524"/>
                    </a:lnTo>
                    <a:lnTo>
                      <a:pt x="627" y="524"/>
                    </a:lnTo>
                    <a:lnTo>
                      <a:pt x="636" y="524"/>
                    </a:lnTo>
                    <a:lnTo>
                      <a:pt x="645" y="522"/>
                    </a:lnTo>
                    <a:lnTo>
                      <a:pt x="653" y="520"/>
                    </a:lnTo>
                    <a:lnTo>
                      <a:pt x="661" y="517"/>
                    </a:lnTo>
                    <a:lnTo>
                      <a:pt x="670" y="514"/>
                    </a:lnTo>
                    <a:lnTo>
                      <a:pt x="677" y="509"/>
                    </a:lnTo>
                    <a:lnTo>
                      <a:pt x="684" y="504"/>
                    </a:lnTo>
                    <a:lnTo>
                      <a:pt x="691" y="498"/>
                    </a:lnTo>
                    <a:lnTo>
                      <a:pt x="696" y="492"/>
                    </a:lnTo>
                    <a:lnTo>
                      <a:pt x="701" y="485"/>
                    </a:lnTo>
                    <a:lnTo>
                      <a:pt x="706" y="478"/>
                    </a:lnTo>
                    <a:lnTo>
                      <a:pt x="709" y="469"/>
                    </a:lnTo>
                    <a:lnTo>
                      <a:pt x="713" y="461"/>
                    </a:lnTo>
                    <a:lnTo>
                      <a:pt x="715" y="453"/>
                    </a:lnTo>
                    <a:lnTo>
                      <a:pt x="717" y="443"/>
                    </a:lnTo>
                    <a:lnTo>
                      <a:pt x="717" y="435"/>
                    </a:lnTo>
                    <a:lnTo>
                      <a:pt x="717" y="424"/>
                    </a:lnTo>
                    <a:lnTo>
                      <a:pt x="717" y="415"/>
                    </a:lnTo>
                    <a:lnTo>
                      <a:pt x="715" y="407"/>
                    </a:lnTo>
                    <a:lnTo>
                      <a:pt x="713" y="397"/>
                    </a:lnTo>
                    <a:lnTo>
                      <a:pt x="709" y="390"/>
                    </a:lnTo>
                    <a:lnTo>
                      <a:pt x="706" y="382"/>
                    </a:lnTo>
                    <a:lnTo>
                      <a:pt x="701" y="374"/>
                    </a:lnTo>
                    <a:lnTo>
                      <a:pt x="696" y="367"/>
                    </a:lnTo>
                    <a:lnTo>
                      <a:pt x="691" y="361"/>
                    </a:lnTo>
                    <a:lnTo>
                      <a:pt x="684" y="356"/>
                    </a:lnTo>
                    <a:lnTo>
                      <a:pt x="677" y="350"/>
                    </a:lnTo>
                    <a:lnTo>
                      <a:pt x="670" y="345"/>
                    </a:lnTo>
                    <a:lnTo>
                      <a:pt x="661" y="342"/>
                    </a:lnTo>
                    <a:lnTo>
                      <a:pt x="653" y="339"/>
                    </a:lnTo>
                    <a:lnTo>
                      <a:pt x="645" y="337"/>
                    </a:lnTo>
                    <a:lnTo>
                      <a:pt x="636" y="335"/>
                    </a:lnTo>
                    <a:lnTo>
                      <a:pt x="627" y="335"/>
                    </a:lnTo>
                    <a:close/>
                  </a:path>
                </a:pathLst>
              </a:custGeom>
              <a:solidFill>
                <a:srgbClr val="E9971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  <p:sp>
          <p:nvSpPr>
            <p:cNvPr id="135375" name="Freeform 207"/>
            <p:cNvSpPr>
              <a:spLocks noEditPoints="1"/>
            </p:cNvSpPr>
            <p:nvPr/>
          </p:nvSpPr>
          <p:spPr bwMode="auto">
            <a:xfrm>
              <a:off x="1274" y="1929"/>
              <a:ext cx="93" cy="123"/>
            </a:xfrm>
            <a:custGeom>
              <a:avLst/>
              <a:gdLst/>
              <a:ahLst/>
              <a:cxnLst>
                <a:cxn ang="0">
                  <a:pos x="161" y="48"/>
                </a:cxn>
                <a:cxn ang="0">
                  <a:pos x="173" y="46"/>
                </a:cxn>
                <a:cxn ang="0">
                  <a:pos x="219" y="43"/>
                </a:cxn>
                <a:cxn ang="0">
                  <a:pos x="193" y="10"/>
                </a:cxn>
                <a:cxn ang="0">
                  <a:pos x="151" y="0"/>
                </a:cxn>
                <a:cxn ang="0">
                  <a:pos x="111" y="20"/>
                </a:cxn>
                <a:cxn ang="0">
                  <a:pos x="92" y="59"/>
                </a:cxn>
                <a:cxn ang="0">
                  <a:pos x="148" y="49"/>
                </a:cxn>
                <a:cxn ang="0">
                  <a:pos x="204" y="483"/>
                </a:cxn>
                <a:cxn ang="0">
                  <a:pos x="226" y="491"/>
                </a:cxn>
                <a:cxn ang="0">
                  <a:pos x="250" y="491"/>
                </a:cxn>
                <a:cxn ang="0">
                  <a:pos x="271" y="482"/>
                </a:cxn>
                <a:cxn ang="0">
                  <a:pos x="288" y="464"/>
                </a:cxn>
                <a:cxn ang="0">
                  <a:pos x="296" y="441"/>
                </a:cxn>
                <a:cxn ang="0">
                  <a:pos x="296" y="418"/>
                </a:cxn>
                <a:cxn ang="0">
                  <a:pos x="287" y="397"/>
                </a:cxn>
                <a:cxn ang="0">
                  <a:pos x="271" y="381"/>
                </a:cxn>
                <a:cxn ang="0">
                  <a:pos x="295" y="350"/>
                </a:cxn>
                <a:cxn ang="0">
                  <a:pos x="310" y="300"/>
                </a:cxn>
                <a:cxn ang="0">
                  <a:pos x="308" y="265"/>
                </a:cxn>
                <a:cxn ang="0">
                  <a:pos x="307" y="217"/>
                </a:cxn>
                <a:cxn ang="0">
                  <a:pos x="329" y="175"/>
                </a:cxn>
                <a:cxn ang="0">
                  <a:pos x="362" y="131"/>
                </a:cxn>
                <a:cxn ang="0">
                  <a:pos x="370" y="99"/>
                </a:cxn>
                <a:cxn ang="0">
                  <a:pos x="370" y="91"/>
                </a:cxn>
                <a:cxn ang="0">
                  <a:pos x="369" y="87"/>
                </a:cxn>
                <a:cxn ang="0">
                  <a:pos x="351" y="67"/>
                </a:cxn>
                <a:cxn ang="0">
                  <a:pos x="310" y="54"/>
                </a:cxn>
                <a:cxn ang="0">
                  <a:pos x="255" y="47"/>
                </a:cxn>
                <a:cxn ang="0">
                  <a:pos x="188" y="49"/>
                </a:cxn>
                <a:cxn ang="0">
                  <a:pos x="179" y="50"/>
                </a:cxn>
                <a:cxn ang="0">
                  <a:pos x="173" y="52"/>
                </a:cxn>
                <a:cxn ang="0">
                  <a:pos x="119" y="61"/>
                </a:cxn>
                <a:cxn ang="0">
                  <a:pos x="63" y="79"/>
                </a:cxn>
                <a:cxn ang="0">
                  <a:pos x="22" y="99"/>
                </a:cxn>
                <a:cxn ang="0">
                  <a:pos x="2" y="123"/>
                </a:cxn>
                <a:cxn ang="0">
                  <a:pos x="1" y="133"/>
                </a:cxn>
                <a:cxn ang="0">
                  <a:pos x="1" y="135"/>
                </a:cxn>
                <a:cxn ang="0">
                  <a:pos x="13" y="163"/>
                </a:cxn>
                <a:cxn ang="0">
                  <a:pos x="50" y="197"/>
                </a:cxn>
                <a:cxn ang="0">
                  <a:pos x="86" y="232"/>
                </a:cxn>
                <a:cxn ang="0">
                  <a:pos x="100" y="277"/>
                </a:cxn>
                <a:cxn ang="0">
                  <a:pos x="105" y="309"/>
                </a:cxn>
                <a:cxn ang="0">
                  <a:pos x="113" y="340"/>
                </a:cxn>
                <a:cxn ang="0">
                  <a:pos x="132" y="366"/>
                </a:cxn>
                <a:cxn ang="0">
                  <a:pos x="156" y="386"/>
                </a:cxn>
                <a:cxn ang="0">
                  <a:pos x="186" y="398"/>
                </a:cxn>
                <a:cxn ang="0">
                  <a:pos x="177" y="418"/>
                </a:cxn>
                <a:cxn ang="0">
                  <a:pos x="184" y="461"/>
                </a:cxn>
                <a:cxn ang="0">
                  <a:pos x="198" y="479"/>
                </a:cxn>
                <a:cxn ang="0">
                  <a:pos x="228" y="402"/>
                </a:cxn>
                <a:cxn ang="0">
                  <a:pos x="251" y="404"/>
                </a:cxn>
                <a:cxn ang="0">
                  <a:pos x="265" y="422"/>
                </a:cxn>
                <a:cxn ang="0">
                  <a:pos x="264" y="445"/>
                </a:cxn>
                <a:cxn ang="0">
                  <a:pos x="245" y="460"/>
                </a:cxn>
                <a:cxn ang="0">
                  <a:pos x="222" y="458"/>
                </a:cxn>
                <a:cxn ang="0">
                  <a:pos x="207" y="440"/>
                </a:cxn>
                <a:cxn ang="0">
                  <a:pos x="209" y="417"/>
                </a:cxn>
              </a:cxnLst>
              <a:rect l="0" t="0" r="r" b="b"/>
              <a:pathLst>
                <a:path w="370" h="492">
                  <a:moveTo>
                    <a:pt x="158" y="48"/>
                  </a:moveTo>
                  <a:lnTo>
                    <a:pt x="159" y="48"/>
                  </a:lnTo>
                  <a:lnTo>
                    <a:pt x="161" y="48"/>
                  </a:lnTo>
                  <a:lnTo>
                    <a:pt x="161" y="48"/>
                  </a:lnTo>
                  <a:lnTo>
                    <a:pt x="162" y="47"/>
                  </a:lnTo>
                  <a:lnTo>
                    <a:pt x="164" y="47"/>
                  </a:lnTo>
                  <a:lnTo>
                    <a:pt x="168" y="47"/>
                  </a:lnTo>
                  <a:lnTo>
                    <a:pt x="173" y="46"/>
                  </a:lnTo>
                  <a:lnTo>
                    <a:pt x="185" y="45"/>
                  </a:lnTo>
                  <a:lnTo>
                    <a:pt x="196" y="45"/>
                  </a:lnTo>
                  <a:lnTo>
                    <a:pt x="208" y="44"/>
                  </a:lnTo>
                  <a:lnTo>
                    <a:pt x="219" y="43"/>
                  </a:lnTo>
                  <a:lnTo>
                    <a:pt x="215" y="34"/>
                  </a:lnTo>
                  <a:lnTo>
                    <a:pt x="209" y="24"/>
                  </a:lnTo>
                  <a:lnTo>
                    <a:pt x="202" y="17"/>
                  </a:lnTo>
                  <a:lnTo>
                    <a:pt x="193" y="10"/>
                  </a:lnTo>
                  <a:lnTo>
                    <a:pt x="183" y="5"/>
                  </a:lnTo>
                  <a:lnTo>
                    <a:pt x="172" y="1"/>
                  </a:lnTo>
                  <a:lnTo>
                    <a:pt x="162" y="0"/>
                  </a:lnTo>
                  <a:lnTo>
                    <a:pt x="151" y="0"/>
                  </a:lnTo>
                  <a:lnTo>
                    <a:pt x="139" y="3"/>
                  </a:lnTo>
                  <a:lnTo>
                    <a:pt x="129" y="7"/>
                  </a:lnTo>
                  <a:lnTo>
                    <a:pt x="119" y="13"/>
                  </a:lnTo>
                  <a:lnTo>
                    <a:pt x="111" y="20"/>
                  </a:lnTo>
                  <a:lnTo>
                    <a:pt x="104" y="29"/>
                  </a:lnTo>
                  <a:lnTo>
                    <a:pt x="98" y="38"/>
                  </a:lnTo>
                  <a:lnTo>
                    <a:pt x="94" y="48"/>
                  </a:lnTo>
                  <a:lnTo>
                    <a:pt x="92" y="59"/>
                  </a:lnTo>
                  <a:lnTo>
                    <a:pt x="106" y="57"/>
                  </a:lnTo>
                  <a:lnTo>
                    <a:pt x="119" y="54"/>
                  </a:lnTo>
                  <a:lnTo>
                    <a:pt x="134" y="52"/>
                  </a:lnTo>
                  <a:lnTo>
                    <a:pt x="148" y="49"/>
                  </a:lnTo>
                  <a:lnTo>
                    <a:pt x="153" y="49"/>
                  </a:lnTo>
                  <a:lnTo>
                    <a:pt x="158" y="48"/>
                  </a:lnTo>
                  <a:close/>
                  <a:moveTo>
                    <a:pt x="198" y="479"/>
                  </a:moveTo>
                  <a:lnTo>
                    <a:pt x="204" y="483"/>
                  </a:lnTo>
                  <a:lnTo>
                    <a:pt x="209" y="485"/>
                  </a:lnTo>
                  <a:lnTo>
                    <a:pt x="214" y="488"/>
                  </a:lnTo>
                  <a:lnTo>
                    <a:pt x="220" y="490"/>
                  </a:lnTo>
                  <a:lnTo>
                    <a:pt x="226" y="491"/>
                  </a:lnTo>
                  <a:lnTo>
                    <a:pt x="232" y="492"/>
                  </a:lnTo>
                  <a:lnTo>
                    <a:pt x="238" y="492"/>
                  </a:lnTo>
                  <a:lnTo>
                    <a:pt x="243" y="491"/>
                  </a:lnTo>
                  <a:lnTo>
                    <a:pt x="250" y="491"/>
                  </a:lnTo>
                  <a:lnTo>
                    <a:pt x="255" y="489"/>
                  </a:lnTo>
                  <a:lnTo>
                    <a:pt x="261" y="487"/>
                  </a:lnTo>
                  <a:lnTo>
                    <a:pt x="266" y="485"/>
                  </a:lnTo>
                  <a:lnTo>
                    <a:pt x="271" y="482"/>
                  </a:lnTo>
                  <a:lnTo>
                    <a:pt x="276" y="478"/>
                  </a:lnTo>
                  <a:lnTo>
                    <a:pt x="281" y="474"/>
                  </a:lnTo>
                  <a:lnTo>
                    <a:pt x="285" y="470"/>
                  </a:lnTo>
                  <a:lnTo>
                    <a:pt x="288" y="464"/>
                  </a:lnTo>
                  <a:lnTo>
                    <a:pt x="291" y="459"/>
                  </a:lnTo>
                  <a:lnTo>
                    <a:pt x="293" y="453"/>
                  </a:lnTo>
                  <a:lnTo>
                    <a:pt x="295" y="448"/>
                  </a:lnTo>
                  <a:lnTo>
                    <a:pt x="296" y="441"/>
                  </a:lnTo>
                  <a:lnTo>
                    <a:pt x="298" y="436"/>
                  </a:lnTo>
                  <a:lnTo>
                    <a:pt x="298" y="430"/>
                  </a:lnTo>
                  <a:lnTo>
                    <a:pt x="298" y="424"/>
                  </a:lnTo>
                  <a:lnTo>
                    <a:pt x="296" y="418"/>
                  </a:lnTo>
                  <a:lnTo>
                    <a:pt x="295" y="412"/>
                  </a:lnTo>
                  <a:lnTo>
                    <a:pt x="293" y="407"/>
                  </a:lnTo>
                  <a:lnTo>
                    <a:pt x="290" y="402"/>
                  </a:lnTo>
                  <a:lnTo>
                    <a:pt x="287" y="397"/>
                  </a:lnTo>
                  <a:lnTo>
                    <a:pt x="284" y="391"/>
                  </a:lnTo>
                  <a:lnTo>
                    <a:pt x="280" y="387"/>
                  </a:lnTo>
                  <a:lnTo>
                    <a:pt x="275" y="383"/>
                  </a:lnTo>
                  <a:lnTo>
                    <a:pt x="271" y="381"/>
                  </a:lnTo>
                  <a:lnTo>
                    <a:pt x="268" y="379"/>
                  </a:lnTo>
                  <a:lnTo>
                    <a:pt x="279" y="371"/>
                  </a:lnTo>
                  <a:lnTo>
                    <a:pt x="288" y="361"/>
                  </a:lnTo>
                  <a:lnTo>
                    <a:pt x="295" y="350"/>
                  </a:lnTo>
                  <a:lnTo>
                    <a:pt x="302" y="338"/>
                  </a:lnTo>
                  <a:lnTo>
                    <a:pt x="306" y="326"/>
                  </a:lnTo>
                  <a:lnTo>
                    <a:pt x="309" y="313"/>
                  </a:lnTo>
                  <a:lnTo>
                    <a:pt x="310" y="300"/>
                  </a:lnTo>
                  <a:lnTo>
                    <a:pt x="310" y="285"/>
                  </a:lnTo>
                  <a:lnTo>
                    <a:pt x="308" y="275"/>
                  </a:lnTo>
                  <a:lnTo>
                    <a:pt x="306" y="265"/>
                  </a:lnTo>
                  <a:lnTo>
                    <a:pt x="308" y="265"/>
                  </a:lnTo>
                  <a:lnTo>
                    <a:pt x="306" y="254"/>
                  </a:lnTo>
                  <a:lnTo>
                    <a:pt x="305" y="240"/>
                  </a:lnTo>
                  <a:lnTo>
                    <a:pt x="306" y="229"/>
                  </a:lnTo>
                  <a:lnTo>
                    <a:pt x="307" y="217"/>
                  </a:lnTo>
                  <a:lnTo>
                    <a:pt x="310" y="206"/>
                  </a:lnTo>
                  <a:lnTo>
                    <a:pt x="315" y="195"/>
                  </a:lnTo>
                  <a:lnTo>
                    <a:pt x="321" y="185"/>
                  </a:lnTo>
                  <a:lnTo>
                    <a:pt x="329" y="175"/>
                  </a:lnTo>
                  <a:lnTo>
                    <a:pt x="337" y="164"/>
                  </a:lnTo>
                  <a:lnTo>
                    <a:pt x="348" y="153"/>
                  </a:lnTo>
                  <a:lnTo>
                    <a:pt x="356" y="141"/>
                  </a:lnTo>
                  <a:lnTo>
                    <a:pt x="362" y="131"/>
                  </a:lnTo>
                  <a:lnTo>
                    <a:pt x="366" y="122"/>
                  </a:lnTo>
                  <a:lnTo>
                    <a:pt x="368" y="114"/>
                  </a:lnTo>
                  <a:lnTo>
                    <a:pt x="370" y="106"/>
                  </a:lnTo>
                  <a:lnTo>
                    <a:pt x="370" y="99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70" y="91"/>
                  </a:lnTo>
                  <a:lnTo>
                    <a:pt x="370" y="91"/>
                  </a:lnTo>
                  <a:lnTo>
                    <a:pt x="370" y="90"/>
                  </a:lnTo>
                  <a:lnTo>
                    <a:pt x="370" y="88"/>
                  </a:lnTo>
                  <a:lnTo>
                    <a:pt x="370" y="87"/>
                  </a:lnTo>
                  <a:lnTo>
                    <a:pt x="369" y="87"/>
                  </a:lnTo>
                  <a:lnTo>
                    <a:pt x="367" y="82"/>
                  </a:lnTo>
                  <a:lnTo>
                    <a:pt x="363" y="77"/>
                  </a:lnTo>
                  <a:lnTo>
                    <a:pt x="357" y="71"/>
                  </a:lnTo>
                  <a:lnTo>
                    <a:pt x="351" y="67"/>
                  </a:lnTo>
                  <a:lnTo>
                    <a:pt x="342" y="63"/>
                  </a:lnTo>
                  <a:lnTo>
                    <a:pt x="333" y="60"/>
                  </a:lnTo>
                  <a:lnTo>
                    <a:pt x="323" y="57"/>
                  </a:lnTo>
                  <a:lnTo>
                    <a:pt x="310" y="54"/>
                  </a:lnTo>
                  <a:lnTo>
                    <a:pt x="298" y="52"/>
                  </a:lnTo>
                  <a:lnTo>
                    <a:pt x="284" y="49"/>
                  </a:lnTo>
                  <a:lnTo>
                    <a:pt x="269" y="48"/>
                  </a:lnTo>
                  <a:lnTo>
                    <a:pt x="255" y="47"/>
                  </a:lnTo>
                  <a:lnTo>
                    <a:pt x="239" y="47"/>
                  </a:lnTo>
                  <a:lnTo>
                    <a:pt x="222" y="47"/>
                  </a:lnTo>
                  <a:lnTo>
                    <a:pt x="206" y="48"/>
                  </a:lnTo>
                  <a:lnTo>
                    <a:pt x="188" y="49"/>
                  </a:lnTo>
                  <a:lnTo>
                    <a:pt x="185" y="50"/>
                  </a:lnTo>
                  <a:lnTo>
                    <a:pt x="181" y="50"/>
                  </a:lnTo>
                  <a:lnTo>
                    <a:pt x="180" y="50"/>
                  </a:lnTo>
                  <a:lnTo>
                    <a:pt x="179" y="50"/>
                  </a:lnTo>
                  <a:lnTo>
                    <a:pt x="179" y="50"/>
                  </a:lnTo>
                  <a:lnTo>
                    <a:pt x="178" y="50"/>
                  </a:lnTo>
                  <a:lnTo>
                    <a:pt x="177" y="52"/>
                  </a:lnTo>
                  <a:lnTo>
                    <a:pt x="173" y="52"/>
                  </a:lnTo>
                  <a:lnTo>
                    <a:pt x="169" y="52"/>
                  </a:lnTo>
                  <a:lnTo>
                    <a:pt x="153" y="55"/>
                  </a:lnTo>
                  <a:lnTo>
                    <a:pt x="136" y="58"/>
                  </a:lnTo>
                  <a:lnTo>
                    <a:pt x="119" y="61"/>
                  </a:lnTo>
                  <a:lnTo>
                    <a:pt x="105" y="65"/>
                  </a:lnTo>
                  <a:lnTo>
                    <a:pt x="90" y="69"/>
                  </a:lnTo>
                  <a:lnTo>
                    <a:pt x="75" y="73"/>
                  </a:lnTo>
                  <a:lnTo>
                    <a:pt x="63" y="79"/>
                  </a:lnTo>
                  <a:lnTo>
                    <a:pt x="51" y="84"/>
                  </a:lnTo>
                  <a:lnTo>
                    <a:pt x="41" y="89"/>
                  </a:lnTo>
                  <a:lnTo>
                    <a:pt x="31" y="94"/>
                  </a:lnTo>
                  <a:lnTo>
                    <a:pt x="22" y="99"/>
                  </a:lnTo>
                  <a:lnTo>
                    <a:pt x="15" y="106"/>
                  </a:lnTo>
                  <a:lnTo>
                    <a:pt x="10" y="112"/>
                  </a:lnTo>
                  <a:lnTo>
                    <a:pt x="6" y="117"/>
                  </a:lnTo>
                  <a:lnTo>
                    <a:pt x="2" y="123"/>
                  </a:lnTo>
                  <a:lnTo>
                    <a:pt x="1" y="130"/>
                  </a:lnTo>
                  <a:lnTo>
                    <a:pt x="0" y="130"/>
                  </a:lnTo>
                  <a:lnTo>
                    <a:pt x="0" y="131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135"/>
                  </a:lnTo>
                  <a:lnTo>
                    <a:pt x="2" y="141"/>
                  </a:lnTo>
                  <a:lnTo>
                    <a:pt x="5" y="148"/>
                  </a:lnTo>
                  <a:lnTo>
                    <a:pt x="8" y="155"/>
                  </a:lnTo>
                  <a:lnTo>
                    <a:pt x="13" y="163"/>
                  </a:lnTo>
                  <a:lnTo>
                    <a:pt x="19" y="170"/>
                  </a:lnTo>
                  <a:lnTo>
                    <a:pt x="26" y="179"/>
                  </a:lnTo>
                  <a:lnTo>
                    <a:pt x="37" y="188"/>
                  </a:lnTo>
                  <a:lnTo>
                    <a:pt x="50" y="197"/>
                  </a:lnTo>
                  <a:lnTo>
                    <a:pt x="61" y="206"/>
                  </a:lnTo>
                  <a:lnTo>
                    <a:pt x="71" y="214"/>
                  </a:lnTo>
                  <a:lnTo>
                    <a:pt x="80" y="222"/>
                  </a:lnTo>
                  <a:lnTo>
                    <a:pt x="86" y="232"/>
                  </a:lnTo>
                  <a:lnTo>
                    <a:pt x="91" y="242"/>
                  </a:lnTo>
                  <a:lnTo>
                    <a:pt x="95" y="253"/>
                  </a:lnTo>
                  <a:lnTo>
                    <a:pt x="98" y="264"/>
                  </a:lnTo>
                  <a:lnTo>
                    <a:pt x="100" y="277"/>
                  </a:lnTo>
                  <a:lnTo>
                    <a:pt x="103" y="288"/>
                  </a:lnTo>
                  <a:lnTo>
                    <a:pt x="105" y="288"/>
                  </a:lnTo>
                  <a:lnTo>
                    <a:pt x="104" y="299"/>
                  </a:lnTo>
                  <a:lnTo>
                    <a:pt x="105" y="309"/>
                  </a:lnTo>
                  <a:lnTo>
                    <a:pt x="106" y="317"/>
                  </a:lnTo>
                  <a:lnTo>
                    <a:pt x="108" y="326"/>
                  </a:lnTo>
                  <a:lnTo>
                    <a:pt x="110" y="333"/>
                  </a:lnTo>
                  <a:lnTo>
                    <a:pt x="113" y="340"/>
                  </a:lnTo>
                  <a:lnTo>
                    <a:pt x="117" y="348"/>
                  </a:lnTo>
                  <a:lnTo>
                    <a:pt x="121" y="355"/>
                  </a:lnTo>
                  <a:lnTo>
                    <a:pt x="127" y="361"/>
                  </a:lnTo>
                  <a:lnTo>
                    <a:pt x="132" y="366"/>
                  </a:lnTo>
                  <a:lnTo>
                    <a:pt x="137" y="373"/>
                  </a:lnTo>
                  <a:lnTo>
                    <a:pt x="143" y="378"/>
                  </a:lnTo>
                  <a:lnTo>
                    <a:pt x="149" y="382"/>
                  </a:lnTo>
                  <a:lnTo>
                    <a:pt x="156" y="386"/>
                  </a:lnTo>
                  <a:lnTo>
                    <a:pt x="163" y="389"/>
                  </a:lnTo>
                  <a:lnTo>
                    <a:pt x="170" y="392"/>
                  </a:lnTo>
                  <a:lnTo>
                    <a:pt x="178" y="396"/>
                  </a:lnTo>
                  <a:lnTo>
                    <a:pt x="186" y="398"/>
                  </a:lnTo>
                  <a:lnTo>
                    <a:pt x="183" y="403"/>
                  </a:lnTo>
                  <a:lnTo>
                    <a:pt x="180" y="407"/>
                  </a:lnTo>
                  <a:lnTo>
                    <a:pt x="179" y="413"/>
                  </a:lnTo>
                  <a:lnTo>
                    <a:pt x="177" y="418"/>
                  </a:lnTo>
                  <a:lnTo>
                    <a:pt x="176" y="429"/>
                  </a:lnTo>
                  <a:lnTo>
                    <a:pt x="177" y="440"/>
                  </a:lnTo>
                  <a:lnTo>
                    <a:pt x="179" y="451"/>
                  </a:lnTo>
                  <a:lnTo>
                    <a:pt x="184" y="461"/>
                  </a:lnTo>
                  <a:lnTo>
                    <a:pt x="186" y="466"/>
                  </a:lnTo>
                  <a:lnTo>
                    <a:pt x="190" y="471"/>
                  </a:lnTo>
                  <a:lnTo>
                    <a:pt x="194" y="475"/>
                  </a:lnTo>
                  <a:lnTo>
                    <a:pt x="198" y="479"/>
                  </a:lnTo>
                  <a:close/>
                  <a:moveTo>
                    <a:pt x="212" y="412"/>
                  </a:moveTo>
                  <a:lnTo>
                    <a:pt x="217" y="407"/>
                  </a:lnTo>
                  <a:lnTo>
                    <a:pt x="221" y="404"/>
                  </a:lnTo>
                  <a:lnTo>
                    <a:pt x="228" y="402"/>
                  </a:lnTo>
                  <a:lnTo>
                    <a:pt x="233" y="401"/>
                  </a:lnTo>
                  <a:lnTo>
                    <a:pt x="239" y="401"/>
                  </a:lnTo>
                  <a:lnTo>
                    <a:pt x="244" y="402"/>
                  </a:lnTo>
                  <a:lnTo>
                    <a:pt x="251" y="404"/>
                  </a:lnTo>
                  <a:lnTo>
                    <a:pt x="256" y="407"/>
                  </a:lnTo>
                  <a:lnTo>
                    <a:pt x="260" y="411"/>
                  </a:lnTo>
                  <a:lnTo>
                    <a:pt x="263" y="416"/>
                  </a:lnTo>
                  <a:lnTo>
                    <a:pt x="265" y="422"/>
                  </a:lnTo>
                  <a:lnTo>
                    <a:pt x="267" y="428"/>
                  </a:lnTo>
                  <a:lnTo>
                    <a:pt x="267" y="433"/>
                  </a:lnTo>
                  <a:lnTo>
                    <a:pt x="266" y="439"/>
                  </a:lnTo>
                  <a:lnTo>
                    <a:pt x="264" y="445"/>
                  </a:lnTo>
                  <a:lnTo>
                    <a:pt x="260" y="450"/>
                  </a:lnTo>
                  <a:lnTo>
                    <a:pt x="256" y="455"/>
                  </a:lnTo>
                  <a:lnTo>
                    <a:pt x="252" y="458"/>
                  </a:lnTo>
                  <a:lnTo>
                    <a:pt x="245" y="460"/>
                  </a:lnTo>
                  <a:lnTo>
                    <a:pt x="240" y="461"/>
                  </a:lnTo>
                  <a:lnTo>
                    <a:pt x="234" y="461"/>
                  </a:lnTo>
                  <a:lnTo>
                    <a:pt x="229" y="460"/>
                  </a:lnTo>
                  <a:lnTo>
                    <a:pt x="222" y="458"/>
                  </a:lnTo>
                  <a:lnTo>
                    <a:pt x="217" y="455"/>
                  </a:lnTo>
                  <a:lnTo>
                    <a:pt x="213" y="451"/>
                  </a:lnTo>
                  <a:lnTo>
                    <a:pt x="210" y="446"/>
                  </a:lnTo>
                  <a:lnTo>
                    <a:pt x="207" y="440"/>
                  </a:lnTo>
                  <a:lnTo>
                    <a:pt x="206" y="434"/>
                  </a:lnTo>
                  <a:lnTo>
                    <a:pt x="206" y="429"/>
                  </a:lnTo>
                  <a:lnTo>
                    <a:pt x="207" y="423"/>
                  </a:lnTo>
                  <a:lnTo>
                    <a:pt x="209" y="417"/>
                  </a:lnTo>
                  <a:lnTo>
                    <a:pt x="212" y="412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76" name="Freeform 208"/>
            <p:cNvSpPr>
              <a:spLocks/>
            </p:cNvSpPr>
            <p:nvPr/>
          </p:nvSpPr>
          <p:spPr bwMode="auto">
            <a:xfrm>
              <a:off x="684" y="1918"/>
              <a:ext cx="81" cy="82"/>
            </a:xfrm>
            <a:custGeom>
              <a:avLst/>
              <a:gdLst/>
              <a:ahLst/>
              <a:cxnLst>
                <a:cxn ang="0">
                  <a:pos x="163" y="328"/>
                </a:cxn>
                <a:cxn ang="0">
                  <a:pos x="0" y="283"/>
                </a:cxn>
                <a:cxn ang="0">
                  <a:pos x="5" y="274"/>
                </a:cxn>
                <a:cxn ang="0">
                  <a:pos x="16" y="265"/>
                </a:cxn>
                <a:cxn ang="0">
                  <a:pos x="48" y="254"/>
                </a:cxn>
                <a:cxn ang="0">
                  <a:pos x="82" y="244"/>
                </a:cxn>
                <a:cxn ang="0">
                  <a:pos x="96" y="238"/>
                </a:cxn>
                <a:cxn ang="0">
                  <a:pos x="104" y="232"/>
                </a:cxn>
                <a:cxn ang="0">
                  <a:pos x="116" y="215"/>
                </a:cxn>
                <a:cxn ang="0">
                  <a:pos x="122" y="199"/>
                </a:cxn>
                <a:cxn ang="0">
                  <a:pos x="124" y="182"/>
                </a:cxn>
                <a:cxn ang="0">
                  <a:pos x="122" y="165"/>
                </a:cxn>
                <a:cxn ang="0">
                  <a:pos x="104" y="96"/>
                </a:cxn>
                <a:cxn ang="0">
                  <a:pos x="103" y="87"/>
                </a:cxn>
                <a:cxn ang="0">
                  <a:pos x="103" y="72"/>
                </a:cxn>
                <a:cxn ang="0">
                  <a:pos x="105" y="56"/>
                </a:cxn>
                <a:cxn ang="0">
                  <a:pos x="110" y="42"/>
                </a:cxn>
                <a:cxn ang="0">
                  <a:pos x="116" y="30"/>
                </a:cxn>
                <a:cxn ang="0">
                  <a:pos x="124" y="19"/>
                </a:cxn>
                <a:cxn ang="0">
                  <a:pos x="134" y="10"/>
                </a:cxn>
                <a:cxn ang="0">
                  <a:pos x="145" y="4"/>
                </a:cxn>
                <a:cxn ang="0">
                  <a:pos x="156" y="1"/>
                </a:cxn>
                <a:cxn ang="0">
                  <a:pos x="163" y="0"/>
                </a:cxn>
                <a:cxn ang="0">
                  <a:pos x="165" y="0"/>
                </a:cxn>
                <a:cxn ang="0">
                  <a:pos x="171" y="1"/>
                </a:cxn>
                <a:cxn ang="0">
                  <a:pos x="183" y="4"/>
                </a:cxn>
                <a:cxn ang="0">
                  <a:pos x="193" y="10"/>
                </a:cxn>
                <a:cxn ang="0">
                  <a:pos x="202" y="19"/>
                </a:cxn>
                <a:cxn ang="0">
                  <a:pos x="211" y="30"/>
                </a:cxn>
                <a:cxn ang="0">
                  <a:pos x="217" y="42"/>
                </a:cxn>
                <a:cxn ang="0">
                  <a:pos x="221" y="56"/>
                </a:cxn>
                <a:cxn ang="0">
                  <a:pos x="224" y="72"/>
                </a:cxn>
                <a:cxn ang="0">
                  <a:pos x="224" y="87"/>
                </a:cxn>
                <a:cxn ang="0">
                  <a:pos x="223" y="96"/>
                </a:cxn>
                <a:cxn ang="0">
                  <a:pos x="204" y="165"/>
                </a:cxn>
                <a:cxn ang="0">
                  <a:pos x="203" y="182"/>
                </a:cxn>
                <a:cxn ang="0">
                  <a:pos x="204" y="199"/>
                </a:cxn>
                <a:cxn ang="0">
                  <a:pos x="211" y="215"/>
                </a:cxn>
                <a:cxn ang="0">
                  <a:pos x="223" y="232"/>
                </a:cxn>
                <a:cxn ang="0">
                  <a:pos x="232" y="238"/>
                </a:cxn>
                <a:cxn ang="0">
                  <a:pos x="244" y="244"/>
                </a:cxn>
                <a:cxn ang="0">
                  <a:pos x="278" y="254"/>
                </a:cxn>
                <a:cxn ang="0">
                  <a:pos x="311" y="265"/>
                </a:cxn>
                <a:cxn ang="0">
                  <a:pos x="322" y="274"/>
                </a:cxn>
                <a:cxn ang="0">
                  <a:pos x="326" y="283"/>
                </a:cxn>
                <a:cxn ang="0">
                  <a:pos x="165" y="328"/>
                </a:cxn>
              </a:cxnLst>
              <a:rect l="0" t="0" r="r" b="b"/>
              <a:pathLst>
                <a:path w="326" h="328">
                  <a:moveTo>
                    <a:pt x="165" y="328"/>
                  </a:moveTo>
                  <a:lnTo>
                    <a:pt x="163" y="328"/>
                  </a:lnTo>
                  <a:lnTo>
                    <a:pt x="0" y="328"/>
                  </a:lnTo>
                  <a:lnTo>
                    <a:pt x="0" y="283"/>
                  </a:lnTo>
                  <a:lnTo>
                    <a:pt x="2" y="278"/>
                  </a:lnTo>
                  <a:lnTo>
                    <a:pt x="5" y="274"/>
                  </a:lnTo>
                  <a:lnTo>
                    <a:pt x="9" y="270"/>
                  </a:lnTo>
                  <a:lnTo>
                    <a:pt x="16" y="265"/>
                  </a:lnTo>
                  <a:lnTo>
                    <a:pt x="31" y="259"/>
                  </a:lnTo>
                  <a:lnTo>
                    <a:pt x="48" y="254"/>
                  </a:lnTo>
                  <a:lnTo>
                    <a:pt x="66" y="249"/>
                  </a:lnTo>
                  <a:lnTo>
                    <a:pt x="82" y="244"/>
                  </a:lnTo>
                  <a:lnTo>
                    <a:pt x="90" y="241"/>
                  </a:lnTo>
                  <a:lnTo>
                    <a:pt x="96" y="238"/>
                  </a:lnTo>
                  <a:lnTo>
                    <a:pt x="100" y="235"/>
                  </a:lnTo>
                  <a:lnTo>
                    <a:pt x="104" y="232"/>
                  </a:lnTo>
                  <a:lnTo>
                    <a:pt x="111" y="224"/>
                  </a:lnTo>
                  <a:lnTo>
                    <a:pt x="116" y="215"/>
                  </a:lnTo>
                  <a:lnTo>
                    <a:pt x="120" y="207"/>
                  </a:lnTo>
                  <a:lnTo>
                    <a:pt x="122" y="199"/>
                  </a:lnTo>
                  <a:lnTo>
                    <a:pt x="123" y="190"/>
                  </a:lnTo>
                  <a:lnTo>
                    <a:pt x="124" y="182"/>
                  </a:lnTo>
                  <a:lnTo>
                    <a:pt x="123" y="174"/>
                  </a:lnTo>
                  <a:lnTo>
                    <a:pt x="122" y="165"/>
                  </a:lnTo>
                  <a:lnTo>
                    <a:pt x="113" y="131"/>
                  </a:lnTo>
                  <a:lnTo>
                    <a:pt x="104" y="96"/>
                  </a:lnTo>
                  <a:lnTo>
                    <a:pt x="104" y="96"/>
                  </a:lnTo>
                  <a:lnTo>
                    <a:pt x="103" y="87"/>
                  </a:lnTo>
                  <a:lnTo>
                    <a:pt x="102" y="79"/>
                  </a:lnTo>
                  <a:lnTo>
                    <a:pt x="103" y="72"/>
                  </a:lnTo>
                  <a:lnTo>
                    <a:pt x="103" y="63"/>
                  </a:lnTo>
                  <a:lnTo>
                    <a:pt x="105" y="56"/>
                  </a:lnTo>
                  <a:lnTo>
                    <a:pt x="107" y="49"/>
                  </a:lnTo>
                  <a:lnTo>
                    <a:pt x="110" y="42"/>
                  </a:lnTo>
                  <a:lnTo>
                    <a:pt x="113" y="36"/>
                  </a:lnTo>
                  <a:lnTo>
                    <a:pt x="116" y="30"/>
                  </a:lnTo>
                  <a:lnTo>
                    <a:pt x="120" y="25"/>
                  </a:lnTo>
                  <a:lnTo>
                    <a:pt x="124" y="19"/>
                  </a:lnTo>
                  <a:lnTo>
                    <a:pt x="129" y="14"/>
                  </a:lnTo>
                  <a:lnTo>
                    <a:pt x="134" y="10"/>
                  </a:lnTo>
                  <a:lnTo>
                    <a:pt x="139" y="7"/>
                  </a:lnTo>
                  <a:lnTo>
                    <a:pt x="145" y="4"/>
                  </a:lnTo>
                  <a:lnTo>
                    <a:pt x="150" y="2"/>
                  </a:lnTo>
                  <a:lnTo>
                    <a:pt x="156" y="1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64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71" y="1"/>
                  </a:lnTo>
                  <a:lnTo>
                    <a:pt x="176" y="2"/>
                  </a:lnTo>
                  <a:lnTo>
                    <a:pt x="183" y="4"/>
                  </a:lnTo>
                  <a:lnTo>
                    <a:pt x="188" y="7"/>
                  </a:lnTo>
                  <a:lnTo>
                    <a:pt x="193" y="10"/>
                  </a:lnTo>
                  <a:lnTo>
                    <a:pt x="198" y="14"/>
                  </a:lnTo>
                  <a:lnTo>
                    <a:pt x="202" y="19"/>
                  </a:lnTo>
                  <a:lnTo>
                    <a:pt x="207" y="25"/>
                  </a:lnTo>
                  <a:lnTo>
                    <a:pt x="211" y="30"/>
                  </a:lnTo>
                  <a:lnTo>
                    <a:pt x="214" y="36"/>
                  </a:lnTo>
                  <a:lnTo>
                    <a:pt x="217" y="42"/>
                  </a:lnTo>
                  <a:lnTo>
                    <a:pt x="220" y="49"/>
                  </a:lnTo>
                  <a:lnTo>
                    <a:pt x="221" y="56"/>
                  </a:lnTo>
                  <a:lnTo>
                    <a:pt x="223" y="63"/>
                  </a:lnTo>
                  <a:lnTo>
                    <a:pt x="224" y="72"/>
                  </a:lnTo>
                  <a:lnTo>
                    <a:pt x="224" y="79"/>
                  </a:lnTo>
                  <a:lnTo>
                    <a:pt x="224" y="87"/>
                  </a:lnTo>
                  <a:lnTo>
                    <a:pt x="223" y="96"/>
                  </a:lnTo>
                  <a:lnTo>
                    <a:pt x="223" y="96"/>
                  </a:lnTo>
                  <a:lnTo>
                    <a:pt x="214" y="131"/>
                  </a:lnTo>
                  <a:lnTo>
                    <a:pt x="204" y="165"/>
                  </a:lnTo>
                  <a:lnTo>
                    <a:pt x="203" y="174"/>
                  </a:lnTo>
                  <a:lnTo>
                    <a:pt x="203" y="182"/>
                  </a:lnTo>
                  <a:lnTo>
                    <a:pt x="203" y="190"/>
                  </a:lnTo>
                  <a:lnTo>
                    <a:pt x="204" y="199"/>
                  </a:lnTo>
                  <a:lnTo>
                    <a:pt x="208" y="207"/>
                  </a:lnTo>
                  <a:lnTo>
                    <a:pt x="211" y="215"/>
                  </a:lnTo>
                  <a:lnTo>
                    <a:pt x="216" y="224"/>
                  </a:lnTo>
                  <a:lnTo>
                    <a:pt x="223" y="232"/>
                  </a:lnTo>
                  <a:lnTo>
                    <a:pt x="226" y="235"/>
                  </a:lnTo>
                  <a:lnTo>
                    <a:pt x="232" y="238"/>
                  </a:lnTo>
                  <a:lnTo>
                    <a:pt x="237" y="241"/>
                  </a:lnTo>
                  <a:lnTo>
                    <a:pt x="244" y="244"/>
                  </a:lnTo>
                  <a:lnTo>
                    <a:pt x="261" y="249"/>
                  </a:lnTo>
                  <a:lnTo>
                    <a:pt x="278" y="254"/>
                  </a:lnTo>
                  <a:lnTo>
                    <a:pt x="296" y="259"/>
                  </a:lnTo>
                  <a:lnTo>
                    <a:pt x="311" y="265"/>
                  </a:lnTo>
                  <a:lnTo>
                    <a:pt x="317" y="270"/>
                  </a:lnTo>
                  <a:lnTo>
                    <a:pt x="322" y="274"/>
                  </a:lnTo>
                  <a:lnTo>
                    <a:pt x="325" y="278"/>
                  </a:lnTo>
                  <a:lnTo>
                    <a:pt x="326" y="283"/>
                  </a:lnTo>
                  <a:lnTo>
                    <a:pt x="326" y="328"/>
                  </a:lnTo>
                  <a:lnTo>
                    <a:pt x="165" y="328"/>
                  </a:lnTo>
                  <a:close/>
                </a:path>
              </a:pathLst>
            </a:custGeom>
            <a:solidFill>
              <a:srgbClr val="5841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77" name="Freeform 209"/>
            <p:cNvSpPr>
              <a:spLocks/>
            </p:cNvSpPr>
            <p:nvPr/>
          </p:nvSpPr>
          <p:spPr bwMode="auto">
            <a:xfrm>
              <a:off x="2770" y="2524"/>
              <a:ext cx="75" cy="75"/>
            </a:xfrm>
            <a:custGeom>
              <a:avLst/>
              <a:gdLst/>
              <a:ahLst/>
              <a:cxnLst>
                <a:cxn ang="0">
                  <a:pos x="301" y="166"/>
                </a:cxn>
                <a:cxn ang="0">
                  <a:pos x="294" y="195"/>
                </a:cxn>
                <a:cxn ang="0">
                  <a:pos x="283" y="222"/>
                </a:cxn>
                <a:cxn ang="0">
                  <a:pos x="266" y="246"/>
                </a:cxn>
                <a:cxn ang="0">
                  <a:pos x="246" y="267"/>
                </a:cxn>
                <a:cxn ang="0">
                  <a:pos x="222" y="283"/>
                </a:cxn>
                <a:cxn ang="0">
                  <a:pos x="195" y="294"/>
                </a:cxn>
                <a:cxn ang="0">
                  <a:pos x="166" y="301"/>
                </a:cxn>
                <a:cxn ang="0">
                  <a:pos x="135" y="301"/>
                </a:cxn>
                <a:cxn ang="0">
                  <a:pos x="106" y="294"/>
                </a:cxn>
                <a:cxn ang="0">
                  <a:pos x="79" y="283"/>
                </a:cxn>
                <a:cxn ang="0">
                  <a:pos x="55" y="267"/>
                </a:cxn>
                <a:cxn ang="0">
                  <a:pos x="35" y="246"/>
                </a:cxn>
                <a:cxn ang="0">
                  <a:pos x="18" y="222"/>
                </a:cxn>
                <a:cxn ang="0">
                  <a:pos x="7" y="195"/>
                </a:cxn>
                <a:cxn ang="0">
                  <a:pos x="1" y="166"/>
                </a:cxn>
                <a:cxn ang="0">
                  <a:pos x="1" y="136"/>
                </a:cxn>
                <a:cxn ang="0">
                  <a:pos x="7" y="107"/>
                </a:cxn>
                <a:cxn ang="0">
                  <a:pos x="18" y="80"/>
                </a:cxn>
                <a:cxn ang="0">
                  <a:pos x="35" y="56"/>
                </a:cxn>
                <a:cxn ang="0">
                  <a:pos x="55" y="35"/>
                </a:cxn>
                <a:cxn ang="0">
                  <a:pos x="79" y="19"/>
                </a:cxn>
                <a:cxn ang="0">
                  <a:pos x="106" y="8"/>
                </a:cxn>
                <a:cxn ang="0">
                  <a:pos x="135" y="1"/>
                </a:cxn>
                <a:cxn ang="0">
                  <a:pos x="166" y="1"/>
                </a:cxn>
                <a:cxn ang="0">
                  <a:pos x="195" y="8"/>
                </a:cxn>
                <a:cxn ang="0">
                  <a:pos x="222" y="19"/>
                </a:cxn>
                <a:cxn ang="0">
                  <a:pos x="246" y="35"/>
                </a:cxn>
                <a:cxn ang="0">
                  <a:pos x="266" y="56"/>
                </a:cxn>
                <a:cxn ang="0">
                  <a:pos x="283" y="80"/>
                </a:cxn>
                <a:cxn ang="0">
                  <a:pos x="294" y="107"/>
                </a:cxn>
                <a:cxn ang="0">
                  <a:pos x="301" y="136"/>
                </a:cxn>
              </a:cxnLst>
              <a:rect l="0" t="0" r="r" b="b"/>
              <a:pathLst>
                <a:path w="301" h="302">
                  <a:moveTo>
                    <a:pt x="301" y="150"/>
                  </a:moveTo>
                  <a:lnTo>
                    <a:pt x="301" y="166"/>
                  </a:lnTo>
                  <a:lnTo>
                    <a:pt x="297" y="181"/>
                  </a:lnTo>
                  <a:lnTo>
                    <a:pt x="294" y="195"/>
                  </a:lnTo>
                  <a:lnTo>
                    <a:pt x="289" y="210"/>
                  </a:lnTo>
                  <a:lnTo>
                    <a:pt x="283" y="222"/>
                  </a:lnTo>
                  <a:lnTo>
                    <a:pt x="276" y="235"/>
                  </a:lnTo>
                  <a:lnTo>
                    <a:pt x="266" y="246"/>
                  </a:lnTo>
                  <a:lnTo>
                    <a:pt x="257" y="257"/>
                  </a:lnTo>
                  <a:lnTo>
                    <a:pt x="246" y="267"/>
                  </a:lnTo>
                  <a:lnTo>
                    <a:pt x="235" y="275"/>
                  </a:lnTo>
                  <a:lnTo>
                    <a:pt x="222" y="283"/>
                  </a:lnTo>
                  <a:lnTo>
                    <a:pt x="209" y="289"/>
                  </a:lnTo>
                  <a:lnTo>
                    <a:pt x="195" y="294"/>
                  </a:lnTo>
                  <a:lnTo>
                    <a:pt x="181" y="298"/>
                  </a:lnTo>
                  <a:lnTo>
                    <a:pt x="166" y="301"/>
                  </a:lnTo>
                  <a:lnTo>
                    <a:pt x="150" y="302"/>
                  </a:lnTo>
                  <a:lnTo>
                    <a:pt x="135" y="301"/>
                  </a:lnTo>
                  <a:lnTo>
                    <a:pt x="120" y="298"/>
                  </a:lnTo>
                  <a:lnTo>
                    <a:pt x="106" y="294"/>
                  </a:lnTo>
                  <a:lnTo>
                    <a:pt x="92" y="289"/>
                  </a:lnTo>
                  <a:lnTo>
                    <a:pt x="79" y="283"/>
                  </a:lnTo>
                  <a:lnTo>
                    <a:pt x="67" y="275"/>
                  </a:lnTo>
                  <a:lnTo>
                    <a:pt x="55" y="267"/>
                  </a:lnTo>
                  <a:lnTo>
                    <a:pt x="44" y="257"/>
                  </a:lnTo>
                  <a:lnTo>
                    <a:pt x="35" y="246"/>
                  </a:lnTo>
                  <a:lnTo>
                    <a:pt x="26" y="235"/>
                  </a:lnTo>
                  <a:lnTo>
                    <a:pt x="18" y="222"/>
                  </a:lnTo>
                  <a:lnTo>
                    <a:pt x="12" y="210"/>
                  </a:lnTo>
                  <a:lnTo>
                    <a:pt x="7" y="195"/>
                  </a:lnTo>
                  <a:lnTo>
                    <a:pt x="3" y="181"/>
                  </a:lnTo>
                  <a:lnTo>
                    <a:pt x="1" y="166"/>
                  </a:lnTo>
                  <a:lnTo>
                    <a:pt x="0" y="150"/>
                  </a:lnTo>
                  <a:lnTo>
                    <a:pt x="1" y="136"/>
                  </a:lnTo>
                  <a:lnTo>
                    <a:pt x="3" y="120"/>
                  </a:lnTo>
                  <a:lnTo>
                    <a:pt x="7" y="107"/>
                  </a:lnTo>
                  <a:lnTo>
                    <a:pt x="12" y="92"/>
                  </a:lnTo>
                  <a:lnTo>
                    <a:pt x="18" y="80"/>
                  </a:lnTo>
                  <a:lnTo>
                    <a:pt x="26" y="67"/>
                  </a:lnTo>
                  <a:lnTo>
                    <a:pt x="35" y="56"/>
                  </a:lnTo>
                  <a:lnTo>
                    <a:pt x="44" y="44"/>
                  </a:lnTo>
                  <a:lnTo>
                    <a:pt x="55" y="35"/>
                  </a:lnTo>
                  <a:lnTo>
                    <a:pt x="67" y="26"/>
                  </a:lnTo>
                  <a:lnTo>
                    <a:pt x="79" y="19"/>
                  </a:lnTo>
                  <a:lnTo>
                    <a:pt x="92" y="13"/>
                  </a:lnTo>
                  <a:lnTo>
                    <a:pt x="106" y="8"/>
                  </a:lnTo>
                  <a:lnTo>
                    <a:pt x="120" y="3"/>
                  </a:lnTo>
                  <a:lnTo>
                    <a:pt x="135" y="1"/>
                  </a:lnTo>
                  <a:lnTo>
                    <a:pt x="150" y="0"/>
                  </a:lnTo>
                  <a:lnTo>
                    <a:pt x="166" y="1"/>
                  </a:lnTo>
                  <a:lnTo>
                    <a:pt x="181" y="3"/>
                  </a:lnTo>
                  <a:lnTo>
                    <a:pt x="195" y="8"/>
                  </a:lnTo>
                  <a:lnTo>
                    <a:pt x="209" y="13"/>
                  </a:lnTo>
                  <a:lnTo>
                    <a:pt x="222" y="19"/>
                  </a:lnTo>
                  <a:lnTo>
                    <a:pt x="235" y="26"/>
                  </a:lnTo>
                  <a:lnTo>
                    <a:pt x="246" y="35"/>
                  </a:lnTo>
                  <a:lnTo>
                    <a:pt x="257" y="44"/>
                  </a:lnTo>
                  <a:lnTo>
                    <a:pt x="266" y="56"/>
                  </a:lnTo>
                  <a:lnTo>
                    <a:pt x="276" y="67"/>
                  </a:lnTo>
                  <a:lnTo>
                    <a:pt x="283" y="80"/>
                  </a:lnTo>
                  <a:lnTo>
                    <a:pt x="289" y="92"/>
                  </a:lnTo>
                  <a:lnTo>
                    <a:pt x="294" y="107"/>
                  </a:lnTo>
                  <a:lnTo>
                    <a:pt x="297" y="120"/>
                  </a:lnTo>
                  <a:lnTo>
                    <a:pt x="301" y="136"/>
                  </a:lnTo>
                  <a:lnTo>
                    <a:pt x="301" y="150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78" name="Freeform 210"/>
            <p:cNvSpPr>
              <a:spLocks/>
            </p:cNvSpPr>
            <p:nvPr/>
          </p:nvSpPr>
          <p:spPr bwMode="auto">
            <a:xfrm>
              <a:off x="3070" y="2361"/>
              <a:ext cx="93" cy="94"/>
            </a:xfrm>
            <a:custGeom>
              <a:avLst/>
              <a:gdLst/>
              <a:ahLst/>
              <a:cxnLst>
                <a:cxn ang="0">
                  <a:pos x="374" y="207"/>
                </a:cxn>
                <a:cxn ang="0">
                  <a:pos x="367" y="244"/>
                </a:cxn>
                <a:cxn ang="0">
                  <a:pos x="353" y="277"/>
                </a:cxn>
                <a:cxn ang="0">
                  <a:pos x="333" y="307"/>
                </a:cxn>
                <a:cxn ang="0">
                  <a:pos x="307" y="332"/>
                </a:cxn>
                <a:cxn ang="0">
                  <a:pos x="277" y="353"/>
                </a:cxn>
                <a:cxn ang="0">
                  <a:pos x="243" y="367"/>
                </a:cxn>
                <a:cxn ang="0">
                  <a:pos x="207" y="375"/>
                </a:cxn>
                <a:cxn ang="0">
                  <a:pos x="168" y="375"/>
                </a:cxn>
                <a:cxn ang="0">
                  <a:pos x="132" y="367"/>
                </a:cxn>
                <a:cxn ang="0">
                  <a:pos x="98" y="353"/>
                </a:cxn>
                <a:cxn ang="0">
                  <a:pos x="68" y="332"/>
                </a:cxn>
                <a:cxn ang="0">
                  <a:pos x="43" y="307"/>
                </a:cxn>
                <a:cxn ang="0">
                  <a:pos x="22" y="277"/>
                </a:cxn>
                <a:cxn ang="0">
                  <a:pos x="9" y="244"/>
                </a:cxn>
                <a:cxn ang="0">
                  <a:pos x="1" y="207"/>
                </a:cxn>
                <a:cxn ang="0">
                  <a:pos x="1" y="169"/>
                </a:cxn>
                <a:cxn ang="0">
                  <a:pos x="9" y="132"/>
                </a:cxn>
                <a:cxn ang="0">
                  <a:pos x="22" y="99"/>
                </a:cxn>
                <a:cxn ang="0">
                  <a:pos x="43" y="69"/>
                </a:cxn>
                <a:cxn ang="0">
                  <a:pos x="68" y="44"/>
                </a:cxn>
                <a:cxn ang="0">
                  <a:pos x="98" y="23"/>
                </a:cxn>
                <a:cxn ang="0">
                  <a:pos x="132" y="9"/>
                </a:cxn>
                <a:cxn ang="0">
                  <a:pos x="168" y="1"/>
                </a:cxn>
                <a:cxn ang="0">
                  <a:pos x="207" y="1"/>
                </a:cxn>
                <a:cxn ang="0">
                  <a:pos x="243" y="9"/>
                </a:cxn>
                <a:cxn ang="0">
                  <a:pos x="277" y="23"/>
                </a:cxn>
                <a:cxn ang="0">
                  <a:pos x="307" y="44"/>
                </a:cxn>
                <a:cxn ang="0">
                  <a:pos x="333" y="69"/>
                </a:cxn>
                <a:cxn ang="0">
                  <a:pos x="353" y="99"/>
                </a:cxn>
                <a:cxn ang="0">
                  <a:pos x="367" y="132"/>
                </a:cxn>
                <a:cxn ang="0">
                  <a:pos x="374" y="169"/>
                </a:cxn>
              </a:cxnLst>
              <a:rect l="0" t="0" r="r" b="b"/>
              <a:pathLst>
                <a:path w="375" h="376">
                  <a:moveTo>
                    <a:pt x="375" y="187"/>
                  </a:moveTo>
                  <a:lnTo>
                    <a:pt x="374" y="207"/>
                  </a:lnTo>
                  <a:lnTo>
                    <a:pt x="371" y="226"/>
                  </a:lnTo>
                  <a:lnTo>
                    <a:pt x="367" y="244"/>
                  </a:lnTo>
                  <a:lnTo>
                    <a:pt x="361" y="262"/>
                  </a:lnTo>
                  <a:lnTo>
                    <a:pt x="353" y="277"/>
                  </a:lnTo>
                  <a:lnTo>
                    <a:pt x="343" y="293"/>
                  </a:lnTo>
                  <a:lnTo>
                    <a:pt x="333" y="307"/>
                  </a:lnTo>
                  <a:lnTo>
                    <a:pt x="320" y="321"/>
                  </a:lnTo>
                  <a:lnTo>
                    <a:pt x="307" y="332"/>
                  </a:lnTo>
                  <a:lnTo>
                    <a:pt x="292" y="344"/>
                  </a:lnTo>
                  <a:lnTo>
                    <a:pt x="277" y="353"/>
                  </a:lnTo>
                  <a:lnTo>
                    <a:pt x="261" y="361"/>
                  </a:lnTo>
                  <a:lnTo>
                    <a:pt x="243" y="367"/>
                  </a:lnTo>
                  <a:lnTo>
                    <a:pt x="225" y="372"/>
                  </a:lnTo>
                  <a:lnTo>
                    <a:pt x="207" y="375"/>
                  </a:lnTo>
                  <a:lnTo>
                    <a:pt x="188" y="376"/>
                  </a:lnTo>
                  <a:lnTo>
                    <a:pt x="168" y="375"/>
                  </a:lnTo>
                  <a:lnTo>
                    <a:pt x="149" y="372"/>
                  </a:lnTo>
                  <a:lnTo>
                    <a:pt x="132" y="367"/>
                  </a:lnTo>
                  <a:lnTo>
                    <a:pt x="115" y="361"/>
                  </a:lnTo>
                  <a:lnTo>
                    <a:pt x="98" y="353"/>
                  </a:lnTo>
                  <a:lnTo>
                    <a:pt x="83" y="344"/>
                  </a:lnTo>
                  <a:lnTo>
                    <a:pt x="68" y="332"/>
                  </a:lnTo>
                  <a:lnTo>
                    <a:pt x="54" y="321"/>
                  </a:lnTo>
                  <a:lnTo>
                    <a:pt x="43" y="307"/>
                  </a:lnTo>
                  <a:lnTo>
                    <a:pt x="31" y="293"/>
                  </a:lnTo>
                  <a:lnTo>
                    <a:pt x="22" y="277"/>
                  </a:lnTo>
                  <a:lnTo>
                    <a:pt x="15" y="262"/>
                  </a:lnTo>
                  <a:lnTo>
                    <a:pt x="9" y="244"/>
                  </a:lnTo>
                  <a:lnTo>
                    <a:pt x="3" y="226"/>
                  </a:lnTo>
                  <a:lnTo>
                    <a:pt x="1" y="207"/>
                  </a:lnTo>
                  <a:lnTo>
                    <a:pt x="0" y="187"/>
                  </a:lnTo>
                  <a:lnTo>
                    <a:pt x="1" y="169"/>
                  </a:lnTo>
                  <a:lnTo>
                    <a:pt x="3" y="150"/>
                  </a:lnTo>
                  <a:lnTo>
                    <a:pt x="9" y="132"/>
                  </a:lnTo>
                  <a:lnTo>
                    <a:pt x="15" y="115"/>
                  </a:lnTo>
                  <a:lnTo>
                    <a:pt x="22" y="99"/>
                  </a:lnTo>
                  <a:lnTo>
                    <a:pt x="31" y="83"/>
                  </a:lnTo>
                  <a:lnTo>
                    <a:pt x="43" y="69"/>
                  </a:lnTo>
                  <a:lnTo>
                    <a:pt x="54" y="55"/>
                  </a:lnTo>
                  <a:lnTo>
                    <a:pt x="68" y="44"/>
                  </a:lnTo>
                  <a:lnTo>
                    <a:pt x="83" y="32"/>
                  </a:lnTo>
                  <a:lnTo>
                    <a:pt x="98" y="23"/>
                  </a:lnTo>
                  <a:lnTo>
                    <a:pt x="115" y="15"/>
                  </a:lnTo>
                  <a:lnTo>
                    <a:pt x="132" y="9"/>
                  </a:lnTo>
                  <a:lnTo>
                    <a:pt x="149" y="4"/>
                  </a:lnTo>
                  <a:lnTo>
                    <a:pt x="168" y="1"/>
                  </a:lnTo>
                  <a:lnTo>
                    <a:pt x="188" y="0"/>
                  </a:lnTo>
                  <a:lnTo>
                    <a:pt x="207" y="1"/>
                  </a:lnTo>
                  <a:lnTo>
                    <a:pt x="225" y="4"/>
                  </a:lnTo>
                  <a:lnTo>
                    <a:pt x="243" y="9"/>
                  </a:lnTo>
                  <a:lnTo>
                    <a:pt x="261" y="15"/>
                  </a:lnTo>
                  <a:lnTo>
                    <a:pt x="277" y="23"/>
                  </a:lnTo>
                  <a:lnTo>
                    <a:pt x="292" y="32"/>
                  </a:lnTo>
                  <a:lnTo>
                    <a:pt x="307" y="44"/>
                  </a:lnTo>
                  <a:lnTo>
                    <a:pt x="320" y="55"/>
                  </a:lnTo>
                  <a:lnTo>
                    <a:pt x="333" y="69"/>
                  </a:lnTo>
                  <a:lnTo>
                    <a:pt x="343" y="83"/>
                  </a:lnTo>
                  <a:lnTo>
                    <a:pt x="353" y="99"/>
                  </a:lnTo>
                  <a:lnTo>
                    <a:pt x="361" y="115"/>
                  </a:lnTo>
                  <a:lnTo>
                    <a:pt x="367" y="132"/>
                  </a:lnTo>
                  <a:lnTo>
                    <a:pt x="371" y="150"/>
                  </a:lnTo>
                  <a:lnTo>
                    <a:pt x="374" y="169"/>
                  </a:lnTo>
                  <a:lnTo>
                    <a:pt x="375" y="187"/>
                  </a:lnTo>
                  <a:close/>
                </a:path>
              </a:pathLst>
            </a:custGeom>
            <a:solidFill>
              <a:srgbClr val="E997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79" name="Freeform 211"/>
            <p:cNvSpPr>
              <a:spLocks/>
            </p:cNvSpPr>
            <p:nvPr/>
          </p:nvSpPr>
          <p:spPr bwMode="auto">
            <a:xfrm>
              <a:off x="2913" y="3455"/>
              <a:ext cx="267" cy="175"/>
            </a:xfrm>
            <a:custGeom>
              <a:avLst/>
              <a:gdLst/>
              <a:ahLst/>
              <a:cxnLst>
                <a:cxn ang="0">
                  <a:pos x="205" y="699"/>
                </a:cxn>
                <a:cxn ang="0">
                  <a:pos x="190" y="698"/>
                </a:cxn>
                <a:cxn ang="0">
                  <a:pos x="152" y="692"/>
                </a:cxn>
                <a:cxn ang="0">
                  <a:pos x="99" y="670"/>
                </a:cxn>
                <a:cxn ang="0">
                  <a:pos x="55" y="635"/>
                </a:cxn>
                <a:cxn ang="0">
                  <a:pos x="23" y="589"/>
                </a:cxn>
                <a:cxn ang="0">
                  <a:pos x="3" y="535"/>
                </a:cxn>
                <a:cxn ang="0">
                  <a:pos x="1" y="476"/>
                </a:cxn>
                <a:cxn ang="0">
                  <a:pos x="13" y="422"/>
                </a:cxn>
                <a:cxn ang="0">
                  <a:pos x="39" y="374"/>
                </a:cxn>
                <a:cxn ang="0">
                  <a:pos x="77" y="336"/>
                </a:cxn>
                <a:cxn ang="0">
                  <a:pos x="124" y="308"/>
                </a:cxn>
                <a:cxn ang="0">
                  <a:pos x="178" y="293"/>
                </a:cxn>
                <a:cxn ang="0">
                  <a:pos x="174" y="260"/>
                </a:cxn>
                <a:cxn ang="0">
                  <a:pos x="175" y="222"/>
                </a:cxn>
                <a:cxn ang="0">
                  <a:pos x="182" y="186"/>
                </a:cxn>
                <a:cxn ang="0">
                  <a:pos x="194" y="151"/>
                </a:cxn>
                <a:cxn ang="0">
                  <a:pos x="210" y="119"/>
                </a:cxn>
                <a:cxn ang="0">
                  <a:pos x="231" y="90"/>
                </a:cxn>
                <a:cxn ang="0">
                  <a:pos x="256" y="65"/>
                </a:cxn>
                <a:cxn ang="0">
                  <a:pos x="284" y="43"/>
                </a:cxn>
                <a:cxn ang="0">
                  <a:pos x="315" y="24"/>
                </a:cxn>
                <a:cxn ang="0">
                  <a:pos x="350" y="11"/>
                </a:cxn>
                <a:cxn ang="0">
                  <a:pos x="385" y="3"/>
                </a:cxn>
                <a:cxn ang="0">
                  <a:pos x="424" y="0"/>
                </a:cxn>
                <a:cxn ang="0">
                  <a:pos x="473" y="4"/>
                </a:cxn>
                <a:cxn ang="0">
                  <a:pos x="518" y="18"/>
                </a:cxn>
                <a:cxn ang="0">
                  <a:pos x="559" y="40"/>
                </a:cxn>
                <a:cxn ang="0">
                  <a:pos x="596" y="68"/>
                </a:cxn>
                <a:cxn ang="0">
                  <a:pos x="627" y="102"/>
                </a:cxn>
                <a:cxn ang="0">
                  <a:pos x="657" y="112"/>
                </a:cxn>
                <a:cxn ang="0">
                  <a:pos x="699" y="112"/>
                </a:cxn>
                <a:cxn ang="0">
                  <a:pos x="755" y="124"/>
                </a:cxn>
                <a:cxn ang="0">
                  <a:pos x="803" y="151"/>
                </a:cxn>
                <a:cxn ang="0">
                  <a:pos x="843" y="190"/>
                </a:cxn>
                <a:cxn ang="0">
                  <a:pos x="871" y="238"/>
                </a:cxn>
                <a:cxn ang="0">
                  <a:pos x="885" y="292"/>
                </a:cxn>
                <a:cxn ang="0">
                  <a:pos x="940" y="305"/>
                </a:cxn>
                <a:cxn ang="0">
                  <a:pos x="988" y="334"/>
                </a:cxn>
                <a:cxn ang="0">
                  <a:pos x="1028" y="372"/>
                </a:cxn>
                <a:cxn ang="0">
                  <a:pos x="1055" y="420"/>
                </a:cxn>
                <a:cxn ang="0">
                  <a:pos x="1068" y="475"/>
                </a:cxn>
                <a:cxn ang="0">
                  <a:pos x="1068" y="516"/>
                </a:cxn>
                <a:cxn ang="0">
                  <a:pos x="1060" y="556"/>
                </a:cxn>
                <a:cxn ang="0">
                  <a:pos x="1034" y="609"/>
                </a:cxn>
                <a:cxn ang="0">
                  <a:pos x="994" y="653"/>
                </a:cxn>
                <a:cxn ang="0">
                  <a:pos x="943" y="683"/>
                </a:cxn>
                <a:cxn ang="0">
                  <a:pos x="894" y="696"/>
                </a:cxn>
                <a:cxn ang="0">
                  <a:pos x="863" y="698"/>
                </a:cxn>
              </a:cxnLst>
              <a:rect l="0" t="0" r="r" b="b"/>
              <a:pathLst>
                <a:path w="1069" h="699">
                  <a:moveTo>
                    <a:pt x="220" y="698"/>
                  </a:moveTo>
                  <a:lnTo>
                    <a:pt x="212" y="699"/>
                  </a:lnTo>
                  <a:lnTo>
                    <a:pt x="205" y="699"/>
                  </a:lnTo>
                  <a:lnTo>
                    <a:pt x="198" y="699"/>
                  </a:lnTo>
                  <a:lnTo>
                    <a:pt x="190" y="698"/>
                  </a:lnTo>
                  <a:lnTo>
                    <a:pt x="190" y="698"/>
                  </a:lnTo>
                  <a:lnTo>
                    <a:pt x="190" y="698"/>
                  </a:lnTo>
                  <a:lnTo>
                    <a:pt x="171" y="696"/>
                  </a:lnTo>
                  <a:lnTo>
                    <a:pt x="152" y="692"/>
                  </a:lnTo>
                  <a:lnTo>
                    <a:pt x="133" y="686"/>
                  </a:lnTo>
                  <a:lnTo>
                    <a:pt x="115" y="679"/>
                  </a:lnTo>
                  <a:lnTo>
                    <a:pt x="99" y="670"/>
                  </a:lnTo>
                  <a:lnTo>
                    <a:pt x="83" y="660"/>
                  </a:lnTo>
                  <a:lnTo>
                    <a:pt x="68" y="647"/>
                  </a:lnTo>
                  <a:lnTo>
                    <a:pt x="55" y="635"/>
                  </a:lnTo>
                  <a:lnTo>
                    <a:pt x="42" y="620"/>
                  </a:lnTo>
                  <a:lnTo>
                    <a:pt x="32" y="605"/>
                  </a:lnTo>
                  <a:lnTo>
                    <a:pt x="23" y="589"/>
                  </a:lnTo>
                  <a:lnTo>
                    <a:pt x="14" y="571"/>
                  </a:lnTo>
                  <a:lnTo>
                    <a:pt x="8" y="554"/>
                  </a:lnTo>
                  <a:lnTo>
                    <a:pt x="3" y="535"/>
                  </a:lnTo>
                  <a:lnTo>
                    <a:pt x="1" y="515"/>
                  </a:lnTo>
                  <a:lnTo>
                    <a:pt x="0" y="495"/>
                  </a:lnTo>
                  <a:lnTo>
                    <a:pt x="1" y="476"/>
                  </a:lnTo>
                  <a:lnTo>
                    <a:pt x="3" y="458"/>
                  </a:lnTo>
                  <a:lnTo>
                    <a:pt x="7" y="440"/>
                  </a:lnTo>
                  <a:lnTo>
                    <a:pt x="13" y="422"/>
                  </a:lnTo>
                  <a:lnTo>
                    <a:pt x="20" y="406"/>
                  </a:lnTo>
                  <a:lnTo>
                    <a:pt x="29" y="390"/>
                  </a:lnTo>
                  <a:lnTo>
                    <a:pt x="39" y="374"/>
                  </a:lnTo>
                  <a:lnTo>
                    <a:pt x="51" y="361"/>
                  </a:lnTo>
                  <a:lnTo>
                    <a:pt x="63" y="347"/>
                  </a:lnTo>
                  <a:lnTo>
                    <a:pt x="77" y="336"/>
                  </a:lnTo>
                  <a:lnTo>
                    <a:pt x="91" y="325"/>
                  </a:lnTo>
                  <a:lnTo>
                    <a:pt x="108" y="316"/>
                  </a:lnTo>
                  <a:lnTo>
                    <a:pt x="124" y="308"/>
                  </a:lnTo>
                  <a:lnTo>
                    <a:pt x="141" y="301"/>
                  </a:lnTo>
                  <a:lnTo>
                    <a:pt x="159" y="296"/>
                  </a:lnTo>
                  <a:lnTo>
                    <a:pt x="178" y="293"/>
                  </a:lnTo>
                  <a:lnTo>
                    <a:pt x="176" y="283"/>
                  </a:lnTo>
                  <a:lnTo>
                    <a:pt x="175" y="271"/>
                  </a:lnTo>
                  <a:lnTo>
                    <a:pt x="174" y="260"/>
                  </a:lnTo>
                  <a:lnTo>
                    <a:pt x="174" y="248"/>
                  </a:lnTo>
                  <a:lnTo>
                    <a:pt x="174" y="235"/>
                  </a:lnTo>
                  <a:lnTo>
                    <a:pt x="175" y="222"/>
                  </a:lnTo>
                  <a:lnTo>
                    <a:pt x="177" y="210"/>
                  </a:lnTo>
                  <a:lnTo>
                    <a:pt x="179" y="198"/>
                  </a:lnTo>
                  <a:lnTo>
                    <a:pt x="182" y="186"/>
                  </a:lnTo>
                  <a:lnTo>
                    <a:pt x="185" y="174"/>
                  </a:lnTo>
                  <a:lnTo>
                    <a:pt x="189" y="163"/>
                  </a:lnTo>
                  <a:lnTo>
                    <a:pt x="194" y="151"/>
                  </a:lnTo>
                  <a:lnTo>
                    <a:pt x="199" y="141"/>
                  </a:lnTo>
                  <a:lnTo>
                    <a:pt x="204" y="129"/>
                  </a:lnTo>
                  <a:lnTo>
                    <a:pt x="210" y="119"/>
                  </a:lnTo>
                  <a:lnTo>
                    <a:pt x="216" y="109"/>
                  </a:lnTo>
                  <a:lnTo>
                    <a:pt x="224" y="99"/>
                  </a:lnTo>
                  <a:lnTo>
                    <a:pt x="231" y="90"/>
                  </a:lnTo>
                  <a:lnTo>
                    <a:pt x="238" y="81"/>
                  </a:lnTo>
                  <a:lnTo>
                    <a:pt x="247" y="73"/>
                  </a:lnTo>
                  <a:lnTo>
                    <a:pt x="256" y="65"/>
                  </a:lnTo>
                  <a:lnTo>
                    <a:pt x="264" y="56"/>
                  </a:lnTo>
                  <a:lnTo>
                    <a:pt x="274" y="49"/>
                  </a:lnTo>
                  <a:lnTo>
                    <a:pt x="284" y="43"/>
                  </a:lnTo>
                  <a:lnTo>
                    <a:pt x="295" y="35"/>
                  </a:lnTo>
                  <a:lnTo>
                    <a:pt x="305" y="30"/>
                  </a:lnTo>
                  <a:lnTo>
                    <a:pt x="315" y="24"/>
                  </a:lnTo>
                  <a:lnTo>
                    <a:pt x="327" y="20"/>
                  </a:lnTo>
                  <a:lnTo>
                    <a:pt x="338" y="15"/>
                  </a:lnTo>
                  <a:lnTo>
                    <a:pt x="350" y="11"/>
                  </a:lnTo>
                  <a:lnTo>
                    <a:pt x="361" y="7"/>
                  </a:lnTo>
                  <a:lnTo>
                    <a:pt x="374" y="5"/>
                  </a:lnTo>
                  <a:lnTo>
                    <a:pt x="385" y="3"/>
                  </a:lnTo>
                  <a:lnTo>
                    <a:pt x="399" y="1"/>
                  </a:lnTo>
                  <a:lnTo>
                    <a:pt x="411" y="0"/>
                  </a:lnTo>
                  <a:lnTo>
                    <a:pt x="424" y="0"/>
                  </a:lnTo>
                  <a:lnTo>
                    <a:pt x="441" y="0"/>
                  </a:lnTo>
                  <a:lnTo>
                    <a:pt x="457" y="2"/>
                  </a:lnTo>
                  <a:lnTo>
                    <a:pt x="473" y="4"/>
                  </a:lnTo>
                  <a:lnTo>
                    <a:pt x="489" y="8"/>
                  </a:lnTo>
                  <a:lnTo>
                    <a:pt x="503" y="13"/>
                  </a:lnTo>
                  <a:lnTo>
                    <a:pt x="518" y="18"/>
                  </a:lnTo>
                  <a:lnTo>
                    <a:pt x="532" y="24"/>
                  </a:lnTo>
                  <a:lnTo>
                    <a:pt x="546" y="31"/>
                  </a:lnTo>
                  <a:lnTo>
                    <a:pt x="559" y="40"/>
                  </a:lnTo>
                  <a:lnTo>
                    <a:pt x="572" y="48"/>
                  </a:lnTo>
                  <a:lnTo>
                    <a:pt x="584" y="57"/>
                  </a:lnTo>
                  <a:lnTo>
                    <a:pt x="596" y="68"/>
                  </a:lnTo>
                  <a:lnTo>
                    <a:pt x="607" y="79"/>
                  </a:lnTo>
                  <a:lnTo>
                    <a:pt x="617" y="91"/>
                  </a:lnTo>
                  <a:lnTo>
                    <a:pt x="627" y="102"/>
                  </a:lnTo>
                  <a:lnTo>
                    <a:pt x="636" y="115"/>
                  </a:lnTo>
                  <a:lnTo>
                    <a:pt x="646" y="113"/>
                  </a:lnTo>
                  <a:lnTo>
                    <a:pt x="657" y="112"/>
                  </a:lnTo>
                  <a:lnTo>
                    <a:pt x="669" y="111"/>
                  </a:lnTo>
                  <a:lnTo>
                    <a:pt x="680" y="111"/>
                  </a:lnTo>
                  <a:lnTo>
                    <a:pt x="699" y="112"/>
                  </a:lnTo>
                  <a:lnTo>
                    <a:pt x="719" y="114"/>
                  </a:lnTo>
                  <a:lnTo>
                    <a:pt x="738" y="119"/>
                  </a:lnTo>
                  <a:lnTo>
                    <a:pt x="755" y="124"/>
                  </a:lnTo>
                  <a:lnTo>
                    <a:pt x="772" y="132"/>
                  </a:lnTo>
                  <a:lnTo>
                    <a:pt x="789" y="141"/>
                  </a:lnTo>
                  <a:lnTo>
                    <a:pt x="803" y="151"/>
                  </a:lnTo>
                  <a:lnTo>
                    <a:pt x="818" y="163"/>
                  </a:lnTo>
                  <a:lnTo>
                    <a:pt x="832" y="176"/>
                  </a:lnTo>
                  <a:lnTo>
                    <a:pt x="843" y="190"/>
                  </a:lnTo>
                  <a:lnTo>
                    <a:pt x="853" y="204"/>
                  </a:lnTo>
                  <a:lnTo>
                    <a:pt x="863" y="221"/>
                  </a:lnTo>
                  <a:lnTo>
                    <a:pt x="871" y="238"/>
                  </a:lnTo>
                  <a:lnTo>
                    <a:pt x="877" y="255"/>
                  </a:lnTo>
                  <a:lnTo>
                    <a:pt x="882" y="273"/>
                  </a:lnTo>
                  <a:lnTo>
                    <a:pt x="885" y="292"/>
                  </a:lnTo>
                  <a:lnTo>
                    <a:pt x="903" y="295"/>
                  </a:lnTo>
                  <a:lnTo>
                    <a:pt x="922" y="299"/>
                  </a:lnTo>
                  <a:lnTo>
                    <a:pt x="940" y="305"/>
                  </a:lnTo>
                  <a:lnTo>
                    <a:pt x="957" y="314"/>
                  </a:lnTo>
                  <a:lnTo>
                    <a:pt x="973" y="323"/>
                  </a:lnTo>
                  <a:lnTo>
                    <a:pt x="988" y="334"/>
                  </a:lnTo>
                  <a:lnTo>
                    <a:pt x="1002" y="345"/>
                  </a:lnTo>
                  <a:lnTo>
                    <a:pt x="1016" y="358"/>
                  </a:lnTo>
                  <a:lnTo>
                    <a:pt x="1028" y="372"/>
                  </a:lnTo>
                  <a:lnTo>
                    <a:pt x="1038" y="387"/>
                  </a:lnTo>
                  <a:lnTo>
                    <a:pt x="1047" y="403"/>
                  </a:lnTo>
                  <a:lnTo>
                    <a:pt x="1055" y="420"/>
                  </a:lnTo>
                  <a:lnTo>
                    <a:pt x="1061" y="438"/>
                  </a:lnTo>
                  <a:lnTo>
                    <a:pt x="1065" y="457"/>
                  </a:lnTo>
                  <a:lnTo>
                    <a:pt x="1068" y="475"/>
                  </a:lnTo>
                  <a:lnTo>
                    <a:pt x="1069" y="495"/>
                  </a:lnTo>
                  <a:lnTo>
                    <a:pt x="1068" y="506"/>
                  </a:lnTo>
                  <a:lnTo>
                    <a:pt x="1068" y="516"/>
                  </a:lnTo>
                  <a:lnTo>
                    <a:pt x="1066" y="526"/>
                  </a:lnTo>
                  <a:lnTo>
                    <a:pt x="1065" y="536"/>
                  </a:lnTo>
                  <a:lnTo>
                    <a:pt x="1060" y="556"/>
                  </a:lnTo>
                  <a:lnTo>
                    <a:pt x="1053" y="574"/>
                  </a:lnTo>
                  <a:lnTo>
                    <a:pt x="1044" y="592"/>
                  </a:lnTo>
                  <a:lnTo>
                    <a:pt x="1034" y="609"/>
                  </a:lnTo>
                  <a:lnTo>
                    <a:pt x="1022" y="624"/>
                  </a:lnTo>
                  <a:lnTo>
                    <a:pt x="1009" y="639"/>
                  </a:lnTo>
                  <a:lnTo>
                    <a:pt x="994" y="653"/>
                  </a:lnTo>
                  <a:lnTo>
                    <a:pt x="979" y="664"/>
                  </a:lnTo>
                  <a:lnTo>
                    <a:pt x="961" y="674"/>
                  </a:lnTo>
                  <a:lnTo>
                    <a:pt x="943" y="683"/>
                  </a:lnTo>
                  <a:lnTo>
                    <a:pt x="924" y="690"/>
                  </a:lnTo>
                  <a:lnTo>
                    <a:pt x="904" y="694"/>
                  </a:lnTo>
                  <a:lnTo>
                    <a:pt x="894" y="696"/>
                  </a:lnTo>
                  <a:lnTo>
                    <a:pt x="884" y="697"/>
                  </a:lnTo>
                  <a:lnTo>
                    <a:pt x="873" y="698"/>
                  </a:lnTo>
                  <a:lnTo>
                    <a:pt x="863" y="698"/>
                  </a:lnTo>
                  <a:lnTo>
                    <a:pt x="220" y="698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80" name="Freeform 212"/>
            <p:cNvSpPr>
              <a:spLocks/>
            </p:cNvSpPr>
            <p:nvPr/>
          </p:nvSpPr>
          <p:spPr bwMode="auto">
            <a:xfrm>
              <a:off x="1301" y="3334"/>
              <a:ext cx="97" cy="89"/>
            </a:xfrm>
            <a:custGeom>
              <a:avLst/>
              <a:gdLst/>
              <a:ahLst/>
              <a:cxnLst>
                <a:cxn ang="0">
                  <a:pos x="388" y="138"/>
                </a:cxn>
                <a:cxn ang="0">
                  <a:pos x="258" y="119"/>
                </a:cxn>
                <a:cxn ang="0">
                  <a:pos x="198" y="0"/>
                </a:cxn>
                <a:cxn ang="0">
                  <a:pos x="129" y="119"/>
                </a:cxn>
                <a:cxn ang="0">
                  <a:pos x="0" y="138"/>
                </a:cxn>
                <a:cxn ang="0">
                  <a:pos x="94" y="228"/>
                </a:cxn>
                <a:cxn ang="0">
                  <a:pos x="72" y="358"/>
                </a:cxn>
                <a:cxn ang="0">
                  <a:pos x="197" y="298"/>
                </a:cxn>
                <a:cxn ang="0">
                  <a:pos x="316" y="358"/>
                </a:cxn>
                <a:cxn ang="0">
                  <a:pos x="294" y="228"/>
                </a:cxn>
                <a:cxn ang="0">
                  <a:pos x="388" y="138"/>
                </a:cxn>
              </a:cxnLst>
              <a:rect l="0" t="0" r="r" b="b"/>
              <a:pathLst>
                <a:path w="388" h="358">
                  <a:moveTo>
                    <a:pt x="388" y="138"/>
                  </a:moveTo>
                  <a:lnTo>
                    <a:pt x="258" y="119"/>
                  </a:lnTo>
                  <a:lnTo>
                    <a:pt x="198" y="0"/>
                  </a:lnTo>
                  <a:lnTo>
                    <a:pt x="129" y="119"/>
                  </a:lnTo>
                  <a:lnTo>
                    <a:pt x="0" y="138"/>
                  </a:lnTo>
                  <a:lnTo>
                    <a:pt x="94" y="228"/>
                  </a:lnTo>
                  <a:lnTo>
                    <a:pt x="72" y="358"/>
                  </a:lnTo>
                  <a:lnTo>
                    <a:pt x="197" y="298"/>
                  </a:lnTo>
                  <a:lnTo>
                    <a:pt x="316" y="358"/>
                  </a:lnTo>
                  <a:lnTo>
                    <a:pt x="294" y="228"/>
                  </a:lnTo>
                  <a:lnTo>
                    <a:pt x="388" y="138"/>
                  </a:lnTo>
                  <a:close/>
                </a:path>
              </a:pathLst>
            </a:custGeom>
            <a:solidFill>
              <a:srgbClr val="55B33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81" name="Freeform 213"/>
            <p:cNvSpPr>
              <a:spLocks/>
            </p:cNvSpPr>
            <p:nvPr/>
          </p:nvSpPr>
          <p:spPr bwMode="auto">
            <a:xfrm>
              <a:off x="1873" y="2611"/>
              <a:ext cx="148" cy="217"/>
            </a:xfrm>
            <a:custGeom>
              <a:avLst/>
              <a:gdLst/>
              <a:ahLst/>
              <a:cxnLst>
                <a:cxn ang="0">
                  <a:pos x="133" y="856"/>
                </a:cxn>
                <a:cxn ang="0">
                  <a:pos x="148" y="426"/>
                </a:cxn>
                <a:cxn ang="0">
                  <a:pos x="0" y="421"/>
                </a:cxn>
                <a:cxn ang="0">
                  <a:pos x="310" y="0"/>
                </a:cxn>
                <a:cxn ang="0">
                  <a:pos x="591" y="439"/>
                </a:cxn>
                <a:cxn ang="0">
                  <a:pos x="443" y="435"/>
                </a:cxn>
                <a:cxn ang="0">
                  <a:pos x="430" y="866"/>
                </a:cxn>
                <a:cxn ang="0">
                  <a:pos x="133" y="856"/>
                </a:cxn>
              </a:cxnLst>
              <a:rect l="0" t="0" r="r" b="b"/>
              <a:pathLst>
                <a:path w="591" h="866">
                  <a:moveTo>
                    <a:pt x="133" y="856"/>
                  </a:moveTo>
                  <a:lnTo>
                    <a:pt x="148" y="426"/>
                  </a:lnTo>
                  <a:lnTo>
                    <a:pt x="0" y="421"/>
                  </a:lnTo>
                  <a:lnTo>
                    <a:pt x="310" y="0"/>
                  </a:lnTo>
                  <a:lnTo>
                    <a:pt x="591" y="439"/>
                  </a:lnTo>
                  <a:lnTo>
                    <a:pt x="443" y="435"/>
                  </a:lnTo>
                  <a:lnTo>
                    <a:pt x="430" y="866"/>
                  </a:lnTo>
                  <a:lnTo>
                    <a:pt x="133" y="856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82" name="Freeform 214"/>
            <p:cNvSpPr>
              <a:spLocks/>
            </p:cNvSpPr>
            <p:nvPr/>
          </p:nvSpPr>
          <p:spPr bwMode="auto">
            <a:xfrm>
              <a:off x="2783" y="3175"/>
              <a:ext cx="65" cy="70"/>
            </a:xfrm>
            <a:custGeom>
              <a:avLst/>
              <a:gdLst/>
              <a:ahLst/>
              <a:cxnLst>
                <a:cxn ang="0">
                  <a:pos x="177" y="281"/>
                </a:cxn>
                <a:cxn ang="0">
                  <a:pos x="68" y="159"/>
                </a:cxn>
                <a:cxn ang="0">
                  <a:pos x="26" y="196"/>
                </a:cxn>
                <a:cxn ang="0">
                  <a:pos x="0" y="0"/>
                </a:cxn>
                <a:cxn ang="0">
                  <a:pos x="193" y="46"/>
                </a:cxn>
                <a:cxn ang="0">
                  <a:pos x="152" y="84"/>
                </a:cxn>
                <a:cxn ang="0">
                  <a:pos x="261" y="206"/>
                </a:cxn>
                <a:cxn ang="0">
                  <a:pos x="177" y="281"/>
                </a:cxn>
              </a:cxnLst>
              <a:rect l="0" t="0" r="r" b="b"/>
              <a:pathLst>
                <a:path w="261" h="281">
                  <a:moveTo>
                    <a:pt x="177" y="281"/>
                  </a:moveTo>
                  <a:lnTo>
                    <a:pt x="68" y="159"/>
                  </a:lnTo>
                  <a:lnTo>
                    <a:pt x="26" y="196"/>
                  </a:lnTo>
                  <a:lnTo>
                    <a:pt x="0" y="0"/>
                  </a:lnTo>
                  <a:lnTo>
                    <a:pt x="193" y="46"/>
                  </a:lnTo>
                  <a:lnTo>
                    <a:pt x="152" y="84"/>
                  </a:lnTo>
                  <a:lnTo>
                    <a:pt x="261" y="206"/>
                  </a:lnTo>
                  <a:lnTo>
                    <a:pt x="177" y="281"/>
                  </a:lnTo>
                  <a:close/>
                </a:path>
              </a:pathLst>
            </a:custGeom>
            <a:solidFill>
              <a:srgbClr val="3A227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83" name="Freeform 215"/>
            <p:cNvSpPr>
              <a:spLocks/>
            </p:cNvSpPr>
            <p:nvPr/>
          </p:nvSpPr>
          <p:spPr bwMode="auto">
            <a:xfrm>
              <a:off x="1913" y="2461"/>
              <a:ext cx="144" cy="144"/>
            </a:xfrm>
            <a:custGeom>
              <a:avLst/>
              <a:gdLst/>
              <a:ahLst/>
              <a:cxnLst>
                <a:cxn ang="0">
                  <a:pos x="204" y="2"/>
                </a:cxn>
                <a:cxn ang="0">
                  <a:pos x="363" y="0"/>
                </a:cxn>
                <a:cxn ang="0">
                  <a:pos x="366" y="209"/>
                </a:cxn>
                <a:cxn ang="0">
                  <a:pos x="575" y="204"/>
                </a:cxn>
                <a:cxn ang="0">
                  <a:pos x="578" y="364"/>
                </a:cxn>
                <a:cxn ang="0">
                  <a:pos x="370" y="367"/>
                </a:cxn>
                <a:cxn ang="0">
                  <a:pos x="373" y="575"/>
                </a:cxn>
                <a:cxn ang="0">
                  <a:pos x="214" y="579"/>
                </a:cxn>
                <a:cxn ang="0">
                  <a:pos x="210" y="370"/>
                </a:cxn>
                <a:cxn ang="0">
                  <a:pos x="2" y="373"/>
                </a:cxn>
                <a:cxn ang="0">
                  <a:pos x="0" y="215"/>
                </a:cxn>
                <a:cxn ang="0">
                  <a:pos x="208" y="211"/>
                </a:cxn>
                <a:cxn ang="0">
                  <a:pos x="204" y="2"/>
                </a:cxn>
              </a:cxnLst>
              <a:rect l="0" t="0" r="r" b="b"/>
              <a:pathLst>
                <a:path w="578" h="579">
                  <a:moveTo>
                    <a:pt x="204" y="2"/>
                  </a:moveTo>
                  <a:lnTo>
                    <a:pt x="363" y="0"/>
                  </a:lnTo>
                  <a:lnTo>
                    <a:pt x="366" y="209"/>
                  </a:lnTo>
                  <a:lnTo>
                    <a:pt x="575" y="204"/>
                  </a:lnTo>
                  <a:lnTo>
                    <a:pt x="578" y="364"/>
                  </a:lnTo>
                  <a:lnTo>
                    <a:pt x="370" y="367"/>
                  </a:lnTo>
                  <a:lnTo>
                    <a:pt x="373" y="575"/>
                  </a:lnTo>
                  <a:lnTo>
                    <a:pt x="214" y="579"/>
                  </a:lnTo>
                  <a:lnTo>
                    <a:pt x="210" y="370"/>
                  </a:lnTo>
                  <a:lnTo>
                    <a:pt x="2" y="373"/>
                  </a:lnTo>
                  <a:lnTo>
                    <a:pt x="0" y="215"/>
                  </a:lnTo>
                  <a:lnTo>
                    <a:pt x="208" y="211"/>
                  </a:lnTo>
                  <a:lnTo>
                    <a:pt x="204" y="2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84" name="Freeform 216"/>
            <p:cNvSpPr>
              <a:spLocks noEditPoints="1"/>
            </p:cNvSpPr>
            <p:nvPr/>
          </p:nvSpPr>
          <p:spPr bwMode="auto">
            <a:xfrm>
              <a:off x="1420" y="3239"/>
              <a:ext cx="60" cy="69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206"/>
                </a:cxn>
                <a:cxn ang="0">
                  <a:pos x="120" y="275"/>
                </a:cxn>
                <a:cxn ang="0">
                  <a:pos x="241" y="205"/>
                </a:cxn>
                <a:cxn ang="0">
                  <a:pos x="241" y="71"/>
                </a:cxn>
                <a:cxn ang="0">
                  <a:pos x="120" y="0"/>
                </a:cxn>
                <a:cxn ang="0">
                  <a:pos x="0" y="69"/>
                </a:cxn>
                <a:cxn ang="0">
                  <a:pos x="79" y="114"/>
                </a:cxn>
                <a:cxn ang="0">
                  <a:pos x="79" y="161"/>
                </a:cxn>
                <a:cxn ang="0">
                  <a:pos x="120" y="184"/>
                </a:cxn>
                <a:cxn ang="0">
                  <a:pos x="162" y="160"/>
                </a:cxn>
                <a:cxn ang="0">
                  <a:pos x="162" y="114"/>
                </a:cxn>
                <a:cxn ang="0">
                  <a:pos x="120" y="91"/>
                </a:cxn>
                <a:cxn ang="0">
                  <a:pos x="79" y="114"/>
                </a:cxn>
              </a:cxnLst>
              <a:rect l="0" t="0" r="r" b="b"/>
              <a:pathLst>
                <a:path w="241" h="275">
                  <a:moveTo>
                    <a:pt x="0" y="69"/>
                  </a:moveTo>
                  <a:lnTo>
                    <a:pt x="0" y="206"/>
                  </a:lnTo>
                  <a:lnTo>
                    <a:pt x="120" y="275"/>
                  </a:lnTo>
                  <a:lnTo>
                    <a:pt x="241" y="205"/>
                  </a:lnTo>
                  <a:lnTo>
                    <a:pt x="241" y="71"/>
                  </a:lnTo>
                  <a:lnTo>
                    <a:pt x="120" y="0"/>
                  </a:lnTo>
                  <a:lnTo>
                    <a:pt x="0" y="69"/>
                  </a:lnTo>
                  <a:close/>
                  <a:moveTo>
                    <a:pt x="79" y="114"/>
                  </a:moveTo>
                  <a:lnTo>
                    <a:pt x="79" y="161"/>
                  </a:lnTo>
                  <a:lnTo>
                    <a:pt x="120" y="184"/>
                  </a:lnTo>
                  <a:lnTo>
                    <a:pt x="162" y="160"/>
                  </a:lnTo>
                  <a:lnTo>
                    <a:pt x="162" y="114"/>
                  </a:lnTo>
                  <a:lnTo>
                    <a:pt x="120" y="91"/>
                  </a:lnTo>
                  <a:lnTo>
                    <a:pt x="79" y="114"/>
                  </a:lnTo>
                  <a:close/>
                </a:path>
              </a:pathLst>
            </a:custGeom>
            <a:solidFill>
              <a:srgbClr val="E997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85" name="Freeform 217"/>
            <p:cNvSpPr>
              <a:spLocks/>
            </p:cNvSpPr>
            <p:nvPr/>
          </p:nvSpPr>
          <p:spPr bwMode="auto">
            <a:xfrm>
              <a:off x="2030" y="2670"/>
              <a:ext cx="22" cy="22"/>
            </a:xfrm>
            <a:custGeom>
              <a:avLst/>
              <a:gdLst/>
              <a:ahLst/>
              <a:cxnLst>
                <a:cxn ang="0">
                  <a:pos x="86" y="43"/>
                </a:cxn>
                <a:cxn ang="0">
                  <a:pos x="85" y="52"/>
                </a:cxn>
                <a:cxn ang="0">
                  <a:pos x="83" y="61"/>
                </a:cxn>
                <a:cxn ang="0">
                  <a:pos x="79" y="68"/>
                </a:cxn>
                <a:cxn ang="0">
                  <a:pos x="74" y="74"/>
                </a:cxn>
                <a:cxn ang="0">
                  <a:pos x="67" y="79"/>
                </a:cxn>
                <a:cxn ang="0">
                  <a:pos x="59" y="84"/>
                </a:cxn>
                <a:cxn ang="0">
                  <a:pos x="52" y="86"/>
                </a:cxn>
                <a:cxn ang="0">
                  <a:pos x="42" y="87"/>
                </a:cxn>
                <a:cxn ang="0">
                  <a:pos x="34" y="86"/>
                </a:cxn>
                <a:cxn ang="0">
                  <a:pos x="26" y="84"/>
                </a:cxn>
                <a:cxn ang="0">
                  <a:pos x="18" y="79"/>
                </a:cxn>
                <a:cxn ang="0">
                  <a:pos x="12" y="74"/>
                </a:cxn>
                <a:cxn ang="0">
                  <a:pos x="7" y="68"/>
                </a:cxn>
                <a:cxn ang="0">
                  <a:pos x="3" y="61"/>
                </a:cxn>
                <a:cxn ang="0">
                  <a:pos x="0" y="52"/>
                </a:cxn>
                <a:cxn ang="0">
                  <a:pos x="0" y="43"/>
                </a:cxn>
                <a:cxn ang="0">
                  <a:pos x="0" y="35"/>
                </a:cxn>
                <a:cxn ang="0">
                  <a:pos x="3" y="26"/>
                </a:cxn>
                <a:cxn ang="0">
                  <a:pos x="7" y="19"/>
                </a:cxn>
                <a:cxn ang="0">
                  <a:pos x="12" y="13"/>
                </a:cxn>
                <a:cxn ang="0">
                  <a:pos x="18" y="7"/>
                </a:cxn>
                <a:cxn ang="0">
                  <a:pos x="26" y="3"/>
                </a:cxn>
                <a:cxn ang="0">
                  <a:pos x="34" y="1"/>
                </a:cxn>
                <a:cxn ang="0">
                  <a:pos x="42" y="0"/>
                </a:cxn>
                <a:cxn ang="0">
                  <a:pos x="52" y="1"/>
                </a:cxn>
                <a:cxn ang="0">
                  <a:pos x="59" y="3"/>
                </a:cxn>
                <a:cxn ang="0">
                  <a:pos x="67" y="7"/>
                </a:cxn>
                <a:cxn ang="0">
                  <a:pos x="74" y="13"/>
                </a:cxn>
                <a:cxn ang="0">
                  <a:pos x="79" y="19"/>
                </a:cxn>
                <a:cxn ang="0">
                  <a:pos x="83" y="26"/>
                </a:cxn>
                <a:cxn ang="0">
                  <a:pos x="85" y="35"/>
                </a:cxn>
                <a:cxn ang="0">
                  <a:pos x="86" y="43"/>
                </a:cxn>
              </a:cxnLst>
              <a:rect l="0" t="0" r="r" b="b"/>
              <a:pathLst>
                <a:path w="86" h="87">
                  <a:moveTo>
                    <a:pt x="86" y="43"/>
                  </a:moveTo>
                  <a:lnTo>
                    <a:pt x="85" y="52"/>
                  </a:lnTo>
                  <a:lnTo>
                    <a:pt x="83" y="61"/>
                  </a:lnTo>
                  <a:lnTo>
                    <a:pt x="79" y="68"/>
                  </a:lnTo>
                  <a:lnTo>
                    <a:pt x="74" y="74"/>
                  </a:lnTo>
                  <a:lnTo>
                    <a:pt x="67" y="79"/>
                  </a:lnTo>
                  <a:lnTo>
                    <a:pt x="59" y="84"/>
                  </a:lnTo>
                  <a:lnTo>
                    <a:pt x="52" y="86"/>
                  </a:lnTo>
                  <a:lnTo>
                    <a:pt x="42" y="87"/>
                  </a:lnTo>
                  <a:lnTo>
                    <a:pt x="34" y="86"/>
                  </a:lnTo>
                  <a:lnTo>
                    <a:pt x="26" y="84"/>
                  </a:lnTo>
                  <a:lnTo>
                    <a:pt x="18" y="79"/>
                  </a:lnTo>
                  <a:lnTo>
                    <a:pt x="12" y="74"/>
                  </a:lnTo>
                  <a:lnTo>
                    <a:pt x="7" y="68"/>
                  </a:lnTo>
                  <a:lnTo>
                    <a:pt x="3" y="61"/>
                  </a:lnTo>
                  <a:lnTo>
                    <a:pt x="0" y="52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19"/>
                  </a:lnTo>
                  <a:lnTo>
                    <a:pt x="12" y="13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4" y="1"/>
                  </a:lnTo>
                  <a:lnTo>
                    <a:pt x="42" y="0"/>
                  </a:lnTo>
                  <a:lnTo>
                    <a:pt x="52" y="1"/>
                  </a:lnTo>
                  <a:lnTo>
                    <a:pt x="59" y="3"/>
                  </a:lnTo>
                  <a:lnTo>
                    <a:pt x="67" y="7"/>
                  </a:lnTo>
                  <a:lnTo>
                    <a:pt x="74" y="13"/>
                  </a:lnTo>
                  <a:lnTo>
                    <a:pt x="79" y="19"/>
                  </a:lnTo>
                  <a:lnTo>
                    <a:pt x="83" y="26"/>
                  </a:lnTo>
                  <a:lnTo>
                    <a:pt x="85" y="35"/>
                  </a:lnTo>
                  <a:lnTo>
                    <a:pt x="86" y="43"/>
                  </a:lnTo>
                  <a:close/>
                </a:path>
              </a:pathLst>
            </a:custGeom>
            <a:solidFill>
              <a:srgbClr val="5841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86" name="Freeform 218"/>
            <p:cNvSpPr>
              <a:spLocks/>
            </p:cNvSpPr>
            <p:nvPr/>
          </p:nvSpPr>
          <p:spPr bwMode="auto">
            <a:xfrm>
              <a:off x="1366" y="3291"/>
              <a:ext cx="65" cy="65"/>
            </a:xfrm>
            <a:custGeom>
              <a:avLst/>
              <a:gdLst/>
              <a:ahLst/>
              <a:cxnLst>
                <a:cxn ang="0">
                  <a:pos x="261" y="144"/>
                </a:cxn>
                <a:cxn ang="0">
                  <a:pos x="256" y="170"/>
                </a:cxn>
                <a:cxn ang="0">
                  <a:pos x="245" y="193"/>
                </a:cxn>
                <a:cxn ang="0">
                  <a:pos x="232" y="214"/>
                </a:cxn>
                <a:cxn ang="0">
                  <a:pos x="214" y="232"/>
                </a:cxn>
                <a:cxn ang="0">
                  <a:pos x="193" y="246"/>
                </a:cxn>
                <a:cxn ang="0">
                  <a:pos x="169" y="256"/>
                </a:cxn>
                <a:cxn ang="0">
                  <a:pos x="144" y="261"/>
                </a:cxn>
                <a:cxn ang="0">
                  <a:pos x="117" y="261"/>
                </a:cxn>
                <a:cxn ang="0">
                  <a:pos x="92" y="256"/>
                </a:cxn>
                <a:cxn ang="0">
                  <a:pos x="69" y="246"/>
                </a:cxn>
                <a:cxn ang="0">
                  <a:pos x="48" y="232"/>
                </a:cxn>
                <a:cxn ang="0">
                  <a:pos x="31" y="214"/>
                </a:cxn>
                <a:cxn ang="0">
                  <a:pos x="16" y="193"/>
                </a:cxn>
                <a:cxn ang="0">
                  <a:pos x="7" y="170"/>
                </a:cxn>
                <a:cxn ang="0">
                  <a:pos x="1" y="144"/>
                </a:cxn>
                <a:cxn ang="0">
                  <a:pos x="1" y="118"/>
                </a:cxn>
                <a:cxn ang="0">
                  <a:pos x="7" y="92"/>
                </a:cxn>
                <a:cxn ang="0">
                  <a:pos x="16" y="69"/>
                </a:cxn>
                <a:cxn ang="0">
                  <a:pos x="31" y="48"/>
                </a:cxn>
                <a:cxn ang="0">
                  <a:pos x="48" y="30"/>
                </a:cxn>
                <a:cxn ang="0">
                  <a:pos x="69" y="16"/>
                </a:cxn>
                <a:cxn ang="0">
                  <a:pos x="92" y="6"/>
                </a:cxn>
                <a:cxn ang="0">
                  <a:pos x="117" y="1"/>
                </a:cxn>
                <a:cxn ang="0">
                  <a:pos x="144" y="1"/>
                </a:cxn>
                <a:cxn ang="0">
                  <a:pos x="169" y="6"/>
                </a:cxn>
                <a:cxn ang="0">
                  <a:pos x="193" y="16"/>
                </a:cxn>
                <a:cxn ang="0">
                  <a:pos x="214" y="30"/>
                </a:cxn>
                <a:cxn ang="0">
                  <a:pos x="232" y="48"/>
                </a:cxn>
                <a:cxn ang="0">
                  <a:pos x="245" y="69"/>
                </a:cxn>
                <a:cxn ang="0">
                  <a:pos x="256" y="92"/>
                </a:cxn>
                <a:cxn ang="0">
                  <a:pos x="261" y="118"/>
                </a:cxn>
              </a:cxnLst>
              <a:rect l="0" t="0" r="r" b="b"/>
              <a:pathLst>
                <a:path w="261" h="262">
                  <a:moveTo>
                    <a:pt x="261" y="131"/>
                  </a:moveTo>
                  <a:lnTo>
                    <a:pt x="261" y="144"/>
                  </a:lnTo>
                  <a:lnTo>
                    <a:pt x="259" y="158"/>
                  </a:lnTo>
                  <a:lnTo>
                    <a:pt x="256" y="170"/>
                  </a:lnTo>
                  <a:lnTo>
                    <a:pt x="252" y="182"/>
                  </a:lnTo>
                  <a:lnTo>
                    <a:pt x="245" y="193"/>
                  </a:lnTo>
                  <a:lnTo>
                    <a:pt x="239" y="204"/>
                  </a:lnTo>
                  <a:lnTo>
                    <a:pt x="232" y="214"/>
                  </a:lnTo>
                  <a:lnTo>
                    <a:pt x="223" y="223"/>
                  </a:lnTo>
                  <a:lnTo>
                    <a:pt x="214" y="232"/>
                  </a:lnTo>
                  <a:lnTo>
                    <a:pt x="204" y="239"/>
                  </a:lnTo>
                  <a:lnTo>
                    <a:pt x="193" y="246"/>
                  </a:lnTo>
                  <a:lnTo>
                    <a:pt x="182" y="251"/>
                  </a:lnTo>
                  <a:lnTo>
                    <a:pt x="169" y="256"/>
                  </a:lnTo>
                  <a:lnTo>
                    <a:pt x="157" y="259"/>
                  </a:lnTo>
                  <a:lnTo>
                    <a:pt x="144" y="261"/>
                  </a:lnTo>
                  <a:lnTo>
                    <a:pt x="131" y="262"/>
                  </a:lnTo>
                  <a:lnTo>
                    <a:pt x="117" y="261"/>
                  </a:lnTo>
                  <a:lnTo>
                    <a:pt x="105" y="259"/>
                  </a:lnTo>
                  <a:lnTo>
                    <a:pt x="92" y="256"/>
                  </a:lnTo>
                  <a:lnTo>
                    <a:pt x="80" y="251"/>
                  </a:lnTo>
                  <a:lnTo>
                    <a:pt x="69" y="246"/>
                  </a:lnTo>
                  <a:lnTo>
                    <a:pt x="58" y="239"/>
                  </a:lnTo>
                  <a:lnTo>
                    <a:pt x="48" y="232"/>
                  </a:lnTo>
                  <a:lnTo>
                    <a:pt x="39" y="223"/>
                  </a:lnTo>
                  <a:lnTo>
                    <a:pt x="31" y="214"/>
                  </a:lnTo>
                  <a:lnTo>
                    <a:pt x="22" y="204"/>
                  </a:lnTo>
                  <a:lnTo>
                    <a:pt x="16" y="193"/>
                  </a:lnTo>
                  <a:lnTo>
                    <a:pt x="11" y="182"/>
                  </a:lnTo>
                  <a:lnTo>
                    <a:pt x="7" y="170"/>
                  </a:lnTo>
                  <a:lnTo>
                    <a:pt x="2" y="158"/>
                  </a:lnTo>
                  <a:lnTo>
                    <a:pt x="1" y="144"/>
                  </a:lnTo>
                  <a:lnTo>
                    <a:pt x="0" y="131"/>
                  </a:lnTo>
                  <a:lnTo>
                    <a:pt x="1" y="118"/>
                  </a:lnTo>
                  <a:lnTo>
                    <a:pt x="2" y="104"/>
                  </a:lnTo>
                  <a:lnTo>
                    <a:pt x="7" y="92"/>
                  </a:lnTo>
                  <a:lnTo>
                    <a:pt x="11" y="80"/>
                  </a:lnTo>
                  <a:lnTo>
                    <a:pt x="16" y="69"/>
                  </a:lnTo>
                  <a:lnTo>
                    <a:pt x="22" y="58"/>
                  </a:lnTo>
                  <a:lnTo>
                    <a:pt x="31" y="48"/>
                  </a:lnTo>
                  <a:lnTo>
                    <a:pt x="39" y="39"/>
                  </a:lnTo>
                  <a:lnTo>
                    <a:pt x="48" y="30"/>
                  </a:lnTo>
                  <a:lnTo>
                    <a:pt x="58" y="22"/>
                  </a:lnTo>
                  <a:lnTo>
                    <a:pt x="69" y="16"/>
                  </a:lnTo>
                  <a:lnTo>
                    <a:pt x="80" y="11"/>
                  </a:lnTo>
                  <a:lnTo>
                    <a:pt x="92" y="6"/>
                  </a:lnTo>
                  <a:lnTo>
                    <a:pt x="105" y="3"/>
                  </a:lnTo>
                  <a:lnTo>
                    <a:pt x="117" y="1"/>
                  </a:lnTo>
                  <a:lnTo>
                    <a:pt x="131" y="0"/>
                  </a:lnTo>
                  <a:lnTo>
                    <a:pt x="144" y="1"/>
                  </a:lnTo>
                  <a:lnTo>
                    <a:pt x="157" y="3"/>
                  </a:lnTo>
                  <a:lnTo>
                    <a:pt x="169" y="6"/>
                  </a:lnTo>
                  <a:lnTo>
                    <a:pt x="182" y="11"/>
                  </a:lnTo>
                  <a:lnTo>
                    <a:pt x="193" y="16"/>
                  </a:lnTo>
                  <a:lnTo>
                    <a:pt x="204" y="22"/>
                  </a:lnTo>
                  <a:lnTo>
                    <a:pt x="214" y="30"/>
                  </a:lnTo>
                  <a:lnTo>
                    <a:pt x="223" y="39"/>
                  </a:lnTo>
                  <a:lnTo>
                    <a:pt x="232" y="48"/>
                  </a:lnTo>
                  <a:lnTo>
                    <a:pt x="239" y="58"/>
                  </a:lnTo>
                  <a:lnTo>
                    <a:pt x="245" y="69"/>
                  </a:lnTo>
                  <a:lnTo>
                    <a:pt x="252" y="80"/>
                  </a:lnTo>
                  <a:lnTo>
                    <a:pt x="256" y="92"/>
                  </a:lnTo>
                  <a:lnTo>
                    <a:pt x="259" y="104"/>
                  </a:lnTo>
                  <a:lnTo>
                    <a:pt x="261" y="118"/>
                  </a:lnTo>
                  <a:lnTo>
                    <a:pt x="261" y="131"/>
                  </a:lnTo>
                  <a:close/>
                </a:path>
              </a:pathLst>
            </a:custGeom>
            <a:solidFill>
              <a:srgbClr val="5841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87" name="Freeform 219"/>
            <p:cNvSpPr>
              <a:spLocks/>
            </p:cNvSpPr>
            <p:nvPr/>
          </p:nvSpPr>
          <p:spPr bwMode="auto">
            <a:xfrm>
              <a:off x="2163" y="2437"/>
              <a:ext cx="95" cy="95"/>
            </a:xfrm>
            <a:custGeom>
              <a:avLst/>
              <a:gdLst/>
              <a:ahLst/>
              <a:cxnLst>
                <a:cxn ang="0">
                  <a:pos x="378" y="209"/>
                </a:cxn>
                <a:cxn ang="0">
                  <a:pos x="370" y="245"/>
                </a:cxn>
                <a:cxn ang="0">
                  <a:pos x="356" y="280"/>
                </a:cxn>
                <a:cxn ang="0">
                  <a:pos x="336" y="310"/>
                </a:cxn>
                <a:cxn ang="0">
                  <a:pos x="310" y="335"/>
                </a:cxn>
                <a:cxn ang="0">
                  <a:pos x="280" y="356"/>
                </a:cxn>
                <a:cxn ang="0">
                  <a:pos x="246" y="370"/>
                </a:cxn>
                <a:cxn ang="0">
                  <a:pos x="209" y="378"/>
                </a:cxn>
                <a:cxn ang="0">
                  <a:pos x="170" y="378"/>
                </a:cxn>
                <a:cxn ang="0">
                  <a:pos x="134" y="370"/>
                </a:cxn>
                <a:cxn ang="0">
                  <a:pos x="99" y="356"/>
                </a:cxn>
                <a:cxn ang="0">
                  <a:pos x="69" y="335"/>
                </a:cxn>
                <a:cxn ang="0">
                  <a:pos x="43" y="310"/>
                </a:cxn>
                <a:cxn ang="0">
                  <a:pos x="23" y="280"/>
                </a:cxn>
                <a:cxn ang="0">
                  <a:pos x="9" y="245"/>
                </a:cxn>
                <a:cxn ang="0">
                  <a:pos x="1" y="209"/>
                </a:cxn>
                <a:cxn ang="0">
                  <a:pos x="1" y="170"/>
                </a:cxn>
                <a:cxn ang="0">
                  <a:pos x="9" y="133"/>
                </a:cxn>
                <a:cxn ang="0">
                  <a:pos x="23" y="99"/>
                </a:cxn>
                <a:cxn ang="0">
                  <a:pos x="43" y="69"/>
                </a:cxn>
                <a:cxn ang="0">
                  <a:pos x="69" y="43"/>
                </a:cxn>
                <a:cxn ang="0">
                  <a:pos x="99" y="23"/>
                </a:cxn>
                <a:cxn ang="0">
                  <a:pos x="134" y="9"/>
                </a:cxn>
                <a:cxn ang="0">
                  <a:pos x="170" y="1"/>
                </a:cxn>
                <a:cxn ang="0">
                  <a:pos x="209" y="1"/>
                </a:cxn>
                <a:cxn ang="0">
                  <a:pos x="246" y="9"/>
                </a:cxn>
                <a:cxn ang="0">
                  <a:pos x="280" y="23"/>
                </a:cxn>
                <a:cxn ang="0">
                  <a:pos x="310" y="43"/>
                </a:cxn>
                <a:cxn ang="0">
                  <a:pos x="336" y="69"/>
                </a:cxn>
                <a:cxn ang="0">
                  <a:pos x="356" y="99"/>
                </a:cxn>
                <a:cxn ang="0">
                  <a:pos x="370" y="133"/>
                </a:cxn>
                <a:cxn ang="0">
                  <a:pos x="378" y="170"/>
                </a:cxn>
              </a:cxnLst>
              <a:rect l="0" t="0" r="r" b="b"/>
              <a:pathLst>
                <a:path w="379" h="379">
                  <a:moveTo>
                    <a:pt x="379" y="189"/>
                  </a:moveTo>
                  <a:lnTo>
                    <a:pt x="378" y="209"/>
                  </a:lnTo>
                  <a:lnTo>
                    <a:pt x="375" y="227"/>
                  </a:lnTo>
                  <a:lnTo>
                    <a:pt x="370" y="245"/>
                  </a:lnTo>
                  <a:lnTo>
                    <a:pt x="364" y="263"/>
                  </a:lnTo>
                  <a:lnTo>
                    <a:pt x="356" y="280"/>
                  </a:lnTo>
                  <a:lnTo>
                    <a:pt x="347" y="295"/>
                  </a:lnTo>
                  <a:lnTo>
                    <a:pt x="336" y="310"/>
                  </a:lnTo>
                  <a:lnTo>
                    <a:pt x="324" y="323"/>
                  </a:lnTo>
                  <a:lnTo>
                    <a:pt x="310" y="335"/>
                  </a:lnTo>
                  <a:lnTo>
                    <a:pt x="295" y="346"/>
                  </a:lnTo>
                  <a:lnTo>
                    <a:pt x="280" y="356"/>
                  </a:lnTo>
                  <a:lnTo>
                    <a:pt x="263" y="363"/>
                  </a:lnTo>
                  <a:lnTo>
                    <a:pt x="246" y="370"/>
                  </a:lnTo>
                  <a:lnTo>
                    <a:pt x="228" y="374"/>
                  </a:lnTo>
                  <a:lnTo>
                    <a:pt x="209" y="378"/>
                  </a:lnTo>
                  <a:lnTo>
                    <a:pt x="190" y="379"/>
                  </a:lnTo>
                  <a:lnTo>
                    <a:pt x="170" y="378"/>
                  </a:lnTo>
                  <a:lnTo>
                    <a:pt x="152" y="374"/>
                  </a:lnTo>
                  <a:lnTo>
                    <a:pt x="134" y="370"/>
                  </a:lnTo>
                  <a:lnTo>
                    <a:pt x="116" y="363"/>
                  </a:lnTo>
                  <a:lnTo>
                    <a:pt x="99" y="356"/>
                  </a:lnTo>
                  <a:lnTo>
                    <a:pt x="84" y="346"/>
                  </a:lnTo>
                  <a:lnTo>
                    <a:pt x="69" y="335"/>
                  </a:lnTo>
                  <a:lnTo>
                    <a:pt x="56" y="323"/>
                  </a:lnTo>
                  <a:lnTo>
                    <a:pt x="43" y="310"/>
                  </a:lnTo>
                  <a:lnTo>
                    <a:pt x="33" y="295"/>
                  </a:lnTo>
                  <a:lnTo>
                    <a:pt x="23" y="280"/>
                  </a:lnTo>
                  <a:lnTo>
                    <a:pt x="15" y="263"/>
                  </a:lnTo>
                  <a:lnTo>
                    <a:pt x="9" y="245"/>
                  </a:lnTo>
                  <a:lnTo>
                    <a:pt x="5" y="227"/>
                  </a:lnTo>
                  <a:lnTo>
                    <a:pt x="1" y="209"/>
                  </a:lnTo>
                  <a:lnTo>
                    <a:pt x="0" y="189"/>
                  </a:lnTo>
                  <a:lnTo>
                    <a:pt x="1" y="170"/>
                  </a:lnTo>
                  <a:lnTo>
                    <a:pt x="5" y="151"/>
                  </a:lnTo>
                  <a:lnTo>
                    <a:pt x="9" y="133"/>
                  </a:lnTo>
                  <a:lnTo>
                    <a:pt x="15" y="116"/>
                  </a:lnTo>
                  <a:lnTo>
                    <a:pt x="23" y="99"/>
                  </a:lnTo>
                  <a:lnTo>
                    <a:pt x="33" y="84"/>
                  </a:lnTo>
                  <a:lnTo>
                    <a:pt x="43" y="69"/>
                  </a:lnTo>
                  <a:lnTo>
                    <a:pt x="56" y="55"/>
                  </a:lnTo>
                  <a:lnTo>
                    <a:pt x="69" y="43"/>
                  </a:lnTo>
                  <a:lnTo>
                    <a:pt x="84" y="33"/>
                  </a:lnTo>
                  <a:lnTo>
                    <a:pt x="99" y="23"/>
                  </a:lnTo>
                  <a:lnTo>
                    <a:pt x="116" y="15"/>
                  </a:lnTo>
                  <a:lnTo>
                    <a:pt x="134" y="9"/>
                  </a:lnTo>
                  <a:lnTo>
                    <a:pt x="152" y="3"/>
                  </a:lnTo>
                  <a:lnTo>
                    <a:pt x="170" y="1"/>
                  </a:lnTo>
                  <a:lnTo>
                    <a:pt x="190" y="0"/>
                  </a:lnTo>
                  <a:lnTo>
                    <a:pt x="209" y="1"/>
                  </a:lnTo>
                  <a:lnTo>
                    <a:pt x="228" y="3"/>
                  </a:lnTo>
                  <a:lnTo>
                    <a:pt x="246" y="9"/>
                  </a:lnTo>
                  <a:lnTo>
                    <a:pt x="263" y="15"/>
                  </a:lnTo>
                  <a:lnTo>
                    <a:pt x="280" y="23"/>
                  </a:lnTo>
                  <a:lnTo>
                    <a:pt x="295" y="33"/>
                  </a:lnTo>
                  <a:lnTo>
                    <a:pt x="310" y="43"/>
                  </a:lnTo>
                  <a:lnTo>
                    <a:pt x="324" y="55"/>
                  </a:lnTo>
                  <a:lnTo>
                    <a:pt x="336" y="69"/>
                  </a:lnTo>
                  <a:lnTo>
                    <a:pt x="347" y="84"/>
                  </a:lnTo>
                  <a:lnTo>
                    <a:pt x="356" y="99"/>
                  </a:lnTo>
                  <a:lnTo>
                    <a:pt x="364" y="116"/>
                  </a:lnTo>
                  <a:lnTo>
                    <a:pt x="370" y="133"/>
                  </a:lnTo>
                  <a:lnTo>
                    <a:pt x="375" y="151"/>
                  </a:lnTo>
                  <a:lnTo>
                    <a:pt x="378" y="170"/>
                  </a:lnTo>
                  <a:lnTo>
                    <a:pt x="379" y="189"/>
                  </a:lnTo>
                  <a:close/>
                </a:path>
              </a:pathLst>
            </a:custGeom>
            <a:solidFill>
              <a:srgbClr val="DB26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88" name="Freeform 220"/>
            <p:cNvSpPr>
              <a:spLocks/>
            </p:cNvSpPr>
            <p:nvPr/>
          </p:nvSpPr>
          <p:spPr bwMode="auto">
            <a:xfrm>
              <a:off x="2762" y="2799"/>
              <a:ext cx="109" cy="109"/>
            </a:xfrm>
            <a:custGeom>
              <a:avLst/>
              <a:gdLst/>
              <a:ahLst/>
              <a:cxnLst>
                <a:cxn ang="0">
                  <a:pos x="435" y="228"/>
                </a:cxn>
                <a:cxn ang="0">
                  <a:pos x="433" y="250"/>
                </a:cxn>
                <a:cxn ang="0">
                  <a:pos x="429" y="271"/>
                </a:cxn>
                <a:cxn ang="0">
                  <a:pos x="422" y="292"/>
                </a:cxn>
                <a:cxn ang="0">
                  <a:pos x="409" y="321"/>
                </a:cxn>
                <a:cxn ang="0">
                  <a:pos x="386" y="356"/>
                </a:cxn>
                <a:cxn ang="0">
                  <a:pos x="356" y="385"/>
                </a:cxn>
                <a:cxn ang="0">
                  <a:pos x="321" y="408"/>
                </a:cxn>
                <a:cxn ang="0">
                  <a:pos x="292" y="421"/>
                </a:cxn>
                <a:cxn ang="0">
                  <a:pos x="272" y="428"/>
                </a:cxn>
                <a:cxn ang="0">
                  <a:pos x="251" y="432"/>
                </a:cxn>
                <a:cxn ang="0">
                  <a:pos x="228" y="434"/>
                </a:cxn>
                <a:cxn ang="0">
                  <a:pos x="206" y="434"/>
                </a:cxn>
                <a:cxn ang="0">
                  <a:pos x="185" y="432"/>
                </a:cxn>
                <a:cxn ang="0">
                  <a:pos x="164" y="428"/>
                </a:cxn>
                <a:cxn ang="0">
                  <a:pos x="143" y="421"/>
                </a:cxn>
                <a:cxn ang="0">
                  <a:pos x="114" y="408"/>
                </a:cxn>
                <a:cxn ang="0">
                  <a:pos x="79" y="385"/>
                </a:cxn>
                <a:cxn ang="0">
                  <a:pos x="50" y="356"/>
                </a:cxn>
                <a:cxn ang="0">
                  <a:pos x="26" y="321"/>
                </a:cxn>
                <a:cxn ang="0">
                  <a:pos x="14" y="292"/>
                </a:cxn>
                <a:cxn ang="0">
                  <a:pos x="7" y="271"/>
                </a:cxn>
                <a:cxn ang="0">
                  <a:pos x="3" y="250"/>
                </a:cxn>
                <a:cxn ang="0">
                  <a:pos x="1" y="228"/>
                </a:cxn>
                <a:cxn ang="0">
                  <a:pos x="1" y="206"/>
                </a:cxn>
                <a:cxn ang="0">
                  <a:pos x="3" y="184"/>
                </a:cxn>
                <a:cxn ang="0">
                  <a:pos x="7" y="163"/>
                </a:cxn>
                <a:cxn ang="0">
                  <a:pos x="14" y="142"/>
                </a:cxn>
                <a:cxn ang="0">
                  <a:pos x="26" y="114"/>
                </a:cxn>
                <a:cxn ang="0">
                  <a:pos x="50" y="79"/>
                </a:cxn>
                <a:cxn ang="0">
                  <a:pos x="79" y="49"/>
                </a:cxn>
                <a:cxn ang="0">
                  <a:pos x="114" y="26"/>
                </a:cxn>
                <a:cxn ang="0">
                  <a:pos x="143" y="13"/>
                </a:cxn>
                <a:cxn ang="0">
                  <a:pos x="164" y="6"/>
                </a:cxn>
                <a:cxn ang="0">
                  <a:pos x="185" y="2"/>
                </a:cxn>
                <a:cxn ang="0">
                  <a:pos x="206" y="0"/>
                </a:cxn>
                <a:cxn ang="0">
                  <a:pos x="228" y="0"/>
                </a:cxn>
                <a:cxn ang="0">
                  <a:pos x="251" y="2"/>
                </a:cxn>
                <a:cxn ang="0">
                  <a:pos x="272" y="6"/>
                </a:cxn>
                <a:cxn ang="0">
                  <a:pos x="292" y="13"/>
                </a:cxn>
                <a:cxn ang="0">
                  <a:pos x="321" y="26"/>
                </a:cxn>
                <a:cxn ang="0">
                  <a:pos x="356" y="49"/>
                </a:cxn>
                <a:cxn ang="0">
                  <a:pos x="386" y="79"/>
                </a:cxn>
                <a:cxn ang="0">
                  <a:pos x="409" y="114"/>
                </a:cxn>
                <a:cxn ang="0">
                  <a:pos x="422" y="142"/>
                </a:cxn>
                <a:cxn ang="0">
                  <a:pos x="429" y="163"/>
                </a:cxn>
                <a:cxn ang="0">
                  <a:pos x="433" y="184"/>
                </a:cxn>
                <a:cxn ang="0">
                  <a:pos x="435" y="206"/>
                </a:cxn>
              </a:cxnLst>
              <a:rect l="0" t="0" r="r" b="b"/>
              <a:pathLst>
                <a:path w="435" h="435">
                  <a:moveTo>
                    <a:pt x="435" y="217"/>
                  </a:moveTo>
                  <a:lnTo>
                    <a:pt x="435" y="228"/>
                  </a:lnTo>
                  <a:lnTo>
                    <a:pt x="434" y="239"/>
                  </a:lnTo>
                  <a:lnTo>
                    <a:pt x="433" y="250"/>
                  </a:lnTo>
                  <a:lnTo>
                    <a:pt x="431" y="261"/>
                  </a:lnTo>
                  <a:lnTo>
                    <a:pt x="429" y="271"/>
                  </a:lnTo>
                  <a:lnTo>
                    <a:pt x="425" y="282"/>
                  </a:lnTo>
                  <a:lnTo>
                    <a:pt x="422" y="292"/>
                  </a:lnTo>
                  <a:lnTo>
                    <a:pt x="418" y="301"/>
                  </a:lnTo>
                  <a:lnTo>
                    <a:pt x="409" y="321"/>
                  </a:lnTo>
                  <a:lnTo>
                    <a:pt x="398" y="339"/>
                  </a:lnTo>
                  <a:lnTo>
                    <a:pt x="386" y="356"/>
                  </a:lnTo>
                  <a:lnTo>
                    <a:pt x="371" y="371"/>
                  </a:lnTo>
                  <a:lnTo>
                    <a:pt x="356" y="385"/>
                  </a:lnTo>
                  <a:lnTo>
                    <a:pt x="339" y="397"/>
                  </a:lnTo>
                  <a:lnTo>
                    <a:pt x="321" y="408"/>
                  </a:lnTo>
                  <a:lnTo>
                    <a:pt x="302" y="417"/>
                  </a:lnTo>
                  <a:lnTo>
                    <a:pt x="292" y="421"/>
                  </a:lnTo>
                  <a:lnTo>
                    <a:pt x="283" y="424"/>
                  </a:lnTo>
                  <a:lnTo>
                    <a:pt x="272" y="428"/>
                  </a:lnTo>
                  <a:lnTo>
                    <a:pt x="262" y="430"/>
                  </a:lnTo>
                  <a:lnTo>
                    <a:pt x="251" y="432"/>
                  </a:lnTo>
                  <a:lnTo>
                    <a:pt x="240" y="434"/>
                  </a:lnTo>
                  <a:lnTo>
                    <a:pt x="228" y="434"/>
                  </a:lnTo>
                  <a:lnTo>
                    <a:pt x="218" y="435"/>
                  </a:lnTo>
                  <a:lnTo>
                    <a:pt x="206" y="434"/>
                  </a:lnTo>
                  <a:lnTo>
                    <a:pt x="195" y="434"/>
                  </a:lnTo>
                  <a:lnTo>
                    <a:pt x="185" y="432"/>
                  </a:lnTo>
                  <a:lnTo>
                    <a:pt x="174" y="430"/>
                  </a:lnTo>
                  <a:lnTo>
                    <a:pt x="164" y="428"/>
                  </a:lnTo>
                  <a:lnTo>
                    <a:pt x="153" y="424"/>
                  </a:lnTo>
                  <a:lnTo>
                    <a:pt x="143" y="421"/>
                  </a:lnTo>
                  <a:lnTo>
                    <a:pt x="133" y="417"/>
                  </a:lnTo>
                  <a:lnTo>
                    <a:pt x="114" y="408"/>
                  </a:lnTo>
                  <a:lnTo>
                    <a:pt x="96" y="397"/>
                  </a:lnTo>
                  <a:lnTo>
                    <a:pt x="79" y="385"/>
                  </a:lnTo>
                  <a:lnTo>
                    <a:pt x="64" y="371"/>
                  </a:lnTo>
                  <a:lnTo>
                    <a:pt x="50" y="356"/>
                  </a:lnTo>
                  <a:lnTo>
                    <a:pt x="38" y="339"/>
                  </a:lnTo>
                  <a:lnTo>
                    <a:pt x="26" y="321"/>
                  </a:lnTo>
                  <a:lnTo>
                    <a:pt x="18" y="301"/>
                  </a:lnTo>
                  <a:lnTo>
                    <a:pt x="14" y="292"/>
                  </a:lnTo>
                  <a:lnTo>
                    <a:pt x="10" y="282"/>
                  </a:lnTo>
                  <a:lnTo>
                    <a:pt x="7" y="271"/>
                  </a:lnTo>
                  <a:lnTo>
                    <a:pt x="4" y="261"/>
                  </a:lnTo>
                  <a:lnTo>
                    <a:pt x="3" y="250"/>
                  </a:lnTo>
                  <a:lnTo>
                    <a:pt x="1" y="239"/>
                  </a:lnTo>
                  <a:lnTo>
                    <a:pt x="1" y="228"/>
                  </a:lnTo>
                  <a:lnTo>
                    <a:pt x="0" y="217"/>
                  </a:lnTo>
                  <a:lnTo>
                    <a:pt x="1" y="206"/>
                  </a:lnTo>
                  <a:lnTo>
                    <a:pt x="1" y="195"/>
                  </a:lnTo>
                  <a:lnTo>
                    <a:pt x="3" y="184"/>
                  </a:lnTo>
                  <a:lnTo>
                    <a:pt x="4" y="173"/>
                  </a:lnTo>
                  <a:lnTo>
                    <a:pt x="7" y="163"/>
                  </a:lnTo>
                  <a:lnTo>
                    <a:pt x="10" y="152"/>
                  </a:lnTo>
                  <a:lnTo>
                    <a:pt x="14" y="142"/>
                  </a:lnTo>
                  <a:lnTo>
                    <a:pt x="18" y="133"/>
                  </a:lnTo>
                  <a:lnTo>
                    <a:pt x="26" y="114"/>
                  </a:lnTo>
                  <a:lnTo>
                    <a:pt x="38" y="96"/>
                  </a:lnTo>
                  <a:lnTo>
                    <a:pt x="50" y="79"/>
                  </a:lnTo>
                  <a:lnTo>
                    <a:pt x="64" y="64"/>
                  </a:lnTo>
                  <a:lnTo>
                    <a:pt x="79" y="49"/>
                  </a:lnTo>
                  <a:lnTo>
                    <a:pt x="96" y="37"/>
                  </a:lnTo>
                  <a:lnTo>
                    <a:pt x="114" y="26"/>
                  </a:lnTo>
                  <a:lnTo>
                    <a:pt x="133" y="17"/>
                  </a:lnTo>
                  <a:lnTo>
                    <a:pt x="143" y="13"/>
                  </a:lnTo>
                  <a:lnTo>
                    <a:pt x="153" y="10"/>
                  </a:lnTo>
                  <a:lnTo>
                    <a:pt x="164" y="6"/>
                  </a:lnTo>
                  <a:lnTo>
                    <a:pt x="174" y="4"/>
                  </a:lnTo>
                  <a:lnTo>
                    <a:pt x="185" y="2"/>
                  </a:lnTo>
                  <a:lnTo>
                    <a:pt x="195" y="1"/>
                  </a:lnTo>
                  <a:lnTo>
                    <a:pt x="206" y="0"/>
                  </a:lnTo>
                  <a:lnTo>
                    <a:pt x="218" y="0"/>
                  </a:lnTo>
                  <a:lnTo>
                    <a:pt x="228" y="0"/>
                  </a:lnTo>
                  <a:lnTo>
                    <a:pt x="240" y="1"/>
                  </a:lnTo>
                  <a:lnTo>
                    <a:pt x="251" y="2"/>
                  </a:lnTo>
                  <a:lnTo>
                    <a:pt x="262" y="4"/>
                  </a:lnTo>
                  <a:lnTo>
                    <a:pt x="272" y="6"/>
                  </a:lnTo>
                  <a:lnTo>
                    <a:pt x="283" y="10"/>
                  </a:lnTo>
                  <a:lnTo>
                    <a:pt x="292" y="13"/>
                  </a:lnTo>
                  <a:lnTo>
                    <a:pt x="302" y="17"/>
                  </a:lnTo>
                  <a:lnTo>
                    <a:pt x="321" y="26"/>
                  </a:lnTo>
                  <a:lnTo>
                    <a:pt x="339" y="37"/>
                  </a:lnTo>
                  <a:lnTo>
                    <a:pt x="356" y="49"/>
                  </a:lnTo>
                  <a:lnTo>
                    <a:pt x="371" y="64"/>
                  </a:lnTo>
                  <a:lnTo>
                    <a:pt x="386" y="79"/>
                  </a:lnTo>
                  <a:lnTo>
                    <a:pt x="398" y="96"/>
                  </a:lnTo>
                  <a:lnTo>
                    <a:pt x="409" y="114"/>
                  </a:lnTo>
                  <a:lnTo>
                    <a:pt x="418" y="133"/>
                  </a:lnTo>
                  <a:lnTo>
                    <a:pt x="422" y="142"/>
                  </a:lnTo>
                  <a:lnTo>
                    <a:pt x="425" y="152"/>
                  </a:lnTo>
                  <a:lnTo>
                    <a:pt x="429" y="163"/>
                  </a:lnTo>
                  <a:lnTo>
                    <a:pt x="431" y="173"/>
                  </a:lnTo>
                  <a:lnTo>
                    <a:pt x="433" y="184"/>
                  </a:lnTo>
                  <a:lnTo>
                    <a:pt x="434" y="195"/>
                  </a:lnTo>
                  <a:lnTo>
                    <a:pt x="435" y="206"/>
                  </a:lnTo>
                  <a:lnTo>
                    <a:pt x="435" y="217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89" name="Freeform 221"/>
            <p:cNvSpPr>
              <a:spLocks/>
            </p:cNvSpPr>
            <p:nvPr/>
          </p:nvSpPr>
          <p:spPr bwMode="auto">
            <a:xfrm>
              <a:off x="2769" y="2946"/>
              <a:ext cx="86" cy="86"/>
            </a:xfrm>
            <a:custGeom>
              <a:avLst/>
              <a:gdLst/>
              <a:ahLst/>
              <a:cxnLst>
                <a:cxn ang="0">
                  <a:pos x="342" y="189"/>
                </a:cxn>
                <a:cxn ang="0">
                  <a:pos x="336" y="222"/>
                </a:cxn>
                <a:cxn ang="0">
                  <a:pos x="322" y="253"/>
                </a:cxn>
                <a:cxn ang="0">
                  <a:pos x="304" y="281"/>
                </a:cxn>
                <a:cxn ang="0">
                  <a:pos x="281" y="303"/>
                </a:cxn>
                <a:cxn ang="0">
                  <a:pos x="254" y="322"/>
                </a:cxn>
                <a:cxn ang="0">
                  <a:pos x="222" y="335"/>
                </a:cxn>
                <a:cxn ang="0">
                  <a:pos x="189" y="342"/>
                </a:cxn>
                <a:cxn ang="0">
                  <a:pos x="155" y="342"/>
                </a:cxn>
                <a:cxn ang="0">
                  <a:pos x="121" y="335"/>
                </a:cxn>
                <a:cxn ang="0">
                  <a:pos x="90" y="322"/>
                </a:cxn>
                <a:cxn ang="0">
                  <a:pos x="63" y="303"/>
                </a:cxn>
                <a:cxn ang="0">
                  <a:pos x="40" y="281"/>
                </a:cxn>
                <a:cxn ang="0">
                  <a:pos x="21" y="253"/>
                </a:cxn>
                <a:cxn ang="0">
                  <a:pos x="8" y="222"/>
                </a:cxn>
                <a:cxn ang="0">
                  <a:pos x="1" y="189"/>
                </a:cxn>
                <a:cxn ang="0">
                  <a:pos x="1" y="153"/>
                </a:cxn>
                <a:cxn ang="0">
                  <a:pos x="8" y="120"/>
                </a:cxn>
                <a:cxn ang="0">
                  <a:pos x="21" y="90"/>
                </a:cxn>
                <a:cxn ang="0">
                  <a:pos x="40" y="63"/>
                </a:cxn>
                <a:cxn ang="0">
                  <a:pos x="63" y="39"/>
                </a:cxn>
                <a:cxn ang="0">
                  <a:pos x="90" y="21"/>
                </a:cxn>
                <a:cxn ang="0">
                  <a:pos x="121" y="7"/>
                </a:cxn>
                <a:cxn ang="0">
                  <a:pos x="155" y="1"/>
                </a:cxn>
                <a:cxn ang="0">
                  <a:pos x="189" y="1"/>
                </a:cxn>
                <a:cxn ang="0">
                  <a:pos x="222" y="7"/>
                </a:cxn>
                <a:cxn ang="0">
                  <a:pos x="254" y="21"/>
                </a:cxn>
                <a:cxn ang="0">
                  <a:pos x="281" y="39"/>
                </a:cxn>
                <a:cxn ang="0">
                  <a:pos x="304" y="63"/>
                </a:cxn>
                <a:cxn ang="0">
                  <a:pos x="322" y="90"/>
                </a:cxn>
                <a:cxn ang="0">
                  <a:pos x="336" y="120"/>
                </a:cxn>
                <a:cxn ang="0">
                  <a:pos x="342" y="153"/>
                </a:cxn>
              </a:cxnLst>
              <a:rect l="0" t="0" r="r" b="b"/>
              <a:pathLst>
                <a:path w="343" h="343">
                  <a:moveTo>
                    <a:pt x="343" y="171"/>
                  </a:moveTo>
                  <a:lnTo>
                    <a:pt x="342" y="189"/>
                  </a:lnTo>
                  <a:lnTo>
                    <a:pt x="340" y="205"/>
                  </a:lnTo>
                  <a:lnTo>
                    <a:pt x="336" y="222"/>
                  </a:lnTo>
                  <a:lnTo>
                    <a:pt x="330" y="238"/>
                  </a:lnTo>
                  <a:lnTo>
                    <a:pt x="322" y="253"/>
                  </a:lnTo>
                  <a:lnTo>
                    <a:pt x="314" y="267"/>
                  </a:lnTo>
                  <a:lnTo>
                    <a:pt x="304" y="281"/>
                  </a:lnTo>
                  <a:lnTo>
                    <a:pt x="293" y="292"/>
                  </a:lnTo>
                  <a:lnTo>
                    <a:pt x="281" y="303"/>
                  </a:lnTo>
                  <a:lnTo>
                    <a:pt x="268" y="314"/>
                  </a:lnTo>
                  <a:lnTo>
                    <a:pt x="254" y="322"/>
                  </a:lnTo>
                  <a:lnTo>
                    <a:pt x="239" y="330"/>
                  </a:lnTo>
                  <a:lnTo>
                    <a:pt x="222" y="335"/>
                  </a:lnTo>
                  <a:lnTo>
                    <a:pt x="207" y="339"/>
                  </a:lnTo>
                  <a:lnTo>
                    <a:pt x="189" y="342"/>
                  </a:lnTo>
                  <a:lnTo>
                    <a:pt x="172" y="343"/>
                  </a:lnTo>
                  <a:lnTo>
                    <a:pt x="155" y="342"/>
                  </a:lnTo>
                  <a:lnTo>
                    <a:pt x="137" y="339"/>
                  </a:lnTo>
                  <a:lnTo>
                    <a:pt x="121" y="335"/>
                  </a:lnTo>
                  <a:lnTo>
                    <a:pt x="106" y="330"/>
                  </a:lnTo>
                  <a:lnTo>
                    <a:pt x="90" y="322"/>
                  </a:lnTo>
                  <a:lnTo>
                    <a:pt x="76" y="314"/>
                  </a:lnTo>
                  <a:lnTo>
                    <a:pt x="63" y="303"/>
                  </a:lnTo>
                  <a:lnTo>
                    <a:pt x="50" y="292"/>
                  </a:lnTo>
                  <a:lnTo>
                    <a:pt x="40" y="281"/>
                  </a:lnTo>
                  <a:lnTo>
                    <a:pt x="29" y="267"/>
                  </a:lnTo>
                  <a:lnTo>
                    <a:pt x="21" y="253"/>
                  </a:lnTo>
                  <a:lnTo>
                    <a:pt x="14" y="238"/>
                  </a:lnTo>
                  <a:lnTo>
                    <a:pt x="8" y="222"/>
                  </a:lnTo>
                  <a:lnTo>
                    <a:pt x="3" y="205"/>
                  </a:lnTo>
                  <a:lnTo>
                    <a:pt x="1" y="189"/>
                  </a:lnTo>
                  <a:lnTo>
                    <a:pt x="0" y="171"/>
                  </a:lnTo>
                  <a:lnTo>
                    <a:pt x="1" y="153"/>
                  </a:lnTo>
                  <a:lnTo>
                    <a:pt x="3" y="137"/>
                  </a:lnTo>
                  <a:lnTo>
                    <a:pt x="8" y="120"/>
                  </a:lnTo>
                  <a:lnTo>
                    <a:pt x="14" y="104"/>
                  </a:lnTo>
                  <a:lnTo>
                    <a:pt x="21" y="90"/>
                  </a:lnTo>
                  <a:lnTo>
                    <a:pt x="29" y="75"/>
                  </a:lnTo>
                  <a:lnTo>
                    <a:pt x="40" y="63"/>
                  </a:lnTo>
                  <a:lnTo>
                    <a:pt x="50" y="50"/>
                  </a:lnTo>
                  <a:lnTo>
                    <a:pt x="63" y="39"/>
                  </a:lnTo>
                  <a:lnTo>
                    <a:pt x="76" y="29"/>
                  </a:lnTo>
                  <a:lnTo>
                    <a:pt x="90" y="21"/>
                  </a:lnTo>
                  <a:lnTo>
                    <a:pt x="106" y="14"/>
                  </a:lnTo>
                  <a:lnTo>
                    <a:pt x="121" y="7"/>
                  </a:lnTo>
                  <a:lnTo>
                    <a:pt x="137" y="3"/>
                  </a:lnTo>
                  <a:lnTo>
                    <a:pt x="155" y="1"/>
                  </a:lnTo>
                  <a:lnTo>
                    <a:pt x="172" y="0"/>
                  </a:lnTo>
                  <a:lnTo>
                    <a:pt x="189" y="1"/>
                  </a:lnTo>
                  <a:lnTo>
                    <a:pt x="207" y="3"/>
                  </a:lnTo>
                  <a:lnTo>
                    <a:pt x="222" y="7"/>
                  </a:lnTo>
                  <a:lnTo>
                    <a:pt x="239" y="14"/>
                  </a:lnTo>
                  <a:lnTo>
                    <a:pt x="254" y="21"/>
                  </a:lnTo>
                  <a:lnTo>
                    <a:pt x="268" y="29"/>
                  </a:lnTo>
                  <a:lnTo>
                    <a:pt x="281" y="39"/>
                  </a:lnTo>
                  <a:lnTo>
                    <a:pt x="293" y="50"/>
                  </a:lnTo>
                  <a:lnTo>
                    <a:pt x="304" y="63"/>
                  </a:lnTo>
                  <a:lnTo>
                    <a:pt x="314" y="75"/>
                  </a:lnTo>
                  <a:lnTo>
                    <a:pt x="322" y="90"/>
                  </a:lnTo>
                  <a:lnTo>
                    <a:pt x="330" y="104"/>
                  </a:lnTo>
                  <a:lnTo>
                    <a:pt x="336" y="120"/>
                  </a:lnTo>
                  <a:lnTo>
                    <a:pt x="340" y="137"/>
                  </a:lnTo>
                  <a:lnTo>
                    <a:pt x="342" y="153"/>
                  </a:lnTo>
                  <a:lnTo>
                    <a:pt x="343" y="171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90" name="Freeform 222"/>
            <p:cNvSpPr>
              <a:spLocks/>
            </p:cNvSpPr>
            <p:nvPr/>
          </p:nvSpPr>
          <p:spPr bwMode="auto">
            <a:xfrm>
              <a:off x="3046" y="2835"/>
              <a:ext cx="73" cy="72"/>
            </a:xfrm>
            <a:custGeom>
              <a:avLst/>
              <a:gdLst/>
              <a:ahLst/>
              <a:cxnLst>
                <a:cxn ang="0">
                  <a:pos x="290" y="159"/>
                </a:cxn>
                <a:cxn ang="0">
                  <a:pos x="285" y="188"/>
                </a:cxn>
                <a:cxn ang="0">
                  <a:pos x="273" y="214"/>
                </a:cxn>
                <a:cxn ang="0">
                  <a:pos x="258" y="237"/>
                </a:cxn>
                <a:cxn ang="0">
                  <a:pos x="238" y="256"/>
                </a:cxn>
                <a:cxn ang="0">
                  <a:pos x="215" y="272"/>
                </a:cxn>
                <a:cxn ang="0">
                  <a:pos x="189" y="284"/>
                </a:cxn>
                <a:cxn ang="0">
                  <a:pos x="161" y="289"/>
                </a:cxn>
                <a:cxn ang="0">
                  <a:pos x="131" y="289"/>
                </a:cxn>
                <a:cxn ang="0">
                  <a:pos x="102" y="284"/>
                </a:cxn>
                <a:cxn ang="0">
                  <a:pos x="76" y="272"/>
                </a:cxn>
                <a:cxn ang="0">
                  <a:pos x="53" y="256"/>
                </a:cxn>
                <a:cxn ang="0">
                  <a:pos x="34" y="237"/>
                </a:cxn>
                <a:cxn ang="0">
                  <a:pos x="18" y="214"/>
                </a:cxn>
                <a:cxn ang="0">
                  <a:pos x="7" y="188"/>
                </a:cxn>
                <a:cxn ang="0">
                  <a:pos x="1" y="159"/>
                </a:cxn>
                <a:cxn ang="0">
                  <a:pos x="1" y="130"/>
                </a:cxn>
                <a:cxn ang="0">
                  <a:pos x="7" y="101"/>
                </a:cxn>
                <a:cxn ang="0">
                  <a:pos x="18" y="75"/>
                </a:cxn>
                <a:cxn ang="0">
                  <a:pos x="34" y="52"/>
                </a:cxn>
                <a:cxn ang="0">
                  <a:pos x="53" y="32"/>
                </a:cxn>
                <a:cxn ang="0">
                  <a:pos x="76" y="17"/>
                </a:cxn>
                <a:cxn ang="0">
                  <a:pos x="102" y="6"/>
                </a:cxn>
                <a:cxn ang="0">
                  <a:pos x="131" y="0"/>
                </a:cxn>
                <a:cxn ang="0">
                  <a:pos x="161" y="0"/>
                </a:cxn>
                <a:cxn ang="0">
                  <a:pos x="189" y="6"/>
                </a:cxn>
                <a:cxn ang="0">
                  <a:pos x="215" y="17"/>
                </a:cxn>
                <a:cxn ang="0">
                  <a:pos x="238" y="32"/>
                </a:cxn>
                <a:cxn ang="0">
                  <a:pos x="258" y="52"/>
                </a:cxn>
                <a:cxn ang="0">
                  <a:pos x="273" y="75"/>
                </a:cxn>
                <a:cxn ang="0">
                  <a:pos x="285" y="101"/>
                </a:cxn>
                <a:cxn ang="0">
                  <a:pos x="290" y="130"/>
                </a:cxn>
              </a:cxnLst>
              <a:rect l="0" t="0" r="r" b="b"/>
              <a:pathLst>
                <a:path w="291" h="290">
                  <a:moveTo>
                    <a:pt x="291" y="145"/>
                  </a:moveTo>
                  <a:lnTo>
                    <a:pt x="290" y="159"/>
                  </a:lnTo>
                  <a:lnTo>
                    <a:pt x="288" y="174"/>
                  </a:lnTo>
                  <a:lnTo>
                    <a:pt x="285" y="188"/>
                  </a:lnTo>
                  <a:lnTo>
                    <a:pt x="280" y="201"/>
                  </a:lnTo>
                  <a:lnTo>
                    <a:pt x="273" y="214"/>
                  </a:lnTo>
                  <a:lnTo>
                    <a:pt x="266" y="226"/>
                  </a:lnTo>
                  <a:lnTo>
                    <a:pt x="258" y="237"/>
                  </a:lnTo>
                  <a:lnTo>
                    <a:pt x="248" y="247"/>
                  </a:lnTo>
                  <a:lnTo>
                    <a:pt x="238" y="256"/>
                  </a:lnTo>
                  <a:lnTo>
                    <a:pt x="227" y="265"/>
                  </a:lnTo>
                  <a:lnTo>
                    <a:pt x="215" y="272"/>
                  </a:lnTo>
                  <a:lnTo>
                    <a:pt x="203" y="278"/>
                  </a:lnTo>
                  <a:lnTo>
                    <a:pt x="189" y="284"/>
                  </a:lnTo>
                  <a:lnTo>
                    <a:pt x="175" y="287"/>
                  </a:lnTo>
                  <a:lnTo>
                    <a:pt x="161" y="289"/>
                  </a:lnTo>
                  <a:lnTo>
                    <a:pt x="146" y="290"/>
                  </a:lnTo>
                  <a:lnTo>
                    <a:pt x="131" y="289"/>
                  </a:lnTo>
                  <a:lnTo>
                    <a:pt x="116" y="287"/>
                  </a:lnTo>
                  <a:lnTo>
                    <a:pt x="102" y="284"/>
                  </a:lnTo>
                  <a:lnTo>
                    <a:pt x="89" y="278"/>
                  </a:lnTo>
                  <a:lnTo>
                    <a:pt x="76" y="272"/>
                  </a:lnTo>
                  <a:lnTo>
                    <a:pt x="65" y="265"/>
                  </a:lnTo>
                  <a:lnTo>
                    <a:pt x="53" y="256"/>
                  </a:lnTo>
                  <a:lnTo>
                    <a:pt x="43" y="247"/>
                  </a:lnTo>
                  <a:lnTo>
                    <a:pt x="34" y="237"/>
                  </a:lnTo>
                  <a:lnTo>
                    <a:pt x="25" y="226"/>
                  </a:lnTo>
                  <a:lnTo>
                    <a:pt x="18" y="214"/>
                  </a:lnTo>
                  <a:lnTo>
                    <a:pt x="12" y="201"/>
                  </a:lnTo>
                  <a:lnTo>
                    <a:pt x="7" y="188"/>
                  </a:lnTo>
                  <a:lnTo>
                    <a:pt x="3" y="174"/>
                  </a:lnTo>
                  <a:lnTo>
                    <a:pt x="1" y="159"/>
                  </a:lnTo>
                  <a:lnTo>
                    <a:pt x="0" y="145"/>
                  </a:lnTo>
                  <a:lnTo>
                    <a:pt x="1" y="130"/>
                  </a:lnTo>
                  <a:lnTo>
                    <a:pt x="3" y="116"/>
                  </a:lnTo>
                  <a:lnTo>
                    <a:pt x="7" y="101"/>
                  </a:lnTo>
                  <a:lnTo>
                    <a:pt x="12" y="89"/>
                  </a:lnTo>
                  <a:lnTo>
                    <a:pt x="18" y="75"/>
                  </a:lnTo>
                  <a:lnTo>
                    <a:pt x="25" y="64"/>
                  </a:lnTo>
                  <a:lnTo>
                    <a:pt x="34" y="52"/>
                  </a:lnTo>
                  <a:lnTo>
                    <a:pt x="43" y="42"/>
                  </a:lnTo>
                  <a:lnTo>
                    <a:pt x="53" y="32"/>
                  </a:lnTo>
                  <a:lnTo>
                    <a:pt x="65" y="24"/>
                  </a:lnTo>
                  <a:lnTo>
                    <a:pt x="76" y="17"/>
                  </a:lnTo>
                  <a:lnTo>
                    <a:pt x="89" y="11"/>
                  </a:lnTo>
                  <a:lnTo>
                    <a:pt x="102" y="6"/>
                  </a:lnTo>
                  <a:lnTo>
                    <a:pt x="116" y="2"/>
                  </a:lnTo>
                  <a:lnTo>
                    <a:pt x="131" y="0"/>
                  </a:lnTo>
                  <a:lnTo>
                    <a:pt x="146" y="0"/>
                  </a:lnTo>
                  <a:lnTo>
                    <a:pt x="161" y="0"/>
                  </a:lnTo>
                  <a:lnTo>
                    <a:pt x="175" y="2"/>
                  </a:lnTo>
                  <a:lnTo>
                    <a:pt x="189" y="6"/>
                  </a:lnTo>
                  <a:lnTo>
                    <a:pt x="203" y="11"/>
                  </a:lnTo>
                  <a:lnTo>
                    <a:pt x="215" y="17"/>
                  </a:lnTo>
                  <a:lnTo>
                    <a:pt x="227" y="24"/>
                  </a:lnTo>
                  <a:lnTo>
                    <a:pt x="238" y="32"/>
                  </a:lnTo>
                  <a:lnTo>
                    <a:pt x="248" y="42"/>
                  </a:lnTo>
                  <a:lnTo>
                    <a:pt x="258" y="52"/>
                  </a:lnTo>
                  <a:lnTo>
                    <a:pt x="266" y="64"/>
                  </a:lnTo>
                  <a:lnTo>
                    <a:pt x="273" y="75"/>
                  </a:lnTo>
                  <a:lnTo>
                    <a:pt x="280" y="89"/>
                  </a:lnTo>
                  <a:lnTo>
                    <a:pt x="285" y="101"/>
                  </a:lnTo>
                  <a:lnTo>
                    <a:pt x="288" y="116"/>
                  </a:lnTo>
                  <a:lnTo>
                    <a:pt x="290" y="130"/>
                  </a:lnTo>
                  <a:lnTo>
                    <a:pt x="291" y="145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91" name="Freeform 223"/>
            <p:cNvSpPr>
              <a:spLocks/>
            </p:cNvSpPr>
            <p:nvPr/>
          </p:nvSpPr>
          <p:spPr bwMode="auto">
            <a:xfrm>
              <a:off x="1736" y="2868"/>
              <a:ext cx="120" cy="121"/>
            </a:xfrm>
            <a:custGeom>
              <a:avLst/>
              <a:gdLst/>
              <a:ahLst/>
              <a:cxnLst>
                <a:cxn ang="0">
                  <a:pos x="479" y="266"/>
                </a:cxn>
                <a:cxn ang="0">
                  <a:pos x="473" y="302"/>
                </a:cxn>
                <a:cxn ang="0">
                  <a:pos x="463" y="335"/>
                </a:cxn>
                <a:cxn ang="0">
                  <a:pos x="446" y="366"/>
                </a:cxn>
                <a:cxn ang="0">
                  <a:pos x="426" y="394"/>
                </a:cxn>
                <a:cxn ang="0">
                  <a:pos x="402" y="419"/>
                </a:cxn>
                <a:cxn ang="0">
                  <a:pos x="375" y="441"/>
                </a:cxn>
                <a:cxn ang="0">
                  <a:pos x="345" y="458"/>
                </a:cxn>
                <a:cxn ang="0">
                  <a:pos x="311" y="472"/>
                </a:cxn>
                <a:cxn ang="0">
                  <a:pos x="277" y="480"/>
                </a:cxn>
                <a:cxn ang="0">
                  <a:pos x="240" y="482"/>
                </a:cxn>
                <a:cxn ang="0">
                  <a:pos x="203" y="480"/>
                </a:cxn>
                <a:cxn ang="0">
                  <a:pos x="169" y="472"/>
                </a:cxn>
                <a:cxn ang="0">
                  <a:pos x="135" y="458"/>
                </a:cxn>
                <a:cxn ang="0">
                  <a:pos x="105" y="441"/>
                </a:cxn>
                <a:cxn ang="0">
                  <a:pos x="78" y="419"/>
                </a:cxn>
                <a:cxn ang="0">
                  <a:pos x="54" y="394"/>
                </a:cxn>
                <a:cxn ang="0">
                  <a:pos x="34" y="366"/>
                </a:cxn>
                <a:cxn ang="0">
                  <a:pos x="18" y="335"/>
                </a:cxn>
                <a:cxn ang="0">
                  <a:pos x="7" y="302"/>
                </a:cxn>
                <a:cxn ang="0">
                  <a:pos x="1" y="266"/>
                </a:cxn>
                <a:cxn ang="0">
                  <a:pos x="0" y="229"/>
                </a:cxn>
                <a:cxn ang="0">
                  <a:pos x="4" y="193"/>
                </a:cxn>
                <a:cxn ang="0">
                  <a:pos x="14" y="159"/>
                </a:cxn>
                <a:cxn ang="0">
                  <a:pos x="28" y="127"/>
                </a:cxn>
                <a:cxn ang="0">
                  <a:pos x="48" y="97"/>
                </a:cxn>
                <a:cxn ang="0">
                  <a:pos x="70" y="71"/>
                </a:cxn>
                <a:cxn ang="0">
                  <a:pos x="96" y="48"/>
                </a:cxn>
                <a:cxn ang="0">
                  <a:pos x="126" y="30"/>
                </a:cxn>
                <a:cxn ang="0">
                  <a:pos x="157" y="15"/>
                </a:cxn>
                <a:cxn ang="0">
                  <a:pos x="191" y="6"/>
                </a:cxn>
                <a:cxn ang="0">
                  <a:pos x="228" y="1"/>
                </a:cxn>
                <a:cxn ang="0">
                  <a:pos x="264" y="1"/>
                </a:cxn>
                <a:cxn ang="0">
                  <a:pos x="300" y="8"/>
                </a:cxn>
                <a:cxn ang="0">
                  <a:pos x="334" y="19"/>
                </a:cxn>
                <a:cxn ang="0">
                  <a:pos x="365" y="36"/>
                </a:cxn>
                <a:cxn ang="0">
                  <a:pos x="394" y="56"/>
                </a:cxn>
                <a:cxn ang="0">
                  <a:pos x="419" y="80"/>
                </a:cxn>
                <a:cxn ang="0">
                  <a:pos x="440" y="107"/>
                </a:cxn>
                <a:cxn ang="0">
                  <a:pos x="457" y="137"/>
                </a:cxn>
                <a:cxn ang="0">
                  <a:pos x="470" y="170"/>
                </a:cxn>
                <a:cxn ang="0">
                  <a:pos x="478" y="205"/>
                </a:cxn>
                <a:cxn ang="0">
                  <a:pos x="481" y="241"/>
                </a:cxn>
              </a:cxnLst>
              <a:rect l="0" t="0" r="r" b="b"/>
              <a:pathLst>
                <a:path w="481" h="482">
                  <a:moveTo>
                    <a:pt x="481" y="241"/>
                  </a:moveTo>
                  <a:lnTo>
                    <a:pt x="480" y="254"/>
                  </a:lnTo>
                  <a:lnTo>
                    <a:pt x="479" y="266"/>
                  </a:lnTo>
                  <a:lnTo>
                    <a:pt x="478" y="278"/>
                  </a:lnTo>
                  <a:lnTo>
                    <a:pt x="476" y="290"/>
                  </a:lnTo>
                  <a:lnTo>
                    <a:pt x="473" y="302"/>
                  </a:lnTo>
                  <a:lnTo>
                    <a:pt x="470" y="313"/>
                  </a:lnTo>
                  <a:lnTo>
                    <a:pt x="467" y="325"/>
                  </a:lnTo>
                  <a:lnTo>
                    <a:pt x="463" y="335"/>
                  </a:lnTo>
                  <a:lnTo>
                    <a:pt x="457" y="345"/>
                  </a:lnTo>
                  <a:lnTo>
                    <a:pt x="452" y="356"/>
                  </a:lnTo>
                  <a:lnTo>
                    <a:pt x="446" y="366"/>
                  </a:lnTo>
                  <a:lnTo>
                    <a:pt x="440" y="376"/>
                  </a:lnTo>
                  <a:lnTo>
                    <a:pt x="433" y="385"/>
                  </a:lnTo>
                  <a:lnTo>
                    <a:pt x="426" y="394"/>
                  </a:lnTo>
                  <a:lnTo>
                    <a:pt x="419" y="404"/>
                  </a:lnTo>
                  <a:lnTo>
                    <a:pt x="410" y="412"/>
                  </a:lnTo>
                  <a:lnTo>
                    <a:pt x="402" y="419"/>
                  </a:lnTo>
                  <a:lnTo>
                    <a:pt x="394" y="428"/>
                  </a:lnTo>
                  <a:lnTo>
                    <a:pt x="384" y="434"/>
                  </a:lnTo>
                  <a:lnTo>
                    <a:pt x="375" y="441"/>
                  </a:lnTo>
                  <a:lnTo>
                    <a:pt x="365" y="448"/>
                  </a:lnTo>
                  <a:lnTo>
                    <a:pt x="355" y="453"/>
                  </a:lnTo>
                  <a:lnTo>
                    <a:pt x="345" y="458"/>
                  </a:lnTo>
                  <a:lnTo>
                    <a:pt x="334" y="463"/>
                  </a:lnTo>
                  <a:lnTo>
                    <a:pt x="323" y="467"/>
                  </a:lnTo>
                  <a:lnTo>
                    <a:pt x="311" y="472"/>
                  </a:lnTo>
                  <a:lnTo>
                    <a:pt x="300" y="475"/>
                  </a:lnTo>
                  <a:lnTo>
                    <a:pt x="288" y="478"/>
                  </a:lnTo>
                  <a:lnTo>
                    <a:pt x="277" y="480"/>
                  </a:lnTo>
                  <a:lnTo>
                    <a:pt x="264" y="481"/>
                  </a:lnTo>
                  <a:lnTo>
                    <a:pt x="253" y="482"/>
                  </a:lnTo>
                  <a:lnTo>
                    <a:pt x="240" y="482"/>
                  </a:lnTo>
                  <a:lnTo>
                    <a:pt x="228" y="482"/>
                  </a:lnTo>
                  <a:lnTo>
                    <a:pt x="215" y="481"/>
                  </a:lnTo>
                  <a:lnTo>
                    <a:pt x="203" y="480"/>
                  </a:lnTo>
                  <a:lnTo>
                    <a:pt x="191" y="478"/>
                  </a:lnTo>
                  <a:lnTo>
                    <a:pt x="180" y="475"/>
                  </a:lnTo>
                  <a:lnTo>
                    <a:pt x="169" y="472"/>
                  </a:lnTo>
                  <a:lnTo>
                    <a:pt x="157" y="467"/>
                  </a:lnTo>
                  <a:lnTo>
                    <a:pt x="147" y="463"/>
                  </a:lnTo>
                  <a:lnTo>
                    <a:pt x="135" y="458"/>
                  </a:lnTo>
                  <a:lnTo>
                    <a:pt x="126" y="453"/>
                  </a:lnTo>
                  <a:lnTo>
                    <a:pt x="115" y="448"/>
                  </a:lnTo>
                  <a:lnTo>
                    <a:pt x="105" y="441"/>
                  </a:lnTo>
                  <a:lnTo>
                    <a:pt x="96" y="434"/>
                  </a:lnTo>
                  <a:lnTo>
                    <a:pt x="87" y="428"/>
                  </a:lnTo>
                  <a:lnTo>
                    <a:pt x="78" y="419"/>
                  </a:lnTo>
                  <a:lnTo>
                    <a:pt x="70" y="412"/>
                  </a:lnTo>
                  <a:lnTo>
                    <a:pt x="62" y="404"/>
                  </a:lnTo>
                  <a:lnTo>
                    <a:pt x="54" y="394"/>
                  </a:lnTo>
                  <a:lnTo>
                    <a:pt x="48" y="385"/>
                  </a:lnTo>
                  <a:lnTo>
                    <a:pt x="40" y="376"/>
                  </a:lnTo>
                  <a:lnTo>
                    <a:pt x="34" y="366"/>
                  </a:lnTo>
                  <a:lnTo>
                    <a:pt x="28" y="356"/>
                  </a:lnTo>
                  <a:lnTo>
                    <a:pt x="23" y="345"/>
                  </a:lnTo>
                  <a:lnTo>
                    <a:pt x="18" y="335"/>
                  </a:lnTo>
                  <a:lnTo>
                    <a:pt x="14" y="325"/>
                  </a:lnTo>
                  <a:lnTo>
                    <a:pt x="10" y="313"/>
                  </a:lnTo>
                  <a:lnTo>
                    <a:pt x="7" y="302"/>
                  </a:lnTo>
                  <a:lnTo>
                    <a:pt x="4" y="290"/>
                  </a:lnTo>
                  <a:lnTo>
                    <a:pt x="2" y="278"/>
                  </a:lnTo>
                  <a:lnTo>
                    <a:pt x="1" y="266"/>
                  </a:lnTo>
                  <a:lnTo>
                    <a:pt x="0" y="254"/>
                  </a:lnTo>
                  <a:lnTo>
                    <a:pt x="0" y="241"/>
                  </a:lnTo>
                  <a:lnTo>
                    <a:pt x="0" y="229"/>
                  </a:lnTo>
                  <a:lnTo>
                    <a:pt x="1" y="217"/>
                  </a:lnTo>
                  <a:lnTo>
                    <a:pt x="2" y="205"/>
                  </a:lnTo>
                  <a:lnTo>
                    <a:pt x="4" y="193"/>
                  </a:lnTo>
                  <a:lnTo>
                    <a:pt x="7" y="182"/>
                  </a:lnTo>
                  <a:lnTo>
                    <a:pt x="10" y="170"/>
                  </a:lnTo>
                  <a:lnTo>
                    <a:pt x="14" y="159"/>
                  </a:lnTo>
                  <a:lnTo>
                    <a:pt x="18" y="147"/>
                  </a:lnTo>
                  <a:lnTo>
                    <a:pt x="23" y="137"/>
                  </a:lnTo>
                  <a:lnTo>
                    <a:pt x="28" y="127"/>
                  </a:lnTo>
                  <a:lnTo>
                    <a:pt x="34" y="116"/>
                  </a:lnTo>
                  <a:lnTo>
                    <a:pt x="40" y="107"/>
                  </a:lnTo>
                  <a:lnTo>
                    <a:pt x="48" y="97"/>
                  </a:lnTo>
                  <a:lnTo>
                    <a:pt x="54" y="88"/>
                  </a:lnTo>
                  <a:lnTo>
                    <a:pt x="62" y="80"/>
                  </a:lnTo>
                  <a:lnTo>
                    <a:pt x="70" y="71"/>
                  </a:lnTo>
                  <a:lnTo>
                    <a:pt x="78" y="63"/>
                  </a:lnTo>
                  <a:lnTo>
                    <a:pt x="87" y="56"/>
                  </a:lnTo>
                  <a:lnTo>
                    <a:pt x="96" y="48"/>
                  </a:lnTo>
                  <a:lnTo>
                    <a:pt x="105" y="42"/>
                  </a:lnTo>
                  <a:lnTo>
                    <a:pt x="115" y="36"/>
                  </a:lnTo>
                  <a:lnTo>
                    <a:pt x="126" y="30"/>
                  </a:lnTo>
                  <a:lnTo>
                    <a:pt x="135" y="24"/>
                  </a:lnTo>
                  <a:lnTo>
                    <a:pt x="147" y="19"/>
                  </a:lnTo>
                  <a:lnTo>
                    <a:pt x="157" y="15"/>
                  </a:lnTo>
                  <a:lnTo>
                    <a:pt x="169" y="12"/>
                  </a:lnTo>
                  <a:lnTo>
                    <a:pt x="180" y="8"/>
                  </a:lnTo>
                  <a:lnTo>
                    <a:pt x="191" y="6"/>
                  </a:lnTo>
                  <a:lnTo>
                    <a:pt x="203" y="4"/>
                  </a:lnTo>
                  <a:lnTo>
                    <a:pt x="215" y="1"/>
                  </a:lnTo>
                  <a:lnTo>
                    <a:pt x="228" y="1"/>
                  </a:lnTo>
                  <a:lnTo>
                    <a:pt x="240" y="0"/>
                  </a:lnTo>
                  <a:lnTo>
                    <a:pt x="253" y="1"/>
                  </a:lnTo>
                  <a:lnTo>
                    <a:pt x="264" y="1"/>
                  </a:lnTo>
                  <a:lnTo>
                    <a:pt x="277" y="4"/>
                  </a:lnTo>
                  <a:lnTo>
                    <a:pt x="288" y="6"/>
                  </a:lnTo>
                  <a:lnTo>
                    <a:pt x="300" y="8"/>
                  </a:lnTo>
                  <a:lnTo>
                    <a:pt x="311" y="12"/>
                  </a:lnTo>
                  <a:lnTo>
                    <a:pt x="323" y="15"/>
                  </a:lnTo>
                  <a:lnTo>
                    <a:pt x="334" y="19"/>
                  </a:lnTo>
                  <a:lnTo>
                    <a:pt x="345" y="24"/>
                  </a:lnTo>
                  <a:lnTo>
                    <a:pt x="355" y="30"/>
                  </a:lnTo>
                  <a:lnTo>
                    <a:pt x="365" y="36"/>
                  </a:lnTo>
                  <a:lnTo>
                    <a:pt x="375" y="42"/>
                  </a:lnTo>
                  <a:lnTo>
                    <a:pt x="384" y="48"/>
                  </a:lnTo>
                  <a:lnTo>
                    <a:pt x="394" y="56"/>
                  </a:lnTo>
                  <a:lnTo>
                    <a:pt x="402" y="63"/>
                  </a:lnTo>
                  <a:lnTo>
                    <a:pt x="410" y="71"/>
                  </a:lnTo>
                  <a:lnTo>
                    <a:pt x="419" y="80"/>
                  </a:lnTo>
                  <a:lnTo>
                    <a:pt x="426" y="88"/>
                  </a:lnTo>
                  <a:lnTo>
                    <a:pt x="433" y="97"/>
                  </a:lnTo>
                  <a:lnTo>
                    <a:pt x="440" y="107"/>
                  </a:lnTo>
                  <a:lnTo>
                    <a:pt x="446" y="116"/>
                  </a:lnTo>
                  <a:lnTo>
                    <a:pt x="452" y="127"/>
                  </a:lnTo>
                  <a:lnTo>
                    <a:pt x="457" y="137"/>
                  </a:lnTo>
                  <a:lnTo>
                    <a:pt x="463" y="147"/>
                  </a:lnTo>
                  <a:lnTo>
                    <a:pt x="467" y="159"/>
                  </a:lnTo>
                  <a:lnTo>
                    <a:pt x="470" y="170"/>
                  </a:lnTo>
                  <a:lnTo>
                    <a:pt x="473" y="182"/>
                  </a:lnTo>
                  <a:lnTo>
                    <a:pt x="476" y="193"/>
                  </a:lnTo>
                  <a:lnTo>
                    <a:pt x="478" y="205"/>
                  </a:lnTo>
                  <a:lnTo>
                    <a:pt x="479" y="217"/>
                  </a:lnTo>
                  <a:lnTo>
                    <a:pt x="480" y="229"/>
                  </a:lnTo>
                  <a:lnTo>
                    <a:pt x="481" y="241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92" name="Freeform 224"/>
            <p:cNvSpPr>
              <a:spLocks/>
            </p:cNvSpPr>
            <p:nvPr/>
          </p:nvSpPr>
          <p:spPr bwMode="auto">
            <a:xfrm>
              <a:off x="2609" y="2710"/>
              <a:ext cx="157" cy="145"/>
            </a:xfrm>
            <a:custGeom>
              <a:avLst/>
              <a:gdLst/>
              <a:ahLst/>
              <a:cxnLst>
                <a:cxn ang="0">
                  <a:pos x="629" y="224"/>
                </a:cxn>
                <a:cxn ang="0">
                  <a:pos x="419" y="193"/>
                </a:cxn>
                <a:cxn ang="0">
                  <a:pos x="321" y="0"/>
                </a:cxn>
                <a:cxn ang="0">
                  <a:pos x="210" y="193"/>
                </a:cxn>
                <a:cxn ang="0">
                  <a:pos x="0" y="224"/>
                </a:cxn>
                <a:cxn ang="0">
                  <a:pos x="152" y="371"/>
                </a:cxn>
                <a:cxn ang="0">
                  <a:pos x="116" y="579"/>
                </a:cxn>
                <a:cxn ang="0">
                  <a:pos x="320" y="483"/>
                </a:cxn>
                <a:cxn ang="0">
                  <a:pos x="513" y="579"/>
                </a:cxn>
                <a:cxn ang="0">
                  <a:pos x="477" y="371"/>
                </a:cxn>
                <a:cxn ang="0">
                  <a:pos x="629" y="224"/>
                </a:cxn>
              </a:cxnLst>
              <a:rect l="0" t="0" r="r" b="b"/>
              <a:pathLst>
                <a:path w="629" h="579">
                  <a:moveTo>
                    <a:pt x="629" y="224"/>
                  </a:moveTo>
                  <a:lnTo>
                    <a:pt x="419" y="193"/>
                  </a:lnTo>
                  <a:lnTo>
                    <a:pt x="321" y="0"/>
                  </a:lnTo>
                  <a:lnTo>
                    <a:pt x="210" y="193"/>
                  </a:lnTo>
                  <a:lnTo>
                    <a:pt x="0" y="224"/>
                  </a:lnTo>
                  <a:lnTo>
                    <a:pt x="152" y="371"/>
                  </a:lnTo>
                  <a:lnTo>
                    <a:pt x="116" y="579"/>
                  </a:lnTo>
                  <a:lnTo>
                    <a:pt x="320" y="483"/>
                  </a:lnTo>
                  <a:lnTo>
                    <a:pt x="513" y="579"/>
                  </a:lnTo>
                  <a:lnTo>
                    <a:pt x="477" y="371"/>
                  </a:lnTo>
                  <a:lnTo>
                    <a:pt x="629" y="224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93" name="Freeform 225"/>
            <p:cNvSpPr>
              <a:spLocks/>
            </p:cNvSpPr>
            <p:nvPr/>
          </p:nvSpPr>
          <p:spPr bwMode="auto">
            <a:xfrm>
              <a:off x="2933" y="1814"/>
              <a:ext cx="48" cy="44"/>
            </a:xfrm>
            <a:custGeom>
              <a:avLst/>
              <a:gdLst/>
              <a:ahLst/>
              <a:cxnLst>
                <a:cxn ang="0">
                  <a:pos x="192" y="68"/>
                </a:cxn>
                <a:cxn ang="0">
                  <a:pos x="128" y="59"/>
                </a:cxn>
                <a:cxn ang="0">
                  <a:pos x="98" y="0"/>
                </a:cxn>
                <a:cxn ang="0">
                  <a:pos x="64" y="59"/>
                </a:cxn>
                <a:cxn ang="0">
                  <a:pos x="0" y="68"/>
                </a:cxn>
                <a:cxn ang="0">
                  <a:pos x="46" y="113"/>
                </a:cxn>
                <a:cxn ang="0">
                  <a:pos x="35" y="177"/>
                </a:cxn>
                <a:cxn ang="0">
                  <a:pos x="98" y="148"/>
                </a:cxn>
                <a:cxn ang="0">
                  <a:pos x="156" y="177"/>
                </a:cxn>
                <a:cxn ang="0">
                  <a:pos x="146" y="113"/>
                </a:cxn>
                <a:cxn ang="0">
                  <a:pos x="192" y="68"/>
                </a:cxn>
              </a:cxnLst>
              <a:rect l="0" t="0" r="r" b="b"/>
              <a:pathLst>
                <a:path w="192" h="177">
                  <a:moveTo>
                    <a:pt x="192" y="68"/>
                  </a:moveTo>
                  <a:lnTo>
                    <a:pt x="128" y="59"/>
                  </a:lnTo>
                  <a:lnTo>
                    <a:pt x="98" y="0"/>
                  </a:lnTo>
                  <a:lnTo>
                    <a:pt x="64" y="59"/>
                  </a:lnTo>
                  <a:lnTo>
                    <a:pt x="0" y="68"/>
                  </a:lnTo>
                  <a:lnTo>
                    <a:pt x="46" y="113"/>
                  </a:lnTo>
                  <a:lnTo>
                    <a:pt x="35" y="177"/>
                  </a:lnTo>
                  <a:lnTo>
                    <a:pt x="98" y="148"/>
                  </a:lnTo>
                  <a:lnTo>
                    <a:pt x="156" y="177"/>
                  </a:lnTo>
                  <a:lnTo>
                    <a:pt x="146" y="113"/>
                  </a:lnTo>
                  <a:lnTo>
                    <a:pt x="192" y="68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94" name="Freeform 226"/>
            <p:cNvSpPr>
              <a:spLocks/>
            </p:cNvSpPr>
            <p:nvPr/>
          </p:nvSpPr>
          <p:spPr bwMode="auto">
            <a:xfrm>
              <a:off x="2837" y="3136"/>
              <a:ext cx="49" cy="45"/>
            </a:xfrm>
            <a:custGeom>
              <a:avLst/>
              <a:gdLst/>
              <a:ahLst/>
              <a:cxnLst>
                <a:cxn ang="0">
                  <a:pos x="196" y="70"/>
                </a:cxn>
                <a:cxn ang="0">
                  <a:pos x="131" y="60"/>
                </a:cxn>
                <a:cxn ang="0">
                  <a:pos x="100" y="0"/>
                </a:cxn>
                <a:cxn ang="0">
                  <a:pos x="66" y="60"/>
                </a:cxn>
                <a:cxn ang="0">
                  <a:pos x="0" y="70"/>
                </a:cxn>
                <a:cxn ang="0">
                  <a:pos x="48" y="116"/>
                </a:cxn>
                <a:cxn ang="0">
                  <a:pos x="37" y="180"/>
                </a:cxn>
                <a:cxn ang="0">
                  <a:pos x="100" y="151"/>
                </a:cxn>
                <a:cxn ang="0">
                  <a:pos x="160" y="180"/>
                </a:cxn>
                <a:cxn ang="0">
                  <a:pos x="149" y="116"/>
                </a:cxn>
                <a:cxn ang="0">
                  <a:pos x="196" y="70"/>
                </a:cxn>
              </a:cxnLst>
              <a:rect l="0" t="0" r="r" b="b"/>
              <a:pathLst>
                <a:path w="196" h="180">
                  <a:moveTo>
                    <a:pt x="196" y="70"/>
                  </a:moveTo>
                  <a:lnTo>
                    <a:pt x="131" y="60"/>
                  </a:lnTo>
                  <a:lnTo>
                    <a:pt x="100" y="0"/>
                  </a:lnTo>
                  <a:lnTo>
                    <a:pt x="66" y="60"/>
                  </a:lnTo>
                  <a:lnTo>
                    <a:pt x="0" y="70"/>
                  </a:lnTo>
                  <a:lnTo>
                    <a:pt x="48" y="116"/>
                  </a:lnTo>
                  <a:lnTo>
                    <a:pt x="37" y="180"/>
                  </a:lnTo>
                  <a:lnTo>
                    <a:pt x="100" y="151"/>
                  </a:lnTo>
                  <a:lnTo>
                    <a:pt x="160" y="180"/>
                  </a:lnTo>
                  <a:lnTo>
                    <a:pt x="149" y="116"/>
                  </a:lnTo>
                  <a:lnTo>
                    <a:pt x="196" y="70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95" name="Freeform 227"/>
            <p:cNvSpPr>
              <a:spLocks/>
            </p:cNvSpPr>
            <p:nvPr/>
          </p:nvSpPr>
          <p:spPr bwMode="auto">
            <a:xfrm>
              <a:off x="2842" y="3500"/>
              <a:ext cx="70" cy="70"/>
            </a:xfrm>
            <a:custGeom>
              <a:avLst/>
              <a:gdLst/>
              <a:ahLst/>
              <a:cxnLst>
                <a:cxn ang="0">
                  <a:pos x="281" y="153"/>
                </a:cxn>
                <a:cxn ang="0">
                  <a:pos x="199" y="100"/>
                </a:cxn>
                <a:cxn ang="0">
                  <a:pos x="195" y="0"/>
                </a:cxn>
                <a:cxn ang="0">
                  <a:pos x="112" y="60"/>
                </a:cxn>
                <a:cxn ang="0">
                  <a:pos x="19" y="34"/>
                </a:cxn>
                <a:cxn ang="0">
                  <a:pos x="54" y="123"/>
                </a:cxn>
                <a:cxn ang="0">
                  <a:pos x="0" y="204"/>
                </a:cxn>
                <a:cxn ang="0">
                  <a:pos x="103" y="203"/>
                </a:cxn>
                <a:cxn ang="0">
                  <a:pos x="165" y="279"/>
                </a:cxn>
                <a:cxn ang="0">
                  <a:pos x="190" y="185"/>
                </a:cxn>
                <a:cxn ang="0">
                  <a:pos x="281" y="153"/>
                </a:cxn>
              </a:cxnLst>
              <a:rect l="0" t="0" r="r" b="b"/>
              <a:pathLst>
                <a:path w="281" h="279">
                  <a:moveTo>
                    <a:pt x="281" y="153"/>
                  </a:moveTo>
                  <a:lnTo>
                    <a:pt x="199" y="100"/>
                  </a:lnTo>
                  <a:lnTo>
                    <a:pt x="195" y="0"/>
                  </a:lnTo>
                  <a:lnTo>
                    <a:pt x="112" y="60"/>
                  </a:lnTo>
                  <a:lnTo>
                    <a:pt x="19" y="34"/>
                  </a:lnTo>
                  <a:lnTo>
                    <a:pt x="54" y="123"/>
                  </a:lnTo>
                  <a:lnTo>
                    <a:pt x="0" y="204"/>
                  </a:lnTo>
                  <a:lnTo>
                    <a:pt x="103" y="203"/>
                  </a:lnTo>
                  <a:lnTo>
                    <a:pt x="165" y="279"/>
                  </a:lnTo>
                  <a:lnTo>
                    <a:pt x="190" y="185"/>
                  </a:lnTo>
                  <a:lnTo>
                    <a:pt x="281" y="153"/>
                  </a:lnTo>
                  <a:close/>
                </a:path>
              </a:pathLst>
            </a:custGeom>
            <a:solidFill>
              <a:srgbClr val="3A227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96" name="Freeform 228"/>
            <p:cNvSpPr>
              <a:spLocks noEditPoints="1"/>
            </p:cNvSpPr>
            <p:nvPr/>
          </p:nvSpPr>
          <p:spPr bwMode="auto">
            <a:xfrm>
              <a:off x="2950" y="3635"/>
              <a:ext cx="150" cy="174"/>
            </a:xfrm>
            <a:custGeom>
              <a:avLst/>
              <a:gdLst/>
              <a:ahLst/>
              <a:cxnLst>
                <a:cxn ang="0">
                  <a:pos x="300" y="695"/>
                </a:cxn>
                <a:cxn ang="0">
                  <a:pos x="598" y="521"/>
                </a:cxn>
                <a:cxn ang="0">
                  <a:pos x="595" y="174"/>
                </a:cxn>
                <a:cxn ang="0">
                  <a:pos x="293" y="0"/>
                </a:cxn>
                <a:cxn ang="0">
                  <a:pos x="0" y="170"/>
                </a:cxn>
                <a:cxn ang="0">
                  <a:pos x="1" y="523"/>
                </a:cxn>
                <a:cxn ang="0">
                  <a:pos x="300" y="695"/>
                </a:cxn>
                <a:cxn ang="0">
                  <a:pos x="298" y="465"/>
                </a:cxn>
                <a:cxn ang="0">
                  <a:pos x="400" y="406"/>
                </a:cxn>
                <a:cxn ang="0">
                  <a:pos x="399" y="288"/>
                </a:cxn>
                <a:cxn ang="0">
                  <a:pos x="296" y="229"/>
                </a:cxn>
                <a:cxn ang="0">
                  <a:pos x="196" y="287"/>
                </a:cxn>
                <a:cxn ang="0">
                  <a:pos x="196" y="407"/>
                </a:cxn>
                <a:cxn ang="0">
                  <a:pos x="298" y="465"/>
                </a:cxn>
              </a:cxnLst>
              <a:rect l="0" t="0" r="r" b="b"/>
              <a:pathLst>
                <a:path w="598" h="695">
                  <a:moveTo>
                    <a:pt x="300" y="695"/>
                  </a:moveTo>
                  <a:lnTo>
                    <a:pt x="598" y="521"/>
                  </a:lnTo>
                  <a:lnTo>
                    <a:pt x="595" y="174"/>
                  </a:lnTo>
                  <a:lnTo>
                    <a:pt x="293" y="0"/>
                  </a:lnTo>
                  <a:lnTo>
                    <a:pt x="0" y="170"/>
                  </a:lnTo>
                  <a:lnTo>
                    <a:pt x="1" y="523"/>
                  </a:lnTo>
                  <a:lnTo>
                    <a:pt x="300" y="695"/>
                  </a:lnTo>
                  <a:close/>
                  <a:moveTo>
                    <a:pt x="298" y="465"/>
                  </a:moveTo>
                  <a:lnTo>
                    <a:pt x="400" y="406"/>
                  </a:lnTo>
                  <a:lnTo>
                    <a:pt x="399" y="288"/>
                  </a:lnTo>
                  <a:lnTo>
                    <a:pt x="296" y="229"/>
                  </a:lnTo>
                  <a:lnTo>
                    <a:pt x="196" y="287"/>
                  </a:lnTo>
                  <a:lnTo>
                    <a:pt x="196" y="407"/>
                  </a:lnTo>
                  <a:lnTo>
                    <a:pt x="298" y="465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97" name="Freeform 229"/>
            <p:cNvSpPr>
              <a:spLocks noEditPoints="1"/>
            </p:cNvSpPr>
            <p:nvPr/>
          </p:nvSpPr>
          <p:spPr bwMode="auto">
            <a:xfrm>
              <a:off x="1851" y="2073"/>
              <a:ext cx="40" cy="4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0" y="135"/>
                </a:cxn>
                <a:cxn ang="0">
                  <a:pos x="80" y="180"/>
                </a:cxn>
                <a:cxn ang="0">
                  <a:pos x="160" y="135"/>
                </a:cxn>
                <a:cxn ang="0">
                  <a:pos x="160" y="46"/>
                </a:cxn>
                <a:cxn ang="0">
                  <a:pos x="80" y="0"/>
                </a:cxn>
                <a:cxn ang="0">
                  <a:pos x="0" y="45"/>
                </a:cxn>
                <a:cxn ang="0">
                  <a:pos x="53" y="75"/>
                </a:cxn>
                <a:cxn ang="0">
                  <a:pos x="53" y="105"/>
                </a:cxn>
                <a:cxn ang="0">
                  <a:pos x="80" y="121"/>
                </a:cxn>
                <a:cxn ang="0">
                  <a:pos x="108" y="105"/>
                </a:cxn>
                <a:cxn ang="0">
                  <a:pos x="108" y="75"/>
                </a:cxn>
                <a:cxn ang="0">
                  <a:pos x="80" y="59"/>
                </a:cxn>
                <a:cxn ang="0">
                  <a:pos x="53" y="75"/>
                </a:cxn>
              </a:cxnLst>
              <a:rect l="0" t="0" r="r" b="b"/>
              <a:pathLst>
                <a:path w="160" h="180">
                  <a:moveTo>
                    <a:pt x="0" y="45"/>
                  </a:moveTo>
                  <a:lnTo>
                    <a:pt x="0" y="135"/>
                  </a:lnTo>
                  <a:lnTo>
                    <a:pt x="80" y="180"/>
                  </a:lnTo>
                  <a:lnTo>
                    <a:pt x="160" y="135"/>
                  </a:lnTo>
                  <a:lnTo>
                    <a:pt x="160" y="46"/>
                  </a:lnTo>
                  <a:lnTo>
                    <a:pt x="80" y="0"/>
                  </a:lnTo>
                  <a:lnTo>
                    <a:pt x="0" y="45"/>
                  </a:lnTo>
                  <a:close/>
                  <a:moveTo>
                    <a:pt x="53" y="75"/>
                  </a:moveTo>
                  <a:lnTo>
                    <a:pt x="53" y="105"/>
                  </a:lnTo>
                  <a:lnTo>
                    <a:pt x="80" y="121"/>
                  </a:lnTo>
                  <a:lnTo>
                    <a:pt x="108" y="105"/>
                  </a:lnTo>
                  <a:lnTo>
                    <a:pt x="108" y="75"/>
                  </a:lnTo>
                  <a:lnTo>
                    <a:pt x="80" y="59"/>
                  </a:lnTo>
                  <a:lnTo>
                    <a:pt x="53" y="75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98" name="Freeform 230"/>
            <p:cNvSpPr>
              <a:spLocks noEditPoints="1"/>
            </p:cNvSpPr>
            <p:nvPr/>
          </p:nvSpPr>
          <p:spPr bwMode="auto">
            <a:xfrm>
              <a:off x="2594" y="1639"/>
              <a:ext cx="115" cy="132"/>
            </a:xfrm>
            <a:custGeom>
              <a:avLst/>
              <a:gdLst/>
              <a:ahLst/>
              <a:cxnLst>
                <a:cxn ang="0">
                  <a:pos x="0" y="132"/>
                </a:cxn>
                <a:cxn ang="0">
                  <a:pos x="0" y="395"/>
                </a:cxn>
                <a:cxn ang="0">
                  <a:pos x="230" y="527"/>
                </a:cxn>
                <a:cxn ang="0">
                  <a:pos x="462" y="394"/>
                </a:cxn>
                <a:cxn ang="0">
                  <a:pos x="462" y="136"/>
                </a:cxn>
                <a:cxn ang="0">
                  <a:pos x="229" y="0"/>
                </a:cxn>
                <a:cxn ang="0">
                  <a:pos x="0" y="132"/>
                </a:cxn>
                <a:cxn ang="0">
                  <a:pos x="152" y="218"/>
                </a:cxn>
                <a:cxn ang="0">
                  <a:pos x="152" y="309"/>
                </a:cxn>
                <a:cxn ang="0">
                  <a:pos x="231" y="354"/>
                </a:cxn>
                <a:cxn ang="0">
                  <a:pos x="310" y="308"/>
                </a:cxn>
                <a:cxn ang="0">
                  <a:pos x="310" y="220"/>
                </a:cxn>
                <a:cxn ang="0">
                  <a:pos x="230" y="173"/>
                </a:cxn>
                <a:cxn ang="0">
                  <a:pos x="152" y="218"/>
                </a:cxn>
              </a:cxnLst>
              <a:rect l="0" t="0" r="r" b="b"/>
              <a:pathLst>
                <a:path w="462" h="527">
                  <a:moveTo>
                    <a:pt x="0" y="132"/>
                  </a:moveTo>
                  <a:lnTo>
                    <a:pt x="0" y="395"/>
                  </a:lnTo>
                  <a:lnTo>
                    <a:pt x="230" y="527"/>
                  </a:lnTo>
                  <a:lnTo>
                    <a:pt x="462" y="394"/>
                  </a:lnTo>
                  <a:lnTo>
                    <a:pt x="462" y="136"/>
                  </a:lnTo>
                  <a:lnTo>
                    <a:pt x="229" y="0"/>
                  </a:lnTo>
                  <a:lnTo>
                    <a:pt x="0" y="132"/>
                  </a:lnTo>
                  <a:close/>
                  <a:moveTo>
                    <a:pt x="152" y="218"/>
                  </a:moveTo>
                  <a:lnTo>
                    <a:pt x="152" y="309"/>
                  </a:lnTo>
                  <a:lnTo>
                    <a:pt x="231" y="354"/>
                  </a:lnTo>
                  <a:lnTo>
                    <a:pt x="310" y="308"/>
                  </a:lnTo>
                  <a:lnTo>
                    <a:pt x="310" y="220"/>
                  </a:lnTo>
                  <a:lnTo>
                    <a:pt x="230" y="173"/>
                  </a:lnTo>
                  <a:lnTo>
                    <a:pt x="152" y="218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399" name="Freeform 231"/>
            <p:cNvSpPr>
              <a:spLocks noEditPoints="1"/>
            </p:cNvSpPr>
            <p:nvPr/>
          </p:nvSpPr>
          <p:spPr bwMode="auto">
            <a:xfrm>
              <a:off x="2468" y="3295"/>
              <a:ext cx="41" cy="47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0" y="143"/>
                </a:cxn>
                <a:cxn ang="0">
                  <a:pos x="83" y="190"/>
                </a:cxn>
                <a:cxn ang="0">
                  <a:pos x="167" y="142"/>
                </a:cxn>
                <a:cxn ang="0">
                  <a:pos x="167" y="49"/>
                </a:cxn>
                <a:cxn ang="0">
                  <a:pos x="82" y="0"/>
                </a:cxn>
                <a:cxn ang="0">
                  <a:pos x="0" y="47"/>
                </a:cxn>
                <a:cxn ang="0">
                  <a:pos x="55" y="79"/>
                </a:cxn>
                <a:cxn ang="0">
                  <a:pos x="55" y="111"/>
                </a:cxn>
                <a:cxn ang="0">
                  <a:pos x="83" y="127"/>
                </a:cxn>
                <a:cxn ang="0">
                  <a:pos x="112" y="111"/>
                </a:cxn>
                <a:cxn ang="0">
                  <a:pos x="112" y="79"/>
                </a:cxn>
                <a:cxn ang="0">
                  <a:pos x="83" y="62"/>
                </a:cxn>
                <a:cxn ang="0">
                  <a:pos x="55" y="79"/>
                </a:cxn>
              </a:cxnLst>
              <a:rect l="0" t="0" r="r" b="b"/>
              <a:pathLst>
                <a:path w="167" h="190">
                  <a:moveTo>
                    <a:pt x="0" y="47"/>
                  </a:moveTo>
                  <a:lnTo>
                    <a:pt x="0" y="143"/>
                  </a:lnTo>
                  <a:lnTo>
                    <a:pt x="83" y="190"/>
                  </a:lnTo>
                  <a:lnTo>
                    <a:pt x="167" y="142"/>
                  </a:lnTo>
                  <a:lnTo>
                    <a:pt x="167" y="49"/>
                  </a:lnTo>
                  <a:lnTo>
                    <a:pt x="82" y="0"/>
                  </a:lnTo>
                  <a:lnTo>
                    <a:pt x="0" y="47"/>
                  </a:lnTo>
                  <a:close/>
                  <a:moveTo>
                    <a:pt x="55" y="79"/>
                  </a:moveTo>
                  <a:lnTo>
                    <a:pt x="55" y="111"/>
                  </a:lnTo>
                  <a:lnTo>
                    <a:pt x="83" y="127"/>
                  </a:lnTo>
                  <a:lnTo>
                    <a:pt x="112" y="111"/>
                  </a:lnTo>
                  <a:lnTo>
                    <a:pt x="112" y="79"/>
                  </a:lnTo>
                  <a:lnTo>
                    <a:pt x="83" y="62"/>
                  </a:lnTo>
                  <a:lnTo>
                    <a:pt x="55" y="79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00" name="Freeform 232"/>
            <p:cNvSpPr>
              <a:spLocks/>
            </p:cNvSpPr>
            <p:nvPr/>
          </p:nvSpPr>
          <p:spPr bwMode="auto">
            <a:xfrm>
              <a:off x="3151" y="3618"/>
              <a:ext cx="66" cy="61"/>
            </a:xfrm>
            <a:custGeom>
              <a:avLst/>
              <a:gdLst/>
              <a:ahLst/>
              <a:cxnLst>
                <a:cxn ang="0">
                  <a:pos x="262" y="93"/>
                </a:cxn>
                <a:cxn ang="0">
                  <a:pos x="175" y="81"/>
                </a:cxn>
                <a:cxn ang="0">
                  <a:pos x="134" y="0"/>
                </a:cxn>
                <a:cxn ang="0">
                  <a:pos x="88" y="81"/>
                </a:cxn>
                <a:cxn ang="0">
                  <a:pos x="0" y="93"/>
                </a:cxn>
                <a:cxn ang="0">
                  <a:pos x="63" y="155"/>
                </a:cxn>
                <a:cxn ang="0">
                  <a:pos x="48" y="241"/>
                </a:cxn>
                <a:cxn ang="0">
                  <a:pos x="134" y="202"/>
                </a:cxn>
                <a:cxn ang="0">
                  <a:pos x="214" y="241"/>
                </a:cxn>
                <a:cxn ang="0">
                  <a:pos x="199" y="155"/>
                </a:cxn>
                <a:cxn ang="0">
                  <a:pos x="262" y="93"/>
                </a:cxn>
              </a:cxnLst>
              <a:rect l="0" t="0" r="r" b="b"/>
              <a:pathLst>
                <a:path w="262" h="241">
                  <a:moveTo>
                    <a:pt x="262" y="93"/>
                  </a:moveTo>
                  <a:lnTo>
                    <a:pt x="175" y="81"/>
                  </a:lnTo>
                  <a:lnTo>
                    <a:pt x="134" y="0"/>
                  </a:lnTo>
                  <a:lnTo>
                    <a:pt x="88" y="81"/>
                  </a:lnTo>
                  <a:lnTo>
                    <a:pt x="0" y="93"/>
                  </a:lnTo>
                  <a:lnTo>
                    <a:pt x="63" y="155"/>
                  </a:lnTo>
                  <a:lnTo>
                    <a:pt x="48" y="241"/>
                  </a:lnTo>
                  <a:lnTo>
                    <a:pt x="134" y="202"/>
                  </a:lnTo>
                  <a:lnTo>
                    <a:pt x="214" y="241"/>
                  </a:lnTo>
                  <a:lnTo>
                    <a:pt x="199" y="155"/>
                  </a:lnTo>
                  <a:lnTo>
                    <a:pt x="262" y="93"/>
                  </a:lnTo>
                  <a:close/>
                </a:path>
              </a:pathLst>
            </a:custGeom>
            <a:solidFill>
              <a:srgbClr val="5841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01" name="Freeform 233"/>
            <p:cNvSpPr>
              <a:spLocks/>
            </p:cNvSpPr>
            <p:nvPr/>
          </p:nvSpPr>
          <p:spPr bwMode="auto">
            <a:xfrm>
              <a:off x="927" y="2029"/>
              <a:ext cx="39" cy="36"/>
            </a:xfrm>
            <a:custGeom>
              <a:avLst/>
              <a:gdLst/>
              <a:ahLst/>
              <a:cxnLst>
                <a:cxn ang="0">
                  <a:pos x="156" y="56"/>
                </a:cxn>
                <a:cxn ang="0">
                  <a:pos x="104" y="48"/>
                </a:cxn>
                <a:cxn ang="0">
                  <a:pos x="79" y="0"/>
                </a:cxn>
                <a:cxn ang="0">
                  <a:pos x="52" y="48"/>
                </a:cxn>
                <a:cxn ang="0">
                  <a:pos x="0" y="56"/>
                </a:cxn>
                <a:cxn ang="0">
                  <a:pos x="37" y="93"/>
                </a:cxn>
                <a:cxn ang="0">
                  <a:pos x="28" y="145"/>
                </a:cxn>
                <a:cxn ang="0">
                  <a:pos x="79" y="121"/>
                </a:cxn>
                <a:cxn ang="0">
                  <a:pos x="127" y="145"/>
                </a:cxn>
                <a:cxn ang="0">
                  <a:pos x="119" y="93"/>
                </a:cxn>
                <a:cxn ang="0">
                  <a:pos x="156" y="56"/>
                </a:cxn>
              </a:cxnLst>
              <a:rect l="0" t="0" r="r" b="b"/>
              <a:pathLst>
                <a:path w="156" h="145">
                  <a:moveTo>
                    <a:pt x="156" y="56"/>
                  </a:moveTo>
                  <a:lnTo>
                    <a:pt x="104" y="48"/>
                  </a:lnTo>
                  <a:lnTo>
                    <a:pt x="79" y="0"/>
                  </a:lnTo>
                  <a:lnTo>
                    <a:pt x="52" y="48"/>
                  </a:lnTo>
                  <a:lnTo>
                    <a:pt x="0" y="56"/>
                  </a:lnTo>
                  <a:lnTo>
                    <a:pt x="37" y="93"/>
                  </a:lnTo>
                  <a:lnTo>
                    <a:pt x="28" y="145"/>
                  </a:lnTo>
                  <a:lnTo>
                    <a:pt x="79" y="121"/>
                  </a:lnTo>
                  <a:lnTo>
                    <a:pt x="127" y="145"/>
                  </a:lnTo>
                  <a:lnTo>
                    <a:pt x="119" y="93"/>
                  </a:lnTo>
                  <a:lnTo>
                    <a:pt x="156" y="56"/>
                  </a:lnTo>
                  <a:close/>
                </a:path>
              </a:pathLst>
            </a:custGeom>
            <a:solidFill>
              <a:srgbClr val="E14D5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02" name="Freeform 234"/>
            <p:cNvSpPr>
              <a:spLocks/>
            </p:cNvSpPr>
            <p:nvPr/>
          </p:nvSpPr>
          <p:spPr bwMode="auto">
            <a:xfrm>
              <a:off x="1423" y="2653"/>
              <a:ext cx="136" cy="126"/>
            </a:xfrm>
            <a:custGeom>
              <a:avLst/>
              <a:gdLst/>
              <a:ahLst/>
              <a:cxnLst>
                <a:cxn ang="0">
                  <a:pos x="543" y="194"/>
                </a:cxn>
                <a:cxn ang="0">
                  <a:pos x="363" y="168"/>
                </a:cxn>
                <a:cxn ang="0">
                  <a:pos x="277" y="0"/>
                </a:cxn>
                <a:cxn ang="0">
                  <a:pos x="181" y="168"/>
                </a:cxn>
                <a:cxn ang="0">
                  <a:pos x="0" y="194"/>
                </a:cxn>
                <a:cxn ang="0">
                  <a:pos x="131" y="323"/>
                </a:cxn>
                <a:cxn ang="0">
                  <a:pos x="100" y="502"/>
                </a:cxn>
                <a:cxn ang="0">
                  <a:pos x="277" y="419"/>
                </a:cxn>
                <a:cxn ang="0">
                  <a:pos x="443" y="502"/>
                </a:cxn>
                <a:cxn ang="0">
                  <a:pos x="413" y="323"/>
                </a:cxn>
                <a:cxn ang="0">
                  <a:pos x="543" y="194"/>
                </a:cxn>
              </a:cxnLst>
              <a:rect l="0" t="0" r="r" b="b"/>
              <a:pathLst>
                <a:path w="543" h="502">
                  <a:moveTo>
                    <a:pt x="543" y="194"/>
                  </a:moveTo>
                  <a:lnTo>
                    <a:pt x="363" y="168"/>
                  </a:lnTo>
                  <a:lnTo>
                    <a:pt x="277" y="0"/>
                  </a:lnTo>
                  <a:lnTo>
                    <a:pt x="181" y="168"/>
                  </a:lnTo>
                  <a:lnTo>
                    <a:pt x="0" y="194"/>
                  </a:lnTo>
                  <a:lnTo>
                    <a:pt x="131" y="323"/>
                  </a:lnTo>
                  <a:lnTo>
                    <a:pt x="100" y="502"/>
                  </a:lnTo>
                  <a:lnTo>
                    <a:pt x="277" y="419"/>
                  </a:lnTo>
                  <a:lnTo>
                    <a:pt x="443" y="502"/>
                  </a:lnTo>
                  <a:lnTo>
                    <a:pt x="413" y="323"/>
                  </a:lnTo>
                  <a:lnTo>
                    <a:pt x="543" y="194"/>
                  </a:lnTo>
                  <a:close/>
                </a:path>
              </a:pathLst>
            </a:custGeom>
            <a:solidFill>
              <a:srgbClr val="5841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03" name="Freeform 235"/>
            <p:cNvSpPr>
              <a:spLocks/>
            </p:cNvSpPr>
            <p:nvPr/>
          </p:nvSpPr>
          <p:spPr bwMode="auto">
            <a:xfrm>
              <a:off x="1586" y="2539"/>
              <a:ext cx="136" cy="125"/>
            </a:xfrm>
            <a:custGeom>
              <a:avLst/>
              <a:gdLst/>
              <a:ahLst/>
              <a:cxnLst>
                <a:cxn ang="0">
                  <a:pos x="543" y="194"/>
                </a:cxn>
                <a:cxn ang="0">
                  <a:pos x="363" y="168"/>
                </a:cxn>
                <a:cxn ang="0">
                  <a:pos x="278" y="0"/>
                </a:cxn>
                <a:cxn ang="0">
                  <a:pos x="182" y="168"/>
                </a:cxn>
                <a:cxn ang="0">
                  <a:pos x="0" y="194"/>
                </a:cxn>
                <a:cxn ang="0">
                  <a:pos x="132" y="322"/>
                </a:cxn>
                <a:cxn ang="0">
                  <a:pos x="100" y="501"/>
                </a:cxn>
                <a:cxn ang="0">
                  <a:pos x="277" y="419"/>
                </a:cxn>
                <a:cxn ang="0">
                  <a:pos x="443" y="501"/>
                </a:cxn>
                <a:cxn ang="0">
                  <a:pos x="413" y="322"/>
                </a:cxn>
                <a:cxn ang="0">
                  <a:pos x="543" y="194"/>
                </a:cxn>
              </a:cxnLst>
              <a:rect l="0" t="0" r="r" b="b"/>
              <a:pathLst>
                <a:path w="543" h="501">
                  <a:moveTo>
                    <a:pt x="543" y="194"/>
                  </a:moveTo>
                  <a:lnTo>
                    <a:pt x="363" y="168"/>
                  </a:lnTo>
                  <a:lnTo>
                    <a:pt x="278" y="0"/>
                  </a:lnTo>
                  <a:lnTo>
                    <a:pt x="182" y="168"/>
                  </a:lnTo>
                  <a:lnTo>
                    <a:pt x="0" y="194"/>
                  </a:lnTo>
                  <a:lnTo>
                    <a:pt x="132" y="322"/>
                  </a:lnTo>
                  <a:lnTo>
                    <a:pt x="100" y="501"/>
                  </a:lnTo>
                  <a:lnTo>
                    <a:pt x="277" y="419"/>
                  </a:lnTo>
                  <a:lnTo>
                    <a:pt x="443" y="501"/>
                  </a:lnTo>
                  <a:lnTo>
                    <a:pt x="413" y="322"/>
                  </a:lnTo>
                  <a:lnTo>
                    <a:pt x="543" y="194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04" name="Freeform 236"/>
            <p:cNvSpPr>
              <a:spLocks/>
            </p:cNvSpPr>
            <p:nvPr/>
          </p:nvSpPr>
          <p:spPr bwMode="auto">
            <a:xfrm>
              <a:off x="3862" y="1776"/>
              <a:ext cx="93" cy="93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130" y="275"/>
                </a:cxn>
                <a:cxn ang="0">
                  <a:pos x="217" y="375"/>
                </a:cxn>
                <a:cxn ang="0">
                  <a:pos x="254" y="243"/>
                </a:cxn>
                <a:cxn ang="0">
                  <a:pos x="374" y="194"/>
                </a:cxn>
                <a:cxn ang="0">
                  <a:pos x="262" y="129"/>
                </a:cxn>
                <a:cxn ang="0">
                  <a:pos x="252" y="0"/>
                </a:cxn>
                <a:cxn ang="0">
                  <a:pos x="145" y="87"/>
                </a:cxn>
                <a:cxn ang="0">
                  <a:pos x="16" y="59"/>
                </a:cxn>
                <a:cxn ang="0">
                  <a:pos x="68" y="178"/>
                </a:cxn>
                <a:cxn ang="0">
                  <a:pos x="0" y="288"/>
                </a:cxn>
              </a:cxnLst>
              <a:rect l="0" t="0" r="r" b="b"/>
              <a:pathLst>
                <a:path w="374" h="375">
                  <a:moveTo>
                    <a:pt x="0" y="288"/>
                  </a:moveTo>
                  <a:lnTo>
                    <a:pt x="130" y="275"/>
                  </a:lnTo>
                  <a:lnTo>
                    <a:pt x="217" y="375"/>
                  </a:lnTo>
                  <a:lnTo>
                    <a:pt x="254" y="243"/>
                  </a:lnTo>
                  <a:lnTo>
                    <a:pt x="374" y="194"/>
                  </a:lnTo>
                  <a:lnTo>
                    <a:pt x="262" y="129"/>
                  </a:lnTo>
                  <a:lnTo>
                    <a:pt x="252" y="0"/>
                  </a:lnTo>
                  <a:lnTo>
                    <a:pt x="145" y="87"/>
                  </a:lnTo>
                  <a:lnTo>
                    <a:pt x="16" y="59"/>
                  </a:lnTo>
                  <a:lnTo>
                    <a:pt x="68" y="178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05" name="Freeform 237"/>
            <p:cNvSpPr>
              <a:spLocks noEditPoints="1"/>
            </p:cNvSpPr>
            <p:nvPr/>
          </p:nvSpPr>
          <p:spPr bwMode="auto">
            <a:xfrm>
              <a:off x="1708" y="2706"/>
              <a:ext cx="116" cy="132"/>
            </a:xfrm>
            <a:custGeom>
              <a:avLst/>
              <a:gdLst/>
              <a:ahLst/>
              <a:cxnLst>
                <a:cxn ang="0">
                  <a:pos x="0" y="131"/>
                </a:cxn>
                <a:cxn ang="0">
                  <a:pos x="0" y="396"/>
                </a:cxn>
                <a:cxn ang="0">
                  <a:pos x="232" y="529"/>
                </a:cxn>
                <a:cxn ang="0">
                  <a:pos x="464" y="395"/>
                </a:cxn>
                <a:cxn ang="0">
                  <a:pos x="464" y="136"/>
                </a:cxn>
                <a:cxn ang="0">
                  <a:pos x="231" y="0"/>
                </a:cxn>
                <a:cxn ang="0">
                  <a:pos x="0" y="131"/>
                </a:cxn>
                <a:cxn ang="0">
                  <a:pos x="153" y="219"/>
                </a:cxn>
                <a:cxn ang="0">
                  <a:pos x="153" y="310"/>
                </a:cxn>
                <a:cxn ang="0">
                  <a:pos x="232" y="354"/>
                </a:cxn>
                <a:cxn ang="0">
                  <a:pos x="311" y="309"/>
                </a:cxn>
                <a:cxn ang="0">
                  <a:pos x="311" y="220"/>
                </a:cxn>
                <a:cxn ang="0">
                  <a:pos x="232" y="174"/>
                </a:cxn>
                <a:cxn ang="0">
                  <a:pos x="153" y="219"/>
                </a:cxn>
              </a:cxnLst>
              <a:rect l="0" t="0" r="r" b="b"/>
              <a:pathLst>
                <a:path w="464" h="529">
                  <a:moveTo>
                    <a:pt x="0" y="131"/>
                  </a:moveTo>
                  <a:lnTo>
                    <a:pt x="0" y="396"/>
                  </a:lnTo>
                  <a:lnTo>
                    <a:pt x="232" y="529"/>
                  </a:lnTo>
                  <a:lnTo>
                    <a:pt x="464" y="395"/>
                  </a:lnTo>
                  <a:lnTo>
                    <a:pt x="464" y="136"/>
                  </a:lnTo>
                  <a:lnTo>
                    <a:pt x="231" y="0"/>
                  </a:lnTo>
                  <a:lnTo>
                    <a:pt x="0" y="131"/>
                  </a:lnTo>
                  <a:close/>
                  <a:moveTo>
                    <a:pt x="153" y="219"/>
                  </a:moveTo>
                  <a:lnTo>
                    <a:pt x="153" y="310"/>
                  </a:lnTo>
                  <a:lnTo>
                    <a:pt x="232" y="354"/>
                  </a:lnTo>
                  <a:lnTo>
                    <a:pt x="311" y="309"/>
                  </a:lnTo>
                  <a:lnTo>
                    <a:pt x="311" y="220"/>
                  </a:lnTo>
                  <a:lnTo>
                    <a:pt x="232" y="174"/>
                  </a:lnTo>
                  <a:lnTo>
                    <a:pt x="153" y="219"/>
                  </a:lnTo>
                  <a:close/>
                </a:path>
              </a:pathLst>
            </a:custGeom>
            <a:solidFill>
              <a:srgbClr val="16497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06" name="Freeform 238"/>
            <p:cNvSpPr>
              <a:spLocks noEditPoints="1"/>
            </p:cNvSpPr>
            <p:nvPr/>
          </p:nvSpPr>
          <p:spPr bwMode="auto">
            <a:xfrm>
              <a:off x="3149" y="3464"/>
              <a:ext cx="60" cy="68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206"/>
                </a:cxn>
                <a:cxn ang="0">
                  <a:pos x="120" y="275"/>
                </a:cxn>
                <a:cxn ang="0">
                  <a:pos x="241" y="206"/>
                </a:cxn>
                <a:cxn ang="0">
                  <a:pos x="241" y="71"/>
                </a:cxn>
                <a:cxn ang="0">
                  <a:pos x="120" y="0"/>
                </a:cxn>
                <a:cxn ang="0">
                  <a:pos x="0" y="69"/>
                </a:cxn>
                <a:cxn ang="0">
                  <a:pos x="79" y="114"/>
                </a:cxn>
                <a:cxn ang="0">
                  <a:pos x="79" y="161"/>
                </a:cxn>
                <a:cxn ang="0">
                  <a:pos x="120" y="184"/>
                </a:cxn>
                <a:cxn ang="0">
                  <a:pos x="162" y="161"/>
                </a:cxn>
                <a:cxn ang="0">
                  <a:pos x="162" y="115"/>
                </a:cxn>
                <a:cxn ang="0">
                  <a:pos x="120" y="91"/>
                </a:cxn>
                <a:cxn ang="0">
                  <a:pos x="79" y="114"/>
                </a:cxn>
              </a:cxnLst>
              <a:rect l="0" t="0" r="r" b="b"/>
              <a:pathLst>
                <a:path w="241" h="275">
                  <a:moveTo>
                    <a:pt x="0" y="69"/>
                  </a:moveTo>
                  <a:lnTo>
                    <a:pt x="0" y="206"/>
                  </a:lnTo>
                  <a:lnTo>
                    <a:pt x="120" y="275"/>
                  </a:lnTo>
                  <a:lnTo>
                    <a:pt x="241" y="206"/>
                  </a:lnTo>
                  <a:lnTo>
                    <a:pt x="241" y="71"/>
                  </a:lnTo>
                  <a:lnTo>
                    <a:pt x="120" y="0"/>
                  </a:lnTo>
                  <a:lnTo>
                    <a:pt x="0" y="69"/>
                  </a:lnTo>
                  <a:close/>
                  <a:moveTo>
                    <a:pt x="79" y="114"/>
                  </a:moveTo>
                  <a:lnTo>
                    <a:pt x="79" y="161"/>
                  </a:lnTo>
                  <a:lnTo>
                    <a:pt x="120" y="184"/>
                  </a:lnTo>
                  <a:lnTo>
                    <a:pt x="162" y="161"/>
                  </a:lnTo>
                  <a:lnTo>
                    <a:pt x="162" y="115"/>
                  </a:lnTo>
                  <a:lnTo>
                    <a:pt x="120" y="91"/>
                  </a:lnTo>
                  <a:lnTo>
                    <a:pt x="79" y="114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07" name="Freeform 239"/>
            <p:cNvSpPr>
              <a:spLocks noEditPoints="1"/>
            </p:cNvSpPr>
            <p:nvPr/>
          </p:nvSpPr>
          <p:spPr bwMode="auto">
            <a:xfrm>
              <a:off x="3236" y="3376"/>
              <a:ext cx="47" cy="54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0" y="162"/>
                </a:cxn>
                <a:cxn ang="0">
                  <a:pos x="95" y="215"/>
                </a:cxn>
                <a:cxn ang="0">
                  <a:pos x="189" y="162"/>
                </a:cxn>
                <a:cxn ang="0">
                  <a:pos x="189" y="55"/>
                </a:cxn>
                <a:cxn ang="0">
                  <a:pos x="94" y="0"/>
                </a:cxn>
                <a:cxn ang="0">
                  <a:pos x="0" y="54"/>
                </a:cxn>
                <a:cxn ang="0">
                  <a:pos x="63" y="90"/>
                </a:cxn>
                <a:cxn ang="0">
                  <a:pos x="63" y="126"/>
                </a:cxn>
                <a:cxn ang="0">
                  <a:pos x="95" y="145"/>
                </a:cxn>
                <a:cxn ang="0">
                  <a:pos x="127" y="126"/>
                </a:cxn>
                <a:cxn ang="0">
                  <a:pos x="127" y="90"/>
                </a:cxn>
                <a:cxn ang="0">
                  <a:pos x="95" y="71"/>
                </a:cxn>
                <a:cxn ang="0">
                  <a:pos x="63" y="90"/>
                </a:cxn>
              </a:cxnLst>
              <a:rect l="0" t="0" r="r" b="b"/>
              <a:pathLst>
                <a:path w="189" h="215">
                  <a:moveTo>
                    <a:pt x="0" y="54"/>
                  </a:moveTo>
                  <a:lnTo>
                    <a:pt x="0" y="162"/>
                  </a:lnTo>
                  <a:lnTo>
                    <a:pt x="95" y="215"/>
                  </a:lnTo>
                  <a:lnTo>
                    <a:pt x="189" y="162"/>
                  </a:lnTo>
                  <a:lnTo>
                    <a:pt x="189" y="55"/>
                  </a:lnTo>
                  <a:lnTo>
                    <a:pt x="94" y="0"/>
                  </a:lnTo>
                  <a:lnTo>
                    <a:pt x="0" y="54"/>
                  </a:lnTo>
                  <a:close/>
                  <a:moveTo>
                    <a:pt x="63" y="90"/>
                  </a:moveTo>
                  <a:lnTo>
                    <a:pt x="63" y="126"/>
                  </a:lnTo>
                  <a:lnTo>
                    <a:pt x="95" y="145"/>
                  </a:lnTo>
                  <a:lnTo>
                    <a:pt x="127" y="126"/>
                  </a:lnTo>
                  <a:lnTo>
                    <a:pt x="127" y="90"/>
                  </a:lnTo>
                  <a:lnTo>
                    <a:pt x="95" y="71"/>
                  </a:lnTo>
                  <a:lnTo>
                    <a:pt x="63" y="90"/>
                  </a:lnTo>
                  <a:close/>
                </a:path>
              </a:pathLst>
            </a:custGeom>
            <a:solidFill>
              <a:srgbClr val="55B33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08" name="Freeform 240"/>
            <p:cNvSpPr>
              <a:spLocks noEditPoints="1"/>
            </p:cNvSpPr>
            <p:nvPr/>
          </p:nvSpPr>
          <p:spPr bwMode="auto">
            <a:xfrm>
              <a:off x="1718" y="2499"/>
              <a:ext cx="180" cy="181"/>
            </a:xfrm>
            <a:custGeom>
              <a:avLst/>
              <a:gdLst/>
              <a:ahLst/>
              <a:cxnLst>
                <a:cxn ang="0">
                  <a:pos x="498" y="695"/>
                </a:cxn>
                <a:cxn ang="0">
                  <a:pos x="521" y="712"/>
                </a:cxn>
                <a:cxn ang="0">
                  <a:pos x="548" y="722"/>
                </a:cxn>
                <a:cxn ang="0">
                  <a:pos x="576" y="723"/>
                </a:cxn>
                <a:cxn ang="0">
                  <a:pos x="603" y="716"/>
                </a:cxn>
                <a:cxn ang="0">
                  <a:pos x="628" y="702"/>
                </a:cxn>
                <a:cxn ang="0">
                  <a:pos x="648" y="680"/>
                </a:cxn>
                <a:cxn ang="0">
                  <a:pos x="660" y="654"/>
                </a:cxn>
                <a:cxn ang="0">
                  <a:pos x="664" y="626"/>
                </a:cxn>
                <a:cxn ang="0">
                  <a:pos x="660" y="599"/>
                </a:cxn>
                <a:cxn ang="0">
                  <a:pos x="648" y="573"/>
                </a:cxn>
                <a:cxn ang="0">
                  <a:pos x="498" y="419"/>
                </a:cxn>
                <a:cxn ang="0">
                  <a:pos x="71" y="67"/>
                </a:cxn>
                <a:cxn ang="0">
                  <a:pos x="46" y="60"/>
                </a:cxn>
                <a:cxn ang="0">
                  <a:pos x="21" y="67"/>
                </a:cxn>
                <a:cxn ang="0">
                  <a:pos x="3" y="88"/>
                </a:cxn>
                <a:cxn ang="0">
                  <a:pos x="1" y="114"/>
                </a:cxn>
                <a:cxn ang="0">
                  <a:pos x="13" y="137"/>
                </a:cxn>
                <a:cxn ang="0">
                  <a:pos x="719" y="174"/>
                </a:cxn>
                <a:cxn ang="0">
                  <a:pos x="611" y="230"/>
                </a:cxn>
                <a:cxn ang="0">
                  <a:pos x="589" y="242"/>
                </a:cxn>
                <a:cxn ang="0">
                  <a:pos x="565" y="248"/>
                </a:cxn>
                <a:cxn ang="0">
                  <a:pos x="540" y="247"/>
                </a:cxn>
                <a:cxn ang="0">
                  <a:pos x="517" y="239"/>
                </a:cxn>
                <a:cxn ang="0">
                  <a:pos x="496" y="223"/>
                </a:cxn>
                <a:cxn ang="0">
                  <a:pos x="480" y="202"/>
                </a:cxn>
                <a:cxn ang="0">
                  <a:pos x="472" y="179"/>
                </a:cxn>
                <a:cxn ang="0">
                  <a:pos x="471" y="155"/>
                </a:cxn>
                <a:cxn ang="0">
                  <a:pos x="476" y="130"/>
                </a:cxn>
                <a:cxn ang="0">
                  <a:pos x="490" y="108"/>
                </a:cxn>
                <a:cxn ang="0">
                  <a:pos x="544" y="0"/>
                </a:cxn>
                <a:cxn ang="0">
                  <a:pos x="491" y="7"/>
                </a:cxn>
                <a:cxn ang="0">
                  <a:pos x="441" y="28"/>
                </a:cxn>
                <a:cxn ang="0">
                  <a:pos x="402" y="62"/>
                </a:cxn>
                <a:cxn ang="0">
                  <a:pos x="381" y="92"/>
                </a:cxn>
                <a:cxn ang="0">
                  <a:pos x="367" y="125"/>
                </a:cxn>
                <a:cxn ang="0">
                  <a:pos x="359" y="161"/>
                </a:cxn>
                <a:cxn ang="0">
                  <a:pos x="359" y="196"/>
                </a:cxn>
                <a:cxn ang="0">
                  <a:pos x="366" y="232"/>
                </a:cxn>
                <a:cxn ang="0">
                  <a:pos x="39" y="560"/>
                </a:cxn>
                <a:cxn ang="0">
                  <a:pos x="29" y="583"/>
                </a:cxn>
                <a:cxn ang="0">
                  <a:pos x="25" y="607"/>
                </a:cxn>
                <a:cxn ang="0">
                  <a:pos x="29" y="632"/>
                </a:cxn>
                <a:cxn ang="0">
                  <a:pos x="39" y="655"/>
                </a:cxn>
                <a:cxn ang="0">
                  <a:pos x="57" y="675"/>
                </a:cxn>
                <a:cxn ang="0">
                  <a:pos x="79" y="687"/>
                </a:cxn>
                <a:cxn ang="0">
                  <a:pos x="103" y="693"/>
                </a:cxn>
                <a:cxn ang="0">
                  <a:pos x="128" y="692"/>
                </a:cxn>
                <a:cxn ang="0">
                  <a:pos x="152" y="684"/>
                </a:cxn>
                <a:cxn ang="0">
                  <a:pos x="173" y="668"/>
                </a:cxn>
                <a:cxn ang="0">
                  <a:pos x="511" y="359"/>
                </a:cxn>
                <a:cxn ang="0">
                  <a:pos x="547" y="361"/>
                </a:cxn>
                <a:cxn ang="0">
                  <a:pos x="582" y="356"/>
                </a:cxn>
                <a:cxn ang="0">
                  <a:pos x="616" y="343"/>
                </a:cxn>
                <a:cxn ang="0">
                  <a:pos x="647" y="324"/>
                </a:cxn>
                <a:cxn ang="0">
                  <a:pos x="680" y="293"/>
                </a:cxn>
                <a:cxn ang="0">
                  <a:pos x="707" y="245"/>
                </a:cxn>
                <a:cxn ang="0">
                  <a:pos x="719" y="192"/>
                </a:cxn>
              </a:cxnLst>
              <a:rect l="0" t="0" r="r" b="b"/>
              <a:pathLst>
                <a:path w="719" h="724">
                  <a:moveTo>
                    <a:pt x="498" y="419"/>
                  </a:moveTo>
                  <a:lnTo>
                    <a:pt x="361" y="557"/>
                  </a:lnTo>
                  <a:lnTo>
                    <a:pt x="498" y="695"/>
                  </a:lnTo>
                  <a:lnTo>
                    <a:pt x="505" y="702"/>
                  </a:lnTo>
                  <a:lnTo>
                    <a:pt x="513" y="707"/>
                  </a:lnTo>
                  <a:lnTo>
                    <a:pt x="521" y="712"/>
                  </a:lnTo>
                  <a:lnTo>
                    <a:pt x="529" y="716"/>
                  </a:lnTo>
                  <a:lnTo>
                    <a:pt x="539" y="720"/>
                  </a:lnTo>
                  <a:lnTo>
                    <a:pt x="548" y="722"/>
                  </a:lnTo>
                  <a:lnTo>
                    <a:pt x="558" y="723"/>
                  </a:lnTo>
                  <a:lnTo>
                    <a:pt x="567" y="724"/>
                  </a:lnTo>
                  <a:lnTo>
                    <a:pt x="576" y="723"/>
                  </a:lnTo>
                  <a:lnTo>
                    <a:pt x="586" y="722"/>
                  </a:lnTo>
                  <a:lnTo>
                    <a:pt x="594" y="720"/>
                  </a:lnTo>
                  <a:lnTo>
                    <a:pt x="603" y="716"/>
                  </a:lnTo>
                  <a:lnTo>
                    <a:pt x="612" y="712"/>
                  </a:lnTo>
                  <a:lnTo>
                    <a:pt x="620" y="707"/>
                  </a:lnTo>
                  <a:lnTo>
                    <a:pt x="628" y="702"/>
                  </a:lnTo>
                  <a:lnTo>
                    <a:pt x="636" y="695"/>
                  </a:lnTo>
                  <a:lnTo>
                    <a:pt x="642" y="687"/>
                  </a:lnTo>
                  <a:lnTo>
                    <a:pt x="648" y="680"/>
                  </a:lnTo>
                  <a:lnTo>
                    <a:pt x="652" y="672"/>
                  </a:lnTo>
                  <a:lnTo>
                    <a:pt x="657" y="663"/>
                  </a:lnTo>
                  <a:lnTo>
                    <a:pt x="660" y="654"/>
                  </a:lnTo>
                  <a:lnTo>
                    <a:pt x="662" y="644"/>
                  </a:lnTo>
                  <a:lnTo>
                    <a:pt x="664" y="635"/>
                  </a:lnTo>
                  <a:lnTo>
                    <a:pt x="664" y="626"/>
                  </a:lnTo>
                  <a:lnTo>
                    <a:pt x="664" y="616"/>
                  </a:lnTo>
                  <a:lnTo>
                    <a:pt x="662" y="608"/>
                  </a:lnTo>
                  <a:lnTo>
                    <a:pt x="660" y="599"/>
                  </a:lnTo>
                  <a:lnTo>
                    <a:pt x="657" y="589"/>
                  </a:lnTo>
                  <a:lnTo>
                    <a:pt x="652" y="581"/>
                  </a:lnTo>
                  <a:lnTo>
                    <a:pt x="648" y="573"/>
                  </a:lnTo>
                  <a:lnTo>
                    <a:pt x="642" y="564"/>
                  </a:lnTo>
                  <a:lnTo>
                    <a:pt x="636" y="557"/>
                  </a:lnTo>
                  <a:lnTo>
                    <a:pt x="498" y="419"/>
                  </a:lnTo>
                  <a:close/>
                  <a:moveTo>
                    <a:pt x="263" y="258"/>
                  </a:moveTo>
                  <a:lnTo>
                    <a:pt x="78" y="73"/>
                  </a:lnTo>
                  <a:lnTo>
                    <a:pt x="71" y="67"/>
                  </a:lnTo>
                  <a:lnTo>
                    <a:pt x="62" y="63"/>
                  </a:lnTo>
                  <a:lnTo>
                    <a:pt x="54" y="61"/>
                  </a:lnTo>
                  <a:lnTo>
                    <a:pt x="46" y="60"/>
                  </a:lnTo>
                  <a:lnTo>
                    <a:pt x="36" y="61"/>
                  </a:lnTo>
                  <a:lnTo>
                    <a:pt x="28" y="63"/>
                  </a:lnTo>
                  <a:lnTo>
                    <a:pt x="21" y="67"/>
                  </a:lnTo>
                  <a:lnTo>
                    <a:pt x="13" y="73"/>
                  </a:lnTo>
                  <a:lnTo>
                    <a:pt x="7" y="79"/>
                  </a:lnTo>
                  <a:lnTo>
                    <a:pt x="3" y="88"/>
                  </a:lnTo>
                  <a:lnTo>
                    <a:pt x="1" y="96"/>
                  </a:lnTo>
                  <a:lnTo>
                    <a:pt x="0" y="105"/>
                  </a:lnTo>
                  <a:lnTo>
                    <a:pt x="1" y="114"/>
                  </a:lnTo>
                  <a:lnTo>
                    <a:pt x="3" y="122"/>
                  </a:lnTo>
                  <a:lnTo>
                    <a:pt x="7" y="130"/>
                  </a:lnTo>
                  <a:lnTo>
                    <a:pt x="13" y="137"/>
                  </a:lnTo>
                  <a:lnTo>
                    <a:pt x="198" y="322"/>
                  </a:lnTo>
                  <a:lnTo>
                    <a:pt x="263" y="258"/>
                  </a:lnTo>
                  <a:close/>
                  <a:moveTo>
                    <a:pt x="719" y="174"/>
                  </a:moveTo>
                  <a:lnTo>
                    <a:pt x="693" y="148"/>
                  </a:lnTo>
                  <a:lnTo>
                    <a:pt x="618" y="223"/>
                  </a:lnTo>
                  <a:lnTo>
                    <a:pt x="611" y="230"/>
                  </a:lnTo>
                  <a:lnTo>
                    <a:pt x="604" y="235"/>
                  </a:lnTo>
                  <a:lnTo>
                    <a:pt x="597" y="239"/>
                  </a:lnTo>
                  <a:lnTo>
                    <a:pt x="589" y="242"/>
                  </a:lnTo>
                  <a:lnTo>
                    <a:pt x="582" y="245"/>
                  </a:lnTo>
                  <a:lnTo>
                    <a:pt x="573" y="247"/>
                  </a:lnTo>
                  <a:lnTo>
                    <a:pt x="565" y="248"/>
                  </a:lnTo>
                  <a:lnTo>
                    <a:pt x="557" y="248"/>
                  </a:lnTo>
                  <a:lnTo>
                    <a:pt x="548" y="248"/>
                  </a:lnTo>
                  <a:lnTo>
                    <a:pt x="540" y="247"/>
                  </a:lnTo>
                  <a:lnTo>
                    <a:pt x="533" y="245"/>
                  </a:lnTo>
                  <a:lnTo>
                    <a:pt x="524" y="242"/>
                  </a:lnTo>
                  <a:lnTo>
                    <a:pt x="517" y="239"/>
                  </a:lnTo>
                  <a:lnTo>
                    <a:pt x="510" y="235"/>
                  </a:lnTo>
                  <a:lnTo>
                    <a:pt x="502" y="230"/>
                  </a:lnTo>
                  <a:lnTo>
                    <a:pt x="496" y="223"/>
                  </a:lnTo>
                  <a:lnTo>
                    <a:pt x="490" y="217"/>
                  </a:lnTo>
                  <a:lnTo>
                    <a:pt x="485" y="210"/>
                  </a:lnTo>
                  <a:lnTo>
                    <a:pt x="480" y="202"/>
                  </a:lnTo>
                  <a:lnTo>
                    <a:pt x="476" y="195"/>
                  </a:lnTo>
                  <a:lnTo>
                    <a:pt x="474" y="187"/>
                  </a:lnTo>
                  <a:lnTo>
                    <a:pt x="472" y="179"/>
                  </a:lnTo>
                  <a:lnTo>
                    <a:pt x="471" y="170"/>
                  </a:lnTo>
                  <a:lnTo>
                    <a:pt x="470" y="162"/>
                  </a:lnTo>
                  <a:lnTo>
                    <a:pt x="471" y="155"/>
                  </a:lnTo>
                  <a:lnTo>
                    <a:pt x="472" y="146"/>
                  </a:lnTo>
                  <a:lnTo>
                    <a:pt x="474" y="138"/>
                  </a:lnTo>
                  <a:lnTo>
                    <a:pt x="476" y="130"/>
                  </a:lnTo>
                  <a:lnTo>
                    <a:pt x="480" y="122"/>
                  </a:lnTo>
                  <a:lnTo>
                    <a:pt x="485" y="115"/>
                  </a:lnTo>
                  <a:lnTo>
                    <a:pt x="490" y="108"/>
                  </a:lnTo>
                  <a:lnTo>
                    <a:pt x="496" y="101"/>
                  </a:lnTo>
                  <a:lnTo>
                    <a:pt x="571" y="26"/>
                  </a:lnTo>
                  <a:lnTo>
                    <a:pt x="544" y="0"/>
                  </a:lnTo>
                  <a:lnTo>
                    <a:pt x="526" y="0"/>
                  </a:lnTo>
                  <a:lnTo>
                    <a:pt x="509" y="2"/>
                  </a:lnTo>
                  <a:lnTo>
                    <a:pt x="491" y="7"/>
                  </a:lnTo>
                  <a:lnTo>
                    <a:pt x="473" y="12"/>
                  </a:lnTo>
                  <a:lnTo>
                    <a:pt x="456" y="20"/>
                  </a:lnTo>
                  <a:lnTo>
                    <a:pt x="441" y="28"/>
                  </a:lnTo>
                  <a:lnTo>
                    <a:pt x="425" y="40"/>
                  </a:lnTo>
                  <a:lnTo>
                    <a:pt x="412" y="52"/>
                  </a:lnTo>
                  <a:lnTo>
                    <a:pt x="402" y="62"/>
                  </a:lnTo>
                  <a:lnTo>
                    <a:pt x="395" y="72"/>
                  </a:lnTo>
                  <a:lnTo>
                    <a:pt x="388" y="82"/>
                  </a:lnTo>
                  <a:lnTo>
                    <a:pt x="381" y="92"/>
                  </a:lnTo>
                  <a:lnTo>
                    <a:pt x="375" y="103"/>
                  </a:lnTo>
                  <a:lnTo>
                    <a:pt x="371" y="114"/>
                  </a:lnTo>
                  <a:lnTo>
                    <a:pt x="367" y="125"/>
                  </a:lnTo>
                  <a:lnTo>
                    <a:pt x="364" y="137"/>
                  </a:lnTo>
                  <a:lnTo>
                    <a:pt x="362" y="148"/>
                  </a:lnTo>
                  <a:lnTo>
                    <a:pt x="359" y="161"/>
                  </a:lnTo>
                  <a:lnTo>
                    <a:pt x="358" y="172"/>
                  </a:lnTo>
                  <a:lnTo>
                    <a:pt x="358" y="185"/>
                  </a:lnTo>
                  <a:lnTo>
                    <a:pt x="359" y="196"/>
                  </a:lnTo>
                  <a:lnTo>
                    <a:pt x="361" y="208"/>
                  </a:lnTo>
                  <a:lnTo>
                    <a:pt x="363" y="219"/>
                  </a:lnTo>
                  <a:lnTo>
                    <a:pt x="366" y="232"/>
                  </a:lnTo>
                  <a:lnTo>
                    <a:pt x="51" y="546"/>
                  </a:lnTo>
                  <a:lnTo>
                    <a:pt x="45" y="553"/>
                  </a:lnTo>
                  <a:lnTo>
                    <a:pt x="39" y="560"/>
                  </a:lnTo>
                  <a:lnTo>
                    <a:pt x="35" y="567"/>
                  </a:lnTo>
                  <a:lnTo>
                    <a:pt x="31" y="575"/>
                  </a:lnTo>
                  <a:lnTo>
                    <a:pt x="29" y="583"/>
                  </a:lnTo>
                  <a:lnTo>
                    <a:pt x="27" y="591"/>
                  </a:lnTo>
                  <a:lnTo>
                    <a:pt x="26" y="599"/>
                  </a:lnTo>
                  <a:lnTo>
                    <a:pt x="25" y="607"/>
                  </a:lnTo>
                  <a:lnTo>
                    <a:pt x="26" y="615"/>
                  </a:lnTo>
                  <a:lnTo>
                    <a:pt x="27" y="624"/>
                  </a:lnTo>
                  <a:lnTo>
                    <a:pt x="29" y="632"/>
                  </a:lnTo>
                  <a:lnTo>
                    <a:pt x="31" y="640"/>
                  </a:lnTo>
                  <a:lnTo>
                    <a:pt x="35" y="648"/>
                  </a:lnTo>
                  <a:lnTo>
                    <a:pt x="39" y="655"/>
                  </a:lnTo>
                  <a:lnTo>
                    <a:pt x="45" y="662"/>
                  </a:lnTo>
                  <a:lnTo>
                    <a:pt x="51" y="668"/>
                  </a:lnTo>
                  <a:lnTo>
                    <a:pt x="57" y="675"/>
                  </a:lnTo>
                  <a:lnTo>
                    <a:pt x="64" y="680"/>
                  </a:lnTo>
                  <a:lnTo>
                    <a:pt x="72" y="684"/>
                  </a:lnTo>
                  <a:lnTo>
                    <a:pt x="79" y="687"/>
                  </a:lnTo>
                  <a:lnTo>
                    <a:pt x="87" y="690"/>
                  </a:lnTo>
                  <a:lnTo>
                    <a:pt x="95" y="692"/>
                  </a:lnTo>
                  <a:lnTo>
                    <a:pt x="103" y="693"/>
                  </a:lnTo>
                  <a:lnTo>
                    <a:pt x="111" y="693"/>
                  </a:lnTo>
                  <a:lnTo>
                    <a:pt x="120" y="693"/>
                  </a:lnTo>
                  <a:lnTo>
                    <a:pt x="128" y="692"/>
                  </a:lnTo>
                  <a:lnTo>
                    <a:pt x="136" y="690"/>
                  </a:lnTo>
                  <a:lnTo>
                    <a:pt x="144" y="687"/>
                  </a:lnTo>
                  <a:lnTo>
                    <a:pt x="152" y="684"/>
                  </a:lnTo>
                  <a:lnTo>
                    <a:pt x="159" y="680"/>
                  </a:lnTo>
                  <a:lnTo>
                    <a:pt x="167" y="675"/>
                  </a:lnTo>
                  <a:lnTo>
                    <a:pt x="173" y="668"/>
                  </a:lnTo>
                  <a:lnTo>
                    <a:pt x="488" y="354"/>
                  </a:lnTo>
                  <a:lnTo>
                    <a:pt x="499" y="357"/>
                  </a:lnTo>
                  <a:lnTo>
                    <a:pt x="511" y="359"/>
                  </a:lnTo>
                  <a:lnTo>
                    <a:pt x="523" y="360"/>
                  </a:lnTo>
                  <a:lnTo>
                    <a:pt x="535" y="361"/>
                  </a:lnTo>
                  <a:lnTo>
                    <a:pt x="547" y="361"/>
                  </a:lnTo>
                  <a:lnTo>
                    <a:pt x="559" y="360"/>
                  </a:lnTo>
                  <a:lnTo>
                    <a:pt x="570" y="358"/>
                  </a:lnTo>
                  <a:lnTo>
                    <a:pt x="582" y="356"/>
                  </a:lnTo>
                  <a:lnTo>
                    <a:pt x="593" y="353"/>
                  </a:lnTo>
                  <a:lnTo>
                    <a:pt x="604" y="348"/>
                  </a:lnTo>
                  <a:lnTo>
                    <a:pt x="616" y="343"/>
                  </a:lnTo>
                  <a:lnTo>
                    <a:pt x="626" y="338"/>
                  </a:lnTo>
                  <a:lnTo>
                    <a:pt x="637" y="332"/>
                  </a:lnTo>
                  <a:lnTo>
                    <a:pt x="647" y="324"/>
                  </a:lnTo>
                  <a:lnTo>
                    <a:pt x="657" y="316"/>
                  </a:lnTo>
                  <a:lnTo>
                    <a:pt x="666" y="308"/>
                  </a:lnTo>
                  <a:lnTo>
                    <a:pt x="680" y="293"/>
                  </a:lnTo>
                  <a:lnTo>
                    <a:pt x="690" y="279"/>
                  </a:lnTo>
                  <a:lnTo>
                    <a:pt x="699" y="262"/>
                  </a:lnTo>
                  <a:lnTo>
                    <a:pt x="707" y="245"/>
                  </a:lnTo>
                  <a:lnTo>
                    <a:pt x="713" y="229"/>
                  </a:lnTo>
                  <a:lnTo>
                    <a:pt x="716" y="211"/>
                  </a:lnTo>
                  <a:lnTo>
                    <a:pt x="719" y="192"/>
                  </a:lnTo>
                  <a:lnTo>
                    <a:pt x="719" y="174"/>
                  </a:lnTo>
                  <a:close/>
                </a:path>
              </a:pathLst>
            </a:custGeom>
            <a:solidFill>
              <a:srgbClr val="F3C4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09" name="Freeform 241"/>
            <p:cNvSpPr>
              <a:spLocks noEditPoints="1"/>
            </p:cNvSpPr>
            <p:nvPr/>
          </p:nvSpPr>
          <p:spPr bwMode="auto">
            <a:xfrm>
              <a:off x="2251" y="3387"/>
              <a:ext cx="127" cy="75"/>
            </a:xfrm>
            <a:custGeom>
              <a:avLst/>
              <a:gdLst/>
              <a:ahLst/>
              <a:cxnLst>
                <a:cxn ang="0">
                  <a:pos x="318" y="8"/>
                </a:cxn>
                <a:cxn ang="0">
                  <a:pos x="390" y="36"/>
                </a:cxn>
                <a:cxn ang="0">
                  <a:pos x="451" y="81"/>
                </a:cxn>
                <a:cxn ang="0">
                  <a:pos x="499" y="141"/>
                </a:cxn>
                <a:cxn ang="0">
                  <a:pos x="474" y="203"/>
                </a:cxn>
                <a:cxn ang="0">
                  <a:pos x="417" y="252"/>
                </a:cxn>
                <a:cxn ang="0">
                  <a:pos x="348" y="285"/>
                </a:cxn>
                <a:cxn ang="0">
                  <a:pos x="270" y="299"/>
                </a:cxn>
                <a:cxn ang="0">
                  <a:pos x="190" y="291"/>
                </a:cxn>
                <a:cxn ang="0">
                  <a:pos x="117" y="263"/>
                </a:cxn>
                <a:cxn ang="0">
                  <a:pos x="57" y="218"/>
                </a:cxn>
                <a:cxn ang="0">
                  <a:pos x="9" y="158"/>
                </a:cxn>
                <a:cxn ang="0">
                  <a:pos x="34" y="96"/>
                </a:cxn>
                <a:cxn ang="0">
                  <a:pos x="91" y="47"/>
                </a:cxn>
                <a:cxn ang="0">
                  <a:pos x="160" y="15"/>
                </a:cxn>
                <a:cxn ang="0">
                  <a:pos x="238" y="0"/>
                </a:cxn>
                <a:cxn ang="0">
                  <a:pos x="303" y="53"/>
                </a:cxn>
                <a:cxn ang="0">
                  <a:pos x="329" y="72"/>
                </a:cxn>
                <a:cxn ang="0">
                  <a:pos x="349" y="97"/>
                </a:cxn>
                <a:cxn ang="0">
                  <a:pos x="360" y="127"/>
                </a:cxn>
                <a:cxn ang="0">
                  <a:pos x="361" y="162"/>
                </a:cxn>
                <a:cxn ang="0">
                  <a:pos x="353" y="193"/>
                </a:cxn>
                <a:cxn ang="0">
                  <a:pos x="336" y="220"/>
                </a:cxn>
                <a:cxn ang="0">
                  <a:pos x="311" y="241"/>
                </a:cxn>
                <a:cxn ang="0">
                  <a:pos x="302" y="250"/>
                </a:cxn>
                <a:cxn ang="0">
                  <a:pos x="349" y="237"/>
                </a:cxn>
                <a:cxn ang="0">
                  <a:pos x="393" y="214"/>
                </a:cxn>
                <a:cxn ang="0">
                  <a:pos x="430" y="183"/>
                </a:cxn>
                <a:cxn ang="0">
                  <a:pos x="448" y="145"/>
                </a:cxn>
                <a:cxn ang="0">
                  <a:pos x="415" y="108"/>
                </a:cxn>
                <a:cxn ang="0">
                  <a:pos x="376" y="80"/>
                </a:cxn>
                <a:cxn ang="0">
                  <a:pos x="331" y="59"/>
                </a:cxn>
                <a:cxn ang="0">
                  <a:pos x="212" y="249"/>
                </a:cxn>
                <a:cxn ang="0">
                  <a:pos x="184" y="232"/>
                </a:cxn>
                <a:cxn ang="0">
                  <a:pos x="163" y="208"/>
                </a:cxn>
                <a:cxn ang="0">
                  <a:pos x="150" y="179"/>
                </a:cxn>
                <a:cxn ang="0">
                  <a:pos x="146" y="146"/>
                </a:cxn>
                <a:cxn ang="0">
                  <a:pos x="152" y="114"/>
                </a:cxn>
                <a:cxn ang="0">
                  <a:pos x="166" y="85"/>
                </a:cxn>
                <a:cxn ang="0">
                  <a:pos x="189" y="63"/>
                </a:cxn>
                <a:cxn ang="0">
                  <a:pos x="218" y="48"/>
                </a:cxn>
                <a:cxn ang="0">
                  <a:pos x="170" y="58"/>
                </a:cxn>
                <a:cxn ang="0">
                  <a:pos x="126" y="79"/>
                </a:cxn>
                <a:cxn ang="0">
                  <a:pos x="86" y="107"/>
                </a:cxn>
                <a:cxn ang="0">
                  <a:pos x="53" y="144"/>
                </a:cxn>
                <a:cxn ang="0">
                  <a:pos x="84" y="181"/>
                </a:cxn>
                <a:cxn ang="0">
                  <a:pos x="122" y="213"/>
                </a:cxn>
                <a:cxn ang="0">
                  <a:pos x="164" y="236"/>
                </a:cxn>
                <a:cxn ang="0">
                  <a:pos x="212" y="249"/>
                </a:cxn>
                <a:cxn ang="0">
                  <a:pos x="267" y="85"/>
                </a:cxn>
                <a:cxn ang="0">
                  <a:pos x="249" y="110"/>
                </a:cxn>
                <a:cxn ang="0">
                  <a:pos x="254" y="142"/>
                </a:cxn>
                <a:cxn ang="0">
                  <a:pos x="279" y="158"/>
                </a:cxn>
                <a:cxn ang="0">
                  <a:pos x="309" y="153"/>
                </a:cxn>
                <a:cxn ang="0">
                  <a:pos x="327" y="129"/>
                </a:cxn>
                <a:cxn ang="0">
                  <a:pos x="322" y="98"/>
                </a:cxn>
                <a:cxn ang="0">
                  <a:pos x="298" y="80"/>
                </a:cxn>
              </a:cxnLst>
              <a:rect l="0" t="0" r="r" b="b"/>
              <a:pathLst>
                <a:path w="508" h="299">
                  <a:moveTo>
                    <a:pt x="258" y="0"/>
                  </a:moveTo>
                  <a:lnTo>
                    <a:pt x="279" y="2"/>
                  </a:lnTo>
                  <a:lnTo>
                    <a:pt x="299" y="4"/>
                  </a:lnTo>
                  <a:lnTo>
                    <a:pt x="318" y="8"/>
                  </a:lnTo>
                  <a:lnTo>
                    <a:pt x="336" y="14"/>
                  </a:lnTo>
                  <a:lnTo>
                    <a:pt x="355" y="20"/>
                  </a:lnTo>
                  <a:lnTo>
                    <a:pt x="373" y="27"/>
                  </a:lnTo>
                  <a:lnTo>
                    <a:pt x="390" y="36"/>
                  </a:lnTo>
                  <a:lnTo>
                    <a:pt x="406" y="46"/>
                  </a:lnTo>
                  <a:lnTo>
                    <a:pt x="422" y="56"/>
                  </a:lnTo>
                  <a:lnTo>
                    <a:pt x="437" y="69"/>
                  </a:lnTo>
                  <a:lnTo>
                    <a:pt x="451" y="81"/>
                  </a:lnTo>
                  <a:lnTo>
                    <a:pt x="465" y="95"/>
                  </a:lnTo>
                  <a:lnTo>
                    <a:pt x="477" y="109"/>
                  </a:lnTo>
                  <a:lnTo>
                    <a:pt x="489" y="124"/>
                  </a:lnTo>
                  <a:lnTo>
                    <a:pt x="499" y="141"/>
                  </a:lnTo>
                  <a:lnTo>
                    <a:pt x="508" y="157"/>
                  </a:lnTo>
                  <a:lnTo>
                    <a:pt x="498" y="173"/>
                  </a:lnTo>
                  <a:lnTo>
                    <a:pt x="486" y="189"/>
                  </a:lnTo>
                  <a:lnTo>
                    <a:pt x="474" y="203"/>
                  </a:lnTo>
                  <a:lnTo>
                    <a:pt x="461" y="217"/>
                  </a:lnTo>
                  <a:lnTo>
                    <a:pt x="447" y="229"/>
                  </a:lnTo>
                  <a:lnTo>
                    <a:pt x="432" y="241"/>
                  </a:lnTo>
                  <a:lnTo>
                    <a:pt x="417" y="252"/>
                  </a:lnTo>
                  <a:lnTo>
                    <a:pt x="400" y="262"/>
                  </a:lnTo>
                  <a:lnTo>
                    <a:pt x="383" y="271"/>
                  </a:lnTo>
                  <a:lnTo>
                    <a:pt x="366" y="278"/>
                  </a:lnTo>
                  <a:lnTo>
                    <a:pt x="348" y="285"/>
                  </a:lnTo>
                  <a:lnTo>
                    <a:pt x="329" y="290"/>
                  </a:lnTo>
                  <a:lnTo>
                    <a:pt x="309" y="294"/>
                  </a:lnTo>
                  <a:lnTo>
                    <a:pt x="289" y="297"/>
                  </a:lnTo>
                  <a:lnTo>
                    <a:pt x="270" y="299"/>
                  </a:lnTo>
                  <a:lnTo>
                    <a:pt x="250" y="299"/>
                  </a:lnTo>
                  <a:lnTo>
                    <a:pt x="229" y="297"/>
                  </a:lnTo>
                  <a:lnTo>
                    <a:pt x="209" y="295"/>
                  </a:lnTo>
                  <a:lnTo>
                    <a:pt x="190" y="291"/>
                  </a:lnTo>
                  <a:lnTo>
                    <a:pt x="171" y="286"/>
                  </a:lnTo>
                  <a:lnTo>
                    <a:pt x="153" y="279"/>
                  </a:lnTo>
                  <a:lnTo>
                    <a:pt x="135" y="272"/>
                  </a:lnTo>
                  <a:lnTo>
                    <a:pt x="117" y="263"/>
                  </a:lnTo>
                  <a:lnTo>
                    <a:pt x="101" y="253"/>
                  </a:lnTo>
                  <a:lnTo>
                    <a:pt x="85" y="243"/>
                  </a:lnTo>
                  <a:lnTo>
                    <a:pt x="71" y="230"/>
                  </a:lnTo>
                  <a:lnTo>
                    <a:pt x="57" y="218"/>
                  </a:lnTo>
                  <a:lnTo>
                    <a:pt x="43" y="204"/>
                  </a:lnTo>
                  <a:lnTo>
                    <a:pt x="31" y="190"/>
                  </a:lnTo>
                  <a:lnTo>
                    <a:pt x="19" y="175"/>
                  </a:lnTo>
                  <a:lnTo>
                    <a:pt x="9" y="158"/>
                  </a:lnTo>
                  <a:lnTo>
                    <a:pt x="0" y="142"/>
                  </a:lnTo>
                  <a:lnTo>
                    <a:pt x="10" y="126"/>
                  </a:lnTo>
                  <a:lnTo>
                    <a:pt x="22" y="110"/>
                  </a:lnTo>
                  <a:lnTo>
                    <a:pt x="34" y="96"/>
                  </a:lnTo>
                  <a:lnTo>
                    <a:pt x="47" y="82"/>
                  </a:lnTo>
                  <a:lnTo>
                    <a:pt x="61" y="70"/>
                  </a:lnTo>
                  <a:lnTo>
                    <a:pt x="76" y="58"/>
                  </a:lnTo>
                  <a:lnTo>
                    <a:pt x="91" y="47"/>
                  </a:lnTo>
                  <a:lnTo>
                    <a:pt x="108" y="38"/>
                  </a:lnTo>
                  <a:lnTo>
                    <a:pt x="125" y="28"/>
                  </a:lnTo>
                  <a:lnTo>
                    <a:pt x="142" y="21"/>
                  </a:lnTo>
                  <a:lnTo>
                    <a:pt x="160" y="15"/>
                  </a:lnTo>
                  <a:lnTo>
                    <a:pt x="179" y="8"/>
                  </a:lnTo>
                  <a:lnTo>
                    <a:pt x="199" y="5"/>
                  </a:lnTo>
                  <a:lnTo>
                    <a:pt x="218" y="2"/>
                  </a:lnTo>
                  <a:lnTo>
                    <a:pt x="238" y="0"/>
                  </a:lnTo>
                  <a:lnTo>
                    <a:pt x="258" y="0"/>
                  </a:lnTo>
                  <a:lnTo>
                    <a:pt x="258" y="0"/>
                  </a:lnTo>
                  <a:close/>
                  <a:moveTo>
                    <a:pt x="296" y="50"/>
                  </a:moveTo>
                  <a:lnTo>
                    <a:pt x="303" y="53"/>
                  </a:lnTo>
                  <a:lnTo>
                    <a:pt x="310" y="57"/>
                  </a:lnTo>
                  <a:lnTo>
                    <a:pt x="317" y="61"/>
                  </a:lnTo>
                  <a:lnTo>
                    <a:pt x="324" y="67"/>
                  </a:lnTo>
                  <a:lnTo>
                    <a:pt x="329" y="72"/>
                  </a:lnTo>
                  <a:lnTo>
                    <a:pt x="335" y="77"/>
                  </a:lnTo>
                  <a:lnTo>
                    <a:pt x="340" y="83"/>
                  </a:lnTo>
                  <a:lnTo>
                    <a:pt x="345" y="91"/>
                  </a:lnTo>
                  <a:lnTo>
                    <a:pt x="349" y="97"/>
                  </a:lnTo>
                  <a:lnTo>
                    <a:pt x="352" y="104"/>
                  </a:lnTo>
                  <a:lnTo>
                    <a:pt x="355" y="112"/>
                  </a:lnTo>
                  <a:lnTo>
                    <a:pt x="358" y="120"/>
                  </a:lnTo>
                  <a:lnTo>
                    <a:pt x="360" y="127"/>
                  </a:lnTo>
                  <a:lnTo>
                    <a:pt x="361" y="135"/>
                  </a:lnTo>
                  <a:lnTo>
                    <a:pt x="362" y="144"/>
                  </a:lnTo>
                  <a:lnTo>
                    <a:pt x="362" y="152"/>
                  </a:lnTo>
                  <a:lnTo>
                    <a:pt x="361" y="162"/>
                  </a:lnTo>
                  <a:lnTo>
                    <a:pt x="360" y="170"/>
                  </a:lnTo>
                  <a:lnTo>
                    <a:pt x="358" y="177"/>
                  </a:lnTo>
                  <a:lnTo>
                    <a:pt x="356" y="186"/>
                  </a:lnTo>
                  <a:lnTo>
                    <a:pt x="353" y="193"/>
                  </a:lnTo>
                  <a:lnTo>
                    <a:pt x="350" y="200"/>
                  </a:lnTo>
                  <a:lnTo>
                    <a:pt x="346" y="207"/>
                  </a:lnTo>
                  <a:lnTo>
                    <a:pt x="341" y="214"/>
                  </a:lnTo>
                  <a:lnTo>
                    <a:pt x="336" y="220"/>
                  </a:lnTo>
                  <a:lnTo>
                    <a:pt x="330" y="226"/>
                  </a:lnTo>
                  <a:lnTo>
                    <a:pt x="325" y="231"/>
                  </a:lnTo>
                  <a:lnTo>
                    <a:pt x="319" y="237"/>
                  </a:lnTo>
                  <a:lnTo>
                    <a:pt x="311" y="241"/>
                  </a:lnTo>
                  <a:lnTo>
                    <a:pt x="305" y="245"/>
                  </a:lnTo>
                  <a:lnTo>
                    <a:pt x="298" y="249"/>
                  </a:lnTo>
                  <a:lnTo>
                    <a:pt x="289" y="251"/>
                  </a:lnTo>
                  <a:lnTo>
                    <a:pt x="302" y="250"/>
                  </a:lnTo>
                  <a:lnTo>
                    <a:pt x="314" y="247"/>
                  </a:lnTo>
                  <a:lnTo>
                    <a:pt x="326" y="244"/>
                  </a:lnTo>
                  <a:lnTo>
                    <a:pt x="337" y="241"/>
                  </a:lnTo>
                  <a:lnTo>
                    <a:pt x="349" y="237"/>
                  </a:lnTo>
                  <a:lnTo>
                    <a:pt x="360" y="231"/>
                  </a:lnTo>
                  <a:lnTo>
                    <a:pt x="372" y="226"/>
                  </a:lnTo>
                  <a:lnTo>
                    <a:pt x="382" y="220"/>
                  </a:lnTo>
                  <a:lnTo>
                    <a:pt x="393" y="214"/>
                  </a:lnTo>
                  <a:lnTo>
                    <a:pt x="402" y="206"/>
                  </a:lnTo>
                  <a:lnTo>
                    <a:pt x="412" y="199"/>
                  </a:lnTo>
                  <a:lnTo>
                    <a:pt x="422" y="192"/>
                  </a:lnTo>
                  <a:lnTo>
                    <a:pt x="430" y="183"/>
                  </a:lnTo>
                  <a:lnTo>
                    <a:pt x="439" y="174"/>
                  </a:lnTo>
                  <a:lnTo>
                    <a:pt x="447" y="165"/>
                  </a:lnTo>
                  <a:lnTo>
                    <a:pt x="455" y="155"/>
                  </a:lnTo>
                  <a:lnTo>
                    <a:pt x="448" y="145"/>
                  </a:lnTo>
                  <a:lnTo>
                    <a:pt x="441" y="135"/>
                  </a:lnTo>
                  <a:lnTo>
                    <a:pt x="432" y="126"/>
                  </a:lnTo>
                  <a:lnTo>
                    <a:pt x="424" y="118"/>
                  </a:lnTo>
                  <a:lnTo>
                    <a:pt x="415" y="108"/>
                  </a:lnTo>
                  <a:lnTo>
                    <a:pt x="405" y="101"/>
                  </a:lnTo>
                  <a:lnTo>
                    <a:pt x="396" y="94"/>
                  </a:lnTo>
                  <a:lnTo>
                    <a:pt x="386" y="86"/>
                  </a:lnTo>
                  <a:lnTo>
                    <a:pt x="376" y="80"/>
                  </a:lnTo>
                  <a:lnTo>
                    <a:pt x="365" y="74"/>
                  </a:lnTo>
                  <a:lnTo>
                    <a:pt x="354" y="69"/>
                  </a:lnTo>
                  <a:lnTo>
                    <a:pt x="343" y="64"/>
                  </a:lnTo>
                  <a:lnTo>
                    <a:pt x="331" y="59"/>
                  </a:lnTo>
                  <a:lnTo>
                    <a:pt x="320" y="55"/>
                  </a:lnTo>
                  <a:lnTo>
                    <a:pt x="308" y="52"/>
                  </a:lnTo>
                  <a:lnTo>
                    <a:pt x="296" y="50"/>
                  </a:lnTo>
                  <a:close/>
                  <a:moveTo>
                    <a:pt x="212" y="249"/>
                  </a:moveTo>
                  <a:lnTo>
                    <a:pt x="205" y="246"/>
                  </a:lnTo>
                  <a:lnTo>
                    <a:pt x="198" y="242"/>
                  </a:lnTo>
                  <a:lnTo>
                    <a:pt x="190" y="238"/>
                  </a:lnTo>
                  <a:lnTo>
                    <a:pt x="184" y="232"/>
                  </a:lnTo>
                  <a:lnTo>
                    <a:pt x="179" y="227"/>
                  </a:lnTo>
                  <a:lnTo>
                    <a:pt x="173" y="222"/>
                  </a:lnTo>
                  <a:lnTo>
                    <a:pt x="167" y="216"/>
                  </a:lnTo>
                  <a:lnTo>
                    <a:pt x="163" y="208"/>
                  </a:lnTo>
                  <a:lnTo>
                    <a:pt x="159" y="202"/>
                  </a:lnTo>
                  <a:lnTo>
                    <a:pt x="155" y="195"/>
                  </a:lnTo>
                  <a:lnTo>
                    <a:pt x="152" y="188"/>
                  </a:lnTo>
                  <a:lnTo>
                    <a:pt x="150" y="179"/>
                  </a:lnTo>
                  <a:lnTo>
                    <a:pt x="148" y="172"/>
                  </a:lnTo>
                  <a:lnTo>
                    <a:pt x="147" y="164"/>
                  </a:lnTo>
                  <a:lnTo>
                    <a:pt x="146" y="155"/>
                  </a:lnTo>
                  <a:lnTo>
                    <a:pt x="146" y="146"/>
                  </a:lnTo>
                  <a:lnTo>
                    <a:pt x="146" y="138"/>
                  </a:lnTo>
                  <a:lnTo>
                    <a:pt x="148" y="129"/>
                  </a:lnTo>
                  <a:lnTo>
                    <a:pt x="149" y="121"/>
                  </a:lnTo>
                  <a:lnTo>
                    <a:pt x="152" y="114"/>
                  </a:lnTo>
                  <a:lnTo>
                    <a:pt x="155" y="106"/>
                  </a:lnTo>
                  <a:lnTo>
                    <a:pt x="158" y="99"/>
                  </a:lnTo>
                  <a:lnTo>
                    <a:pt x="162" y="92"/>
                  </a:lnTo>
                  <a:lnTo>
                    <a:pt x="166" y="85"/>
                  </a:lnTo>
                  <a:lnTo>
                    <a:pt x="172" y="79"/>
                  </a:lnTo>
                  <a:lnTo>
                    <a:pt x="177" y="73"/>
                  </a:lnTo>
                  <a:lnTo>
                    <a:pt x="183" y="68"/>
                  </a:lnTo>
                  <a:lnTo>
                    <a:pt x="189" y="63"/>
                  </a:lnTo>
                  <a:lnTo>
                    <a:pt x="196" y="58"/>
                  </a:lnTo>
                  <a:lnTo>
                    <a:pt x="203" y="54"/>
                  </a:lnTo>
                  <a:lnTo>
                    <a:pt x="210" y="50"/>
                  </a:lnTo>
                  <a:lnTo>
                    <a:pt x="218" y="48"/>
                  </a:lnTo>
                  <a:lnTo>
                    <a:pt x="206" y="49"/>
                  </a:lnTo>
                  <a:lnTo>
                    <a:pt x="194" y="52"/>
                  </a:lnTo>
                  <a:lnTo>
                    <a:pt x="182" y="55"/>
                  </a:lnTo>
                  <a:lnTo>
                    <a:pt x="170" y="58"/>
                  </a:lnTo>
                  <a:lnTo>
                    <a:pt x="158" y="63"/>
                  </a:lnTo>
                  <a:lnTo>
                    <a:pt x="148" y="68"/>
                  </a:lnTo>
                  <a:lnTo>
                    <a:pt x="136" y="73"/>
                  </a:lnTo>
                  <a:lnTo>
                    <a:pt x="126" y="79"/>
                  </a:lnTo>
                  <a:lnTo>
                    <a:pt x="115" y="85"/>
                  </a:lnTo>
                  <a:lnTo>
                    <a:pt x="105" y="92"/>
                  </a:lnTo>
                  <a:lnTo>
                    <a:pt x="96" y="100"/>
                  </a:lnTo>
                  <a:lnTo>
                    <a:pt x="86" y="107"/>
                  </a:lnTo>
                  <a:lnTo>
                    <a:pt x="78" y="116"/>
                  </a:lnTo>
                  <a:lnTo>
                    <a:pt x="68" y="125"/>
                  </a:lnTo>
                  <a:lnTo>
                    <a:pt x="61" y="134"/>
                  </a:lnTo>
                  <a:lnTo>
                    <a:pt x="53" y="144"/>
                  </a:lnTo>
                  <a:lnTo>
                    <a:pt x="60" y="154"/>
                  </a:lnTo>
                  <a:lnTo>
                    <a:pt x="67" y="164"/>
                  </a:lnTo>
                  <a:lnTo>
                    <a:pt x="76" y="173"/>
                  </a:lnTo>
                  <a:lnTo>
                    <a:pt x="84" y="181"/>
                  </a:lnTo>
                  <a:lnTo>
                    <a:pt x="93" y="190"/>
                  </a:lnTo>
                  <a:lnTo>
                    <a:pt x="102" y="198"/>
                  </a:lnTo>
                  <a:lnTo>
                    <a:pt x="112" y="205"/>
                  </a:lnTo>
                  <a:lnTo>
                    <a:pt x="122" y="213"/>
                  </a:lnTo>
                  <a:lnTo>
                    <a:pt x="132" y="219"/>
                  </a:lnTo>
                  <a:lnTo>
                    <a:pt x="142" y="225"/>
                  </a:lnTo>
                  <a:lnTo>
                    <a:pt x="154" y="230"/>
                  </a:lnTo>
                  <a:lnTo>
                    <a:pt x="164" y="236"/>
                  </a:lnTo>
                  <a:lnTo>
                    <a:pt x="176" y="240"/>
                  </a:lnTo>
                  <a:lnTo>
                    <a:pt x="188" y="244"/>
                  </a:lnTo>
                  <a:lnTo>
                    <a:pt x="200" y="247"/>
                  </a:lnTo>
                  <a:lnTo>
                    <a:pt x="212" y="249"/>
                  </a:lnTo>
                  <a:close/>
                  <a:moveTo>
                    <a:pt x="289" y="79"/>
                  </a:moveTo>
                  <a:lnTo>
                    <a:pt x="281" y="80"/>
                  </a:lnTo>
                  <a:lnTo>
                    <a:pt x="274" y="82"/>
                  </a:lnTo>
                  <a:lnTo>
                    <a:pt x="267" y="85"/>
                  </a:lnTo>
                  <a:lnTo>
                    <a:pt x="260" y="91"/>
                  </a:lnTo>
                  <a:lnTo>
                    <a:pt x="255" y="96"/>
                  </a:lnTo>
                  <a:lnTo>
                    <a:pt x="252" y="103"/>
                  </a:lnTo>
                  <a:lnTo>
                    <a:pt x="249" y="110"/>
                  </a:lnTo>
                  <a:lnTo>
                    <a:pt x="248" y="119"/>
                  </a:lnTo>
                  <a:lnTo>
                    <a:pt x="249" y="127"/>
                  </a:lnTo>
                  <a:lnTo>
                    <a:pt x="251" y="134"/>
                  </a:lnTo>
                  <a:lnTo>
                    <a:pt x="254" y="142"/>
                  </a:lnTo>
                  <a:lnTo>
                    <a:pt x="259" y="147"/>
                  </a:lnTo>
                  <a:lnTo>
                    <a:pt x="264" y="152"/>
                  </a:lnTo>
                  <a:lnTo>
                    <a:pt x="272" y="156"/>
                  </a:lnTo>
                  <a:lnTo>
                    <a:pt x="279" y="158"/>
                  </a:lnTo>
                  <a:lnTo>
                    <a:pt x="287" y="159"/>
                  </a:lnTo>
                  <a:lnTo>
                    <a:pt x="295" y="159"/>
                  </a:lnTo>
                  <a:lnTo>
                    <a:pt x="303" y="157"/>
                  </a:lnTo>
                  <a:lnTo>
                    <a:pt x="309" y="153"/>
                  </a:lnTo>
                  <a:lnTo>
                    <a:pt x="316" y="149"/>
                  </a:lnTo>
                  <a:lnTo>
                    <a:pt x="321" y="143"/>
                  </a:lnTo>
                  <a:lnTo>
                    <a:pt x="325" y="137"/>
                  </a:lnTo>
                  <a:lnTo>
                    <a:pt x="327" y="129"/>
                  </a:lnTo>
                  <a:lnTo>
                    <a:pt x="328" y="121"/>
                  </a:lnTo>
                  <a:lnTo>
                    <a:pt x="328" y="113"/>
                  </a:lnTo>
                  <a:lnTo>
                    <a:pt x="326" y="105"/>
                  </a:lnTo>
                  <a:lnTo>
                    <a:pt x="322" y="98"/>
                  </a:lnTo>
                  <a:lnTo>
                    <a:pt x="318" y="93"/>
                  </a:lnTo>
                  <a:lnTo>
                    <a:pt x="311" y="88"/>
                  </a:lnTo>
                  <a:lnTo>
                    <a:pt x="305" y="83"/>
                  </a:lnTo>
                  <a:lnTo>
                    <a:pt x="298" y="80"/>
                  </a:lnTo>
                  <a:lnTo>
                    <a:pt x="289" y="79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10" name="Freeform 242"/>
            <p:cNvSpPr>
              <a:spLocks noEditPoints="1"/>
            </p:cNvSpPr>
            <p:nvPr/>
          </p:nvSpPr>
          <p:spPr bwMode="auto">
            <a:xfrm>
              <a:off x="2108" y="2841"/>
              <a:ext cx="178" cy="104"/>
            </a:xfrm>
            <a:custGeom>
              <a:avLst/>
              <a:gdLst/>
              <a:ahLst/>
              <a:cxnLst>
                <a:cxn ang="0">
                  <a:pos x="447" y="11"/>
                </a:cxn>
                <a:cxn ang="0">
                  <a:pos x="548" y="51"/>
                </a:cxn>
                <a:cxn ang="0">
                  <a:pos x="633" y="114"/>
                </a:cxn>
                <a:cxn ang="0">
                  <a:pos x="700" y="197"/>
                </a:cxn>
                <a:cxn ang="0">
                  <a:pos x="665" y="285"/>
                </a:cxn>
                <a:cxn ang="0">
                  <a:pos x="584" y="353"/>
                </a:cxn>
                <a:cxn ang="0">
                  <a:pos x="487" y="399"/>
                </a:cxn>
                <a:cxn ang="0">
                  <a:pos x="379" y="418"/>
                </a:cxn>
                <a:cxn ang="0">
                  <a:pos x="267" y="408"/>
                </a:cxn>
                <a:cxn ang="0">
                  <a:pos x="166" y="368"/>
                </a:cxn>
                <a:cxn ang="0">
                  <a:pos x="80" y="305"/>
                </a:cxn>
                <a:cxn ang="0">
                  <a:pos x="13" y="222"/>
                </a:cxn>
                <a:cxn ang="0">
                  <a:pos x="47" y="134"/>
                </a:cxn>
                <a:cxn ang="0">
                  <a:pos x="129" y="66"/>
                </a:cxn>
                <a:cxn ang="0">
                  <a:pos x="226" y="20"/>
                </a:cxn>
                <a:cxn ang="0">
                  <a:pos x="334" y="1"/>
                </a:cxn>
                <a:cxn ang="0">
                  <a:pos x="426" y="74"/>
                </a:cxn>
                <a:cxn ang="0">
                  <a:pos x="462" y="100"/>
                </a:cxn>
                <a:cxn ang="0">
                  <a:pos x="489" y="135"/>
                </a:cxn>
                <a:cxn ang="0">
                  <a:pos x="505" y="178"/>
                </a:cxn>
                <a:cxn ang="0">
                  <a:pos x="508" y="226"/>
                </a:cxn>
                <a:cxn ang="0">
                  <a:pos x="496" y="271"/>
                </a:cxn>
                <a:cxn ang="0">
                  <a:pos x="472" y="309"/>
                </a:cxn>
                <a:cxn ang="0">
                  <a:pos x="437" y="338"/>
                </a:cxn>
                <a:cxn ang="0">
                  <a:pos x="424" y="350"/>
                </a:cxn>
                <a:cxn ang="0">
                  <a:pos x="490" y="330"/>
                </a:cxn>
                <a:cxn ang="0">
                  <a:pos x="551" y="299"/>
                </a:cxn>
                <a:cxn ang="0">
                  <a:pos x="604" y="256"/>
                </a:cxn>
                <a:cxn ang="0">
                  <a:pos x="628" y="203"/>
                </a:cxn>
                <a:cxn ang="0">
                  <a:pos x="582" y="152"/>
                </a:cxn>
                <a:cxn ang="0">
                  <a:pos x="527" y="111"/>
                </a:cxn>
                <a:cxn ang="0">
                  <a:pos x="465" y="83"/>
                </a:cxn>
                <a:cxn ang="0">
                  <a:pos x="297" y="349"/>
                </a:cxn>
                <a:cxn ang="0">
                  <a:pos x="259" y="326"/>
                </a:cxn>
                <a:cxn ang="0">
                  <a:pos x="230" y="293"/>
                </a:cxn>
                <a:cxn ang="0">
                  <a:pos x="210" y="251"/>
                </a:cxn>
                <a:cxn ang="0">
                  <a:pos x="205" y="205"/>
                </a:cxn>
                <a:cxn ang="0">
                  <a:pos x="213" y="159"/>
                </a:cxn>
                <a:cxn ang="0">
                  <a:pos x="234" y="119"/>
                </a:cxn>
                <a:cxn ang="0">
                  <a:pos x="266" y="88"/>
                </a:cxn>
                <a:cxn ang="0">
                  <a:pos x="306" y="67"/>
                </a:cxn>
                <a:cxn ang="0">
                  <a:pos x="239" y="82"/>
                </a:cxn>
                <a:cxn ang="0">
                  <a:pos x="177" y="110"/>
                </a:cxn>
                <a:cxn ang="0">
                  <a:pos x="121" y="150"/>
                </a:cxn>
                <a:cxn ang="0">
                  <a:pos x="75" y="201"/>
                </a:cxn>
                <a:cxn ang="0">
                  <a:pos x="118" y="254"/>
                </a:cxn>
                <a:cxn ang="0">
                  <a:pos x="171" y="298"/>
                </a:cxn>
                <a:cxn ang="0">
                  <a:pos x="232" y="329"/>
                </a:cxn>
                <a:cxn ang="0">
                  <a:pos x="297" y="349"/>
                </a:cxn>
                <a:cxn ang="0">
                  <a:pos x="389" y="114"/>
                </a:cxn>
                <a:cxn ang="0">
                  <a:pos x="359" y="135"/>
                </a:cxn>
                <a:cxn ang="0">
                  <a:pos x="349" y="160"/>
                </a:cxn>
                <a:cxn ang="0">
                  <a:pos x="350" y="183"/>
                </a:cxn>
                <a:cxn ang="0">
                  <a:pos x="360" y="202"/>
                </a:cxn>
                <a:cxn ang="0">
                  <a:pos x="386" y="221"/>
                </a:cxn>
                <a:cxn ang="0">
                  <a:pos x="408" y="224"/>
                </a:cxn>
                <a:cxn ang="0">
                  <a:pos x="434" y="216"/>
                </a:cxn>
                <a:cxn ang="0">
                  <a:pos x="458" y="187"/>
                </a:cxn>
                <a:cxn ang="0">
                  <a:pos x="460" y="164"/>
                </a:cxn>
                <a:cxn ang="0">
                  <a:pos x="452" y="138"/>
                </a:cxn>
                <a:cxn ang="0">
                  <a:pos x="423" y="115"/>
                </a:cxn>
              </a:cxnLst>
              <a:rect l="0" t="0" r="r" b="b"/>
              <a:pathLst>
                <a:path w="712" h="419">
                  <a:moveTo>
                    <a:pt x="362" y="0"/>
                  </a:moveTo>
                  <a:lnTo>
                    <a:pt x="391" y="2"/>
                  </a:lnTo>
                  <a:lnTo>
                    <a:pt x="418" y="6"/>
                  </a:lnTo>
                  <a:lnTo>
                    <a:pt x="447" y="11"/>
                  </a:lnTo>
                  <a:lnTo>
                    <a:pt x="473" y="19"/>
                  </a:lnTo>
                  <a:lnTo>
                    <a:pt x="499" y="28"/>
                  </a:lnTo>
                  <a:lnTo>
                    <a:pt x="524" y="39"/>
                  </a:lnTo>
                  <a:lnTo>
                    <a:pt x="548" y="51"/>
                  </a:lnTo>
                  <a:lnTo>
                    <a:pt x="571" y="65"/>
                  </a:lnTo>
                  <a:lnTo>
                    <a:pt x="592" y="79"/>
                  </a:lnTo>
                  <a:lnTo>
                    <a:pt x="613" y="96"/>
                  </a:lnTo>
                  <a:lnTo>
                    <a:pt x="633" y="114"/>
                  </a:lnTo>
                  <a:lnTo>
                    <a:pt x="652" y="132"/>
                  </a:lnTo>
                  <a:lnTo>
                    <a:pt x="669" y="153"/>
                  </a:lnTo>
                  <a:lnTo>
                    <a:pt x="685" y="174"/>
                  </a:lnTo>
                  <a:lnTo>
                    <a:pt x="700" y="197"/>
                  </a:lnTo>
                  <a:lnTo>
                    <a:pt x="712" y="220"/>
                  </a:lnTo>
                  <a:lnTo>
                    <a:pt x="698" y="242"/>
                  </a:lnTo>
                  <a:lnTo>
                    <a:pt x="682" y="264"/>
                  </a:lnTo>
                  <a:lnTo>
                    <a:pt x="665" y="285"/>
                  </a:lnTo>
                  <a:lnTo>
                    <a:pt x="647" y="303"/>
                  </a:lnTo>
                  <a:lnTo>
                    <a:pt x="627" y="321"/>
                  </a:lnTo>
                  <a:lnTo>
                    <a:pt x="606" y="338"/>
                  </a:lnTo>
                  <a:lnTo>
                    <a:pt x="584" y="353"/>
                  </a:lnTo>
                  <a:lnTo>
                    <a:pt x="561" y="367"/>
                  </a:lnTo>
                  <a:lnTo>
                    <a:pt x="537" y="379"/>
                  </a:lnTo>
                  <a:lnTo>
                    <a:pt x="513" y="390"/>
                  </a:lnTo>
                  <a:lnTo>
                    <a:pt x="487" y="399"/>
                  </a:lnTo>
                  <a:lnTo>
                    <a:pt x="461" y="406"/>
                  </a:lnTo>
                  <a:lnTo>
                    <a:pt x="434" y="413"/>
                  </a:lnTo>
                  <a:lnTo>
                    <a:pt x="407" y="416"/>
                  </a:lnTo>
                  <a:lnTo>
                    <a:pt x="379" y="418"/>
                  </a:lnTo>
                  <a:lnTo>
                    <a:pt x="351" y="419"/>
                  </a:lnTo>
                  <a:lnTo>
                    <a:pt x="321" y="417"/>
                  </a:lnTo>
                  <a:lnTo>
                    <a:pt x="294" y="413"/>
                  </a:lnTo>
                  <a:lnTo>
                    <a:pt x="267" y="408"/>
                  </a:lnTo>
                  <a:lnTo>
                    <a:pt x="240" y="400"/>
                  </a:lnTo>
                  <a:lnTo>
                    <a:pt x="215" y="391"/>
                  </a:lnTo>
                  <a:lnTo>
                    <a:pt x="190" y="380"/>
                  </a:lnTo>
                  <a:lnTo>
                    <a:pt x="166" y="368"/>
                  </a:lnTo>
                  <a:lnTo>
                    <a:pt x="142" y="354"/>
                  </a:lnTo>
                  <a:lnTo>
                    <a:pt x="120" y="340"/>
                  </a:lnTo>
                  <a:lnTo>
                    <a:pt x="99" y="323"/>
                  </a:lnTo>
                  <a:lnTo>
                    <a:pt x="80" y="305"/>
                  </a:lnTo>
                  <a:lnTo>
                    <a:pt x="61" y="287"/>
                  </a:lnTo>
                  <a:lnTo>
                    <a:pt x="44" y="266"/>
                  </a:lnTo>
                  <a:lnTo>
                    <a:pt x="27" y="245"/>
                  </a:lnTo>
                  <a:lnTo>
                    <a:pt x="13" y="222"/>
                  </a:lnTo>
                  <a:lnTo>
                    <a:pt x="0" y="199"/>
                  </a:lnTo>
                  <a:lnTo>
                    <a:pt x="15" y="176"/>
                  </a:lnTo>
                  <a:lnTo>
                    <a:pt x="31" y="155"/>
                  </a:lnTo>
                  <a:lnTo>
                    <a:pt x="47" y="134"/>
                  </a:lnTo>
                  <a:lnTo>
                    <a:pt x="66" y="116"/>
                  </a:lnTo>
                  <a:lnTo>
                    <a:pt x="86" y="98"/>
                  </a:lnTo>
                  <a:lnTo>
                    <a:pt x="107" y="81"/>
                  </a:lnTo>
                  <a:lnTo>
                    <a:pt x="129" y="66"/>
                  </a:lnTo>
                  <a:lnTo>
                    <a:pt x="152" y="52"/>
                  </a:lnTo>
                  <a:lnTo>
                    <a:pt x="175" y="40"/>
                  </a:lnTo>
                  <a:lnTo>
                    <a:pt x="199" y="29"/>
                  </a:lnTo>
                  <a:lnTo>
                    <a:pt x="226" y="20"/>
                  </a:lnTo>
                  <a:lnTo>
                    <a:pt x="252" y="12"/>
                  </a:lnTo>
                  <a:lnTo>
                    <a:pt x="279" y="6"/>
                  </a:lnTo>
                  <a:lnTo>
                    <a:pt x="306" y="3"/>
                  </a:lnTo>
                  <a:lnTo>
                    <a:pt x="334" y="1"/>
                  </a:lnTo>
                  <a:lnTo>
                    <a:pt x="362" y="0"/>
                  </a:lnTo>
                  <a:lnTo>
                    <a:pt x="362" y="0"/>
                  </a:lnTo>
                  <a:close/>
                  <a:moveTo>
                    <a:pt x="415" y="70"/>
                  </a:moveTo>
                  <a:lnTo>
                    <a:pt x="426" y="74"/>
                  </a:lnTo>
                  <a:lnTo>
                    <a:pt x="435" y="80"/>
                  </a:lnTo>
                  <a:lnTo>
                    <a:pt x="444" y="86"/>
                  </a:lnTo>
                  <a:lnTo>
                    <a:pt x="454" y="93"/>
                  </a:lnTo>
                  <a:lnTo>
                    <a:pt x="462" y="100"/>
                  </a:lnTo>
                  <a:lnTo>
                    <a:pt x="469" y="108"/>
                  </a:lnTo>
                  <a:lnTo>
                    <a:pt x="477" y="117"/>
                  </a:lnTo>
                  <a:lnTo>
                    <a:pt x="484" y="126"/>
                  </a:lnTo>
                  <a:lnTo>
                    <a:pt x="489" y="135"/>
                  </a:lnTo>
                  <a:lnTo>
                    <a:pt x="495" y="146"/>
                  </a:lnTo>
                  <a:lnTo>
                    <a:pt x="499" y="156"/>
                  </a:lnTo>
                  <a:lnTo>
                    <a:pt x="503" y="168"/>
                  </a:lnTo>
                  <a:lnTo>
                    <a:pt x="505" y="178"/>
                  </a:lnTo>
                  <a:lnTo>
                    <a:pt x="507" y="190"/>
                  </a:lnTo>
                  <a:lnTo>
                    <a:pt x="508" y="202"/>
                  </a:lnTo>
                  <a:lnTo>
                    <a:pt x="508" y="214"/>
                  </a:lnTo>
                  <a:lnTo>
                    <a:pt x="508" y="226"/>
                  </a:lnTo>
                  <a:lnTo>
                    <a:pt x="506" y="238"/>
                  </a:lnTo>
                  <a:lnTo>
                    <a:pt x="503" y="249"/>
                  </a:lnTo>
                  <a:lnTo>
                    <a:pt x="500" y="260"/>
                  </a:lnTo>
                  <a:lnTo>
                    <a:pt x="496" y="271"/>
                  </a:lnTo>
                  <a:lnTo>
                    <a:pt x="490" y="280"/>
                  </a:lnTo>
                  <a:lnTo>
                    <a:pt x="485" y="291"/>
                  </a:lnTo>
                  <a:lnTo>
                    <a:pt x="479" y="300"/>
                  </a:lnTo>
                  <a:lnTo>
                    <a:pt x="472" y="309"/>
                  </a:lnTo>
                  <a:lnTo>
                    <a:pt x="464" y="317"/>
                  </a:lnTo>
                  <a:lnTo>
                    <a:pt x="456" y="324"/>
                  </a:lnTo>
                  <a:lnTo>
                    <a:pt x="447" y="331"/>
                  </a:lnTo>
                  <a:lnTo>
                    <a:pt x="437" y="338"/>
                  </a:lnTo>
                  <a:lnTo>
                    <a:pt x="428" y="343"/>
                  </a:lnTo>
                  <a:lnTo>
                    <a:pt x="417" y="348"/>
                  </a:lnTo>
                  <a:lnTo>
                    <a:pt x="407" y="352"/>
                  </a:lnTo>
                  <a:lnTo>
                    <a:pt x="424" y="350"/>
                  </a:lnTo>
                  <a:lnTo>
                    <a:pt x="441" y="346"/>
                  </a:lnTo>
                  <a:lnTo>
                    <a:pt x="458" y="342"/>
                  </a:lnTo>
                  <a:lnTo>
                    <a:pt x="474" y="337"/>
                  </a:lnTo>
                  <a:lnTo>
                    <a:pt x="490" y="330"/>
                  </a:lnTo>
                  <a:lnTo>
                    <a:pt x="506" y="324"/>
                  </a:lnTo>
                  <a:lnTo>
                    <a:pt x="521" y="317"/>
                  </a:lnTo>
                  <a:lnTo>
                    <a:pt x="536" y="309"/>
                  </a:lnTo>
                  <a:lnTo>
                    <a:pt x="551" y="299"/>
                  </a:lnTo>
                  <a:lnTo>
                    <a:pt x="564" y="290"/>
                  </a:lnTo>
                  <a:lnTo>
                    <a:pt x="578" y="279"/>
                  </a:lnTo>
                  <a:lnTo>
                    <a:pt x="591" y="268"/>
                  </a:lnTo>
                  <a:lnTo>
                    <a:pt x="604" y="256"/>
                  </a:lnTo>
                  <a:lnTo>
                    <a:pt x="615" y="244"/>
                  </a:lnTo>
                  <a:lnTo>
                    <a:pt x="627" y="231"/>
                  </a:lnTo>
                  <a:lnTo>
                    <a:pt x="638" y="218"/>
                  </a:lnTo>
                  <a:lnTo>
                    <a:pt x="628" y="203"/>
                  </a:lnTo>
                  <a:lnTo>
                    <a:pt x="618" y="190"/>
                  </a:lnTo>
                  <a:lnTo>
                    <a:pt x="606" y="177"/>
                  </a:lnTo>
                  <a:lnTo>
                    <a:pt x="595" y="165"/>
                  </a:lnTo>
                  <a:lnTo>
                    <a:pt x="582" y="152"/>
                  </a:lnTo>
                  <a:lnTo>
                    <a:pt x="569" y="142"/>
                  </a:lnTo>
                  <a:lnTo>
                    <a:pt x="555" y="131"/>
                  </a:lnTo>
                  <a:lnTo>
                    <a:pt x="541" y="121"/>
                  </a:lnTo>
                  <a:lnTo>
                    <a:pt x="527" y="111"/>
                  </a:lnTo>
                  <a:lnTo>
                    <a:pt x="512" y="103"/>
                  </a:lnTo>
                  <a:lnTo>
                    <a:pt x="497" y="96"/>
                  </a:lnTo>
                  <a:lnTo>
                    <a:pt x="481" y="90"/>
                  </a:lnTo>
                  <a:lnTo>
                    <a:pt x="465" y="83"/>
                  </a:lnTo>
                  <a:lnTo>
                    <a:pt x="449" y="78"/>
                  </a:lnTo>
                  <a:lnTo>
                    <a:pt x="432" y="73"/>
                  </a:lnTo>
                  <a:lnTo>
                    <a:pt x="415" y="70"/>
                  </a:lnTo>
                  <a:close/>
                  <a:moveTo>
                    <a:pt x="297" y="349"/>
                  </a:moveTo>
                  <a:lnTo>
                    <a:pt x="287" y="345"/>
                  </a:lnTo>
                  <a:lnTo>
                    <a:pt x="278" y="339"/>
                  </a:lnTo>
                  <a:lnTo>
                    <a:pt x="268" y="332"/>
                  </a:lnTo>
                  <a:lnTo>
                    <a:pt x="259" y="326"/>
                  </a:lnTo>
                  <a:lnTo>
                    <a:pt x="251" y="318"/>
                  </a:lnTo>
                  <a:lnTo>
                    <a:pt x="243" y="311"/>
                  </a:lnTo>
                  <a:lnTo>
                    <a:pt x="236" y="301"/>
                  </a:lnTo>
                  <a:lnTo>
                    <a:pt x="230" y="293"/>
                  </a:lnTo>
                  <a:lnTo>
                    <a:pt x="223" y="282"/>
                  </a:lnTo>
                  <a:lnTo>
                    <a:pt x="218" y="273"/>
                  </a:lnTo>
                  <a:lnTo>
                    <a:pt x="214" y="263"/>
                  </a:lnTo>
                  <a:lnTo>
                    <a:pt x="210" y="251"/>
                  </a:lnTo>
                  <a:lnTo>
                    <a:pt x="208" y="241"/>
                  </a:lnTo>
                  <a:lnTo>
                    <a:pt x="206" y="229"/>
                  </a:lnTo>
                  <a:lnTo>
                    <a:pt x="205" y="217"/>
                  </a:lnTo>
                  <a:lnTo>
                    <a:pt x="205" y="205"/>
                  </a:lnTo>
                  <a:lnTo>
                    <a:pt x="206" y="193"/>
                  </a:lnTo>
                  <a:lnTo>
                    <a:pt x="207" y="181"/>
                  </a:lnTo>
                  <a:lnTo>
                    <a:pt x="210" y="170"/>
                  </a:lnTo>
                  <a:lnTo>
                    <a:pt x="213" y="159"/>
                  </a:lnTo>
                  <a:lnTo>
                    <a:pt x="217" y="148"/>
                  </a:lnTo>
                  <a:lnTo>
                    <a:pt x="222" y="139"/>
                  </a:lnTo>
                  <a:lnTo>
                    <a:pt x="228" y="128"/>
                  </a:lnTo>
                  <a:lnTo>
                    <a:pt x="234" y="119"/>
                  </a:lnTo>
                  <a:lnTo>
                    <a:pt x="241" y="110"/>
                  </a:lnTo>
                  <a:lnTo>
                    <a:pt x="250" y="102"/>
                  </a:lnTo>
                  <a:lnTo>
                    <a:pt x="257" y="95"/>
                  </a:lnTo>
                  <a:lnTo>
                    <a:pt x="266" y="88"/>
                  </a:lnTo>
                  <a:lnTo>
                    <a:pt x="276" y="81"/>
                  </a:lnTo>
                  <a:lnTo>
                    <a:pt x="285" y="75"/>
                  </a:lnTo>
                  <a:lnTo>
                    <a:pt x="295" y="71"/>
                  </a:lnTo>
                  <a:lnTo>
                    <a:pt x="306" y="67"/>
                  </a:lnTo>
                  <a:lnTo>
                    <a:pt x="289" y="69"/>
                  </a:lnTo>
                  <a:lnTo>
                    <a:pt x="272" y="73"/>
                  </a:lnTo>
                  <a:lnTo>
                    <a:pt x="256" y="77"/>
                  </a:lnTo>
                  <a:lnTo>
                    <a:pt x="239" y="82"/>
                  </a:lnTo>
                  <a:lnTo>
                    <a:pt x="222" y="88"/>
                  </a:lnTo>
                  <a:lnTo>
                    <a:pt x="207" y="95"/>
                  </a:lnTo>
                  <a:lnTo>
                    <a:pt x="192" y="102"/>
                  </a:lnTo>
                  <a:lnTo>
                    <a:pt x="177" y="110"/>
                  </a:lnTo>
                  <a:lnTo>
                    <a:pt x="162" y="120"/>
                  </a:lnTo>
                  <a:lnTo>
                    <a:pt x="148" y="129"/>
                  </a:lnTo>
                  <a:lnTo>
                    <a:pt x="135" y="140"/>
                  </a:lnTo>
                  <a:lnTo>
                    <a:pt x="121" y="150"/>
                  </a:lnTo>
                  <a:lnTo>
                    <a:pt x="109" y="163"/>
                  </a:lnTo>
                  <a:lnTo>
                    <a:pt x="97" y="175"/>
                  </a:lnTo>
                  <a:lnTo>
                    <a:pt x="86" y="188"/>
                  </a:lnTo>
                  <a:lnTo>
                    <a:pt x="75" y="201"/>
                  </a:lnTo>
                  <a:lnTo>
                    <a:pt x="85" y="216"/>
                  </a:lnTo>
                  <a:lnTo>
                    <a:pt x="95" y="229"/>
                  </a:lnTo>
                  <a:lnTo>
                    <a:pt x="107" y="242"/>
                  </a:lnTo>
                  <a:lnTo>
                    <a:pt x="118" y="254"/>
                  </a:lnTo>
                  <a:lnTo>
                    <a:pt x="131" y="267"/>
                  </a:lnTo>
                  <a:lnTo>
                    <a:pt x="144" y="277"/>
                  </a:lnTo>
                  <a:lnTo>
                    <a:pt x="158" y="288"/>
                  </a:lnTo>
                  <a:lnTo>
                    <a:pt x="171" y="298"/>
                  </a:lnTo>
                  <a:lnTo>
                    <a:pt x="186" y="306"/>
                  </a:lnTo>
                  <a:lnTo>
                    <a:pt x="201" y="315"/>
                  </a:lnTo>
                  <a:lnTo>
                    <a:pt x="216" y="323"/>
                  </a:lnTo>
                  <a:lnTo>
                    <a:pt x="232" y="329"/>
                  </a:lnTo>
                  <a:lnTo>
                    <a:pt x="247" y="336"/>
                  </a:lnTo>
                  <a:lnTo>
                    <a:pt x="264" y="341"/>
                  </a:lnTo>
                  <a:lnTo>
                    <a:pt x="281" y="346"/>
                  </a:lnTo>
                  <a:lnTo>
                    <a:pt x="297" y="349"/>
                  </a:lnTo>
                  <a:close/>
                  <a:moveTo>
                    <a:pt x="406" y="111"/>
                  </a:moveTo>
                  <a:lnTo>
                    <a:pt x="401" y="111"/>
                  </a:lnTo>
                  <a:lnTo>
                    <a:pt x="394" y="113"/>
                  </a:lnTo>
                  <a:lnTo>
                    <a:pt x="389" y="114"/>
                  </a:lnTo>
                  <a:lnTo>
                    <a:pt x="384" y="116"/>
                  </a:lnTo>
                  <a:lnTo>
                    <a:pt x="375" y="120"/>
                  </a:lnTo>
                  <a:lnTo>
                    <a:pt x="365" y="127"/>
                  </a:lnTo>
                  <a:lnTo>
                    <a:pt x="359" y="135"/>
                  </a:lnTo>
                  <a:lnTo>
                    <a:pt x="353" y="145"/>
                  </a:lnTo>
                  <a:lnTo>
                    <a:pt x="351" y="149"/>
                  </a:lnTo>
                  <a:lnTo>
                    <a:pt x="350" y="155"/>
                  </a:lnTo>
                  <a:lnTo>
                    <a:pt x="349" y="160"/>
                  </a:lnTo>
                  <a:lnTo>
                    <a:pt x="348" y="166"/>
                  </a:lnTo>
                  <a:lnTo>
                    <a:pt x="349" y="172"/>
                  </a:lnTo>
                  <a:lnTo>
                    <a:pt x="349" y="177"/>
                  </a:lnTo>
                  <a:lnTo>
                    <a:pt x="350" y="183"/>
                  </a:lnTo>
                  <a:lnTo>
                    <a:pt x="352" y="189"/>
                  </a:lnTo>
                  <a:lnTo>
                    <a:pt x="354" y="193"/>
                  </a:lnTo>
                  <a:lnTo>
                    <a:pt x="357" y="198"/>
                  </a:lnTo>
                  <a:lnTo>
                    <a:pt x="360" y="202"/>
                  </a:lnTo>
                  <a:lnTo>
                    <a:pt x="363" y="206"/>
                  </a:lnTo>
                  <a:lnTo>
                    <a:pt x="371" y="214"/>
                  </a:lnTo>
                  <a:lnTo>
                    <a:pt x="381" y="219"/>
                  </a:lnTo>
                  <a:lnTo>
                    <a:pt x="386" y="221"/>
                  </a:lnTo>
                  <a:lnTo>
                    <a:pt x="391" y="223"/>
                  </a:lnTo>
                  <a:lnTo>
                    <a:pt x="397" y="223"/>
                  </a:lnTo>
                  <a:lnTo>
                    <a:pt x="403" y="224"/>
                  </a:lnTo>
                  <a:lnTo>
                    <a:pt x="408" y="224"/>
                  </a:lnTo>
                  <a:lnTo>
                    <a:pt x="414" y="223"/>
                  </a:lnTo>
                  <a:lnTo>
                    <a:pt x="419" y="222"/>
                  </a:lnTo>
                  <a:lnTo>
                    <a:pt x="425" y="220"/>
                  </a:lnTo>
                  <a:lnTo>
                    <a:pt x="434" y="216"/>
                  </a:lnTo>
                  <a:lnTo>
                    <a:pt x="443" y="208"/>
                  </a:lnTo>
                  <a:lnTo>
                    <a:pt x="450" y="200"/>
                  </a:lnTo>
                  <a:lnTo>
                    <a:pt x="456" y="191"/>
                  </a:lnTo>
                  <a:lnTo>
                    <a:pt x="458" y="187"/>
                  </a:lnTo>
                  <a:lnTo>
                    <a:pt x="459" y="180"/>
                  </a:lnTo>
                  <a:lnTo>
                    <a:pt x="460" y="175"/>
                  </a:lnTo>
                  <a:lnTo>
                    <a:pt x="461" y="170"/>
                  </a:lnTo>
                  <a:lnTo>
                    <a:pt x="460" y="164"/>
                  </a:lnTo>
                  <a:lnTo>
                    <a:pt x="460" y="158"/>
                  </a:lnTo>
                  <a:lnTo>
                    <a:pt x="459" y="152"/>
                  </a:lnTo>
                  <a:lnTo>
                    <a:pt x="457" y="147"/>
                  </a:lnTo>
                  <a:lnTo>
                    <a:pt x="452" y="138"/>
                  </a:lnTo>
                  <a:lnTo>
                    <a:pt x="446" y="129"/>
                  </a:lnTo>
                  <a:lnTo>
                    <a:pt x="437" y="122"/>
                  </a:lnTo>
                  <a:lnTo>
                    <a:pt x="428" y="117"/>
                  </a:lnTo>
                  <a:lnTo>
                    <a:pt x="423" y="115"/>
                  </a:lnTo>
                  <a:lnTo>
                    <a:pt x="417" y="113"/>
                  </a:lnTo>
                  <a:lnTo>
                    <a:pt x="412" y="111"/>
                  </a:lnTo>
                  <a:lnTo>
                    <a:pt x="406" y="111"/>
                  </a:lnTo>
                  <a:close/>
                </a:path>
              </a:pathLst>
            </a:custGeom>
            <a:solidFill>
              <a:srgbClr val="5841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11" name="Freeform 243"/>
            <p:cNvSpPr>
              <a:spLocks noEditPoints="1"/>
            </p:cNvSpPr>
            <p:nvPr/>
          </p:nvSpPr>
          <p:spPr bwMode="auto">
            <a:xfrm>
              <a:off x="3284" y="2283"/>
              <a:ext cx="187" cy="110"/>
            </a:xfrm>
            <a:custGeom>
              <a:avLst/>
              <a:gdLst/>
              <a:ahLst/>
              <a:cxnLst>
                <a:cxn ang="0">
                  <a:pos x="498" y="20"/>
                </a:cxn>
                <a:cxn ang="0">
                  <a:pos x="625" y="83"/>
                </a:cxn>
                <a:cxn ang="0">
                  <a:pos x="723" y="184"/>
                </a:cxn>
                <a:cxn ang="0">
                  <a:pos x="702" y="300"/>
                </a:cxn>
                <a:cxn ang="0">
                  <a:pos x="592" y="387"/>
                </a:cxn>
                <a:cxn ang="0">
                  <a:pos x="458" y="435"/>
                </a:cxn>
                <a:cxn ang="0">
                  <a:pos x="310" y="436"/>
                </a:cxn>
                <a:cxn ang="0">
                  <a:pos x="174" y="389"/>
                </a:cxn>
                <a:cxn ang="0">
                  <a:pos x="64" y="302"/>
                </a:cxn>
                <a:cxn ang="0">
                  <a:pos x="15" y="187"/>
                </a:cxn>
                <a:cxn ang="0">
                  <a:pos x="113" y="86"/>
                </a:cxn>
                <a:cxn ang="0">
                  <a:pos x="238" y="21"/>
                </a:cxn>
                <a:cxn ang="0">
                  <a:pos x="382" y="0"/>
                </a:cxn>
                <a:cxn ang="0">
                  <a:pos x="469" y="91"/>
                </a:cxn>
                <a:cxn ang="0">
                  <a:pos x="510" y="134"/>
                </a:cxn>
                <a:cxn ang="0">
                  <a:pos x="533" y="189"/>
                </a:cxn>
                <a:cxn ang="0">
                  <a:pos x="534" y="250"/>
                </a:cxn>
                <a:cxn ang="0">
                  <a:pos x="511" y="307"/>
                </a:cxn>
                <a:cxn ang="0">
                  <a:pos x="471" y="349"/>
                </a:cxn>
                <a:cxn ang="0">
                  <a:pos x="447" y="369"/>
                </a:cxn>
                <a:cxn ang="0">
                  <a:pos x="533" y="342"/>
                </a:cxn>
                <a:cxn ang="0">
                  <a:pos x="610" y="295"/>
                </a:cxn>
                <a:cxn ang="0">
                  <a:pos x="672" y="229"/>
                </a:cxn>
                <a:cxn ang="0">
                  <a:pos x="613" y="161"/>
                </a:cxn>
                <a:cxn ang="0">
                  <a:pos x="540" y="110"/>
                </a:cxn>
                <a:cxn ang="0">
                  <a:pos x="456" y="77"/>
                </a:cxn>
                <a:cxn ang="0">
                  <a:pos x="283" y="351"/>
                </a:cxn>
                <a:cxn ang="0">
                  <a:pos x="242" y="309"/>
                </a:cxn>
                <a:cxn ang="0">
                  <a:pos x="219" y="253"/>
                </a:cxn>
                <a:cxn ang="0">
                  <a:pos x="218" y="192"/>
                </a:cxn>
                <a:cxn ang="0">
                  <a:pos x="240" y="136"/>
                </a:cxn>
                <a:cxn ang="0">
                  <a:pos x="281" y="93"/>
                </a:cxn>
                <a:cxn ang="0">
                  <a:pos x="304" y="73"/>
                </a:cxn>
                <a:cxn ang="0">
                  <a:pos x="218" y="100"/>
                </a:cxn>
                <a:cxn ang="0">
                  <a:pos x="142" y="147"/>
                </a:cxn>
                <a:cxn ang="0">
                  <a:pos x="78" y="213"/>
                </a:cxn>
                <a:cxn ang="0">
                  <a:pos x="138" y="282"/>
                </a:cxn>
                <a:cxn ang="0">
                  <a:pos x="212" y="333"/>
                </a:cxn>
                <a:cxn ang="0">
                  <a:pos x="296" y="365"/>
                </a:cxn>
                <a:cxn ang="0">
                  <a:pos x="410" y="120"/>
                </a:cxn>
                <a:cxn ang="0">
                  <a:pos x="386" y="134"/>
                </a:cxn>
                <a:cxn ang="0">
                  <a:pos x="370" y="157"/>
                </a:cxn>
                <a:cxn ang="0">
                  <a:pos x="368" y="188"/>
                </a:cxn>
                <a:cxn ang="0">
                  <a:pos x="380" y="214"/>
                </a:cxn>
                <a:cxn ang="0">
                  <a:pos x="401" y="232"/>
                </a:cxn>
                <a:cxn ang="0">
                  <a:pos x="431" y="237"/>
                </a:cxn>
                <a:cxn ang="0">
                  <a:pos x="458" y="227"/>
                </a:cxn>
                <a:cxn ang="0">
                  <a:pos x="478" y="206"/>
                </a:cxn>
                <a:cxn ang="0">
                  <a:pos x="486" y="179"/>
                </a:cxn>
                <a:cxn ang="0">
                  <a:pos x="480" y="150"/>
                </a:cxn>
                <a:cxn ang="0">
                  <a:pos x="461" y="129"/>
                </a:cxn>
                <a:cxn ang="0">
                  <a:pos x="434" y="118"/>
                </a:cxn>
              </a:cxnLst>
              <a:rect l="0" t="0" r="r" b="b"/>
              <a:pathLst>
                <a:path w="752" h="442">
                  <a:moveTo>
                    <a:pt x="382" y="0"/>
                  </a:moveTo>
                  <a:lnTo>
                    <a:pt x="412" y="2"/>
                  </a:lnTo>
                  <a:lnTo>
                    <a:pt x="441" y="6"/>
                  </a:lnTo>
                  <a:lnTo>
                    <a:pt x="470" y="13"/>
                  </a:lnTo>
                  <a:lnTo>
                    <a:pt x="498" y="20"/>
                  </a:lnTo>
                  <a:lnTo>
                    <a:pt x="525" y="29"/>
                  </a:lnTo>
                  <a:lnTo>
                    <a:pt x="552" y="41"/>
                  </a:lnTo>
                  <a:lnTo>
                    <a:pt x="577" y="53"/>
                  </a:lnTo>
                  <a:lnTo>
                    <a:pt x="602" y="68"/>
                  </a:lnTo>
                  <a:lnTo>
                    <a:pt x="625" y="83"/>
                  </a:lnTo>
                  <a:lnTo>
                    <a:pt x="646" y="101"/>
                  </a:lnTo>
                  <a:lnTo>
                    <a:pt x="667" y="120"/>
                  </a:lnTo>
                  <a:lnTo>
                    <a:pt x="687" y="140"/>
                  </a:lnTo>
                  <a:lnTo>
                    <a:pt x="706" y="162"/>
                  </a:lnTo>
                  <a:lnTo>
                    <a:pt x="723" y="184"/>
                  </a:lnTo>
                  <a:lnTo>
                    <a:pt x="738" y="208"/>
                  </a:lnTo>
                  <a:lnTo>
                    <a:pt x="752" y="233"/>
                  </a:lnTo>
                  <a:lnTo>
                    <a:pt x="736" y="255"/>
                  </a:lnTo>
                  <a:lnTo>
                    <a:pt x="719" y="278"/>
                  </a:lnTo>
                  <a:lnTo>
                    <a:pt x="702" y="300"/>
                  </a:lnTo>
                  <a:lnTo>
                    <a:pt x="682" y="320"/>
                  </a:lnTo>
                  <a:lnTo>
                    <a:pt x="661" y="339"/>
                  </a:lnTo>
                  <a:lnTo>
                    <a:pt x="639" y="357"/>
                  </a:lnTo>
                  <a:lnTo>
                    <a:pt x="616" y="372"/>
                  </a:lnTo>
                  <a:lnTo>
                    <a:pt x="592" y="387"/>
                  </a:lnTo>
                  <a:lnTo>
                    <a:pt x="567" y="400"/>
                  </a:lnTo>
                  <a:lnTo>
                    <a:pt x="541" y="412"/>
                  </a:lnTo>
                  <a:lnTo>
                    <a:pt x="514" y="421"/>
                  </a:lnTo>
                  <a:lnTo>
                    <a:pt x="486" y="430"/>
                  </a:lnTo>
                  <a:lnTo>
                    <a:pt x="458" y="435"/>
                  </a:lnTo>
                  <a:lnTo>
                    <a:pt x="429" y="439"/>
                  </a:lnTo>
                  <a:lnTo>
                    <a:pt x="399" y="442"/>
                  </a:lnTo>
                  <a:lnTo>
                    <a:pt x="369" y="442"/>
                  </a:lnTo>
                  <a:lnTo>
                    <a:pt x="339" y="440"/>
                  </a:lnTo>
                  <a:lnTo>
                    <a:pt x="310" y="436"/>
                  </a:lnTo>
                  <a:lnTo>
                    <a:pt x="282" y="431"/>
                  </a:lnTo>
                  <a:lnTo>
                    <a:pt x="253" y="422"/>
                  </a:lnTo>
                  <a:lnTo>
                    <a:pt x="226" y="413"/>
                  </a:lnTo>
                  <a:lnTo>
                    <a:pt x="200" y="401"/>
                  </a:lnTo>
                  <a:lnTo>
                    <a:pt x="174" y="389"/>
                  </a:lnTo>
                  <a:lnTo>
                    <a:pt x="150" y="374"/>
                  </a:lnTo>
                  <a:lnTo>
                    <a:pt x="127" y="359"/>
                  </a:lnTo>
                  <a:lnTo>
                    <a:pt x="104" y="341"/>
                  </a:lnTo>
                  <a:lnTo>
                    <a:pt x="83" y="322"/>
                  </a:lnTo>
                  <a:lnTo>
                    <a:pt x="64" y="302"/>
                  </a:lnTo>
                  <a:lnTo>
                    <a:pt x="46" y="280"/>
                  </a:lnTo>
                  <a:lnTo>
                    <a:pt x="29" y="259"/>
                  </a:lnTo>
                  <a:lnTo>
                    <a:pt x="14" y="235"/>
                  </a:lnTo>
                  <a:lnTo>
                    <a:pt x="0" y="211"/>
                  </a:lnTo>
                  <a:lnTo>
                    <a:pt x="15" y="187"/>
                  </a:lnTo>
                  <a:lnTo>
                    <a:pt x="31" y="164"/>
                  </a:lnTo>
                  <a:lnTo>
                    <a:pt x="50" y="143"/>
                  </a:lnTo>
                  <a:lnTo>
                    <a:pt x="70" y="122"/>
                  </a:lnTo>
                  <a:lnTo>
                    <a:pt x="90" y="103"/>
                  </a:lnTo>
                  <a:lnTo>
                    <a:pt x="113" y="86"/>
                  </a:lnTo>
                  <a:lnTo>
                    <a:pt x="136" y="70"/>
                  </a:lnTo>
                  <a:lnTo>
                    <a:pt x="160" y="55"/>
                  </a:lnTo>
                  <a:lnTo>
                    <a:pt x="185" y="42"/>
                  </a:lnTo>
                  <a:lnTo>
                    <a:pt x="211" y="30"/>
                  </a:lnTo>
                  <a:lnTo>
                    <a:pt x="238" y="21"/>
                  </a:lnTo>
                  <a:lnTo>
                    <a:pt x="265" y="13"/>
                  </a:lnTo>
                  <a:lnTo>
                    <a:pt x="293" y="7"/>
                  </a:lnTo>
                  <a:lnTo>
                    <a:pt x="322" y="3"/>
                  </a:lnTo>
                  <a:lnTo>
                    <a:pt x="352" y="1"/>
                  </a:lnTo>
                  <a:lnTo>
                    <a:pt x="382" y="0"/>
                  </a:lnTo>
                  <a:lnTo>
                    <a:pt x="382" y="0"/>
                  </a:lnTo>
                  <a:close/>
                  <a:moveTo>
                    <a:pt x="438" y="73"/>
                  </a:moveTo>
                  <a:lnTo>
                    <a:pt x="448" y="78"/>
                  </a:lnTo>
                  <a:lnTo>
                    <a:pt x="459" y="85"/>
                  </a:lnTo>
                  <a:lnTo>
                    <a:pt x="469" y="91"/>
                  </a:lnTo>
                  <a:lnTo>
                    <a:pt x="479" y="98"/>
                  </a:lnTo>
                  <a:lnTo>
                    <a:pt x="487" y="106"/>
                  </a:lnTo>
                  <a:lnTo>
                    <a:pt x="495" y="115"/>
                  </a:lnTo>
                  <a:lnTo>
                    <a:pt x="503" y="124"/>
                  </a:lnTo>
                  <a:lnTo>
                    <a:pt x="510" y="134"/>
                  </a:lnTo>
                  <a:lnTo>
                    <a:pt x="516" y="144"/>
                  </a:lnTo>
                  <a:lnTo>
                    <a:pt x="521" y="154"/>
                  </a:lnTo>
                  <a:lnTo>
                    <a:pt x="527" y="165"/>
                  </a:lnTo>
                  <a:lnTo>
                    <a:pt x="530" y="176"/>
                  </a:lnTo>
                  <a:lnTo>
                    <a:pt x="533" y="189"/>
                  </a:lnTo>
                  <a:lnTo>
                    <a:pt x="535" y="200"/>
                  </a:lnTo>
                  <a:lnTo>
                    <a:pt x="536" y="213"/>
                  </a:lnTo>
                  <a:lnTo>
                    <a:pt x="536" y="226"/>
                  </a:lnTo>
                  <a:lnTo>
                    <a:pt x="535" y="239"/>
                  </a:lnTo>
                  <a:lnTo>
                    <a:pt x="534" y="250"/>
                  </a:lnTo>
                  <a:lnTo>
                    <a:pt x="531" y="263"/>
                  </a:lnTo>
                  <a:lnTo>
                    <a:pt x="527" y="274"/>
                  </a:lnTo>
                  <a:lnTo>
                    <a:pt x="522" y="286"/>
                  </a:lnTo>
                  <a:lnTo>
                    <a:pt x="517" y="296"/>
                  </a:lnTo>
                  <a:lnTo>
                    <a:pt x="511" y="307"/>
                  </a:lnTo>
                  <a:lnTo>
                    <a:pt x="505" y="317"/>
                  </a:lnTo>
                  <a:lnTo>
                    <a:pt x="497" y="325"/>
                  </a:lnTo>
                  <a:lnTo>
                    <a:pt x="489" y="335"/>
                  </a:lnTo>
                  <a:lnTo>
                    <a:pt x="481" y="342"/>
                  </a:lnTo>
                  <a:lnTo>
                    <a:pt x="471" y="349"/>
                  </a:lnTo>
                  <a:lnTo>
                    <a:pt x="461" y="357"/>
                  </a:lnTo>
                  <a:lnTo>
                    <a:pt x="450" y="363"/>
                  </a:lnTo>
                  <a:lnTo>
                    <a:pt x="440" y="368"/>
                  </a:lnTo>
                  <a:lnTo>
                    <a:pt x="429" y="372"/>
                  </a:lnTo>
                  <a:lnTo>
                    <a:pt x="447" y="369"/>
                  </a:lnTo>
                  <a:lnTo>
                    <a:pt x="465" y="366"/>
                  </a:lnTo>
                  <a:lnTo>
                    <a:pt x="483" y="361"/>
                  </a:lnTo>
                  <a:lnTo>
                    <a:pt x="499" y="356"/>
                  </a:lnTo>
                  <a:lnTo>
                    <a:pt x="517" y="349"/>
                  </a:lnTo>
                  <a:lnTo>
                    <a:pt x="533" y="342"/>
                  </a:lnTo>
                  <a:lnTo>
                    <a:pt x="549" y="335"/>
                  </a:lnTo>
                  <a:lnTo>
                    <a:pt x="565" y="325"/>
                  </a:lnTo>
                  <a:lnTo>
                    <a:pt x="581" y="316"/>
                  </a:lnTo>
                  <a:lnTo>
                    <a:pt x="595" y="306"/>
                  </a:lnTo>
                  <a:lnTo>
                    <a:pt x="610" y="295"/>
                  </a:lnTo>
                  <a:lnTo>
                    <a:pt x="623" y="284"/>
                  </a:lnTo>
                  <a:lnTo>
                    <a:pt x="637" y="271"/>
                  </a:lnTo>
                  <a:lnTo>
                    <a:pt x="650" y="258"/>
                  </a:lnTo>
                  <a:lnTo>
                    <a:pt x="661" y="244"/>
                  </a:lnTo>
                  <a:lnTo>
                    <a:pt x="672" y="229"/>
                  </a:lnTo>
                  <a:lnTo>
                    <a:pt x="662" y="215"/>
                  </a:lnTo>
                  <a:lnTo>
                    <a:pt x="651" y="200"/>
                  </a:lnTo>
                  <a:lnTo>
                    <a:pt x="639" y="187"/>
                  </a:lnTo>
                  <a:lnTo>
                    <a:pt x="627" y="173"/>
                  </a:lnTo>
                  <a:lnTo>
                    <a:pt x="613" y="161"/>
                  </a:lnTo>
                  <a:lnTo>
                    <a:pt x="600" y="149"/>
                  </a:lnTo>
                  <a:lnTo>
                    <a:pt x="586" y="138"/>
                  </a:lnTo>
                  <a:lnTo>
                    <a:pt x="571" y="128"/>
                  </a:lnTo>
                  <a:lnTo>
                    <a:pt x="556" y="118"/>
                  </a:lnTo>
                  <a:lnTo>
                    <a:pt x="540" y="110"/>
                  </a:lnTo>
                  <a:lnTo>
                    <a:pt x="523" y="101"/>
                  </a:lnTo>
                  <a:lnTo>
                    <a:pt x="508" y="94"/>
                  </a:lnTo>
                  <a:lnTo>
                    <a:pt x="490" y="88"/>
                  </a:lnTo>
                  <a:lnTo>
                    <a:pt x="473" y="82"/>
                  </a:lnTo>
                  <a:lnTo>
                    <a:pt x="456" y="77"/>
                  </a:lnTo>
                  <a:lnTo>
                    <a:pt x="438" y="73"/>
                  </a:lnTo>
                  <a:close/>
                  <a:moveTo>
                    <a:pt x="314" y="369"/>
                  </a:moveTo>
                  <a:lnTo>
                    <a:pt x="302" y="364"/>
                  </a:lnTo>
                  <a:lnTo>
                    <a:pt x="292" y="358"/>
                  </a:lnTo>
                  <a:lnTo>
                    <a:pt x="283" y="351"/>
                  </a:lnTo>
                  <a:lnTo>
                    <a:pt x="273" y="344"/>
                  </a:lnTo>
                  <a:lnTo>
                    <a:pt x="264" y="336"/>
                  </a:lnTo>
                  <a:lnTo>
                    <a:pt x="255" y="327"/>
                  </a:lnTo>
                  <a:lnTo>
                    <a:pt x="248" y="318"/>
                  </a:lnTo>
                  <a:lnTo>
                    <a:pt x="242" y="309"/>
                  </a:lnTo>
                  <a:lnTo>
                    <a:pt x="236" y="298"/>
                  </a:lnTo>
                  <a:lnTo>
                    <a:pt x="229" y="288"/>
                  </a:lnTo>
                  <a:lnTo>
                    <a:pt x="225" y="277"/>
                  </a:lnTo>
                  <a:lnTo>
                    <a:pt x="221" y="266"/>
                  </a:lnTo>
                  <a:lnTo>
                    <a:pt x="219" y="253"/>
                  </a:lnTo>
                  <a:lnTo>
                    <a:pt x="217" y="242"/>
                  </a:lnTo>
                  <a:lnTo>
                    <a:pt x="216" y="229"/>
                  </a:lnTo>
                  <a:lnTo>
                    <a:pt x="216" y="217"/>
                  </a:lnTo>
                  <a:lnTo>
                    <a:pt x="216" y="204"/>
                  </a:lnTo>
                  <a:lnTo>
                    <a:pt x="218" y="192"/>
                  </a:lnTo>
                  <a:lnTo>
                    <a:pt x="221" y="179"/>
                  </a:lnTo>
                  <a:lnTo>
                    <a:pt x="224" y="168"/>
                  </a:lnTo>
                  <a:lnTo>
                    <a:pt x="228" y="156"/>
                  </a:lnTo>
                  <a:lnTo>
                    <a:pt x="234" y="146"/>
                  </a:lnTo>
                  <a:lnTo>
                    <a:pt x="240" y="136"/>
                  </a:lnTo>
                  <a:lnTo>
                    <a:pt x="247" y="126"/>
                  </a:lnTo>
                  <a:lnTo>
                    <a:pt x="254" y="117"/>
                  </a:lnTo>
                  <a:lnTo>
                    <a:pt x="263" y="107"/>
                  </a:lnTo>
                  <a:lnTo>
                    <a:pt x="271" y="100"/>
                  </a:lnTo>
                  <a:lnTo>
                    <a:pt x="281" y="93"/>
                  </a:lnTo>
                  <a:lnTo>
                    <a:pt x="290" y="86"/>
                  </a:lnTo>
                  <a:lnTo>
                    <a:pt x="300" y="79"/>
                  </a:lnTo>
                  <a:lnTo>
                    <a:pt x="311" y="74"/>
                  </a:lnTo>
                  <a:lnTo>
                    <a:pt x="322" y="70"/>
                  </a:lnTo>
                  <a:lnTo>
                    <a:pt x="304" y="73"/>
                  </a:lnTo>
                  <a:lnTo>
                    <a:pt x="287" y="76"/>
                  </a:lnTo>
                  <a:lnTo>
                    <a:pt x="269" y="81"/>
                  </a:lnTo>
                  <a:lnTo>
                    <a:pt x="251" y="87"/>
                  </a:lnTo>
                  <a:lnTo>
                    <a:pt x="235" y="93"/>
                  </a:lnTo>
                  <a:lnTo>
                    <a:pt x="218" y="100"/>
                  </a:lnTo>
                  <a:lnTo>
                    <a:pt x="202" y="108"/>
                  </a:lnTo>
                  <a:lnTo>
                    <a:pt x="187" y="117"/>
                  </a:lnTo>
                  <a:lnTo>
                    <a:pt x="171" y="126"/>
                  </a:lnTo>
                  <a:lnTo>
                    <a:pt x="156" y="137"/>
                  </a:lnTo>
                  <a:lnTo>
                    <a:pt x="142" y="147"/>
                  </a:lnTo>
                  <a:lnTo>
                    <a:pt x="128" y="159"/>
                  </a:lnTo>
                  <a:lnTo>
                    <a:pt x="115" y="171"/>
                  </a:lnTo>
                  <a:lnTo>
                    <a:pt x="102" y="185"/>
                  </a:lnTo>
                  <a:lnTo>
                    <a:pt x="90" y="198"/>
                  </a:lnTo>
                  <a:lnTo>
                    <a:pt x="78" y="213"/>
                  </a:lnTo>
                  <a:lnTo>
                    <a:pt x="89" y="227"/>
                  </a:lnTo>
                  <a:lnTo>
                    <a:pt x="100" y="242"/>
                  </a:lnTo>
                  <a:lnTo>
                    <a:pt x="113" y="255"/>
                  </a:lnTo>
                  <a:lnTo>
                    <a:pt x="125" y="269"/>
                  </a:lnTo>
                  <a:lnTo>
                    <a:pt x="138" y="282"/>
                  </a:lnTo>
                  <a:lnTo>
                    <a:pt x="151" y="293"/>
                  </a:lnTo>
                  <a:lnTo>
                    <a:pt x="166" y="304"/>
                  </a:lnTo>
                  <a:lnTo>
                    <a:pt x="180" y="315"/>
                  </a:lnTo>
                  <a:lnTo>
                    <a:pt x="196" y="324"/>
                  </a:lnTo>
                  <a:lnTo>
                    <a:pt x="212" y="333"/>
                  </a:lnTo>
                  <a:lnTo>
                    <a:pt x="227" y="341"/>
                  </a:lnTo>
                  <a:lnTo>
                    <a:pt x="244" y="348"/>
                  </a:lnTo>
                  <a:lnTo>
                    <a:pt x="261" y="355"/>
                  </a:lnTo>
                  <a:lnTo>
                    <a:pt x="278" y="360"/>
                  </a:lnTo>
                  <a:lnTo>
                    <a:pt x="296" y="365"/>
                  </a:lnTo>
                  <a:lnTo>
                    <a:pt x="314" y="369"/>
                  </a:lnTo>
                  <a:close/>
                  <a:moveTo>
                    <a:pt x="428" y="118"/>
                  </a:moveTo>
                  <a:lnTo>
                    <a:pt x="422" y="118"/>
                  </a:lnTo>
                  <a:lnTo>
                    <a:pt x="416" y="119"/>
                  </a:lnTo>
                  <a:lnTo>
                    <a:pt x="410" y="120"/>
                  </a:lnTo>
                  <a:lnTo>
                    <a:pt x="405" y="122"/>
                  </a:lnTo>
                  <a:lnTo>
                    <a:pt x="399" y="124"/>
                  </a:lnTo>
                  <a:lnTo>
                    <a:pt x="394" y="127"/>
                  </a:lnTo>
                  <a:lnTo>
                    <a:pt x="390" y="130"/>
                  </a:lnTo>
                  <a:lnTo>
                    <a:pt x="386" y="134"/>
                  </a:lnTo>
                  <a:lnTo>
                    <a:pt x="382" y="138"/>
                  </a:lnTo>
                  <a:lnTo>
                    <a:pt x="377" y="143"/>
                  </a:lnTo>
                  <a:lnTo>
                    <a:pt x="374" y="147"/>
                  </a:lnTo>
                  <a:lnTo>
                    <a:pt x="372" y="152"/>
                  </a:lnTo>
                  <a:lnTo>
                    <a:pt x="370" y="157"/>
                  </a:lnTo>
                  <a:lnTo>
                    <a:pt x="368" y="164"/>
                  </a:lnTo>
                  <a:lnTo>
                    <a:pt x="367" y="169"/>
                  </a:lnTo>
                  <a:lnTo>
                    <a:pt x="367" y="175"/>
                  </a:lnTo>
                  <a:lnTo>
                    <a:pt x="367" y="181"/>
                  </a:lnTo>
                  <a:lnTo>
                    <a:pt x="368" y="188"/>
                  </a:lnTo>
                  <a:lnTo>
                    <a:pt x="369" y="193"/>
                  </a:lnTo>
                  <a:lnTo>
                    <a:pt x="371" y="199"/>
                  </a:lnTo>
                  <a:lnTo>
                    <a:pt x="373" y="204"/>
                  </a:lnTo>
                  <a:lnTo>
                    <a:pt x="376" y="209"/>
                  </a:lnTo>
                  <a:lnTo>
                    <a:pt x="380" y="214"/>
                  </a:lnTo>
                  <a:lnTo>
                    <a:pt x="383" y="218"/>
                  </a:lnTo>
                  <a:lnTo>
                    <a:pt x="387" y="222"/>
                  </a:lnTo>
                  <a:lnTo>
                    <a:pt x="391" y="225"/>
                  </a:lnTo>
                  <a:lnTo>
                    <a:pt x="396" y="228"/>
                  </a:lnTo>
                  <a:lnTo>
                    <a:pt x="401" y="232"/>
                  </a:lnTo>
                  <a:lnTo>
                    <a:pt x="407" y="234"/>
                  </a:lnTo>
                  <a:lnTo>
                    <a:pt x="413" y="235"/>
                  </a:lnTo>
                  <a:lnTo>
                    <a:pt x="418" y="236"/>
                  </a:lnTo>
                  <a:lnTo>
                    <a:pt x="424" y="237"/>
                  </a:lnTo>
                  <a:lnTo>
                    <a:pt x="431" y="237"/>
                  </a:lnTo>
                  <a:lnTo>
                    <a:pt x="437" y="236"/>
                  </a:lnTo>
                  <a:lnTo>
                    <a:pt x="442" y="235"/>
                  </a:lnTo>
                  <a:lnTo>
                    <a:pt x="447" y="233"/>
                  </a:lnTo>
                  <a:lnTo>
                    <a:pt x="453" y="230"/>
                  </a:lnTo>
                  <a:lnTo>
                    <a:pt x="458" y="227"/>
                  </a:lnTo>
                  <a:lnTo>
                    <a:pt x="463" y="224"/>
                  </a:lnTo>
                  <a:lnTo>
                    <a:pt x="467" y="220"/>
                  </a:lnTo>
                  <a:lnTo>
                    <a:pt x="471" y="216"/>
                  </a:lnTo>
                  <a:lnTo>
                    <a:pt x="474" y="212"/>
                  </a:lnTo>
                  <a:lnTo>
                    <a:pt x="478" y="206"/>
                  </a:lnTo>
                  <a:lnTo>
                    <a:pt x="481" y="202"/>
                  </a:lnTo>
                  <a:lnTo>
                    <a:pt x="483" y="196"/>
                  </a:lnTo>
                  <a:lnTo>
                    <a:pt x="484" y="191"/>
                  </a:lnTo>
                  <a:lnTo>
                    <a:pt x="485" y="185"/>
                  </a:lnTo>
                  <a:lnTo>
                    <a:pt x="486" y="179"/>
                  </a:lnTo>
                  <a:lnTo>
                    <a:pt x="486" y="173"/>
                  </a:lnTo>
                  <a:lnTo>
                    <a:pt x="485" y="167"/>
                  </a:lnTo>
                  <a:lnTo>
                    <a:pt x="484" y="162"/>
                  </a:lnTo>
                  <a:lnTo>
                    <a:pt x="482" y="155"/>
                  </a:lnTo>
                  <a:lnTo>
                    <a:pt x="480" y="150"/>
                  </a:lnTo>
                  <a:lnTo>
                    <a:pt x="476" y="145"/>
                  </a:lnTo>
                  <a:lnTo>
                    <a:pt x="473" y="141"/>
                  </a:lnTo>
                  <a:lnTo>
                    <a:pt x="469" y="137"/>
                  </a:lnTo>
                  <a:lnTo>
                    <a:pt x="465" y="132"/>
                  </a:lnTo>
                  <a:lnTo>
                    <a:pt x="461" y="129"/>
                  </a:lnTo>
                  <a:lnTo>
                    <a:pt x="456" y="126"/>
                  </a:lnTo>
                  <a:lnTo>
                    <a:pt x="450" y="123"/>
                  </a:lnTo>
                  <a:lnTo>
                    <a:pt x="445" y="121"/>
                  </a:lnTo>
                  <a:lnTo>
                    <a:pt x="440" y="119"/>
                  </a:lnTo>
                  <a:lnTo>
                    <a:pt x="434" y="118"/>
                  </a:lnTo>
                  <a:lnTo>
                    <a:pt x="428" y="118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12" name="Freeform 244"/>
            <p:cNvSpPr>
              <a:spLocks noEditPoints="1"/>
            </p:cNvSpPr>
            <p:nvPr/>
          </p:nvSpPr>
          <p:spPr bwMode="auto">
            <a:xfrm>
              <a:off x="883" y="2076"/>
              <a:ext cx="70" cy="80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0" y="241"/>
                </a:cxn>
                <a:cxn ang="0">
                  <a:pos x="140" y="322"/>
                </a:cxn>
                <a:cxn ang="0">
                  <a:pos x="281" y="240"/>
                </a:cxn>
                <a:cxn ang="0">
                  <a:pos x="281" y="83"/>
                </a:cxn>
                <a:cxn ang="0">
                  <a:pos x="139" y="0"/>
                </a:cxn>
                <a:cxn ang="0">
                  <a:pos x="0" y="81"/>
                </a:cxn>
                <a:cxn ang="0">
                  <a:pos x="92" y="133"/>
                </a:cxn>
                <a:cxn ang="0">
                  <a:pos x="92" y="188"/>
                </a:cxn>
                <a:cxn ang="0">
                  <a:pos x="140" y="216"/>
                </a:cxn>
                <a:cxn ang="0">
                  <a:pos x="188" y="188"/>
                </a:cxn>
                <a:cxn ang="0">
                  <a:pos x="188" y="134"/>
                </a:cxn>
                <a:cxn ang="0">
                  <a:pos x="140" y="106"/>
                </a:cxn>
                <a:cxn ang="0">
                  <a:pos x="92" y="133"/>
                </a:cxn>
              </a:cxnLst>
              <a:rect l="0" t="0" r="r" b="b"/>
              <a:pathLst>
                <a:path w="281" h="322">
                  <a:moveTo>
                    <a:pt x="0" y="81"/>
                  </a:moveTo>
                  <a:lnTo>
                    <a:pt x="0" y="241"/>
                  </a:lnTo>
                  <a:lnTo>
                    <a:pt x="140" y="322"/>
                  </a:lnTo>
                  <a:lnTo>
                    <a:pt x="281" y="240"/>
                  </a:lnTo>
                  <a:lnTo>
                    <a:pt x="281" y="83"/>
                  </a:lnTo>
                  <a:lnTo>
                    <a:pt x="139" y="0"/>
                  </a:lnTo>
                  <a:lnTo>
                    <a:pt x="0" y="81"/>
                  </a:lnTo>
                  <a:close/>
                  <a:moveTo>
                    <a:pt x="92" y="133"/>
                  </a:moveTo>
                  <a:lnTo>
                    <a:pt x="92" y="188"/>
                  </a:lnTo>
                  <a:lnTo>
                    <a:pt x="140" y="216"/>
                  </a:lnTo>
                  <a:lnTo>
                    <a:pt x="188" y="188"/>
                  </a:lnTo>
                  <a:lnTo>
                    <a:pt x="188" y="134"/>
                  </a:lnTo>
                  <a:lnTo>
                    <a:pt x="140" y="106"/>
                  </a:lnTo>
                  <a:lnTo>
                    <a:pt x="92" y="133"/>
                  </a:lnTo>
                  <a:close/>
                </a:path>
              </a:pathLst>
            </a:custGeom>
            <a:solidFill>
              <a:srgbClr val="55B33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13" name="Freeform 245"/>
            <p:cNvSpPr>
              <a:spLocks noEditPoints="1"/>
            </p:cNvSpPr>
            <p:nvPr/>
          </p:nvSpPr>
          <p:spPr bwMode="auto">
            <a:xfrm>
              <a:off x="1626" y="1754"/>
              <a:ext cx="65" cy="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0" y="223"/>
                </a:cxn>
                <a:cxn ang="0">
                  <a:pos x="130" y="298"/>
                </a:cxn>
                <a:cxn ang="0">
                  <a:pos x="261" y="223"/>
                </a:cxn>
                <a:cxn ang="0">
                  <a:pos x="261" y="76"/>
                </a:cxn>
                <a:cxn ang="0">
                  <a:pos x="129" y="0"/>
                </a:cxn>
                <a:cxn ang="0">
                  <a:pos x="0" y="74"/>
                </a:cxn>
                <a:cxn ang="0">
                  <a:pos x="86" y="123"/>
                </a:cxn>
                <a:cxn ang="0">
                  <a:pos x="86" y="174"/>
                </a:cxn>
                <a:cxn ang="0">
                  <a:pos x="130" y="200"/>
                </a:cxn>
                <a:cxn ang="0">
                  <a:pos x="175" y="174"/>
                </a:cxn>
                <a:cxn ang="0">
                  <a:pos x="175" y="124"/>
                </a:cxn>
                <a:cxn ang="0">
                  <a:pos x="130" y="98"/>
                </a:cxn>
                <a:cxn ang="0">
                  <a:pos x="86" y="123"/>
                </a:cxn>
              </a:cxnLst>
              <a:rect l="0" t="0" r="r" b="b"/>
              <a:pathLst>
                <a:path w="261" h="298">
                  <a:moveTo>
                    <a:pt x="0" y="74"/>
                  </a:moveTo>
                  <a:lnTo>
                    <a:pt x="0" y="223"/>
                  </a:lnTo>
                  <a:lnTo>
                    <a:pt x="130" y="298"/>
                  </a:lnTo>
                  <a:lnTo>
                    <a:pt x="261" y="223"/>
                  </a:lnTo>
                  <a:lnTo>
                    <a:pt x="261" y="76"/>
                  </a:lnTo>
                  <a:lnTo>
                    <a:pt x="129" y="0"/>
                  </a:lnTo>
                  <a:lnTo>
                    <a:pt x="0" y="74"/>
                  </a:lnTo>
                  <a:close/>
                  <a:moveTo>
                    <a:pt x="86" y="123"/>
                  </a:moveTo>
                  <a:lnTo>
                    <a:pt x="86" y="174"/>
                  </a:lnTo>
                  <a:lnTo>
                    <a:pt x="130" y="200"/>
                  </a:lnTo>
                  <a:lnTo>
                    <a:pt x="175" y="174"/>
                  </a:lnTo>
                  <a:lnTo>
                    <a:pt x="175" y="124"/>
                  </a:lnTo>
                  <a:lnTo>
                    <a:pt x="130" y="98"/>
                  </a:lnTo>
                  <a:lnTo>
                    <a:pt x="86" y="123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14" name="Freeform 246"/>
            <p:cNvSpPr>
              <a:spLocks noEditPoints="1"/>
            </p:cNvSpPr>
            <p:nvPr/>
          </p:nvSpPr>
          <p:spPr bwMode="auto">
            <a:xfrm>
              <a:off x="2393" y="671"/>
              <a:ext cx="41" cy="47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0" y="140"/>
                </a:cxn>
                <a:cxn ang="0">
                  <a:pos x="81" y="187"/>
                </a:cxn>
                <a:cxn ang="0">
                  <a:pos x="164" y="140"/>
                </a:cxn>
                <a:cxn ang="0">
                  <a:pos x="164" y="49"/>
                </a:cxn>
                <a:cxn ang="0">
                  <a:pos x="81" y="0"/>
                </a:cxn>
                <a:cxn ang="0">
                  <a:pos x="0" y="46"/>
                </a:cxn>
                <a:cxn ang="0">
                  <a:pos x="54" y="78"/>
                </a:cxn>
                <a:cxn ang="0">
                  <a:pos x="54" y="110"/>
                </a:cxn>
                <a:cxn ang="0">
                  <a:pos x="81" y="126"/>
                </a:cxn>
                <a:cxn ang="0">
                  <a:pos x="109" y="109"/>
                </a:cxn>
                <a:cxn ang="0">
                  <a:pos x="109" y="78"/>
                </a:cxn>
                <a:cxn ang="0">
                  <a:pos x="81" y="62"/>
                </a:cxn>
                <a:cxn ang="0">
                  <a:pos x="54" y="78"/>
                </a:cxn>
              </a:cxnLst>
              <a:rect l="0" t="0" r="r" b="b"/>
              <a:pathLst>
                <a:path w="164" h="187">
                  <a:moveTo>
                    <a:pt x="0" y="46"/>
                  </a:moveTo>
                  <a:lnTo>
                    <a:pt x="0" y="140"/>
                  </a:lnTo>
                  <a:lnTo>
                    <a:pt x="81" y="187"/>
                  </a:lnTo>
                  <a:lnTo>
                    <a:pt x="164" y="140"/>
                  </a:lnTo>
                  <a:lnTo>
                    <a:pt x="164" y="49"/>
                  </a:lnTo>
                  <a:lnTo>
                    <a:pt x="81" y="0"/>
                  </a:lnTo>
                  <a:lnTo>
                    <a:pt x="0" y="46"/>
                  </a:lnTo>
                  <a:close/>
                  <a:moveTo>
                    <a:pt x="54" y="78"/>
                  </a:moveTo>
                  <a:lnTo>
                    <a:pt x="54" y="110"/>
                  </a:lnTo>
                  <a:lnTo>
                    <a:pt x="81" y="126"/>
                  </a:lnTo>
                  <a:lnTo>
                    <a:pt x="109" y="109"/>
                  </a:lnTo>
                  <a:lnTo>
                    <a:pt x="109" y="78"/>
                  </a:lnTo>
                  <a:lnTo>
                    <a:pt x="81" y="62"/>
                  </a:lnTo>
                  <a:lnTo>
                    <a:pt x="54" y="78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15" name="Freeform 247"/>
            <p:cNvSpPr>
              <a:spLocks/>
            </p:cNvSpPr>
            <p:nvPr/>
          </p:nvSpPr>
          <p:spPr bwMode="auto">
            <a:xfrm>
              <a:off x="2030" y="1661"/>
              <a:ext cx="56" cy="56"/>
            </a:xfrm>
            <a:custGeom>
              <a:avLst/>
              <a:gdLst/>
              <a:ahLst/>
              <a:cxnLst>
                <a:cxn ang="0">
                  <a:pos x="225" y="125"/>
                </a:cxn>
                <a:cxn ang="0">
                  <a:pos x="221" y="147"/>
                </a:cxn>
                <a:cxn ang="0">
                  <a:pos x="212" y="168"/>
                </a:cxn>
                <a:cxn ang="0">
                  <a:pos x="200" y="185"/>
                </a:cxn>
                <a:cxn ang="0">
                  <a:pos x="184" y="201"/>
                </a:cxn>
                <a:cxn ang="0">
                  <a:pos x="166" y="212"/>
                </a:cxn>
                <a:cxn ang="0">
                  <a:pos x="147" y="222"/>
                </a:cxn>
                <a:cxn ang="0">
                  <a:pos x="124" y="226"/>
                </a:cxn>
                <a:cxn ang="0">
                  <a:pos x="101" y="226"/>
                </a:cxn>
                <a:cxn ang="0">
                  <a:pos x="79" y="222"/>
                </a:cxn>
                <a:cxn ang="0">
                  <a:pos x="58" y="212"/>
                </a:cxn>
                <a:cxn ang="0">
                  <a:pos x="40" y="201"/>
                </a:cxn>
                <a:cxn ang="0">
                  <a:pos x="25" y="185"/>
                </a:cxn>
                <a:cxn ang="0">
                  <a:pos x="13" y="168"/>
                </a:cxn>
                <a:cxn ang="0">
                  <a:pos x="4" y="147"/>
                </a:cxn>
                <a:cxn ang="0">
                  <a:pos x="0" y="125"/>
                </a:cxn>
                <a:cxn ang="0">
                  <a:pos x="0" y="102"/>
                </a:cxn>
                <a:cxn ang="0">
                  <a:pos x="4" y="79"/>
                </a:cxn>
                <a:cxn ang="0">
                  <a:pos x="13" y="59"/>
                </a:cxn>
                <a:cxn ang="0">
                  <a:pos x="25" y="41"/>
                </a:cxn>
                <a:cxn ang="0">
                  <a:pos x="40" y="26"/>
                </a:cxn>
                <a:cxn ang="0">
                  <a:pos x="58" y="13"/>
                </a:cxn>
                <a:cxn ang="0">
                  <a:pos x="79" y="5"/>
                </a:cxn>
                <a:cxn ang="0">
                  <a:pos x="101" y="1"/>
                </a:cxn>
                <a:cxn ang="0">
                  <a:pos x="124" y="1"/>
                </a:cxn>
                <a:cxn ang="0">
                  <a:pos x="147" y="5"/>
                </a:cxn>
                <a:cxn ang="0">
                  <a:pos x="166" y="13"/>
                </a:cxn>
                <a:cxn ang="0">
                  <a:pos x="184" y="26"/>
                </a:cxn>
                <a:cxn ang="0">
                  <a:pos x="200" y="41"/>
                </a:cxn>
                <a:cxn ang="0">
                  <a:pos x="212" y="59"/>
                </a:cxn>
                <a:cxn ang="0">
                  <a:pos x="221" y="79"/>
                </a:cxn>
                <a:cxn ang="0">
                  <a:pos x="225" y="102"/>
                </a:cxn>
              </a:cxnLst>
              <a:rect l="0" t="0" r="r" b="b"/>
              <a:pathLst>
                <a:path w="226" h="226">
                  <a:moveTo>
                    <a:pt x="226" y="113"/>
                  </a:moveTo>
                  <a:lnTo>
                    <a:pt x="225" y="125"/>
                  </a:lnTo>
                  <a:lnTo>
                    <a:pt x="224" y="136"/>
                  </a:lnTo>
                  <a:lnTo>
                    <a:pt x="221" y="147"/>
                  </a:lnTo>
                  <a:lnTo>
                    <a:pt x="216" y="157"/>
                  </a:lnTo>
                  <a:lnTo>
                    <a:pt x="212" y="168"/>
                  </a:lnTo>
                  <a:lnTo>
                    <a:pt x="206" y="176"/>
                  </a:lnTo>
                  <a:lnTo>
                    <a:pt x="200" y="185"/>
                  </a:lnTo>
                  <a:lnTo>
                    <a:pt x="192" y="194"/>
                  </a:lnTo>
                  <a:lnTo>
                    <a:pt x="184" y="201"/>
                  </a:lnTo>
                  <a:lnTo>
                    <a:pt x="176" y="207"/>
                  </a:lnTo>
                  <a:lnTo>
                    <a:pt x="166" y="212"/>
                  </a:lnTo>
                  <a:lnTo>
                    <a:pt x="157" y="218"/>
                  </a:lnTo>
                  <a:lnTo>
                    <a:pt x="147" y="222"/>
                  </a:lnTo>
                  <a:lnTo>
                    <a:pt x="135" y="224"/>
                  </a:lnTo>
                  <a:lnTo>
                    <a:pt x="124" y="226"/>
                  </a:lnTo>
                  <a:lnTo>
                    <a:pt x="112" y="226"/>
                  </a:lnTo>
                  <a:lnTo>
                    <a:pt x="101" y="226"/>
                  </a:lnTo>
                  <a:lnTo>
                    <a:pt x="89" y="224"/>
                  </a:lnTo>
                  <a:lnTo>
                    <a:pt x="79" y="222"/>
                  </a:lnTo>
                  <a:lnTo>
                    <a:pt x="68" y="218"/>
                  </a:lnTo>
                  <a:lnTo>
                    <a:pt x="58" y="212"/>
                  </a:lnTo>
                  <a:lnTo>
                    <a:pt x="50" y="207"/>
                  </a:lnTo>
                  <a:lnTo>
                    <a:pt x="40" y="201"/>
                  </a:lnTo>
                  <a:lnTo>
                    <a:pt x="32" y="194"/>
                  </a:lnTo>
                  <a:lnTo>
                    <a:pt x="25" y="185"/>
                  </a:lnTo>
                  <a:lnTo>
                    <a:pt x="18" y="176"/>
                  </a:lnTo>
                  <a:lnTo>
                    <a:pt x="13" y="168"/>
                  </a:lnTo>
                  <a:lnTo>
                    <a:pt x="8" y="157"/>
                  </a:lnTo>
                  <a:lnTo>
                    <a:pt x="4" y="147"/>
                  </a:lnTo>
                  <a:lnTo>
                    <a:pt x="2" y="136"/>
                  </a:lnTo>
                  <a:lnTo>
                    <a:pt x="0" y="125"/>
                  </a:lnTo>
                  <a:lnTo>
                    <a:pt x="0" y="113"/>
                  </a:lnTo>
                  <a:lnTo>
                    <a:pt x="0" y="102"/>
                  </a:lnTo>
                  <a:lnTo>
                    <a:pt x="2" y="90"/>
                  </a:lnTo>
                  <a:lnTo>
                    <a:pt x="4" y="79"/>
                  </a:lnTo>
                  <a:lnTo>
                    <a:pt x="8" y="69"/>
                  </a:lnTo>
                  <a:lnTo>
                    <a:pt x="13" y="59"/>
                  </a:lnTo>
                  <a:lnTo>
                    <a:pt x="18" y="50"/>
                  </a:lnTo>
                  <a:lnTo>
                    <a:pt x="25" y="41"/>
                  </a:lnTo>
                  <a:lnTo>
                    <a:pt x="32" y="33"/>
                  </a:lnTo>
                  <a:lnTo>
                    <a:pt x="40" y="26"/>
                  </a:lnTo>
                  <a:lnTo>
                    <a:pt x="50" y="20"/>
                  </a:lnTo>
                  <a:lnTo>
                    <a:pt x="58" y="13"/>
                  </a:lnTo>
                  <a:lnTo>
                    <a:pt x="68" y="9"/>
                  </a:lnTo>
                  <a:lnTo>
                    <a:pt x="79" y="5"/>
                  </a:lnTo>
                  <a:lnTo>
                    <a:pt x="89" y="2"/>
                  </a:lnTo>
                  <a:lnTo>
                    <a:pt x="101" y="1"/>
                  </a:lnTo>
                  <a:lnTo>
                    <a:pt x="112" y="0"/>
                  </a:lnTo>
                  <a:lnTo>
                    <a:pt x="124" y="1"/>
                  </a:lnTo>
                  <a:lnTo>
                    <a:pt x="135" y="2"/>
                  </a:lnTo>
                  <a:lnTo>
                    <a:pt x="147" y="5"/>
                  </a:lnTo>
                  <a:lnTo>
                    <a:pt x="157" y="9"/>
                  </a:lnTo>
                  <a:lnTo>
                    <a:pt x="166" y="13"/>
                  </a:lnTo>
                  <a:lnTo>
                    <a:pt x="176" y="20"/>
                  </a:lnTo>
                  <a:lnTo>
                    <a:pt x="184" y="26"/>
                  </a:lnTo>
                  <a:lnTo>
                    <a:pt x="192" y="33"/>
                  </a:lnTo>
                  <a:lnTo>
                    <a:pt x="200" y="41"/>
                  </a:lnTo>
                  <a:lnTo>
                    <a:pt x="206" y="50"/>
                  </a:lnTo>
                  <a:lnTo>
                    <a:pt x="212" y="59"/>
                  </a:lnTo>
                  <a:lnTo>
                    <a:pt x="216" y="69"/>
                  </a:lnTo>
                  <a:lnTo>
                    <a:pt x="221" y="79"/>
                  </a:lnTo>
                  <a:lnTo>
                    <a:pt x="224" y="90"/>
                  </a:lnTo>
                  <a:lnTo>
                    <a:pt x="225" y="102"/>
                  </a:lnTo>
                  <a:lnTo>
                    <a:pt x="226" y="113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16" name="Freeform 248"/>
            <p:cNvSpPr>
              <a:spLocks noEditPoints="1"/>
            </p:cNvSpPr>
            <p:nvPr/>
          </p:nvSpPr>
          <p:spPr bwMode="auto">
            <a:xfrm>
              <a:off x="3442" y="2476"/>
              <a:ext cx="41" cy="47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0" y="140"/>
                </a:cxn>
                <a:cxn ang="0">
                  <a:pos x="81" y="186"/>
                </a:cxn>
                <a:cxn ang="0">
                  <a:pos x="164" y="139"/>
                </a:cxn>
                <a:cxn ang="0">
                  <a:pos x="164" y="48"/>
                </a:cxn>
                <a:cxn ang="0">
                  <a:pos x="81" y="0"/>
                </a:cxn>
                <a:cxn ang="0">
                  <a:pos x="0" y="47"/>
                </a:cxn>
                <a:cxn ang="0">
                  <a:pos x="54" y="77"/>
                </a:cxn>
                <a:cxn ang="0">
                  <a:pos x="54" y="109"/>
                </a:cxn>
                <a:cxn ang="0">
                  <a:pos x="82" y="125"/>
                </a:cxn>
                <a:cxn ang="0">
                  <a:pos x="110" y="109"/>
                </a:cxn>
                <a:cxn ang="0">
                  <a:pos x="110" y="78"/>
                </a:cxn>
                <a:cxn ang="0">
                  <a:pos x="81" y="61"/>
                </a:cxn>
                <a:cxn ang="0">
                  <a:pos x="54" y="77"/>
                </a:cxn>
              </a:cxnLst>
              <a:rect l="0" t="0" r="r" b="b"/>
              <a:pathLst>
                <a:path w="164" h="186">
                  <a:moveTo>
                    <a:pt x="0" y="47"/>
                  </a:moveTo>
                  <a:lnTo>
                    <a:pt x="0" y="140"/>
                  </a:lnTo>
                  <a:lnTo>
                    <a:pt x="81" y="186"/>
                  </a:lnTo>
                  <a:lnTo>
                    <a:pt x="164" y="139"/>
                  </a:lnTo>
                  <a:lnTo>
                    <a:pt x="164" y="48"/>
                  </a:lnTo>
                  <a:lnTo>
                    <a:pt x="81" y="0"/>
                  </a:lnTo>
                  <a:lnTo>
                    <a:pt x="0" y="47"/>
                  </a:lnTo>
                  <a:close/>
                  <a:moveTo>
                    <a:pt x="54" y="77"/>
                  </a:moveTo>
                  <a:lnTo>
                    <a:pt x="54" y="109"/>
                  </a:lnTo>
                  <a:lnTo>
                    <a:pt x="82" y="125"/>
                  </a:lnTo>
                  <a:lnTo>
                    <a:pt x="110" y="109"/>
                  </a:lnTo>
                  <a:lnTo>
                    <a:pt x="110" y="78"/>
                  </a:lnTo>
                  <a:lnTo>
                    <a:pt x="81" y="61"/>
                  </a:lnTo>
                  <a:lnTo>
                    <a:pt x="54" y="77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17" name="Freeform 249"/>
            <p:cNvSpPr>
              <a:spLocks noEditPoints="1"/>
            </p:cNvSpPr>
            <p:nvPr/>
          </p:nvSpPr>
          <p:spPr bwMode="auto">
            <a:xfrm>
              <a:off x="3466" y="2531"/>
              <a:ext cx="63" cy="72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0" y="215"/>
                </a:cxn>
                <a:cxn ang="0">
                  <a:pos x="125" y="287"/>
                </a:cxn>
                <a:cxn ang="0">
                  <a:pos x="250" y="215"/>
                </a:cxn>
                <a:cxn ang="0">
                  <a:pos x="250" y="74"/>
                </a:cxn>
                <a:cxn ang="0">
                  <a:pos x="124" y="0"/>
                </a:cxn>
                <a:cxn ang="0">
                  <a:pos x="0" y="72"/>
                </a:cxn>
                <a:cxn ang="0">
                  <a:pos x="82" y="119"/>
                </a:cxn>
                <a:cxn ang="0">
                  <a:pos x="82" y="168"/>
                </a:cxn>
                <a:cxn ang="0">
                  <a:pos x="125" y="192"/>
                </a:cxn>
                <a:cxn ang="0">
                  <a:pos x="168" y="168"/>
                </a:cxn>
                <a:cxn ang="0">
                  <a:pos x="168" y="120"/>
                </a:cxn>
                <a:cxn ang="0">
                  <a:pos x="125" y="95"/>
                </a:cxn>
                <a:cxn ang="0">
                  <a:pos x="82" y="119"/>
                </a:cxn>
              </a:cxnLst>
              <a:rect l="0" t="0" r="r" b="b"/>
              <a:pathLst>
                <a:path w="250" h="287">
                  <a:moveTo>
                    <a:pt x="0" y="72"/>
                  </a:moveTo>
                  <a:lnTo>
                    <a:pt x="0" y="215"/>
                  </a:lnTo>
                  <a:lnTo>
                    <a:pt x="125" y="287"/>
                  </a:lnTo>
                  <a:lnTo>
                    <a:pt x="250" y="215"/>
                  </a:lnTo>
                  <a:lnTo>
                    <a:pt x="250" y="74"/>
                  </a:lnTo>
                  <a:lnTo>
                    <a:pt x="124" y="0"/>
                  </a:lnTo>
                  <a:lnTo>
                    <a:pt x="0" y="72"/>
                  </a:lnTo>
                  <a:close/>
                  <a:moveTo>
                    <a:pt x="82" y="119"/>
                  </a:moveTo>
                  <a:lnTo>
                    <a:pt x="82" y="168"/>
                  </a:lnTo>
                  <a:lnTo>
                    <a:pt x="125" y="192"/>
                  </a:lnTo>
                  <a:lnTo>
                    <a:pt x="168" y="168"/>
                  </a:lnTo>
                  <a:lnTo>
                    <a:pt x="168" y="120"/>
                  </a:lnTo>
                  <a:lnTo>
                    <a:pt x="125" y="95"/>
                  </a:lnTo>
                  <a:lnTo>
                    <a:pt x="82" y="119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18" name="Freeform 250"/>
            <p:cNvSpPr>
              <a:spLocks noEditPoints="1"/>
            </p:cNvSpPr>
            <p:nvPr/>
          </p:nvSpPr>
          <p:spPr bwMode="auto">
            <a:xfrm>
              <a:off x="3090" y="2486"/>
              <a:ext cx="41" cy="47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0" y="141"/>
                </a:cxn>
                <a:cxn ang="0">
                  <a:pos x="83" y="187"/>
                </a:cxn>
                <a:cxn ang="0">
                  <a:pos x="165" y="140"/>
                </a:cxn>
                <a:cxn ang="0">
                  <a:pos x="165" y="48"/>
                </a:cxn>
                <a:cxn ang="0">
                  <a:pos x="82" y="0"/>
                </a:cxn>
                <a:cxn ang="0">
                  <a:pos x="0" y="47"/>
                </a:cxn>
                <a:cxn ang="0">
                  <a:pos x="55" y="77"/>
                </a:cxn>
                <a:cxn ang="0">
                  <a:pos x="55" y="110"/>
                </a:cxn>
                <a:cxn ang="0">
                  <a:pos x="83" y="125"/>
                </a:cxn>
                <a:cxn ang="0">
                  <a:pos x="111" y="110"/>
                </a:cxn>
                <a:cxn ang="0">
                  <a:pos x="111" y="78"/>
                </a:cxn>
                <a:cxn ang="0">
                  <a:pos x="83" y="62"/>
                </a:cxn>
                <a:cxn ang="0">
                  <a:pos x="55" y="77"/>
                </a:cxn>
              </a:cxnLst>
              <a:rect l="0" t="0" r="r" b="b"/>
              <a:pathLst>
                <a:path w="165" h="187">
                  <a:moveTo>
                    <a:pt x="0" y="47"/>
                  </a:moveTo>
                  <a:lnTo>
                    <a:pt x="0" y="141"/>
                  </a:lnTo>
                  <a:lnTo>
                    <a:pt x="83" y="187"/>
                  </a:lnTo>
                  <a:lnTo>
                    <a:pt x="165" y="140"/>
                  </a:lnTo>
                  <a:lnTo>
                    <a:pt x="165" y="48"/>
                  </a:lnTo>
                  <a:lnTo>
                    <a:pt x="82" y="0"/>
                  </a:lnTo>
                  <a:lnTo>
                    <a:pt x="0" y="47"/>
                  </a:lnTo>
                  <a:close/>
                  <a:moveTo>
                    <a:pt x="55" y="77"/>
                  </a:moveTo>
                  <a:lnTo>
                    <a:pt x="55" y="110"/>
                  </a:lnTo>
                  <a:lnTo>
                    <a:pt x="83" y="125"/>
                  </a:lnTo>
                  <a:lnTo>
                    <a:pt x="111" y="110"/>
                  </a:lnTo>
                  <a:lnTo>
                    <a:pt x="111" y="78"/>
                  </a:lnTo>
                  <a:lnTo>
                    <a:pt x="83" y="62"/>
                  </a:lnTo>
                  <a:lnTo>
                    <a:pt x="55" y="77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19" name="Freeform 251"/>
            <p:cNvSpPr>
              <a:spLocks/>
            </p:cNvSpPr>
            <p:nvPr/>
          </p:nvSpPr>
          <p:spPr bwMode="auto">
            <a:xfrm>
              <a:off x="3225" y="2606"/>
              <a:ext cx="49" cy="48"/>
            </a:xfrm>
            <a:custGeom>
              <a:avLst/>
              <a:gdLst/>
              <a:ahLst/>
              <a:cxnLst>
                <a:cxn ang="0">
                  <a:pos x="194" y="106"/>
                </a:cxn>
                <a:cxn ang="0">
                  <a:pos x="189" y="125"/>
                </a:cxn>
                <a:cxn ang="0">
                  <a:pos x="182" y="143"/>
                </a:cxn>
                <a:cxn ang="0">
                  <a:pos x="172" y="158"/>
                </a:cxn>
                <a:cxn ang="0">
                  <a:pos x="158" y="171"/>
                </a:cxn>
                <a:cxn ang="0">
                  <a:pos x="142" y="181"/>
                </a:cxn>
                <a:cxn ang="0">
                  <a:pos x="126" y="188"/>
                </a:cxn>
                <a:cxn ang="0">
                  <a:pos x="107" y="193"/>
                </a:cxn>
                <a:cxn ang="0">
                  <a:pos x="87" y="193"/>
                </a:cxn>
                <a:cxn ang="0">
                  <a:pos x="68" y="188"/>
                </a:cxn>
                <a:cxn ang="0">
                  <a:pos x="51" y="181"/>
                </a:cxn>
                <a:cxn ang="0">
                  <a:pos x="35" y="171"/>
                </a:cxn>
                <a:cxn ang="0">
                  <a:pos x="23" y="158"/>
                </a:cxn>
                <a:cxn ang="0">
                  <a:pos x="12" y="143"/>
                </a:cxn>
                <a:cxn ang="0">
                  <a:pos x="5" y="125"/>
                </a:cxn>
                <a:cxn ang="0">
                  <a:pos x="1" y="106"/>
                </a:cxn>
                <a:cxn ang="0">
                  <a:pos x="1" y="86"/>
                </a:cxn>
                <a:cxn ang="0">
                  <a:pos x="5" y="67"/>
                </a:cxn>
                <a:cxn ang="0">
                  <a:pos x="12" y="51"/>
                </a:cxn>
                <a:cxn ang="0">
                  <a:pos x="23" y="35"/>
                </a:cxn>
                <a:cxn ang="0">
                  <a:pos x="35" y="22"/>
                </a:cxn>
                <a:cxn ang="0">
                  <a:pos x="51" y="11"/>
                </a:cxn>
                <a:cxn ang="0">
                  <a:pos x="68" y="4"/>
                </a:cxn>
                <a:cxn ang="0">
                  <a:pos x="87" y="0"/>
                </a:cxn>
                <a:cxn ang="0">
                  <a:pos x="107" y="0"/>
                </a:cxn>
                <a:cxn ang="0">
                  <a:pos x="126" y="4"/>
                </a:cxn>
                <a:cxn ang="0">
                  <a:pos x="142" y="11"/>
                </a:cxn>
                <a:cxn ang="0">
                  <a:pos x="158" y="22"/>
                </a:cxn>
                <a:cxn ang="0">
                  <a:pos x="172" y="35"/>
                </a:cxn>
                <a:cxn ang="0">
                  <a:pos x="182" y="51"/>
                </a:cxn>
                <a:cxn ang="0">
                  <a:pos x="189" y="67"/>
                </a:cxn>
                <a:cxn ang="0">
                  <a:pos x="194" y="86"/>
                </a:cxn>
              </a:cxnLst>
              <a:rect l="0" t="0" r="r" b="b"/>
              <a:pathLst>
                <a:path w="194" h="194">
                  <a:moveTo>
                    <a:pt x="194" y="97"/>
                  </a:moveTo>
                  <a:lnTo>
                    <a:pt x="194" y="106"/>
                  </a:lnTo>
                  <a:lnTo>
                    <a:pt x="191" y="115"/>
                  </a:lnTo>
                  <a:lnTo>
                    <a:pt x="189" y="125"/>
                  </a:lnTo>
                  <a:lnTo>
                    <a:pt x="186" y="134"/>
                  </a:lnTo>
                  <a:lnTo>
                    <a:pt x="182" y="143"/>
                  </a:lnTo>
                  <a:lnTo>
                    <a:pt x="177" y="151"/>
                  </a:lnTo>
                  <a:lnTo>
                    <a:pt x="172" y="158"/>
                  </a:lnTo>
                  <a:lnTo>
                    <a:pt x="165" y="164"/>
                  </a:lnTo>
                  <a:lnTo>
                    <a:pt x="158" y="171"/>
                  </a:lnTo>
                  <a:lnTo>
                    <a:pt x="151" y="177"/>
                  </a:lnTo>
                  <a:lnTo>
                    <a:pt x="142" y="181"/>
                  </a:lnTo>
                  <a:lnTo>
                    <a:pt x="134" y="185"/>
                  </a:lnTo>
                  <a:lnTo>
                    <a:pt x="126" y="188"/>
                  </a:lnTo>
                  <a:lnTo>
                    <a:pt x="116" y="192"/>
                  </a:lnTo>
                  <a:lnTo>
                    <a:pt x="107" y="193"/>
                  </a:lnTo>
                  <a:lnTo>
                    <a:pt x="97" y="194"/>
                  </a:lnTo>
                  <a:lnTo>
                    <a:pt x="87" y="193"/>
                  </a:lnTo>
                  <a:lnTo>
                    <a:pt x="78" y="192"/>
                  </a:lnTo>
                  <a:lnTo>
                    <a:pt x="68" y="188"/>
                  </a:lnTo>
                  <a:lnTo>
                    <a:pt x="59" y="185"/>
                  </a:lnTo>
                  <a:lnTo>
                    <a:pt x="51" y="181"/>
                  </a:lnTo>
                  <a:lnTo>
                    <a:pt x="42" y="177"/>
                  </a:lnTo>
                  <a:lnTo>
                    <a:pt x="35" y="171"/>
                  </a:lnTo>
                  <a:lnTo>
                    <a:pt x="29" y="164"/>
                  </a:lnTo>
                  <a:lnTo>
                    <a:pt x="23" y="158"/>
                  </a:lnTo>
                  <a:lnTo>
                    <a:pt x="16" y="151"/>
                  </a:lnTo>
                  <a:lnTo>
                    <a:pt x="12" y="143"/>
                  </a:lnTo>
                  <a:lnTo>
                    <a:pt x="8" y="134"/>
                  </a:lnTo>
                  <a:lnTo>
                    <a:pt x="5" y="125"/>
                  </a:lnTo>
                  <a:lnTo>
                    <a:pt x="2" y="115"/>
                  </a:lnTo>
                  <a:lnTo>
                    <a:pt x="1" y="106"/>
                  </a:lnTo>
                  <a:lnTo>
                    <a:pt x="0" y="97"/>
                  </a:lnTo>
                  <a:lnTo>
                    <a:pt x="1" y="86"/>
                  </a:lnTo>
                  <a:lnTo>
                    <a:pt x="2" y="77"/>
                  </a:lnTo>
                  <a:lnTo>
                    <a:pt x="5" y="67"/>
                  </a:lnTo>
                  <a:lnTo>
                    <a:pt x="8" y="59"/>
                  </a:lnTo>
                  <a:lnTo>
                    <a:pt x="12" y="51"/>
                  </a:lnTo>
                  <a:lnTo>
                    <a:pt x="16" y="42"/>
                  </a:lnTo>
                  <a:lnTo>
                    <a:pt x="23" y="35"/>
                  </a:lnTo>
                  <a:lnTo>
                    <a:pt x="29" y="28"/>
                  </a:lnTo>
                  <a:lnTo>
                    <a:pt x="35" y="22"/>
                  </a:lnTo>
                  <a:lnTo>
                    <a:pt x="42" y="16"/>
                  </a:lnTo>
                  <a:lnTo>
                    <a:pt x="51" y="11"/>
                  </a:lnTo>
                  <a:lnTo>
                    <a:pt x="59" y="7"/>
                  </a:lnTo>
                  <a:lnTo>
                    <a:pt x="68" y="4"/>
                  </a:lnTo>
                  <a:lnTo>
                    <a:pt x="78" y="2"/>
                  </a:lnTo>
                  <a:lnTo>
                    <a:pt x="87" y="0"/>
                  </a:lnTo>
                  <a:lnTo>
                    <a:pt x="97" y="0"/>
                  </a:lnTo>
                  <a:lnTo>
                    <a:pt x="107" y="0"/>
                  </a:lnTo>
                  <a:lnTo>
                    <a:pt x="116" y="2"/>
                  </a:lnTo>
                  <a:lnTo>
                    <a:pt x="126" y="4"/>
                  </a:lnTo>
                  <a:lnTo>
                    <a:pt x="134" y="7"/>
                  </a:lnTo>
                  <a:lnTo>
                    <a:pt x="142" y="11"/>
                  </a:lnTo>
                  <a:lnTo>
                    <a:pt x="151" y="16"/>
                  </a:lnTo>
                  <a:lnTo>
                    <a:pt x="158" y="22"/>
                  </a:lnTo>
                  <a:lnTo>
                    <a:pt x="165" y="28"/>
                  </a:lnTo>
                  <a:lnTo>
                    <a:pt x="172" y="35"/>
                  </a:lnTo>
                  <a:lnTo>
                    <a:pt x="177" y="42"/>
                  </a:lnTo>
                  <a:lnTo>
                    <a:pt x="182" y="51"/>
                  </a:lnTo>
                  <a:lnTo>
                    <a:pt x="186" y="59"/>
                  </a:lnTo>
                  <a:lnTo>
                    <a:pt x="189" y="67"/>
                  </a:lnTo>
                  <a:lnTo>
                    <a:pt x="191" y="77"/>
                  </a:lnTo>
                  <a:lnTo>
                    <a:pt x="194" y="86"/>
                  </a:lnTo>
                  <a:lnTo>
                    <a:pt x="194" y="97"/>
                  </a:lnTo>
                  <a:close/>
                </a:path>
              </a:pathLst>
            </a:custGeom>
            <a:solidFill>
              <a:srgbClr val="83C4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20" name="Freeform 252"/>
            <p:cNvSpPr>
              <a:spLocks/>
            </p:cNvSpPr>
            <p:nvPr/>
          </p:nvSpPr>
          <p:spPr bwMode="auto">
            <a:xfrm>
              <a:off x="3469" y="2177"/>
              <a:ext cx="100" cy="101"/>
            </a:xfrm>
            <a:custGeom>
              <a:avLst/>
              <a:gdLst/>
              <a:ahLst/>
              <a:cxnLst>
                <a:cxn ang="0">
                  <a:pos x="401" y="221"/>
                </a:cxn>
                <a:cxn ang="0">
                  <a:pos x="392" y="261"/>
                </a:cxn>
                <a:cxn ang="0">
                  <a:pos x="378" y="296"/>
                </a:cxn>
                <a:cxn ang="0">
                  <a:pos x="356" y="328"/>
                </a:cxn>
                <a:cxn ang="0">
                  <a:pos x="329" y="355"/>
                </a:cxn>
                <a:cxn ang="0">
                  <a:pos x="296" y="377"/>
                </a:cxn>
                <a:cxn ang="0">
                  <a:pos x="261" y="392"/>
                </a:cxn>
                <a:cxn ang="0">
                  <a:pos x="221" y="400"/>
                </a:cxn>
                <a:cxn ang="0">
                  <a:pos x="181" y="400"/>
                </a:cxn>
                <a:cxn ang="0">
                  <a:pos x="141" y="392"/>
                </a:cxn>
                <a:cxn ang="0">
                  <a:pos x="106" y="377"/>
                </a:cxn>
                <a:cxn ang="0">
                  <a:pos x="73" y="355"/>
                </a:cxn>
                <a:cxn ang="0">
                  <a:pos x="46" y="328"/>
                </a:cxn>
                <a:cxn ang="0">
                  <a:pos x="24" y="296"/>
                </a:cxn>
                <a:cxn ang="0">
                  <a:pos x="10" y="261"/>
                </a:cxn>
                <a:cxn ang="0">
                  <a:pos x="1" y="221"/>
                </a:cxn>
                <a:cxn ang="0">
                  <a:pos x="1" y="180"/>
                </a:cxn>
                <a:cxn ang="0">
                  <a:pos x="10" y="141"/>
                </a:cxn>
                <a:cxn ang="0">
                  <a:pos x="24" y="105"/>
                </a:cxn>
                <a:cxn ang="0">
                  <a:pos x="46" y="73"/>
                </a:cxn>
                <a:cxn ang="0">
                  <a:pos x="73" y="46"/>
                </a:cxn>
                <a:cxn ang="0">
                  <a:pos x="106" y="24"/>
                </a:cxn>
                <a:cxn ang="0">
                  <a:pos x="141" y="9"/>
                </a:cxn>
                <a:cxn ang="0">
                  <a:pos x="181" y="1"/>
                </a:cxn>
                <a:cxn ang="0">
                  <a:pos x="221" y="1"/>
                </a:cxn>
                <a:cxn ang="0">
                  <a:pos x="261" y="9"/>
                </a:cxn>
                <a:cxn ang="0">
                  <a:pos x="296" y="24"/>
                </a:cxn>
                <a:cxn ang="0">
                  <a:pos x="329" y="46"/>
                </a:cxn>
                <a:cxn ang="0">
                  <a:pos x="356" y="73"/>
                </a:cxn>
                <a:cxn ang="0">
                  <a:pos x="378" y="105"/>
                </a:cxn>
                <a:cxn ang="0">
                  <a:pos x="392" y="141"/>
                </a:cxn>
                <a:cxn ang="0">
                  <a:pos x="401" y="180"/>
                </a:cxn>
              </a:cxnLst>
              <a:rect l="0" t="0" r="r" b="b"/>
              <a:pathLst>
                <a:path w="402" h="401">
                  <a:moveTo>
                    <a:pt x="402" y="200"/>
                  </a:moveTo>
                  <a:lnTo>
                    <a:pt x="401" y="221"/>
                  </a:lnTo>
                  <a:lnTo>
                    <a:pt x="397" y="241"/>
                  </a:lnTo>
                  <a:lnTo>
                    <a:pt x="392" y="261"/>
                  </a:lnTo>
                  <a:lnTo>
                    <a:pt x="386" y="278"/>
                  </a:lnTo>
                  <a:lnTo>
                    <a:pt x="378" y="296"/>
                  </a:lnTo>
                  <a:lnTo>
                    <a:pt x="367" y="313"/>
                  </a:lnTo>
                  <a:lnTo>
                    <a:pt x="356" y="328"/>
                  </a:lnTo>
                  <a:lnTo>
                    <a:pt x="343" y="343"/>
                  </a:lnTo>
                  <a:lnTo>
                    <a:pt x="329" y="355"/>
                  </a:lnTo>
                  <a:lnTo>
                    <a:pt x="313" y="367"/>
                  </a:lnTo>
                  <a:lnTo>
                    <a:pt x="296" y="377"/>
                  </a:lnTo>
                  <a:lnTo>
                    <a:pt x="279" y="386"/>
                  </a:lnTo>
                  <a:lnTo>
                    <a:pt x="261" y="392"/>
                  </a:lnTo>
                  <a:lnTo>
                    <a:pt x="241" y="397"/>
                  </a:lnTo>
                  <a:lnTo>
                    <a:pt x="221" y="400"/>
                  </a:lnTo>
                  <a:lnTo>
                    <a:pt x="201" y="401"/>
                  </a:lnTo>
                  <a:lnTo>
                    <a:pt x="181" y="400"/>
                  </a:lnTo>
                  <a:lnTo>
                    <a:pt x="161" y="397"/>
                  </a:lnTo>
                  <a:lnTo>
                    <a:pt x="141" y="392"/>
                  </a:lnTo>
                  <a:lnTo>
                    <a:pt x="123" y="386"/>
                  </a:lnTo>
                  <a:lnTo>
                    <a:pt x="106" y="377"/>
                  </a:lnTo>
                  <a:lnTo>
                    <a:pt x="89" y="367"/>
                  </a:lnTo>
                  <a:lnTo>
                    <a:pt x="73" y="355"/>
                  </a:lnTo>
                  <a:lnTo>
                    <a:pt x="59" y="343"/>
                  </a:lnTo>
                  <a:lnTo>
                    <a:pt x="46" y="328"/>
                  </a:lnTo>
                  <a:lnTo>
                    <a:pt x="35" y="313"/>
                  </a:lnTo>
                  <a:lnTo>
                    <a:pt x="24" y="296"/>
                  </a:lnTo>
                  <a:lnTo>
                    <a:pt x="16" y="278"/>
                  </a:lnTo>
                  <a:lnTo>
                    <a:pt x="10" y="261"/>
                  </a:lnTo>
                  <a:lnTo>
                    <a:pt x="4" y="241"/>
                  </a:lnTo>
                  <a:lnTo>
                    <a:pt x="1" y="221"/>
                  </a:lnTo>
                  <a:lnTo>
                    <a:pt x="0" y="200"/>
                  </a:lnTo>
                  <a:lnTo>
                    <a:pt x="1" y="180"/>
                  </a:lnTo>
                  <a:lnTo>
                    <a:pt x="4" y="160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4" y="105"/>
                  </a:lnTo>
                  <a:lnTo>
                    <a:pt x="35" y="89"/>
                  </a:lnTo>
                  <a:lnTo>
                    <a:pt x="46" y="73"/>
                  </a:lnTo>
                  <a:lnTo>
                    <a:pt x="59" y="58"/>
                  </a:lnTo>
                  <a:lnTo>
                    <a:pt x="73" y="46"/>
                  </a:lnTo>
                  <a:lnTo>
                    <a:pt x="89" y="34"/>
                  </a:lnTo>
                  <a:lnTo>
                    <a:pt x="106" y="24"/>
                  </a:lnTo>
                  <a:lnTo>
                    <a:pt x="123" y="16"/>
                  </a:lnTo>
                  <a:lnTo>
                    <a:pt x="141" y="9"/>
                  </a:lnTo>
                  <a:lnTo>
                    <a:pt x="161" y="4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221" y="1"/>
                  </a:lnTo>
                  <a:lnTo>
                    <a:pt x="241" y="4"/>
                  </a:lnTo>
                  <a:lnTo>
                    <a:pt x="261" y="9"/>
                  </a:lnTo>
                  <a:lnTo>
                    <a:pt x="279" y="16"/>
                  </a:lnTo>
                  <a:lnTo>
                    <a:pt x="296" y="24"/>
                  </a:lnTo>
                  <a:lnTo>
                    <a:pt x="313" y="34"/>
                  </a:lnTo>
                  <a:lnTo>
                    <a:pt x="329" y="46"/>
                  </a:lnTo>
                  <a:lnTo>
                    <a:pt x="343" y="58"/>
                  </a:lnTo>
                  <a:lnTo>
                    <a:pt x="356" y="73"/>
                  </a:lnTo>
                  <a:lnTo>
                    <a:pt x="367" y="89"/>
                  </a:lnTo>
                  <a:lnTo>
                    <a:pt x="378" y="105"/>
                  </a:lnTo>
                  <a:lnTo>
                    <a:pt x="386" y="122"/>
                  </a:lnTo>
                  <a:lnTo>
                    <a:pt x="392" y="141"/>
                  </a:lnTo>
                  <a:lnTo>
                    <a:pt x="397" y="160"/>
                  </a:lnTo>
                  <a:lnTo>
                    <a:pt x="401" y="180"/>
                  </a:lnTo>
                  <a:lnTo>
                    <a:pt x="402" y="200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21" name="Freeform 253"/>
            <p:cNvSpPr>
              <a:spLocks noEditPoints="1"/>
            </p:cNvSpPr>
            <p:nvPr/>
          </p:nvSpPr>
          <p:spPr bwMode="auto">
            <a:xfrm>
              <a:off x="1942" y="2936"/>
              <a:ext cx="73" cy="84"/>
            </a:xfrm>
            <a:custGeom>
              <a:avLst/>
              <a:gdLst/>
              <a:ahLst/>
              <a:cxnLst>
                <a:cxn ang="0">
                  <a:pos x="0" y="84"/>
                </a:cxn>
                <a:cxn ang="0">
                  <a:pos x="0" y="253"/>
                </a:cxn>
                <a:cxn ang="0">
                  <a:pos x="147" y="336"/>
                </a:cxn>
                <a:cxn ang="0">
                  <a:pos x="295" y="252"/>
                </a:cxn>
                <a:cxn ang="0">
                  <a:pos x="295" y="87"/>
                </a:cxn>
                <a:cxn ang="0">
                  <a:pos x="146" y="0"/>
                </a:cxn>
                <a:cxn ang="0">
                  <a:pos x="0" y="84"/>
                </a:cxn>
                <a:cxn ang="0">
                  <a:pos x="97" y="139"/>
                </a:cxn>
                <a:cxn ang="0">
                  <a:pos x="97" y="197"/>
                </a:cxn>
                <a:cxn ang="0">
                  <a:pos x="147" y="226"/>
                </a:cxn>
                <a:cxn ang="0">
                  <a:pos x="198" y="196"/>
                </a:cxn>
                <a:cxn ang="0">
                  <a:pos x="198" y="140"/>
                </a:cxn>
                <a:cxn ang="0">
                  <a:pos x="147" y="111"/>
                </a:cxn>
                <a:cxn ang="0">
                  <a:pos x="97" y="139"/>
                </a:cxn>
              </a:cxnLst>
              <a:rect l="0" t="0" r="r" b="b"/>
              <a:pathLst>
                <a:path w="295" h="336">
                  <a:moveTo>
                    <a:pt x="0" y="84"/>
                  </a:moveTo>
                  <a:lnTo>
                    <a:pt x="0" y="253"/>
                  </a:lnTo>
                  <a:lnTo>
                    <a:pt x="147" y="336"/>
                  </a:lnTo>
                  <a:lnTo>
                    <a:pt x="295" y="252"/>
                  </a:lnTo>
                  <a:lnTo>
                    <a:pt x="295" y="87"/>
                  </a:lnTo>
                  <a:lnTo>
                    <a:pt x="146" y="0"/>
                  </a:lnTo>
                  <a:lnTo>
                    <a:pt x="0" y="84"/>
                  </a:lnTo>
                  <a:close/>
                  <a:moveTo>
                    <a:pt x="97" y="139"/>
                  </a:moveTo>
                  <a:lnTo>
                    <a:pt x="97" y="197"/>
                  </a:lnTo>
                  <a:lnTo>
                    <a:pt x="147" y="226"/>
                  </a:lnTo>
                  <a:lnTo>
                    <a:pt x="198" y="196"/>
                  </a:lnTo>
                  <a:lnTo>
                    <a:pt x="198" y="140"/>
                  </a:lnTo>
                  <a:lnTo>
                    <a:pt x="147" y="111"/>
                  </a:lnTo>
                  <a:lnTo>
                    <a:pt x="97" y="139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22" name="Freeform 254"/>
            <p:cNvSpPr>
              <a:spLocks/>
            </p:cNvSpPr>
            <p:nvPr/>
          </p:nvSpPr>
          <p:spPr bwMode="auto">
            <a:xfrm>
              <a:off x="711" y="1861"/>
              <a:ext cx="36" cy="35"/>
            </a:xfrm>
            <a:custGeom>
              <a:avLst/>
              <a:gdLst/>
              <a:ahLst/>
              <a:cxnLst>
                <a:cxn ang="0">
                  <a:pos x="139" y="79"/>
                </a:cxn>
                <a:cxn ang="0">
                  <a:pos x="137" y="92"/>
                </a:cxn>
                <a:cxn ang="0">
                  <a:pos x="132" y="105"/>
                </a:cxn>
                <a:cxn ang="0">
                  <a:pos x="124" y="116"/>
                </a:cxn>
                <a:cxn ang="0">
                  <a:pos x="114" y="126"/>
                </a:cxn>
                <a:cxn ang="0">
                  <a:pos x="103" y="133"/>
                </a:cxn>
                <a:cxn ang="0">
                  <a:pos x="90" y="138"/>
                </a:cxn>
                <a:cxn ang="0">
                  <a:pos x="77" y="141"/>
                </a:cxn>
                <a:cxn ang="0">
                  <a:pos x="62" y="141"/>
                </a:cxn>
                <a:cxn ang="0">
                  <a:pos x="49" y="138"/>
                </a:cxn>
                <a:cxn ang="0">
                  <a:pos x="36" y="133"/>
                </a:cxn>
                <a:cxn ang="0">
                  <a:pos x="26" y="126"/>
                </a:cxn>
                <a:cxn ang="0">
                  <a:pos x="15" y="116"/>
                </a:cxn>
                <a:cxn ang="0">
                  <a:pos x="8" y="105"/>
                </a:cxn>
                <a:cxn ang="0">
                  <a:pos x="3" y="92"/>
                </a:cxn>
                <a:cxn ang="0">
                  <a:pos x="0" y="79"/>
                </a:cxn>
                <a:cxn ang="0">
                  <a:pos x="0" y="64"/>
                </a:cxn>
                <a:cxn ang="0">
                  <a:pos x="3" y="50"/>
                </a:cxn>
                <a:cxn ang="0">
                  <a:pos x="8" y="38"/>
                </a:cxn>
                <a:cxn ang="0">
                  <a:pos x="15" y="26"/>
                </a:cxn>
                <a:cxn ang="0">
                  <a:pos x="26" y="17"/>
                </a:cxn>
                <a:cxn ang="0">
                  <a:pos x="36" y="10"/>
                </a:cxn>
                <a:cxn ang="0">
                  <a:pos x="49" y="4"/>
                </a:cxn>
                <a:cxn ang="0">
                  <a:pos x="62" y="1"/>
                </a:cxn>
                <a:cxn ang="0">
                  <a:pos x="77" y="1"/>
                </a:cxn>
                <a:cxn ang="0">
                  <a:pos x="90" y="4"/>
                </a:cxn>
                <a:cxn ang="0">
                  <a:pos x="103" y="10"/>
                </a:cxn>
                <a:cxn ang="0">
                  <a:pos x="114" y="17"/>
                </a:cxn>
                <a:cxn ang="0">
                  <a:pos x="124" y="26"/>
                </a:cxn>
                <a:cxn ang="0">
                  <a:pos x="132" y="38"/>
                </a:cxn>
                <a:cxn ang="0">
                  <a:pos x="137" y="50"/>
                </a:cxn>
                <a:cxn ang="0">
                  <a:pos x="139" y="64"/>
                </a:cxn>
              </a:cxnLst>
              <a:rect l="0" t="0" r="r" b="b"/>
              <a:pathLst>
                <a:path w="140" h="141">
                  <a:moveTo>
                    <a:pt x="140" y="71"/>
                  </a:moveTo>
                  <a:lnTo>
                    <a:pt x="139" y="79"/>
                  </a:lnTo>
                  <a:lnTo>
                    <a:pt x="138" y="85"/>
                  </a:lnTo>
                  <a:lnTo>
                    <a:pt x="137" y="92"/>
                  </a:lnTo>
                  <a:lnTo>
                    <a:pt x="134" y="98"/>
                  </a:lnTo>
                  <a:lnTo>
                    <a:pt x="132" y="105"/>
                  </a:lnTo>
                  <a:lnTo>
                    <a:pt x="128" y="110"/>
                  </a:lnTo>
                  <a:lnTo>
                    <a:pt x="124" y="116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9" y="130"/>
                  </a:lnTo>
                  <a:lnTo>
                    <a:pt x="103" y="133"/>
                  </a:lnTo>
                  <a:lnTo>
                    <a:pt x="98" y="136"/>
                  </a:lnTo>
                  <a:lnTo>
                    <a:pt x="90" y="138"/>
                  </a:lnTo>
                  <a:lnTo>
                    <a:pt x="84" y="140"/>
                  </a:lnTo>
                  <a:lnTo>
                    <a:pt x="77" y="141"/>
                  </a:lnTo>
                  <a:lnTo>
                    <a:pt x="69" y="141"/>
                  </a:lnTo>
                  <a:lnTo>
                    <a:pt x="62" y="141"/>
                  </a:lnTo>
                  <a:lnTo>
                    <a:pt x="56" y="140"/>
                  </a:lnTo>
                  <a:lnTo>
                    <a:pt x="49" y="138"/>
                  </a:lnTo>
                  <a:lnTo>
                    <a:pt x="42" y="136"/>
                  </a:lnTo>
                  <a:lnTo>
                    <a:pt x="36" y="133"/>
                  </a:lnTo>
                  <a:lnTo>
                    <a:pt x="31" y="130"/>
                  </a:lnTo>
                  <a:lnTo>
                    <a:pt x="26" y="126"/>
                  </a:lnTo>
                  <a:lnTo>
                    <a:pt x="20" y="120"/>
                  </a:lnTo>
                  <a:lnTo>
                    <a:pt x="15" y="116"/>
                  </a:lnTo>
                  <a:lnTo>
                    <a:pt x="12" y="110"/>
                  </a:lnTo>
                  <a:lnTo>
                    <a:pt x="8" y="105"/>
                  </a:lnTo>
                  <a:lnTo>
                    <a:pt x="5" y="98"/>
                  </a:lnTo>
                  <a:lnTo>
                    <a:pt x="3" y="92"/>
                  </a:lnTo>
                  <a:lnTo>
                    <a:pt x="1" y="85"/>
                  </a:lnTo>
                  <a:lnTo>
                    <a:pt x="0" y="79"/>
                  </a:lnTo>
                  <a:lnTo>
                    <a:pt x="0" y="71"/>
                  </a:lnTo>
                  <a:lnTo>
                    <a:pt x="0" y="64"/>
                  </a:lnTo>
                  <a:lnTo>
                    <a:pt x="1" y="57"/>
                  </a:lnTo>
                  <a:lnTo>
                    <a:pt x="3" y="50"/>
                  </a:lnTo>
                  <a:lnTo>
                    <a:pt x="5" y="44"/>
                  </a:lnTo>
                  <a:lnTo>
                    <a:pt x="8" y="38"/>
                  </a:lnTo>
                  <a:lnTo>
                    <a:pt x="12" y="32"/>
                  </a:lnTo>
                  <a:lnTo>
                    <a:pt x="15" y="26"/>
                  </a:lnTo>
                  <a:lnTo>
                    <a:pt x="20" y="21"/>
                  </a:lnTo>
                  <a:lnTo>
                    <a:pt x="26" y="17"/>
                  </a:lnTo>
                  <a:lnTo>
                    <a:pt x="31" y="13"/>
                  </a:lnTo>
                  <a:lnTo>
                    <a:pt x="36" y="10"/>
                  </a:lnTo>
                  <a:lnTo>
                    <a:pt x="42" y="7"/>
                  </a:lnTo>
                  <a:lnTo>
                    <a:pt x="49" y="4"/>
                  </a:lnTo>
                  <a:lnTo>
                    <a:pt x="56" y="3"/>
                  </a:lnTo>
                  <a:lnTo>
                    <a:pt x="62" y="1"/>
                  </a:lnTo>
                  <a:lnTo>
                    <a:pt x="69" y="0"/>
                  </a:lnTo>
                  <a:lnTo>
                    <a:pt x="77" y="1"/>
                  </a:lnTo>
                  <a:lnTo>
                    <a:pt x="84" y="3"/>
                  </a:lnTo>
                  <a:lnTo>
                    <a:pt x="90" y="4"/>
                  </a:lnTo>
                  <a:lnTo>
                    <a:pt x="98" y="7"/>
                  </a:lnTo>
                  <a:lnTo>
                    <a:pt x="103" y="10"/>
                  </a:lnTo>
                  <a:lnTo>
                    <a:pt x="109" y="13"/>
                  </a:lnTo>
                  <a:lnTo>
                    <a:pt x="114" y="17"/>
                  </a:lnTo>
                  <a:lnTo>
                    <a:pt x="120" y="21"/>
                  </a:lnTo>
                  <a:lnTo>
                    <a:pt x="124" y="26"/>
                  </a:lnTo>
                  <a:lnTo>
                    <a:pt x="128" y="32"/>
                  </a:lnTo>
                  <a:lnTo>
                    <a:pt x="132" y="38"/>
                  </a:lnTo>
                  <a:lnTo>
                    <a:pt x="134" y="44"/>
                  </a:lnTo>
                  <a:lnTo>
                    <a:pt x="137" y="50"/>
                  </a:lnTo>
                  <a:lnTo>
                    <a:pt x="138" y="57"/>
                  </a:lnTo>
                  <a:lnTo>
                    <a:pt x="139" y="64"/>
                  </a:lnTo>
                  <a:lnTo>
                    <a:pt x="140" y="71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23" name="Freeform 255"/>
            <p:cNvSpPr>
              <a:spLocks/>
            </p:cNvSpPr>
            <p:nvPr/>
          </p:nvSpPr>
          <p:spPr bwMode="auto">
            <a:xfrm>
              <a:off x="788" y="2022"/>
              <a:ext cx="35" cy="35"/>
            </a:xfrm>
            <a:custGeom>
              <a:avLst/>
              <a:gdLst/>
              <a:ahLst/>
              <a:cxnLst>
                <a:cxn ang="0">
                  <a:pos x="140" y="77"/>
                </a:cxn>
                <a:cxn ang="0">
                  <a:pos x="137" y="90"/>
                </a:cxn>
                <a:cxn ang="0">
                  <a:pos x="132" y="103"/>
                </a:cxn>
                <a:cxn ang="0">
                  <a:pos x="124" y="114"/>
                </a:cxn>
                <a:cxn ang="0">
                  <a:pos x="115" y="124"/>
                </a:cxn>
                <a:cxn ang="0">
                  <a:pos x="103" y="131"/>
                </a:cxn>
                <a:cxn ang="0">
                  <a:pos x="91" y="136"/>
                </a:cxn>
                <a:cxn ang="0">
                  <a:pos x="77" y="139"/>
                </a:cxn>
                <a:cxn ang="0">
                  <a:pos x="63" y="139"/>
                </a:cxn>
                <a:cxn ang="0">
                  <a:pos x="49" y="136"/>
                </a:cxn>
                <a:cxn ang="0">
                  <a:pos x="37" y="131"/>
                </a:cxn>
                <a:cxn ang="0">
                  <a:pos x="25" y="124"/>
                </a:cxn>
                <a:cxn ang="0">
                  <a:pos x="16" y="114"/>
                </a:cxn>
                <a:cxn ang="0">
                  <a:pos x="9" y="103"/>
                </a:cxn>
                <a:cxn ang="0">
                  <a:pos x="3" y="90"/>
                </a:cxn>
                <a:cxn ang="0">
                  <a:pos x="0" y="77"/>
                </a:cxn>
                <a:cxn ang="0">
                  <a:pos x="0" y="62"/>
                </a:cxn>
                <a:cxn ang="0">
                  <a:pos x="3" y="49"/>
                </a:cxn>
                <a:cxn ang="0">
                  <a:pos x="9" y="36"/>
                </a:cxn>
                <a:cxn ang="0">
                  <a:pos x="16" y="25"/>
                </a:cxn>
                <a:cxn ang="0">
                  <a:pos x="25" y="15"/>
                </a:cxn>
                <a:cxn ang="0">
                  <a:pos x="37" y="8"/>
                </a:cxn>
                <a:cxn ang="0">
                  <a:pos x="49" y="3"/>
                </a:cxn>
                <a:cxn ang="0">
                  <a:pos x="63" y="0"/>
                </a:cxn>
                <a:cxn ang="0">
                  <a:pos x="77" y="0"/>
                </a:cxn>
                <a:cxn ang="0">
                  <a:pos x="91" y="3"/>
                </a:cxn>
                <a:cxn ang="0">
                  <a:pos x="103" y="8"/>
                </a:cxn>
                <a:cxn ang="0">
                  <a:pos x="115" y="15"/>
                </a:cxn>
                <a:cxn ang="0">
                  <a:pos x="124" y="25"/>
                </a:cxn>
                <a:cxn ang="0">
                  <a:pos x="132" y="36"/>
                </a:cxn>
                <a:cxn ang="0">
                  <a:pos x="137" y="49"/>
                </a:cxn>
                <a:cxn ang="0">
                  <a:pos x="140" y="62"/>
                </a:cxn>
              </a:cxnLst>
              <a:rect l="0" t="0" r="r" b="b"/>
              <a:pathLst>
                <a:path w="140" h="139">
                  <a:moveTo>
                    <a:pt x="140" y="69"/>
                  </a:moveTo>
                  <a:lnTo>
                    <a:pt x="140" y="77"/>
                  </a:lnTo>
                  <a:lnTo>
                    <a:pt x="139" y="84"/>
                  </a:lnTo>
                  <a:lnTo>
                    <a:pt x="137" y="90"/>
                  </a:lnTo>
                  <a:lnTo>
                    <a:pt x="135" y="97"/>
                  </a:lnTo>
                  <a:lnTo>
                    <a:pt x="132" y="103"/>
                  </a:lnTo>
                  <a:lnTo>
                    <a:pt x="128" y="109"/>
                  </a:lnTo>
                  <a:lnTo>
                    <a:pt x="124" y="114"/>
                  </a:lnTo>
                  <a:lnTo>
                    <a:pt x="120" y="120"/>
                  </a:lnTo>
                  <a:lnTo>
                    <a:pt x="115" y="124"/>
                  </a:lnTo>
                  <a:lnTo>
                    <a:pt x="110" y="128"/>
                  </a:lnTo>
                  <a:lnTo>
                    <a:pt x="103" y="131"/>
                  </a:lnTo>
                  <a:lnTo>
                    <a:pt x="97" y="134"/>
                  </a:lnTo>
                  <a:lnTo>
                    <a:pt x="91" y="136"/>
                  </a:lnTo>
                  <a:lnTo>
                    <a:pt x="84" y="138"/>
                  </a:lnTo>
                  <a:lnTo>
                    <a:pt x="77" y="139"/>
                  </a:lnTo>
                  <a:lnTo>
                    <a:pt x="70" y="139"/>
                  </a:lnTo>
                  <a:lnTo>
                    <a:pt x="63" y="139"/>
                  </a:lnTo>
                  <a:lnTo>
                    <a:pt x="55" y="138"/>
                  </a:lnTo>
                  <a:lnTo>
                    <a:pt x="49" y="136"/>
                  </a:lnTo>
                  <a:lnTo>
                    <a:pt x="43" y="134"/>
                  </a:lnTo>
                  <a:lnTo>
                    <a:pt x="37" y="131"/>
                  </a:lnTo>
                  <a:lnTo>
                    <a:pt x="30" y="128"/>
                  </a:lnTo>
                  <a:lnTo>
                    <a:pt x="25" y="124"/>
                  </a:lnTo>
                  <a:lnTo>
                    <a:pt x="20" y="120"/>
                  </a:lnTo>
                  <a:lnTo>
                    <a:pt x="16" y="114"/>
                  </a:lnTo>
                  <a:lnTo>
                    <a:pt x="12" y="109"/>
                  </a:lnTo>
                  <a:lnTo>
                    <a:pt x="9" y="103"/>
                  </a:lnTo>
                  <a:lnTo>
                    <a:pt x="5" y="97"/>
                  </a:lnTo>
                  <a:lnTo>
                    <a:pt x="3" y="90"/>
                  </a:lnTo>
                  <a:lnTo>
                    <a:pt x="1" y="84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1" y="56"/>
                  </a:lnTo>
                  <a:lnTo>
                    <a:pt x="3" y="49"/>
                  </a:lnTo>
                  <a:lnTo>
                    <a:pt x="5" y="42"/>
                  </a:lnTo>
                  <a:lnTo>
                    <a:pt x="9" y="36"/>
                  </a:lnTo>
                  <a:lnTo>
                    <a:pt x="12" y="31"/>
                  </a:lnTo>
                  <a:lnTo>
                    <a:pt x="16" y="25"/>
                  </a:lnTo>
                  <a:lnTo>
                    <a:pt x="20" y="20"/>
                  </a:lnTo>
                  <a:lnTo>
                    <a:pt x="25" y="15"/>
                  </a:lnTo>
                  <a:lnTo>
                    <a:pt x="30" y="11"/>
                  </a:lnTo>
                  <a:lnTo>
                    <a:pt x="37" y="8"/>
                  </a:lnTo>
                  <a:lnTo>
                    <a:pt x="43" y="5"/>
                  </a:lnTo>
                  <a:lnTo>
                    <a:pt x="49" y="3"/>
                  </a:lnTo>
                  <a:lnTo>
                    <a:pt x="55" y="1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4" y="1"/>
                  </a:lnTo>
                  <a:lnTo>
                    <a:pt x="91" y="3"/>
                  </a:lnTo>
                  <a:lnTo>
                    <a:pt x="97" y="5"/>
                  </a:lnTo>
                  <a:lnTo>
                    <a:pt x="103" y="8"/>
                  </a:lnTo>
                  <a:lnTo>
                    <a:pt x="110" y="11"/>
                  </a:lnTo>
                  <a:lnTo>
                    <a:pt x="115" y="15"/>
                  </a:lnTo>
                  <a:lnTo>
                    <a:pt x="120" y="20"/>
                  </a:lnTo>
                  <a:lnTo>
                    <a:pt x="124" y="25"/>
                  </a:lnTo>
                  <a:lnTo>
                    <a:pt x="128" y="31"/>
                  </a:lnTo>
                  <a:lnTo>
                    <a:pt x="132" y="36"/>
                  </a:lnTo>
                  <a:lnTo>
                    <a:pt x="135" y="42"/>
                  </a:lnTo>
                  <a:lnTo>
                    <a:pt x="137" y="49"/>
                  </a:lnTo>
                  <a:lnTo>
                    <a:pt x="139" y="56"/>
                  </a:lnTo>
                  <a:lnTo>
                    <a:pt x="140" y="62"/>
                  </a:lnTo>
                  <a:lnTo>
                    <a:pt x="140" y="69"/>
                  </a:lnTo>
                  <a:close/>
                </a:path>
              </a:pathLst>
            </a:custGeom>
            <a:solidFill>
              <a:srgbClr val="E14D5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24" name="Freeform 256"/>
            <p:cNvSpPr>
              <a:spLocks noEditPoints="1"/>
            </p:cNvSpPr>
            <p:nvPr/>
          </p:nvSpPr>
          <p:spPr bwMode="auto">
            <a:xfrm>
              <a:off x="1493" y="3174"/>
              <a:ext cx="85" cy="97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0" y="293"/>
                </a:cxn>
                <a:cxn ang="0">
                  <a:pos x="170" y="390"/>
                </a:cxn>
                <a:cxn ang="0">
                  <a:pos x="342" y="292"/>
                </a:cxn>
                <a:cxn ang="0">
                  <a:pos x="342" y="100"/>
                </a:cxn>
                <a:cxn ang="0">
                  <a:pos x="169" y="0"/>
                </a:cxn>
                <a:cxn ang="0">
                  <a:pos x="0" y="97"/>
                </a:cxn>
                <a:cxn ang="0">
                  <a:pos x="113" y="162"/>
                </a:cxn>
                <a:cxn ang="0">
                  <a:pos x="113" y="228"/>
                </a:cxn>
                <a:cxn ang="0">
                  <a:pos x="171" y="262"/>
                </a:cxn>
                <a:cxn ang="0">
                  <a:pos x="229" y="228"/>
                </a:cxn>
                <a:cxn ang="0">
                  <a:pos x="229" y="163"/>
                </a:cxn>
                <a:cxn ang="0">
                  <a:pos x="170" y="128"/>
                </a:cxn>
                <a:cxn ang="0">
                  <a:pos x="113" y="162"/>
                </a:cxn>
              </a:cxnLst>
              <a:rect l="0" t="0" r="r" b="b"/>
              <a:pathLst>
                <a:path w="342" h="390">
                  <a:moveTo>
                    <a:pt x="0" y="97"/>
                  </a:moveTo>
                  <a:lnTo>
                    <a:pt x="0" y="293"/>
                  </a:lnTo>
                  <a:lnTo>
                    <a:pt x="170" y="390"/>
                  </a:lnTo>
                  <a:lnTo>
                    <a:pt x="342" y="292"/>
                  </a:lnTo>
                  <a:lnTo>
                    <a:pt x="342" y="100"/>
                  </a:lnTo>
                  <a:lnTo>
                    <a:pt x="169" y="0"/>
                  </a:lnTo>
                  <a:lnTo>
                    <a:pt x="0" y="97"/>
                  </a:lnTo>
                  <a:close/>
                  <a:moveTo>
                    <a:pt x="113" y="162"/>
                  </a:moveTo>
                  <a:lnTo>
                    <a:pt x="113" y="228"/>
                  </a:lnTo>
                  <a:lnTo>
                    <a:pt x="171" y="262"/>
                  </a:lnTo>
                  <a:lnTo>
                    <a:pt x="229" y="228"/>
                  </a:lnTo>
                  <a:lnTo>
                    <a:pt x="229" y="163"/>
                  </a:lnTo>
                  <a:lnTo>
                    <a:pt x="170" y="128"/>
                  </a:lnTo>
                  <a:lnTo>
                    <a:pt x="113" y="162"/>
                  </a:lnTo>
                  <a:close/>
                </a:path>
              </a:pathLst>
            </a:custGeom>
            <a:solidFill>
              <a:srgbClr val="F3C4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25" name="Freeform 257"/>
            <p:cNvSpPr>
              <a:spLocks/>
            </p:cNvSpPr>
            <p:nvPr/>
          </p:nvSpPr>
          <p:spPr bwMode="auto">
            <a:xfrm>
              <a:off x="1736" y="2327"/>
              <a:ext cx="107" cy="107"/>
            </a:xfrm>
            <a:custGeom>
              <a:avLst/>
              <a:gdLst/>
              <a:ahLst/>
              <a:cxnLst>
                <a:cxn ang="0">
                  <a:pos x="427" y="225"/>
                </a:cxn>
                <a:cxn ang="0">
                  <a:pos x="425" y="247"/>
                </a:cxn>
                <a:cxn ang="0">
                  <a:pos x="418" y="279"/>
                </a:cxn>
                <a:cxn ang="0">
                  <a:pos x="402" y="316"/>
                </a:cxn>
                <a:cxn ang="0">
                  <a:pos x="379" y="351"/>
                </a:cxn>
                <a:cxn ang="0">
                  <a:pos x="350" y="380"/>
                </a:cxn>
                <a:cxn ang="0">
                  <a:pos x="316" y="403"/>
                </a:cxn>
                <a:cxn ang="0">
                  <a:pos x="287" y="415"/>
                </a:cxn>
                <a:cxn ang="0">
                  <a:pos x="268" y="421"/>
                </a:cxn>
                <a:cxn ang="0">
                  <a:pos x="247" y="426"/>
                </a:cxn>
                <a:cxn ang="0">
                  <a:pos x="225" y="428"/>
                </a:cxn>
                <a:cxn ang="0">
                  <a:pos x="203" y="428"/>
                </a:cxn>
                <a:cxn ang="0">
                  <a:pos x="181" y="426"/>
                </a:cxn>
                <a:cxn ang="0">
                  <a:pos x="150" y="419"/>
                </a:cxn>
                <a:cxn ang="0">
                  <a:pos x="112" y="403"/>
                </a:cxn>
                <a:cxn ang="0">
                  <a:pos x="78" y="380"/>
                </a:cxn>
                <a:cxn ang="0">
                  <a:pos x="49" y="351"/>
                </a:cxn>
                <a:cxn ang="0">
                  <a:pos x="26" y="316"/>
                </a:cxn>
                <a:cxn ang="0">
                  <a:pos x="13" y="288"/>
                </a:cxn>
                <a:cxn ang="0">
                  <a:pos x="7" y="268"/>
                </a:cxn>
                <a:cxn ang="0">
                  <a:pos x="3" y="247"/>
                </a:cxn>
                <a:cxn ang="0">
                  <a:pos x="1" y="225"/>
                </a:cxn>
                <a:cxn ang="0">
                  <a:pos x="1" y="204"/>
                </a:cxn>
                <a:cxn ang="0">
                  <a:pos x="3" y="182"/>
                </a:cxn>
                <a:cxn ang="0">
                  <a:pos x="9" y="151"/>
                </a:cxn>
                <a:cxn ang="0">
                  <a:pos x="26" y="113"/>
                </a:cxn>
                <a:cxn ang="0">
                  <a:pos x="49" y="78"/>
                </a:cxn>
                <a:cxn ang="0">
                  <a:pos x="78" y="49"/>
                </a:cxn>
                <a:cxn ang="0">
                  <a:pos x="112" y="26"/>
                </a:cxn>
                <a:cxn ang="0">
                  <a:pos x="140" y="14"/>
                </a:cxn>
                <a:cxn ang="0">
                  <a:pos x="160" y="8"/>
                </a:cxn>
                <a:cxn ang="0">
                  <a:pos x="181" y="3"/>
                </a:cxn>
                <a:cxn ang="0">
                  <a:pos x="203" y="1"/>
                </a:cxn>
                <a:cxn ang="0">
                  <a:pos x="225" y="1"/>
                </a:cxn>
                <a:cxn ang="0">
                  <a:pos x="247" y="3"/>
                </a:cxn>
                <a:cxn ang="0">
                  <a:pos x="268" y="8"/>
                </a:cxn>
                <a:cxn ang="0">
                  <a:pos x="287" y="14"/>
                </a:cxn>
                <a:cxn ang="0">
                  <a:pos x="316" y="26"/>
                </a:cxn>
                <a:cxn ang="0">
                  <a:pos x="350" y="49"/>
                </a:cxn>
                <a:cxn ang="0">
                  <a:pos x="379" y="78"/>
                </a:cxn>
                <a:cxn ang="0">
                  <a:pos x="402" y="113"/>
                </a:cxn>
                <a:cxn ang="0">
                  <a:pos x="418" y="151"/>
                </a:cxn>
                <a:cxn ang="0">
                  <a:pos x="425" y="182"/>
                </a:cxn>
                <a:cxn ang="0">
                  <a:pos x="427" y="204"/>
                </a:cxn>
              </a:cxnLst>
              <a:rect l="0" t="0" r="r" b="b"/>
              <a:pathLst>
                <a:path w="428" h="429">
                  <a:moveTo>
                    <a:pt x="428" y="215"/>
                  </a:moveTo>
                  <a:lnTo>
                    <a:pt x="427" y="225"/>
                  </a:lnTo>
                  <a:lnTo>
                    <a:pt x="426" y="237"/>
                  </a:lnTo>
                  <a:lnTo>
                    <a:pt x="425" y="247"/>
                  </a:lnTo>
                  <a:lnTo>
                    <a:pt x="423" y="258"/>
                  </a:lnTo>
                  <a:lnTo>
                    <a:pt x="418" y="279"/>
                  </a:lnTo>
                  <a:lnTo>
                    <a:pt x="410" y="297"/>
                  </a:lnTo>
                  <a:lnTo>
                    <a:pt x="402" y="316"/>
                  </a:lnTo>
                  <a:lnTo>
                    <a:pt x="392" y="334"/>
                  </a:lnTo>
                  <a:lnTo>
                    <a:pt x="379" y="351"/>
                  </a:lnTo>
                  <a:lnTo>
                    <a:pt x="365" y="366"/>
                  </a:lnTo>
                  <a:lnTo>
                    <a:pt x="350" y="380"/>
                  </a:lnTo>
                  <a:lnTo>
                    <a:pt x="333" y="392"/>
                  </a:lnTo>
                  <a:lnTo>
                    <a:pt x="316" y="403"/>
                  </a:lnTo>
                  <a:lnTo>
                    <a:pt x="297" y="412"/>
                  </a:lnTo>
                  <a:lnTo>
                    <a:pt x="287" y="415"/>
                  </a:lnTo>
                  <a:lnTo>
                    <a:pt x="277" y="419"/>
                  </a:lnTo>
                  <a:lnTo>
                    <a:pt x="268" y="421"/>
                  </a:lnTo>
                  <a:lnTo>
                    <a:pt x="257" y="425"/>
                  </a:lnTo>
                  <a:lnTo>
                    <a:pt x="247" y="426"/>
                  </a:lnTo>
                  <a:lnTo>
                    <a:pt x="235" y="428"/>
                  </a:lnTo>
                  <a:lnTo>
                    <a:pt x="225" y="428"/>
                  </a:lnTo>
                  <a:lnTo>
                    <a:pt x="213" y="429"/>
                  </a:lnTo>
                  <a:lnTo>
                    <a:pt x="203" y="428"/>
                  </a:lnTo>
                  <a:lnTo>
                    <a:pt x="191" y="428"/>
                  </a:lnTo>
                  <a:lnTo>
                    <a:pt x="181" y="426"/>
                  </a:lnTo>
                  <a:lnTo>
                    <a:pt x="171" y="425"/>
                  </a:lnTo>
                  <a:lnTo>
                    <a:pt x="150" y="419"/>
                  </a:lnTo>
                  <a:lnTo>
                    <a:pt x="131" y="412"/>
                  </a:lnTo>
                  <a:lnTo>
                    <a:pt x="112" y="403"/>
                  </a:lnTo>
                  <a:lnTo>
                    <a:pt x="95" y="392"/>
                  </a:lnTo>
                  <a:lnTo>
                    <a:pt x="78" y="380"/>
                  </a:lnTo>
                  <a:lnTo>
                    <a:pt x="62" y="366"/>
                  </a:lnTo>
                  <a:lnTo>
                    <a:pt x="49" y="351"/>
                  </a:lnTo>
                  <a:lnTo>
                    <a:pt x="36" y="334"/>
                  </a:lnTo>
                  <a:lnTo>
                    <a:pt x="26" y="316"/>
                  </a:lnTo>
                  <a:lnTo>
                    <a:pt x="16" y="297"/>
                  </a:lnTo>
                  <a:lnTo>
                    <a:pt x="13" y="288"/>
                  </a:lnTo>
                  <a:lnTo>
                    <a:pt x="9" y="279"/>
                  </a:lnTo>
                  <a:lnTo>
                    <a:pt x="7" y="268"/>
                  </a:lnTo>
                  <a:lnTo>
                    <a:pt x="4" y="258"/>
                  </a:lnTo>
                  <a:lnTo>
                    <a:pt x="3" y="247"/>
                  </a:lnTo>
                  <a:lnTo>
                    <a:pt x="1" y="237"/>
                  </a:lnTo>
                  <a:lnTo>
                    <a:pt x="1" y="225"/>
                  </a:lnTo>
                  <a:lnTo>
                    <a:pt x="0" y="215"/>
                  </a:lnTo>
                  <a:lnTo>
                    <a:pt x="1" y="204"/>
                  </a:lnTo>
                  <a:lnTo>
                    <a:pt x="1" y="193"/>
                  </a:lnTo>
                  <a:lnTo>
                    <a:pt x="3" y="182"/>
                  </a:lnTo>
                  <a:lnTo>
                    <a:pt x="4" y="171"/>
                  </a:lnTo>
                  <a:lnTo>
                    <a:pt x="9" y="151"/>
                  </a:lnTo>
                  <a:lnTo>
                    <a:pt x="16" y="132"/>
                  </a:lnTo>
                  <a:lnTo>
                    <a:pt x="26" y="113"/>
                  </a:lnTo>
                  <a:lnTo>
                    <a:pt x="36" y="95"/>
                  </a:lnTo>
                  <a:lnTo>
                    <a:pt x="49" y="78"/>
                  </a:lnTo>
                  <a:lnTo>
                    <a:pt x="62" y="64"/>
                  </a:lnTo>
                  <a:lnTo>
                    <a:pt x="78" y="49"/>
                  </a:lnTo>
                  <a:lnTo>
                    <a:pt x="95" y="37"/>
                  </a:lnTo>
                  <a:lnTo>
                    <a:pt x="112" y="26"/>
                  </a:lnTo>
                  <a:lnTo>
                    <a:pt x="131" y="18"/>
                  </a:lnTo>
                  <a:lnTo>
                    <a:pt x="140" y="14"/>
                  </a:lnTo>
                  <a:lnTo>
                    <a:pt x="150" y="11"/>
                  </a:lnTo>
                  <a:lnTo>
                    <a:pt x="160" y="8"/>
                  </a:lnTo>
                  <a:lnTo>
                    <a:pt x="171" y="6"/>
                  </a:lnTo>
                  <a:lnTo>
                    <a:pt x="181" y="3"/>
                  </a:lnTo>
                  <a:lnTo>
                    <a:pt x="191" y="1"/>
                  </a:lnTo>
                  <a:lnTo>
                    <a:pt x="203" y="1"/>
                  </a:lnTo>
                  <a:lnTo>
                    <a:pt x="213" y="0"/>
                  </a:lnTo>
                  <a:lnTo>
                    <a:pt x="225" y="1"/>
                  </a:lnTo>
                  <a:lnTo>
                    <a:pt x="235" y="1"/>
                  </a:lnTo>
                  <a:lnTo>
                    <a:pt x="247" y="3"/>
                  </a:lnTo>
                  <a:lnTo>
                    <a:pt x="257" y="6"/>
                  </a:lnTo>
                  <a:lnTo>
                    <a:pt x="268" y="8"/>
                  </a:lnTo>
                  <a:lnTo>
                    <a:pt x="277" y="11"/>
                  </a:lnTo>
                  <a:lnTo>
                    <a:pt x="287" y="14"/>
                  </a:lnTo>
                  <a:lnTo>
                    <a:pt x="297" y="18"/>
                  </a:lnTo>
                  <a:lnTo>
                    <a:pt x="316" y="26"/>
                  </a:lnTo>
                  <a:lnTo>
                    <a:pt x="333" y="37"/>
                  </a:lnTo>
                  <a:lnTo>
                    <a:pt x="350" y="49"/>
                  </a:lnTo>
                  <a:lnTo>
                    <a:pt x="365" y="64"/>
                  </a:lnTo>
                  <a:lnTo>
                    <a:pt x="379" y="78"/>
                  </a:lnTo>
                  <a:lnTo>
                    <a:pt x="392" y="95"/>
                  </a:lnTo>
                  <a:lnTo>
                    <a:pt x="402" y="113"/>
                  </a:lnTo>
                  <a:lnTo>
                    <a:pt x="410" y="132"/>
                  </a:lnTo>
                  <a:lnTo>
                    <a:pt x="418" y="151"/>
                  </a:lnTo>
                  <a:lnTo>
                    <a:pt x="423" y="171"/>
                  </a:lnTo>
                  <a:lnTo>
                    <a:pt x="425" y="182"/>
                  </a:lnTo>
                  <a:lnTo>
                    <a:pt x="426" y="193"/>
                  </a:lnTo>
                  <a:lnTo>
                    <a:pt x="427" y="204"/>
                  </a:lnTo>
                  <a:lnTo>
                    <a:pt x="428" y="215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26" name="Freeform 258"/>
            <p:cNvSpPr>
              <a:spLocks/>
            </p:cNvSpPr>
            <p:nvPr/>
          </p:nvSpPr>
          <p:spPr bwMode="auto">
            <a:xfrm>
              <a:off x="1837" y="2149"/>
              <a:ext cx="71" cy="71"/>
            </a:xfrm>
            <a:custGeom>
              <a:avLst/>
              <a:gdLst/>
              <a:ahLst/>
              <a:cxnLst>
                <a:cxn ang="0">
                  <a:pos x="285" y="155"/>
                </a:cxn>
                <a:cxn ang="0">
                  <a:pos x="202" y="101"/>
                </a:cxn>
                <a:cxn ang="0">
                  <a:pos x="198" y="0"/>
                </a:cxn>
                <a:cxn ang="0">
                  <a:pos x="114" y="61"/>
                </a:cxn>
                <a:cxn ang="0">
                  <a:pos x="19" y="34"/>
                </a:cxn>
                <a:cxn ang="0">
                  <a:pos x="55" y="125"/>
                </a:cxn>
                <a:cxn ang="0">
                  <a:pos x="0" y="207"/>
                </a:cxn>
                <a:cxn ang="0">
                  <a:pos x="104" y="205"/>
                </a:cxn>
                <a:cxn ang="0">
                  <a:pos x="167" y="283"/>
                </a:cxn>
                <a:cxn ang="0">
                  <a:pos x="192" y="188"/>
                </a:cxn>
                <a:cxn ang="0">
                  <a:pos x="285" y="155"/>
                </a:cxn>
              </a:cxnLst>
              <a:rect l="0" t="0" r="r" b="b"/>
              <a:pathLst>
                <a:path w="285" h="283">
                  <a:moveTo>
                    <a:pt x="285" y="155"/>
                  </a:moveTo>
                  <a:lnTo>
                    <a:pt x="202" y="101"/>
                  </a:lnTo>
                  <a:lnTo>
                    <a:pt x="198" y="0"/>
                  </a:lnTo>
                  <a:lnTo>
                    <a:pt x="114" y="61"/>
                  </a:lnTo>
                  <a:lnTo>
                    <a:pt x="19" y="34"/>
                  </a:lnTo>
                  <a:lnTo>
                    <a:pt x="55" y="125"/>
                  </a:lnTo>
                  <a:lnTo>
                    <a:pt x="0" y="207"/>
                  </a:lnTo>
                  <a:lnTo>
                    <a:pt x="104" y="205"/>
                  </a:lnTo>
                  <a:lnTo>
                    <a:pt x="167" y="283"/>
                  </a:lnTo>
                  <a:lnTo>
                    <a:pt x="192" y="188"/>
                  </a:lnTo>
                  <a:lnTo>
                    <a:pt x="285" y="155"/>
                  </a:lnTo>
                  <a:close/>
                </a:path>
              </a:pathLst>
            </a:custGeom>
            <a:solidFill>
              <a:srgbClr val="3A227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27" name="Freeform 259"/>
            <p:cNvSpPr>
              <a:spLocks noEditPoints="1"/>
            </p:cNvSpPr>
            <p:nvPr/>
          </p:nvSpPr>
          <p:spPr bwMode="auto">
            <a:xfrm>
              <a:off x="2902" y="3164"/>
              <a:ext cx="94" cy="94"/>
            </a:xfrm>
            <a:custGeom>
              <a:avLst/>
              <a:gdLst/>
              <a:ahLst/>
              <a:cxnLst>
                <a:cxn ang="0">
                  <a:pos x="293" y="355"/>
                </a:cxn>
                <a:cxn ang="0">
                  <a:pos x="196" y="375"/>
                </a:cxn>
                <a:cxn ang="0">
                  <a:pos x="129" y="365"/>
                </a:cxn>
                <a:cxn ang="0">
                  <a:pos x="73" y="337"/>
                </a:cxn>
                <a:cxn ang="0">
                  <a:pos x="31" y="294"/>
                </a:cxn>
                <a:cxn ang="0">
                  <a:pos x="6" y="239"/>
                </a:cxn>
                <a:cxn ang="0">
                  <a:pos x="0" y="179"/>
                </a:cxn>
                <a:cxn ang="0">
                  <a:pos x="15" y="119"/>
                </a:cxn>
                <a:cxn ang="0">
                  <a:pos x="48" y="65"/>
                </a:cxn>
                <a:cxn ang="0">
                  <a:pos x="100" y="26"/>
                </a:cxn>
                <a:cxn ang="0">
                  <a:pos x="163" y="4"/>
                </a:cxn>
                <a:cxn ang="0">
                  <a:pos x="227" y="1"/>
                </a:cxn>
                <a:cxn ang="0">
                  <a:pos x="282" y="15"/>
                </a:cxn>
                <a:cxn ang="0">
                  <a:pos x="328" y="43"/>
                </a:cxn>
                <a:cxn ang="0">
                  <a:pos x="360" y="83"/>
                </a:cxn>
                <a:cxn ang="0">
                  <a:pos x="374" y="130"/>
                </a:cxn>
                <a:cxn ang="0">
                  <a:pos x="372" y="185"/>
                </a:cxn>
                <a:cxn ang="0">
                  <a:pos x="350" y="234"/>
                </a:cxn>
                <a:cxn ang="0">
                  <a:pos x="319" y="266"/>
                </a:cxn>
                <a:cxn ang="0">
                  <a:pos x="284" y="282"/>
                </a:cxn>
                <a:cxn ang="0">
                  <a:pos x="253" y="281"/>
                </a:cxn>
                <a:cxn ang="0">
                  <a:pos x="225" y="254"/>
                </a:cxn>
                <a:cxn ang="0">
                  <a:pos x="202" y="266"/>
                </a:cxn>
                <a:cxn ang="0">
                  <a:pos x="156" y="283"/>
                </a:cxn>
                <a:cxn ang="0">
                  <a:pos x="122" y="275"/>
                </a:cxn>
                <a:cxn ang="0">
                  <a:pos x="98" y="251"/>
                </a:cxn>
                <a:cxn ang="0">
                  <a:pos x="86" y="213"/>
                </a:cxn>
                <a:cxn ang="0">
                  <a:pos x="102" y="143"/>
                </a:cxn>
                <a:cxn ang="0">
                  <a:pos x="152" y="92"/>
                </a:cxn>
                <a:cxn ang="0">
                  <a:pos x="208" y="86"/>
                </a:cxn>
                <a:cxn ang="0">
                  <a:pos x="239" y="110"/>
                </a:cxn>
                <a:cxn ang="0">
                  <a:pos x="270" y="203"/>
                </a:cxn>
                <a:cxn ang="0">
                  <a:pos x="266" y="231"/>
                </a:cxn>
                <a:cxn ang="0">
                  <a:pos x="276" y="244"/>
                </a:cxn>
                <a:cxn ang="0">
                  <a:pos x="299" y="239"/>
                </a:cxn>
                <a:cxn ang="0">
                  <a:pos x="330" y="199"/>
                </a:cxn>
                <a:cxn ang="0">
                  <a:pos x="340" y="138"/>
                </a:cxn>
                <a:cxn ang="0">
                  <a:pos x="330" y="99"/>
                </a:cxn>
                <a:cxn ang="0">
                  <a:pos x="307" y="66"/>
                </a:cxn>
                <a:cxn ang="0">
                  <a:pos x="273" y="43"/>
                </a:cxn>
                <a:cxn ang="0">
                  <a:pos x="192" y="30"/>
                </a:cxn>
                <a:cxn ang="0">
                  <a:pos x="138" y="41"/>
                </a:cxn>
                <a:cxn ang="0">
                  <a:pos x="90" y="69"/>
                </a:cxn>
                <a:cxn ang="0">
                  <a:pos x="56" y="110"/>
                </a:cxn>
                <a:cxn ang="0">
                  <a:pos x="39" y="161"/>
                </a:cxn>
                <a:cxn ang="0">
                  <a:pos x="39" y="228"/>
                </a:cxn>
                <a:cxn ang="0">
                  <a:pos x="73" y="295"/>
                </a:cxn>
                <a:cxn ang="0">
                  <a:pos x="126" y="332"/>
                </a:cxn>
                <a:cxn ang="0">
                  <a:pos x="217" y="345"/>
                </a:cxn>
                <a:cxn ang="0">
                  <a:pos x="302" y="317"/>
                </a:cxn>
                <a:cxn ang="0">
                  <a:pos x="187" y="241"/>
                </a:cxn>
                <a:cxn ang="0">
                  <a:pos x="213" y="201"/>
                </a:cxn>
                <a:cxn ang="0">
                  <a:pos x="226" y="145"/>
                </a:cxn>
                <a:cxn ang="0">
                  <a:pos x="217" y="126"/>
                </a:cxn>
                <a:cxn ang="0">
                  <a:pos x="193" y="124"/>
                </a:cxn>
                <a:cxn ang="0">
                  <a:pos x="169" y="145"/>
                </a:cxn>
                <a:cxn ang="0">
                  <a:pos x="149" y="197"/>
                </a:cxn>
                <a:cxn ang="0">
                  <a:pos x="152" y="232"/>
                </a:cxn>
                <a:cxn ang="0">
                  <a:pos x="174" y="245"/>
                </a:cxn>
              </a:cxnLst>
              <a:rect l="0" t="0" r="r" b="b"/>
              <a:pathLst>
                <a:path w="375" h="375">
                  <a:moveTo>
                    <a:pt x="334" y="296"/>
                  </a:moveTo>
                  <a:lnTo>
                    <a:pt x="351" y="320"/>
                  </a:lnTo>
                  <a:lnTo>
                    <a:pt x="331" y="333"/>
                  </a:lnTo>
                  <a:lnTo>
                    <a:pt x="312" y="345"/>
                  </a:lnTo>
                  <a:lnTo>
                    <a:pt x="293" y="355"/>
                  </a:lnTo>
                  <a:lnTo>
                    <a:pt x="274" y="362"/>
                  </a:lnTo>
                  <a:lnTo>
                    <a:pt x="255" y="368"/>
                  </a:lnTo>
                  <a:lnTo>
                    <a:pt x="236" y="372"/>
                  </a:lnTo>
                  <a:lnTo>
                    <a:pt x="216" y="374"/>
                  </a:lnTo>
                  <a:lnTo>
                    <a:pt x="196" y="375"/>
                  </a:lnTo>
                  <a:lnTo>
                    <a:pt x="182" y="374"/>
                  </a:lnTo>
                  <a:lnTo>
                    <a:pt x="169" y="373"/>
                  </a:lnTo>
                  <a:lnTo>
                    <a:pt x="155" y="372"/>
                  </a:lnTo>
                  <a:lnTo>
                    <a:pt x="142" y="369"/>
                  </a:lnTo>
                  <a:lnTo>
                    <a:pt x="129" y="365"/>
                  </a:lnTo>
                  <a:lnTo>
                    <a:pt x="118" y="361"/>
                  </a:lnTo>
                  <a:lnTo>
                    <a:pt x="105" y="356"/>
                  </a:lnTo>
                  <a:lnTo>
                    <a:pt x="94" y="351"/>
                  </a:lnTo>
                  <a:lnTo>
                    <a:pt x="83" y="345"/>
                  </a:lnTo>
                  <a:lnTo>
                    <a:pt x="73" y="337"/>
                  </a:lnTo>
                  <a:lnTo>
                    <a:pt x="64" y="330"/>
                  </a:lnTo>
                  <a:lnTo>
                    <a:pt x="54" y="322"/>
                  </a:lnTo>
                  <a:lnTo>
                    <a:pt x="46" y="313"/>
                  </a:lnTo>
                  <a:lnTo>
                    <a:pt x="39" y="304"/>
                  </a:lnTo>
                  <a:lnTo>
                    <a:pt x="31" y="294"/>
                  </a:lnTo>
                  <a:lnTo>
                    <a:pt x="25" y="283"/>
                  </a:lnTo>
                  <a:lnTo>
                    <a:pt x="19" y="273"/>
                  </a:lnTo>
                  <a:lnTo>
                    <a:pt x="13" y="261"/>
                  </a:lnTo>
                  <a:lnTo>
                    <a:pt x="9" y="251"/>
                  </a:lnTo>
                  <a:lnTo>
                    <a:pt x="6" y="239"/>
                  </a:lnTo>
                  <a:lnTo>
                    <a:pt x="3" y="227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1"/>
                  </a:lnTo>
                  <a:lnTo>
                    <a:pt x="0" y="179"/>
                  </a:lnTo>
                  <a:lnTo>
                    <a:pt x="1" y="166"/>
                  </a:lnTo>
                  <a:lnTo>
                    <a:pt x="3" y="154"/>
                  </a:lnTo>
                  <a:lnTo>
                    <a:pt x="6" y="142"/>
                  </a:lnTo>
                  <a:lnTo>
                    <a:pt x="9" y="131"/>
                  </a:lnTo>
                  <a:lnTo>
                    <a:pt x="15" y="119"/>
                  </a:lnTo>
                  <a:lnTo>
                    <a:pt x="20" y="108"/>
                  </a:lnTo>
                  <a:lnTo>
                    <a:pt x="25" y="97"/>
                  </a:lnTo>
                  <a:lnTo>
                    <a:pt x="32" y="85"/>
                  </a:lnTo>
                  <a:lnTo>
                    <a:pt x="40" y="75"/>
                  </a:lnTo>
                  <a:lnTo>
                    <a:pt x="48" y="65"/>
                  </a:lnTo>
                  <a:lnTo>
                    <a:pt x="57" y="56"/>
                  </a:lnTo>
                  <a:lnTo>
                    <a:pt x="67" y="48"/>
                  </a:lnTo>
                  <a:lnTo>
                    <a:pt x="77" y="39"/>
                  </a:lnTo>
                  <a:lnTo>
                    <a:pt x="88" y="32"/>
                  </a:lnTo>
                  <a:lnTo>
                    <a:pt x="100" y="26"/>
                  </a:lnTo>
                  <a:lnTo>
                    <a:pt x="111" y="19"/>
                  </a:lnTo>
                  <a:lnTo>
                    <a:pt x="124" y="14"/>
                  </a:lnTo>
                  <a:lnTo>
                    <a:pt x="137" y="10"/>
                  </a:lnTo>
                  <a:lnTo>
                    <a:pt x="149" y="6"/>
                  </a:lnTo>
                  <a:lnTo>
                    <a:pt x="163" y="4"/>
                  </a:lnTo>
                  <a:lnTo>
                    <a:pt x="176" y="2"/>
                  </a:lnTo>
                  <a:lnTo>
                    <a:pt x="190" y="0"/>
                  </a:lnTo>
                  <a:lnTo>
                    <a:pt x="203" y="0"/>
                  </a:lnTo>
                  <a:lnTo>
                    <a:pt x="216" y="0"/>
                  </a:lnTo>
                  <a:lnTo>
                    <a:pt x="227" y="1"/>
                  </a:lnTo>
                  <a:lnTo>
                    <a:pt x="239" y="3"/>
                  </a:lnTo>
                  <a:lnTo>
                    <a:pt x="250" y="5"/>
                  </a:lnTo>
                  <a:lnTo>
                    <a:pt x="262" y="8"/>
                  </a:lnTo>
                  <a:lnTo>
                    <a:pt x="272" y="11"/>
                  </a:lnTo>
                  <a:lnTo>
                    <a:pt x="282" y="15"/>
                  </a:lnTo>
                  <a:lnTo>
                    <a:pt x="293" y="19"/>
                  </a:lnTo>
                  <a:lnTo>
                    <a:pt x="302" y="25"/>
                  </a:lnTo>
                  <a:lnTo>
                    <a:pt x="312" y="31"/>
                  </a:lnTo>
                  <a:lnTo>
                    <a:pt x="321" y="37"/>
                  </a:lnTo>
                  <a:lnTo>
                    <a:pt x="328" y="43"/>
                  </a:lnTo>
                  <a:lnTo>
                    <a:pt x="336" y="51"/>
                  </a:lnTo>
                  <a:lnTo>
                    <a:pt x="343" y="58"/>
                  </a:lnTo>
                  <a:lnTo>
                    <a:pt x="349" y="66"/>
                  </a:lnTo>
                  <a:lnTo>
                    <a:pt x="354" y="75"/>
                  </a:lnTo>
                  <a:lnTo>
                    <a:pt x="360" y="83"/>
                  </a:lnTo>
                  <a:lnTo>
                    <a:pt x="364" y="92"/>
                  </a:lnTo>
                  <a:lnTo>
                    <a:pt x="367" y="102"/>
                  </a:lnTo>
                  <a:lnTo>
                    <a:pt x="370" y="111"/>
                  </a:lnTo>
                  <a:lnTo>
                    <a:pt x="373" y="121"/>
                  </a:lnTo>
                  <a:lnTo>
                    <a:pt x="374" y="130"/>
                  </a:lnTo>
                  <a:lnTo>
                    <a:pt x="375" y="140"/>
                  </a:lnTo>
                  <a:lnTo>
                    <a:pt x="375" y="151"/>
                  </a:lnTo>
                  <a:lnTo>
                    <a:pt x="375" y="162"/>
                  </a:lnTo>
                  <a:lnTo>
                    <a:pt x="374" y="174"/>
                  </a:lnTo>
                  <a:lnTo>
                    <a:pt x="372" y="185"/>
                  </a:lnTo>
                  <a:lnTo>
                    <a:pt x="369" y="197"/>
                  </a:lnTo>
                  <a:lnTo>
                    <a:pt x="365" y="207"/>
                  </a:lnTo>
                  <a:lnTo>
                    <a:pt x="361" y="217"/>
                  </a:lnTo>
                  <a:lnTo>
                    <a:pt x="355" y="226"/>
                  </a:lnTo>
                  <a:lnTo>
                    <a:pt x="350" y="234"/>
                  </a:lnTo>
                  <a:lnTo>
                    <a:pt x="344" y="242"/>
                  </a:lnTo>
                  <a:lnTo>
                    <a:pt x="338" y="250"/>
                  </a:lnTo>
                  <a:lnTo>
                    <a:pt x="331" y="256"/>
                  </a:lnTo>
                  <a:lnTo>
                    <a:pt x="325" y="261"/>
                  </a:lnTo>
                  <a:lnTo>
                    <a:pt x="319" y="266"/>
                  </a:lnTo>
                  <a:lnTo>
                    <a:pt x="312" y="271"/>
                  </a:lnTo>
                  <a:lnTo>
                    <a:pt x="305" y="275"/>
                  </a:lnTo>
                  <a:lnTo>
                    <a:pt x="298" y="278"/>
                  </a:lnTo>
                  <a:lnTo>
                    <a:pt x="291" y="280"/>
                  </a:lnTo>
                  <a:lnTo>
                    <a:pt x="284" y="282"/>
                  </a:lnTo>
                  <a:lnTo>
                    <a:pt x="276" y="283"/>
                  </a:lnTo>
                  <a:lnTo>
                    <a:pt x="269" y="283"/>
                  </a:lnTo>
                  <a:lnTo>
                    <a:pt x="264" y="283"/>
                  </a:lnTo>
                  <a:lnTo>
                    <a:pt x="258" y="282"/>
                  </a:lnTo>
                  <a:lnTo>
                    <a:pt x="253" y="281"/>
                  </a:lnTo>
                  <a:lnTo>
                    <a:pt x="248" y="279"/>
                  </a:lnTo>
                  <a:lnTo>
                    <a:pt x="240" y="275"/>
                  </a:lnTo>
                  <a:lnTo>
                    <a:pt x="233" y="270"/>
                  </a:lnTo>
                  <a:lnTo>
                    <a:pt x="228" y="262"/>
                  </a:lnTo>
                  <a:lnTo>
                    <a:pt x="225" y="254"/>
                  </a:lnTo>
                  <a:lnTo>
                    <a:pt x="223" y="248"/>
                  </a:lnTo>
                  <a:lnTo>
                    <a:pt x="223" y="240"/>
                  </a:lnTo>
                  <a:lnTo>
                    <a:pt x="217" y="251"/>
                  </a:lnTo>
                  <a:lnTo>
                    <a:pt x="209" y="259"/>
                  </a:lnTo>
                  <a:lnTo>
                    <a:pt x="202" y="266"/>
                  </a:lnTo>
                  <a:lnTo>
                    <a:pt x="194" y="273"/>
                  </a:lnTo>
                  <a:lnTo>
                    <a:pt x="186" y="277"/>
                  </a:lnTo>
                  <a:lnTo>
                    <a:pt x="176" y="280"/>
                  </a:lnTo>
                  <a:lnTo>
                    <a:pt x="166" y="282"/>
                  </a:lnTo>
                  <a:lnTo>
                    <a:pt x="156" y="283"/>
                  </a:lnTo>
                  <a:lnTo>
                    <a:pt x="148" y="283"/>
                  </a:lnTo>
                  <a:lnTo>
                    <a:pt x="142" y="282"/>
                  </a:lnTo>
                  <a:lnTo>
                    <a:pt x="134" y="280"/>
                  </a:lnTo>
                  <a:lnTo>
                    <a:pt x="128" y="278"/>
                  </a:lnTo>
                  <a:lnTo>
                    <a:pt x="122" y="275"/>
                  </a:lnTo>
                  <a:lnTo>
                    <a:pt x="117" y="272"/>
                  </a:lnTo>
                  <a:lnTo>
                    <a:pt x="111" y="268"/>
                  </a:lnTo>
                  <a:lnTo>
                    <a:pt x="106" y="262"/>
                  </a:lnTo>
                  <a:lnTo>
                    <a:pt x="101" y="257"/>
                  </a:lnTo>
                  <a:lnTo>
                    <a:pt x="98" y="251"/>
                  </a:lnTo>
                  <a:lnTo>
                    <a:pt x="94" y="245"/>
                  </a:lnTo>
                  <a:lnTo>
                    <a:pt x="92" y="237"/>
                  </a:lnTo>
                  <a:lnTo>
                    <a:pt x="90" y="230"/>
                  </a:lnTo>
                  <a:lnTo>
                    <a:pt x="88" y="222"/>
                  </a:lnTo>
                  <a:lnTo>
                    <a:pt x="86" y="213"/>
                  </a:lnTo>
                  <a:lnTo>
                    <a:pt x="86" y="204"/>
                  </a:lnTo>
                  <a:lnTo>
                    <a:pt x="88" y="188"/>
                  </a:lnTo>
                  <a:lnTo>
                    <a:pt x="91" y="173"/>
                  </a:lnTo>
                  <a:lnTo>
                    <a:pt x="95" y="158"/>
                  </a:lnTo>
                  <a:lnTo>
                    <a:pt x="102" y="143"/>
                  </a:lnTo>
                  <a:lnTo>
                    <a:pt x="109" y="129"/>
                  </a:lnTo>
                  <a:lnTo>
                    <a:pt x="119" y="117"/>
                  </a:lnTo>
                  <a:lnTo>
                    <a:pt x="129" y="107"/>
                  </a:lnTo>
                  <a:lnTo>
                    <a:pt x="141" y="99"/>
                  </a:lnTo>
                  <a:lnTo>
                    <a:pt x="152" y="92"/>
                  </a:lnTo>
                  <a:lnTo>
                    <a:pt x="165" y="87"/>
                  </a:lnTo>
                  <a:lnTo>
                    <a:pt x="177" y="84"/>
                  </a:lnTo>
                  <a:lnTo>
                    <a:pt x="189" y="84"/>
                  </a:lnTo>
                  <a:lnTo>
                    <a:pt x="199" y="84"/>
                  </a:lnTo>
                  <a:lnTo>
                    <a:pt x="208" y="86"/>
                  </a:lnTo>
                  <a:lnTo>
                    <a:pt x="217" y="89"/>
                  </a:lnTo>
                  <a:lnTo>
                    <a:pt x="224" y="93"/>
                  </a:lnTo>
                  <a:lnTo>
                    <a:pt x="230" y="99"/>
                  </a:lnTo>
                  <a:lnTo>
                    <a:pt x="235" y="104"/>
                  </a:lnTo>
                  <a:lnTo>
                    <a:pt x="239" y="110"/>
                  </a:lnTo>
                  <a:lnTo>
                    <a:pt x="241" y="116"/>
                  </a:lnTo>
                  <a:lnTo>
                    <a:pt x="248" y="92"/>
                  </a:lnTo>
                  <a:lnTo>
                    <a:pt x="302" y="92"/>
                  </a:lnTo>
                  <a:lnTo>
                    <a:pt x="275" y="186"/>
                  </a:lnTo>
                  <a:lnTo>
                    <a:pt x="270" y="203"/>
                  </a:lnTo>
                  <a:lnTo>
                    <a:pt x="268" y="210"/>
                  </a:lnTo>
                  <a:lnTo>
                    <a:pt x="267" y="217"/>
                  </a:lnTo>
                  <a:lnTo>
                    <a:pt x="266" y="223"/>
                  </a:lnTo>
                  <a:lnTo>
                    <a:pt x="266" y="228"/>
                  </a:lnTo>
                  <a:lnTo>
                    <a:pt x="266" y="231"/>
                  </a:lnTo>
                  <a:lnTo>
                    <a:pt x="267" y="234"/>
                  </a:lnTo>
                  <a:lnTo>
                    <a:pt x="268" y="237"/>
                  </a:lnTo>
                  <a:lnTo>
                    <a:pt x="270" y="240"/>
                  </a:lnTo>
                  <a:lnTo>
                    <a:pt x="273" y="242"/>
                  </a:lnTo>
                  <a:lnTo>
                    <a:pt x="276" y="244"/>
                  </a:lnTo>
                  <a:lnTo>
                    <a:pt x="279" y="245"/>
                  </a:lnTo>
                  <a:lnTo>
                    <a:pt x="284" y="245"/>
                  </a:lnTo>
                  <a:lnTo>
                    <a:pt x="289" y="245"/>
                  </a:lnTo>
                  <a:lnTo>
                    <a:pt x="294" y="242"/>
                  </a:lnTo>
                  <a:lnTo>
                    <a:pt x="299" y="239"/>
                  </a:lnTo>
                  <a:lnTo>
                    <a:pt x="305" y="236"/>
                  </a:lnTo>
                  <a:lnTo>
                    <a:pt x="313" y="229"/>
                  </a:lnTo>
                  <a:lnTo>
                    <a:pt x="319" y="221"/>
                  </a:lnTo>
                  <a:lnTo>
                    <a:pt x="325" y="210"/>
                  </a:lnTo>
                  <a:lnTo>
                    <a:pt x="330" y="199"/>
                  </a:lnTo>
                  <a:lnTo>
                    <a:pt x="335" y="186"/>
                  </a:lnTo>
                  <a:lnTo>
                    <a:pt x="338" y="174"/>
                  </a:lnTo>
                  <a:lnTo>
                    <a:pt x="340" y="160"/>
                  </a:lnTo>
                  <a:lnTo>
                    <a:pt x="340" y="147"/>
                  </a:lnTo>
                  <a:lnTo>
                    <a:pt x="340" y="138"/>
                  </a:lnTo>
                  <a:lnTo>
                    <a:pt x="339" y="130"/>
                  </a:lnTo>
                  <a:lnTo>
                    <a:pt x="338" y="122"/>
                  </a:lnTo>
                  <a:lnTo>
                    <a:pt x="336" y="114"/>
                  </a:lnTo>
                  <a:lnTo>
                    <a:pt x="334" y="106"/>
                  </a:lnTo>
                  <a:lnTo>
                    <a:pt x="330" y="99"/>
                  </a:lnTo>
                  <a:lnTo>
                    <a:pt x="326" y="91"/>
                  </a:lnTo>
                  <a:lnTo>
                    <a:pt x="322" y="85"/>
                  </a:lnTo>
                  <a:lnTo>
                    <a:pt x="318" y="78"/>
                  </a:lnTo>
                  <a:lnTo>
                    <a:pt x="313" y="73"/>
                  </a:lnTo>
                  <a:lnTo>
                    <a:pt x="307" y="66"/>
                  </a:lnTo>
                  <a:lnTo>
                    <a:pt x="301" y="61"/>
                  </a:lnTo>
                  <a:lnTo>
                    <a:pt x="295" y="56"/>
                  </a:lnTo>
                  <a:lnTo>
                    <a:pt x="289" y="52"/>
                  </a:lnTo>
                  <a:lnTo>
                    <a:pt x="281" y="48"/>
                  </a:lnTo>
                  <a:lnTo>
                    <a:pt x="273" y="43"/>
                  </a:lnTo>
                  <a:lnTo>
                    <a:pt x="257" y="37"/>
                  </a:lnTo>
                  <a:lnTo>
                    <a:pt x="240" y="33"/>
                  </a:lnTo>
                  <a:lnTo>
                    <a:pt x="222" y="30"/>
                  </a:lnTo>
                  <a:lnTo>
                    <a:pt x="203" y="29"/>
                  </a:lnTo>
                  <a:lnTo>
                    <a:pt x="192" y="30"/>
                  </a:lnTo>
                  <a:lnTo>
                    <a:pt x="180" y="31"/>
                  </a:lnTo>
                  <a:lnTo>
                    <a:pt x="169" y="32"/>
                  </a:lnTo>
                  <a:lnTo>
                    <a:pt x="158" y="35"/>
                  </a:lnTo>
                  <a:lnTo>
                    <a:pt x="148" y="37"/>
                  </a:lnTo>
                  <a:lnTo>
                    <a:pt x="138" y="41"/>
                  </a:lnTo>
                  <a:lnTo>
                    <a:pt x="127" y="45"/>
                  </a:lnTo>
                  <a:lnTo>
                    <a:pt x="117" y="51"/>
                  </a:lnTo>
                  <a:lnTo>
                    <a:pt x="107" y="56"/>
                  </a:lnTo>
                  <a:lnTo>
                    <a:pt x="98" y="62"/>
                  </a:lnTo>
                  <a:lnTo>
                    <a:pt x="90" y="69"/>
                  </a:lnTo>
                  <a:lnTo>
                    <a:pt x="82" y="77"/>
                  </a:lnTo>
                  <a:lnTo>
                    <a:pt x="75" y="84"/>
                  </a:lnTo>
                  <a:lnTo>
                    <a:pt x="68" y="92"/>
                  </a:lnTo>
                  <a:lnTo>
                    <a:pt x="61" y="101"/>
                  </a:lnTo>
                  <a:lnTo>
                    <a:pt x="56" y="110"/>
                  </a:lnTo>
                  <a:lnTo>
                    <a:pt x="51" y="121"/>
                  </a:lnTo>
                  <a:lnTo>
                    <a:pt x="47" y="130"/>
                  </a:lnTo>
                  <a:lnTo>
                    <a:pt x="44" y="140"/>
                  </a:lnTo>
                  <a:lnTo>
                    <a:pt x="41" y="151"/>
                  </a:lnTo>
                  <a:lnTo>
                    <a:pt x="39" y="161"/>
                  </a:lnTo>
                  <a:lnTo>
                    <a:pt x="36" y="172"/>
                  </a:lnTo>
                  <a:lnTo>
                    <a:pt x="35" y="182"/>
                  </a:lnTo>
                  <a:lnTo>
                    <a:pt x="35" y="192"/>
                  </a:lnTo>
                  <a:lnTo>
                    <a:pt x="36" y="211"/>
                  </a:lnTo>
                  <a:lnTo>
                    <a:pt x="39" y="228"/>
                  </a:lnTo>
                  <a:lnTo>
                    <a:pt x="43" y="244"/>
                  </a:lnTo>
                  <a:lnTo>
                    <a:pt x="49" y="258"/>
                  </a:lnTo>
                  <a:lnTo>
                    <a:pt x="56" y="272"/>
                  </a:lnTo>
                  <a:lnTo>
                    <a:pt x="65" y="284"/>
                  </a:lnTo>
                  <a:lnTo>
                    <a:pt x="73" y="295"/>
                  </a:lnTo>
                  <a:lnTo>
                    <a:pt x="82" y="304"/>
                  </a:lnTo>
                  <a:lnTo>
                    <a:pt x="93" y="312"/>
                  </a:lnTo>
                  <a:lnTo>
                    <a:pt x="103" y="321"/>
                  </a:lnTo>
                  <a:lnTo>
                    <a:pt x="115" y="327"/>
                  </a:lnTo>
                  <a:lnTo>
                    <a:pt x="126" y="332"/>
                  </a:lnTo>
                  <a:lnTo>
                    <a:pt x="143" y="337"/>
                  </a:lnTo>
                  <a:lnTo>
                    <a:pt x="160" y="342"/>
                  </a:lnTo>
                  <a:lnTo>
                    <a:pt x="179" y="345"/>
                  </a:lnTo>
                  <a:lnTo>
                    <a:pt x="198" y="345"/>
                  </a:lnTo>
                  <a:lnTo>
                    <a:pt x="217" y="345"/>
                  </a:lnTo>
                  <a:lnTo>
                    <a:pt x="235" y="342"/>
                  </a:lnTo>
                  <a:lnTo>
                    <a:pt x="252" y="338"/>
                  </a:lnTo>
                  <a:lnTo>
                    <a:pt x="269" y="332"/>
                  </a:lnTo>
                  <a:lnTo>
                    <a:pt x="286" y="325"/>
                  </a:lnTo>
                  <a:lnTo>
                    <a:pt x="302" y="317"/>
                  </a:lnTo>
                  <a:lnTo>
                    <a:pt x="318" y="307"/>
                  </a:lnTo>
                  <a:lnTo>
                    <a:pt x="334" y="296"/>
                  </a:lnTo>
                  <a:close/>
                  <a:moveTo>
                    <a:pt x="174" y="245"/>
                  </a:moveTo>
                  <a:lnTo>
                    <a:pt x="180" y="244"/>
                  </a:lnTo>
                  <a:lnTo>
                    <a:pt x="187" y="241"/>
                  </a:lnTo>
                  <a:lnTo>
                    <a:pt x="193" y="236"/>
                  </a:lnTo>
                  <a:lnTo>
                    <a:pt x="199" y="229"/>
                  </a:lnTo>
                  <a:lnTo>
                    <a:pt x="203" y="221"/>
                  </a:lnTo>
                  <a:lnTo>
                    <a:pt x="208" y="209"/>
                  </a:lnTo>
                  <a:lnTo>
                    <a:pt x="213" y="201"/>
                  </a:lnTo>
                  <a:lnTo>
                    <a:pt x="216" y="191"/>
                  </a:lnTo>
                  <a:lnTo>
                    <a:pt x="219" y="182"/>
                  </a:lnTo>
                  <a:lnTo>
                    <a:pt x="221" y="173"/>
                  </a:lnTo>
                  <a:lnTo>
                    <a:pt x="225" y="157"/>
                  </a:lnTo>
                  <a:lnTo>
                    <a:pt x="226" y="145"/>
                  </a:lnTo>
                  <a:lnTo>
                    <a:pt x="226" y="139"/>
                  </a:lnTo>
                  <a:lnTo>
                    <a:pt x="224" y="135"/>
                  </a:lnTo>
                  <a:lnTo>
                    <a:pt x="223" y="131"/>
                  </a:lnTo>
                  <a:lnTo>
                    <a:pt x="220" y="128"/>
                  </a:lnTo>
                  <a:lnTo>
                    <a:pt x="217" y="126"/>
                  </a:lnTo>
                  <a:lnTo>
                    <a:pt x="213" y="124"/>
                  </a:lnTo>
                  <a:lnTo>
                    <a:pt x="208" y="123"/>
                  </a:lnTo>
                  <a:lnTo>
                    <a:pt x="203" y="122"/>
                  </a:lnTo>
                  <a:lnTo>
                    <a:pt x="198" y="123"/>
                  </a:lnTo>
                  <a:lnTo>
                    <a:pt x="193" y="124"/>
                  </a:lnTo>
                  <a:lnTo>
                    <a:pt x="188" y="126"/>
                  </a:lnTo>
                  <a:lnTo>
                    <a:pt x="183" y="129"/>
                  </a:lnTo>
                  <a:lnTo>
                    <a:pt x="178" y="133"/>
                  </a:lnTo>
                  <a:lnTo>
                    <a:pt x="174" y="138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7" y="166"/>
                  </a:lnTo>
                  <a:lnTo>
                    <a:pt x="152" y="182"/>
                  </a:lnTo>
                  <a:lnTo>
                    <a:pt x="150" y="189"/>
                  </a:lnTo>
                  <a:lnTo>
                    <a:pt x="149" y="197"/>
                  </a:lnTo>
                  <a:lnTo>
                    <a:pt x="148" y="204"/>
                  </a:lnTo>
                  <a:lnTo>
                    <a:pt x="148" y="211"/>
                  </a:lnTo>
                  <a:lnTo>
                    <a:pt x="148" y="220"/>
                  </a:lnTo>
                  <a:lnTo>
                    <a:pt x="150" y="226"/>
                  </a:lnTo>
                  <a:lnTo>
                    <a:pt x="152" y="232"/>
                  </a:lnTo>
                  <a:lnTo>
                    <a:pt x="155" y="236"/>
                  </a:lnTo>
                  <a:lnTo>
                    <a:pt x="159" y="240"/>
                  </a:lnTo>
                  <a:lnTo>
                    <a:pt x="164" y="242"/>
                  </a:lnTo>
                  <a:lnTo>
                    <a:pt x="169" y="245"/>
                  </a:lnTo>
                  <a:lnTo>
                    <a:pt x="174" y="245"/>
                  </a:lnTo>
                  <a:close/>
                </a:path>
              </a:pathLst>
            </a:custGeom>
            <a:solidFill>
              <a:srgbClr val="7A69A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28" name="Freeform 260"/>
            <p:cNvSpPr>
              <a:spLocks/>
            </p:cNvSpPr>
            <p:nvPr/>
          </p:nvSpPr>
          <p:spPr bwMode="auto">
            <a:xfrm>
              <a:off x="3241" y="1801"/>
              <a:ext cx="70" cy="70"/>
            </a:xfrm>
            <a:custGeom>
              <a:avLst/>
              <a:gdLst/>
              <a:ahLst/>
              <a:cxnLst>
                <a:cxn ang="0">
                  <a:pos x="282" y="152"/>
                </a:cxn>
                <a:cxn ang="0">
                  <a:pos x="200" y="100"/>
                </a:cxn>
                <a:cxn ang="0">
                  <a:pos x="196" y="0"/>
                </a:cxn>
                <a:cxn ang="0">
                  <a:pos x="113" y="59"/>
                </a:cxn>
                <a:cxn ang="0">
                  <a:pos x="20" y="32"/>
                </a:cxn>
                <a:cxn ang="0">
                  <a:pos x="55" y="123"/>
                </a:cxn>
                <a:cxn ang="0">
                  <a:pos x="0" y="203"/>
                </a:cxn>
                <a:cxn ang="0">
                  <a:pos x="104" y="202"/>
                </a:cxn>
                <a:cxn ang="0">
                  <a:pos x="166" y="278"/>
                </a:cxn>
                <a:cxn ang="0">
                  <a:pos x="191" y="184"/>
                </a:cxn>
                <a:cxn ang="0">
                  <a:pos x="282" y="152"/>
                </a:cxn>
              </a:cxnLst>
              <a:rect l="0" t="0" r="r" b="b"/>
              <a:pathLst>
                <a:path w="282" h="278">
                  <a:moveTo>
                    <a:pt x="282" y="152"/>
                  </a:moveTo>
                  <a:lnTo>
                    <a:pt x="200" y="100"/>
                  </a:lnTo>
                  <a:lnTo>
                    <a:pt x="196" y="0"/>
                  </a:lnTo>
                  <a:lnTo>
                    <a:pt x="113" y="59"/>
                  </a:lnTo>
                  <a:lnTo>
                    <a:pt x="20" y="32"/>
                  </a:lnTo>
                  <a:lnTo>
                    <a:pt x="55" y="123"/>
                  </a:lnTo>
                  <a:lnTo>
                    <a:pt x="0" y="203"/>
                  </a:lnTo>
                  <a:lnTo>
                    <a:pt x="104" y="202"/>
                  </a:lnTo>
                  <a:lnTo>
                    <a:pt x="166" y="278"/>
                  </a:lnTo>
                  <a:lnTo>
                    <a:pt x="191" y="184"/>
                  </a:lnTo>
                  <a:lnTo>
                    <a:pt x="282" y="152"/>
                  </a:lnTo>
                  <a:close/>
                </a:path>
              </a:pathLst>
            </a:custGeom>
            <a:solidFill>
              <a:srgbClr val="DB261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29" name="Freeform 261"/>
            <p:cNvSpPr>
              <a:spLocks/>
            </p:cNvSpPr>
            <p:nvPr/>
          </p:nvSpPr>
          <p:spPr bwMode="auto">
            <a:xfrm>
              <a:off x="2060" y="2443"/>
              <a:ext cx="90" cy="83"/>
            </a:xfrm>
            <a:custGeom>
              <a:avLst/>
              <a:gdLst/>
              <a:ahLst/>
              <a:cxnLst>
                <a:cxn ang="0">
                  <a:pos x="360" y="128"/>
                </a:cxn>
                <a:cxn ang="0">
                  <a:pos x="240" y="112"/>
                </a:cxn>
                <a:cxn ang="0">
                  <a:pos x="184" y="0"/>
                </a:cxn>
                <a:cxn ang="0">
                  <a:pos x="120" y="112"/>
                </a:cxn>
                <a:cxn ang="0">
                  <a:pos x="0" y="128"/>
                </a:cxn>
                <a:cxn ang="0">
                  <a:pos x="87" y="214"/>
                </a:cxn>
                <a:cxn ang="0">
                  <a:pos x="66" y="333"/>
                </a:cxn>
                <a:cxn ang="0">
                  <a:pos x="183" y="277"/>
                </a:cxn>
                <a:cxn ang="0">
                  <a:pos x="294" y="333"/>
                </a:cxn>
                <a:cxn ang="0">
                  <a:pos x="274" y="214"/>
                </a:cxn>
                <a:cxn ang="0">
                  <a:pos x="360" y="128"/>
                </a:cxn>
              </a:cxnLst>
              <a:rect l="0" t="0" r="r" b="b"/>
              <a:pathLst>
                <a:path w="360" h="333">
                  <a:moveTo>
                    <a:pt x="360" y="128"/>
                  </a:moveTo>
                  <a:lnTo>
                    <a:pt x="240" y="112"/>
                  </a:lnTo>
                  <a:lnTo>
                    <a:pt x="184" y="0"/>
                  </a:lnTo>
                  <a:lnTo>
                    <a:pt x="120" y="112"/>
                  </a:lnTo>
                  <a:lnTo>
                    <a:pt x="0" y="128"/>
                  </a:lnTo>
                  <a:lnTo>
                    <a:pt x="87" y="214"/>
                  </a:lnTo>
                  <a:lnTo>
                    <a:pt x="66" y="333"/>
                  </a:lnTo>
                  <a:lnTo>
                    <a:pt x="183" y="277"/>
                  </a:lnTo>
                  <a:lnTo>
                    <a:pt x="294" y="333"/>
                  </a:lnTo>
                  <a:lnTo>
                    <a:pt x="274" y="214"/>
                  </a:lnTo>
                  <a:lnTo>
                    <a:pt x="360" y="128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30" name="Freeform 262"/>
            <p:cNvSpPr>
              <a:spLocks noEditPoints="1"/>
            </p:cNvSpPr>
            <p:nvPr/>
          </p:nvSpPr>
          <p:spPr bwMode="auto">
            <a:xfrm>
              <a:off x="1491" y="2778"/>
              <a:ext cx="223" cy="225"/>
            </a:xfrm>
            <a:custGeom>
              <a:avLst/>
              <a:gdLst/>
              <a:ahLst/>
              <a:cxnLst>
                <a:cxn ang="0">
                  <a:pos x="414" y="0"/>
                </a:cxn>
                <a:cxn ang="0">
                  <a:pos x="593" y="122"/>
                </a:cxn>
                <a:cxn ang="0">
                  <a:pos x="781" y="148"/>
                </a:cxn>
                <a:cxn ang="0">
                  <a:pos x="796" y="364"/>
                </a:cxn>
                <a:cxn ang="0">
                  <a:pos x="891" y="526"/>
                </a:cxn>
                <a:cxn ang="0">
                  <a:pos x="731" y="674"/>
                </a:cxn>
                <a:cxn ang="0">
                  <a:pos x="661" y="850"/>
                </a:cxn>
                <a:cxn ang="0">
                  <a:pos x="446" y="818"/>
                </a:cxn>
                <a:cxn ang="0">
                  <a:pos x="265" y="875"/>
                </a:cxn>
                <a:cxn ang="0">
                  <a:pos x="156" y="688"/>
                </a:cxn>
                <a:cxn ang="0">
                  <a:pos x="0" y="582"/>
                </a:cxn>
                <a:cxn ang="0">
                  <a:pos x="80" y="381"/>
                </a:cxn>
                <a:cxn ang="0">
                  <a:pos x="66" y="194"/>
                </a:cxn>
                <a:cxn ang="0">
                  <a:pos x="274" y="129"/>
                </a:cxn>
                <a:cxn ang="0">
                  <a:pos x="372" y="283"/>
                </a:cxn>
                <a:cxn ang="0">
                  <a:pos x="409" y="273"/>
                </a:cxn>
                <a:cxn ang="0">
                  <a:pos x="445" y="270"/>
                </a:cxn>
                <a:cxn ang="0">
                  <a:pos x="480" y="274"/>
                </a:cxn>
                <a:cxn ang="0">
                  <a:pos x="514" y="285"/>
                </a:cxn>
                <a:cxn ang="0">
                  <a:pos x="545" y="302"/>
                </a:cxn>
                <a:cxn ang="0">
                  <a:pos x="572" y="325"/>
                </a:cxn>
                <a:cxn ang="0">
                  <a:pos x="595" y="353"/>
                </a:cxn>
                <a:cxn ang="0">
                  <a:pos x="612" y="385"/>
                </a:cxn>
                <a:cxn ang="0">
                  <a:pos x="622" y="422"/>
                </a:cxn>
                <a:cxn ang="0">
                  <a:pos x="624" y="457"/>
                </a:cxn>
                <a:cxn ang="0">
                  <a:pos x="620" y="493"/>
                </a:cxn>
                <a:cxn ang="0">
                  <a:pos x="609" y="526"/>
                </a:cxn>
                <a:cxn ang="0">
                  <a:pos x="592" y="557"/>
                </a:cxn>
                <a:cxn ang="0">
                  <a:pos x="569" y="585"/>
                </a:cxn>
                <a:cxn ang="0">
                  <a:pos x="540" y="607"/>
                </a:cxn>
                <a:cxn ang="0">
                  <a:pos x="507" y="624"/>
                </a:cxn>
                <a:cxn ang="0">
                  <a:pos x="471" y="635"/>
                </a:cxn>
                <a:cxn ang="0">
                  <a:pos x="435" y="637"/>
                </a:cxn>
                <a:cxn ang="0">
                  <a:pos x="399" y="633"/>
                </a:cxn>
                <a:cxn ang="0">
                  <a:pos x="366" y="622"/>
                </a:cxn>
                <a:cxn ang="0">
                  <a:pos x="334" y="605"/>
                </a:cxn>
                <a:cxn ang="0">
                  <a:pos x="307" y="582"/>
                </a:cxn>
                <a:cxn ang="0">
                  <a:pos x="284" y="554"/>
                </a:cxn>
                <a:cxn ang="0">
                  <a:pos x="268" y="521"/>
                </a:cxn>
                <a:cxn ang="0">
                  <a:pos x="257" y="486"/>
                </a:cxn>
                <a:cxn ang="0">
                  <a:pos x="254" y="450"/>
                </a:cxn>
                <a:cxn ang="0">
                  <a:pos x="259" y="415"/>
                </a:cxn>
                <a:cxn ang="0">
                  <a:pos x="270" y="381"/>
                </a:cxn>
                <a:cxn ang="0">
                  <a:pos x="288" y="350"/>
                </a:cxn>
                <a:cxn ang="0">
                  <a:pos x="311" y="323"/>
                </a:cxn>
                <a:cxn ang="0">
                  <a:pos x="339" y="300"/>
                </a:cxn>
                <a:cxn ang="0">
                  <a:pos x="372" y="283"/>
                </a:cxn>
              </a:cxnLst>
              <a:rect l="0" t="0" r="r" b="b"/>
              <a:pathLst>
                <a:path w="891" h="898">
                  <a:moveTo>
                    <a:pt x="282" y="37"/>
                  </a:moveTo>
                  <a:lnTo>
                    <a:pt x="414" y="0"/>
                  </a:lnTo>
                  <a:lnTo>
                    <a:pt x="455" y="91"/>
                  </a:lnTo>
                  <a:lnTo>
                    <a:pt x="593" y="122"/>
                  </a:lnTo>
                  <a:lnTo>
                    <a:pt x="671" y="70"/>
                  </a:lnTo>
                  <a:lnTo>
                    <a:pt x="781" y="148"/>
                  </a:lnTo>
                  <a:lnTo>
                    <a:pt x="735" y="238"/>
                  </a:lnTo>
                  <a:lnTo>
                    <a:pt x="796" y="364"/>
                  </a:lnTo>
                  <a:lnTo>
                    <a:pt x="885" y="392"/>
                  </a:lnTo>
                  <a:lnTo>
                    <a:pt x="891" y="526"/>
                  </a:lnTo>
                  <a:lnTo>
                    <a:pt x="792" y="547"/>
                  </a:lnTo>
                  <a:lnTo>
                    <a:pt x="731" y="674"/>
                  </a:lnTo>
                  <a:lnTo>
                    <a:pt x="763" y="761"/>
                  </a:lnTo>
                  <a:lnTo>
                    <a:pt x="661" y="850"/>
                  </a:lnTo>
                  <a:lnTo>
                    <a:pt x="584" y="786"/>
                  </a:lnTo>
                  <a:lnTo>
                    <a:pt x="446" y="818"/>
                  </a:lnTo>
                  <a:lnTo>
                    <a:pt x="398" y="898"/>
                  </a:lnTo>
                  <a:lnTo>
                    <a:pt x="265" y="875"/>
                  </a:lnTo>
                  <a:lnTo>
                    <a:pt x="267" y="774"/>
                  </a:lnTo>
                  <a:lnTo>
                    <a:pt x="156" y="688"/>
                  </a:lnTo>
                  <a:lnTo>
                    <a:pt x="64" y="700"/>
                  </a:lnTo>
                  <a:lnTo>
                    <a:pt x="0" y="582"/>
                  </a:lnTo>
                  <a:lnTo>
                    <a:pt x="80" y="521"/>
                  </a:lnTo>
                  <a:lnTo>
                    <a:pt x="80" y="381"/>
                  </a:lnTo>
                  <a:lnTo>
                    <a:pt x="12" y="318"/>
                  </a:lnTo>
                  <a:lnTo>
                    <a:pt x="66" y="194"/>
                  </a:lnTo>
                  <a:lnTo>
                    <a:pt x="165" y="218"/>
                  </a:lnTo>
                  <a:lnTo>
                    <a:pt x="274" y="129"/>
                  </a:lnTo>
                  <a:lnTo>
                    <a:pt x="282" y="37"/>
                  </a:lnTo>
                  <a:close/>
                  <a:moveTo>
                    <a:pt x="372" y="283"/>
                  </a:moveTo>
                  <a:lnTo>
                    <a:pt x="391" y="277"/>
                  </a:lnTo>
                  <a:lnTo>
                    <a:pt x="409" y="273"/>
                  </a:lnTo>
                  <a:lnTo>
                    <a:pt x="426" y="271"/>
                  </a:lnTo>
                  <a:lnTo>
                    <a:pt x="445" y="270"/>
                  </a:lnTo>
                  <a:lnTo>
                    <a:pt x="463" y="272"/>
                  </a:lnTo>
                  <a:lnTo>
                    <a:pt x="480" y="274"/>
                  </a:lnTo>
                  <a:lnTo>
                    <a:pt x="497" y="279"/>
                  </a:lnTo>
                  <a:lnTo>
                    <a:pt x="514" y="285"/>
                  </a:lnTo>
                  <a:lnTo>
                    <a:pt x="529" y="293"/>
                  </a:lnTo>
                  <a:lnTo>
                    <a:pt x="545" y="302"/>
                  </a:lnTo>
                  <a:lnTo>
                    <a:pt x="559" y="312"/>
                  </a:lnTo>
                  <a:lnTo>
                    <a:pt x="572" y="325"/>
                  </a:lnTo>
                  <a:lnTo>
                    <a:pt x="584" y="339"/>
                  </a:lnTo>
                  <a:lnTo>
                    <a:pt x="595" y="353"/>
                  </a:lnTo>
                  <a:lnTo>
                    <a:pt x="604" y="369"/>
                  </a:lnTo>
                  <a:lnTo>
                    <a:pt x="612" y="385"/>
                  </a:lnTo>
                  <a:lnTo>
                    <a:pt x="618" y="403"/>
                  </a:lnTo>
                  <a:lnTo>
                    <a:pt x="622" y="422"/>
                  </a:lnTo>
                  <a:lnTo>
                    <a:pt x="624" y="440"/>
                  </a:lnTo>
                  <a:lnTo>
                    <a:pt x="624" y="457"/>
                  </a:lnTo>
                  <a:lnTo>
                    <a:pt x="623" y="475"/>
                  </a:lnTo>
                  <a:lnTo>
                    <a:pt x="620" y="493"/>
                  </a:lnTo>
                  <a:lnTo>
                    <a:pt x="615" y="510"/>
                  </a:lnTo>
                  <a:lnTo>
                    <a:pt x="609" y="526"/>
                  </a:lnTo>
                  <a:lnTo>
                    <a:pt x="601" y="542"/>
                  </a:lnTo>
                  <a:lnTo>
                    <a:pt x="592" y="557"/>
                  </a:lnTo>
                  <a:lnTo>
                    <a:pt x="581" y="571"/>
                  </a:lnTo>
                  <a:lnTo>
                    <a:pt x="569" y="585"/>
                  </a:lnTo>
                  <a:lnTo>
                    <a:pt x="554" y="596"/>
                  </a:lnTo>
                  <a:lnTo>
                    <a:pt x="540" y="607"/>
                  </a:lnTo>
                  <a:lnTo>
                    <a:pt x="524" y="617"/>
                  </a:lnTo>
                  <a:lnTo>
                    <a:pt x="507" y="624"/>
                  </a:lnTo>
                  <a:lnTo>
                    <a:pt x="489" y="630"/>
                  </a:lnTo>
                  <a:lnTo>
                    <a:pt x="471" y="635"/>
                  </a:lnTo>
                  <a:lnTo>
                    <a:pt x="452" y="637"/>
                  </a:lnTo>
                  <a:lnTo>
                    <a:pt x="435" y="637"/>
                  </a:lnTo>
                  <a:lnTo>
                    <a:pt x="417" y="636"/>
                  </a:lnTo>
                  <a:lnTo>
                    <a:pt x="399" y="633"/>
                  </a:lnTo>
                  <a:lnTo>
                    <a:pt x="381" y="628"/>
                  </a:lnTo>
                  <a:lnTo>
                    <a:pt x="366" y="622"/>
                  </a:lnTo>
                  <a:lnTo>
                    <a:pt x="349" y="615"/>
                  </a:lnTo>
                  <a:lnTo>
                    <a:pt x="334" y="605"/>
                  </a:lnTo>
                  <a:lnTo>
                    <a:pt x="320" y="595"/>
                  </a:lnTo>
                  <a:lnTo>
                    <a:pt x="307" y="582"/>
                  </a:lnTo>
                  <a:lnTo>
                    <a:pt x="295" y="569"/>
                  </a:lnTo>
                  <a:lnTo>
                    <a:pt x="284" y="554"/>
                  </a:lnTo>
                  <a:lnTo>
                    <a:pt x="275" y="539"/>
                  </a:lnTo>
                  <a:lnTo>
                    <a:pt x="268" y="521"/>
                  </a:lnTo>
                  <a:lnTo>
                    <a:pt x="262" y="503"/>
                  </a:lnTo>
                  <a:lnTo>
                    <a:pt x="257" y="486"/>
                  </a:lnTo>
                  <a:lnTo>
                    <a:pt x="255" y="468"/>
                  </a:lnTo>
                  <a:lnTo>
                    <a:pt x="254" y="450"/>
                  </a:lnTo>
                  <a:lnTo>
                    <a:pt x="256" y="432"/>
                  </a:lnTo>
                  <a:lnTo>
                    <a:pt x="259" y="415"/>
                  </a:lnTo>
                  <a:lnTo>
                    <a:pt x="264" y="398"/>
                  </a:lnTo>
                  <a:lnTo>
                    <a:pt x="270" y="381"/>
                  </a:lnTo>
                  <a:lnTo>
                    <a:pt x="278" y="366"/>
                  </a:lnTo>
                  <a:lnTo>
                    <a:pt x="288" y="350"/>
                  </a:lnTo>
                  <a:lnTo>
                    <a:pt x="298" y="336"/>
                  </a:lnTo>
                  <a:lnTo>
                    <a:pt x="311" y="323"/>
                  </a:lnTo>
                  <a:lnTo>
                    <a:pt x="324" y="311"/>
                  </a:lnTo>
                  <a:lnTo>
                    <a:pt x="339" y="300"/>
                  </a:lnTo>
                  <a:lnTo>
                    <a:pt x="355" y="291"/>
                  </a:lnTo>
                  <a:lnTo>
                    <a:pt x="372" y="283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31" name="Freeform 263"/>
            <p:cNvSpPr>
              <a:spLocks/>
            </p:cNvSpPr>
            <p:nvPr/>
          </p:nvSpPr>
          <p:spPr bwMode="auto">
            <a:xfrm>
              <a:off x="2393" y="225"/>
              <a:ext cx="22" cy="22"/>
            </a:xfrm>
            <a:custGeom>
              <a:avLst/>
              <a:gdLst/>
              <a:ahLst/>
              <a:cxnLst>
                <a:cxn ang="0">
                  <a:pos x="89" y="45"/>
                </a:cxn>
                <a:cxn ang="0">
                  <a:pos x="88" y="54"/>
                </a:cxn>
                <a:cxn ang="0">
                  <a:pos x="85" y="63"/>
                </a:cxn>
                <a:cxn ang="0">
                  <a:pos x="81" y="70"/>
                </a:cxn>
                <a:cxn ang="0">
                  <a:pos x="76" y="77"/>
                </a:cxn>
                <a:cxn ang="0">
                  <a:pos x="70" y="82"/>
                </a:cxn>
                <a:cxn ang="0">
                  <a:pos x="61" y="87"/>
                </a:cxn>
                <a:cxn ang="0">
                  <a:pos x="53" y="89"/>
                </a:cxn>
                <a:cxn ang="0">
                  <a:pos x="45" y="90"/>
                </a:cxn>
                <a:cxn ang="0">
                  <a:pos x="35" y="89"/>
                </a:cxn>
                <a:cxn ang="0">
                  <a:pos x="27" y="87"/>
                </a:cxn>
                <a:cxn ang="0">
                  <a:pos x="20" y="82"/>
                </a:cxn>
                <a:cxn ang="0">
                  <a:pos x="12" y="77"/>
                </a:cxn>
                <a:cxn ang="0">
                  <a:pos x="7" y="70"/>
                </a:cxn>
                <a:cxn ang="0">
                  <a:pos x="3" y="63"/>
                </a:cxn>
                <a:cxn ang="0">
                  <a:pos x="0" y="54"/>
                </a:cxn>
                <a:cxn ang="0">
                  <a:pos x="0" y="45"/>
                </a:cxn>
                <a:cxn ang="0">
                  <a:pos x="0" y="35"/>
                </a:cxn>
                <a:cxn ang="0">
                  <a:pos x="3" y="27"/>
                </a:cxn>
                <a:cxn ang="0">
                  <a:pos x="7" y="20"/>
                </a:cxn>
                <a:cxn ang="0">
                  <a:pos x="12" y="14"/>
                </a:cxn>
                <a:cxn ang="0">
                  <a:pos x="20" y="7"/>
                </a:cxn>
                <a:cxn ang="0">
                  <a:pos x="27" y="3"/>
                </a:cxn>
                <a:cxn ang="0">
                  <a:pos x="35" y="1"/>
                </a:cxn>
                <a:cxn ang="0">
                  <a:pos x="45" y="0"/>
                </a:cxn>
                <a:cxn ang="0">
                  <a:pos x="53" y="1"/>
                </a:cxn>
                <a:cxn ang="0">
                  <a:pos x="61" y="3"/>
                </a:cxn>
                <a:cxn ang="0">
                  <a:pos x="70" y="7"/>
                </a:cxn>
                <a:cxn ang="0">
                  <a:pos x="76" y="14"/>
                </a:cxn>
                <a:cxn ang="0">
                  <a:pos x="81" y="20"/>
                </a:cxn>
                <a:cxn ang="0">
                  <a:pos x="85" y="27"/>
                </a:cxn>
                <a:cxn ang="0">
                  <a:pos x="88" y="35"/>
                </a:cxn>
                <a:cxn ang="0">
                  <a:pos x="89" y="45"/>
                </a:cxn>
              </a:cxnLst>
              <a:rect l="0" t="0" r="r" b="b"/>
              <a:pathLst>
                <a:path w="89" h="90">
                  <a:moveTo>
                    <a:pt x="89" y="45"/>
                  </a:moveTo>
                  <a:lnTo>
                    <a:pt x="88" y="54"/>
                  </a:lnTo>
                  <a:lnTo>
                    <a:pt x="85" y="63"/>
                  </a:lnTo>
                  <a:lnTo>
                    <a:pt x="81" y="70"/>
                  </a:lnTo>
                  <a:lnTo>
                    <a:pt x="76" y="77"/>
                  </a:lnTo>
                  <a:lnTo>
                    <a:pt x="70" y="82"/>
                  </a:lnTo>
                  <a:lnTo>
                    <a:pt x="61" y="87"/>
                  </a:lnTo>
                  <a:lnTo>
                    <a:pt x="53" y="89"/>
                  </a:lnTo>
                  <a:lnTo>
                    <a:pt x="45" y="90"/>
                  </a:lnTo>
                  <a:lnTo>
                    <a:pt x="35" y="89"/>
                  </a:lnTo>
                  <a:lnTo>
                    <a:pt x="27" y="87"/>
                  </a:lnTo>
                  <a:lnTo>
                    <a:pt x="20" y="82"/>
                  </a:lnTo>
                  <a:lnTo>
                    <a:pt x="12" y="77"/>
                  </a:lnTo>
                  <a:lnTo>
                    <a:pt x="7" y="70"/>
                  </a:lnTo>
                  <a:lnTo>
                    <a:pt x="3" y="63"/>
                  </a:lnTo>
                  <a:lnTo>
                    <a:pt x="0" y="54"/>
                  </a:lnTo>
                  <a:lnTo>
                    <a:pt x="0" y="45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20" y="7"/>
                  </a:lnTo>
                  <a:lnTo>
                    <a:pt x="27" y="3"/>
                  </a:lnTo>
                  <a:lnTo>
                    <a:pt x="35" y="1"/>
                  </a:lnTo>
                  <a:lnTo>
                    <a:pt x="45" y="0"/>
                  </a:lnTo>
                  <a:lnTo>
                    <a:pt x="53" y="1"/>
                  </a:lnTo>
                  <a:lnTo>
                    <a:pt x="61" y="3"/>
                  </a:lnTo>
                  <a:lnTo>
                    <a:pt x="70" y="7"/>
                  </a:lnTo>
                  <a:lnTo>
                    <a:pt x="76" y="14"/>
                  </a:lnTo>
                  <a:lnTo>
                    <a:pt x="81" y="20"/>
                  </a:lnTo>
                  <a:lnTo>
                    <a:pt x="85" y="27"/>
                  </a:lnTo>
                  <a:lnTo>
                    <a:pt x="88" y="35"/>
                  </a:lnTo>
                  <a:lnTo>
                    <a:pt x="89" y="45"/>
                  </a:lnTo>
                  <a:close/>
                </a:path>
              </a:pathLst>
            </a:custGeom>
            <a:solidFill>
              <a:srgbClr val="3A227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32" name="Freeform 264"/>
            <p:cNvSpPr>
              <a:spLocks/>
            </p:cNvSpPr>
            <p:nvPr/>
          </p:nvSpPr>
          <p:spPr bwMode="auto">
            <a:xfrm>
              <a:off x="1110" y="4132"/>
              <a:ext cx="56" cy="54"/>
            </a:xfrm>
            <a:custGeom>
              <a:avLst/>
              <a:gdLst/>
              <a:ahLst/>
              <a:cxnLst>
                <a:cxn ang="0">
                  <a:pos x="28" y="202"/>
                </a:cxn>
                <a:cxn ang="0">
                  <a:pos x="98" y="174"/>
                </a:cxn>
                <a:cxn ang="0">
                  <a:pos x="163" y="217"/>
                </a:cxn>
                <a:cxn ang="0">
                  <a:pos x="163" y="137"/>
                </a:cxn>
                <a:cxn ang="0">
                  <a:pos x="223" y="90"/>
                </a:cxn>
                <a:cxn ang="0">
                  <a:pos x="149" y="71"/>
                </a:cxn>
                <a:cxn ang="0">
                  <a:pos x="123" y="0"/>
                </a:cxn>
                <a:cxn ang="0">
                  <a:pos x="77" y="67"/>
                </a:cxn>
                <a:cxn ang="0">
                  <a:pos x="0" y="72"/>
                </a:cxn>
                <a:cxn ang="0">
                  <a:pos x="49" y="129"/>
                </a:cxn>
                <a:cxn ang="0">
                  <a:pos x="28" y="202"/>
                </a:cxn>
              </a:cxnLst>
              <a:rect l="0" t="0" r="r" b="b"/>
              <a:pathLst>
                <a:path w="223" h="217">
                  <a:moveTo>
                    <a:pt x="28" y="202"/>
                  </a:moveTo>
                  <a:lnTo>
                    <a:pt x="98" y="174"/>
                  </a:lnTo>
                  <a:lnTo>
                    <a:pt x="163" y="217"/>
                  </a:lnTo>
                  <a:lnTo>
                    <a:pt x="163" y="137"/>
                  </a:lnTo>
                  <a:lnTo>
                    <a:pt x="223" y="90"/>
                  </a:lnTo>
                  <a:lnTo>
                    <a:pt x="149" y="71"/>
                  </a:lnTo>
                  <a:lnTo>
                    <a:pt x="123" y="0"/>
                  </a:lnTo>
                  <a:lnTo>
                    <a:pt x="77" y="67"/>
                  </a:lnTo>
                  <a:lnTo>
                    <a:pt x="0" y="72"/>
                  </a:lnTo>
                  <a:lnTo>
                    <a:pt x="49" y="129"/>
                  </a:lnTo>
                  <a:lnTo>
                    <a:pt x="28" y="202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33" name="Freeform 265"/>
            <p:cNvSpPr>
              <a:spLocks noEditPoints="1"/>
            </p:cNvSpPr>
            <p:nvPr/>
          </p:nvSpPr>
          <p:spPr bwMode="auto">
            <a:xfrm>
              <a:off x="1416" y="3855"/>
              <a:ext cx="79" cy="119"/>
            </a:xfrm>
            <a:custGeom>
              <a:avLst/>
              <a:gdLst/>
              <a:ahLst/>
              <a:cxnLst>
                <a:cxn ang="0">
                  <a:pos x="98" y="303"/>
                </a:cxn>
                <a:cxn ang="0">
                  <a:pos x="55" y="277"/>
                </a:cxn>
                <a:cxn ang="0">
                  <a:pos x="24" y="241"/>
                </a:cxn>
                <a:cxn ang="0">
                  <a:pos x="4" y="195"/>
                </a:cxn>
                <a:cxn ang="0">
                  <a:pos x="1" y="142"/>
                </a:cxn>
                <a:cxn ang="0">
                  <a:pos x="18" y="82"/>
                </a:cxn>
                <a:cxn ang="0">
                  <a:pos x="57" y="35"/>
                </a:cxn>
                <a:cxn ang="0">
                  <a:pos x="110" y="6"/>
                </a:cxn>
                <a:cxn ang="0">
                  <a:pos x="174" y="0"/>
                </a:cxn>
                <a:cxn ang="0">
                  <a:pos x="233" y="19"/>
                </a:cxn>
                <a:cxn ang="0">
                  <a:pos x="279" y="57"/>
                </a:cxn>
                <a:cxn ang="0">
                  <a:pos x="308" y="111"/>
                </a:cxn>
                <a:cxn ang="0">
                  <a:pos x="314" y="170"/>
                </a:cxn>
                <a:cxn ang="0">
                  <a:pos x="303" y="219"/>
                </a:cxn>
                <a:cxn ang="0">
                  <a:pos x="277" y="260"/>
                </a:cxn>
                <a:cxn ang="0">
                  <a:pos x="240" y="292"/>
                </a:cxn>
                <a:cxn ang="0">
                  <a:pos x="158" y="227"/>
                </a:cxn>
                <a:cxn ang="0">
                  <a:pos x="185" y="222"/>
                </a:cxn>
                <a:cxn ang="0">
                  <a:pos x="208" y="207"/>
                </a:cxn>
                <a:cxn ang="0">
                  <a:pos x="224" y="185"/>
                </a:cxn>
                <a:cxn ang="0">
                  <a:pos x="229" y="157"/>
                </a:cxn>
                <a:cxn ang="0">
                  <a:pos x="224" y="129"/>
                </a:cxn>
                <a:cxn ang="0">
                  <a:pos x="208" y="107"/>
                </a:cxn>
                <a:cxn ang="0">
                  <a:pos x="185" y="92"/>
                </a:cxn>
                <a:cxn ang="0">
                  <a:pos x="158" y="87"/>
                </a:cxn>
                <a:cxn ang="0">
                  <a:pos x="131" y="92"/>
                </a:cxn>
                <a:cxn ang="0">
                  <a:pos x="108" y="107"/>
                </a:cxn>
                <a:cxn ang="0">
                  <a:pos x="92" y="129"/>
                </a:cxn>
                <a:cxn ang="0">
                  <a:pos x="87" y="157"/>
                </a:cxn>
                <a:cxn ang="0">
                  <a:pos x="92" y="185"/>
                </a:cxn>
                <a:cxn ang="0">
                  <a:pos x="108" y="207"/>
                </a:cxn>
                <a:cxn ang="0">
                  <a:pos x="131" y="222"/>
                </a:cxn>
                <a:cxn ang="0">
                  <a:pos x="158" y="227"/>
                </a:cxn>
                <a:cxn ang="0">
                  <a:pos x="215" y="274"/>
                </a:cxn>
                <a:cxn ang="0">
                  <a:pos x="252" y="248"/>
                </a:cxn>
                <a:cxn ang="0">
                  <a:pos x="276" y="212"/>
                </a:cxn>
                <a:cxn ang="0">
                  <a:pos x="287" y="169"/>
                </a:cxn>
                <a:cxn ang="0">
                  <a:pos x="282" y="119"/>
                </a:cxn>
                <a:cxn ang="0">
                  <a:pos x="258" y="75"/>
                </a:cxn>
                <a:cxn ang="0">
                  <a:pos x="220" y="43"/>
                </a:cxn>
                <a:cxn ang="0">
                  <a:pos x="171" y="28"/>
                </a:cxn>
                <a:cxn ang="0">
                  <a:pos x="118" y="33"/>
                </a:cxn>
                <a:cxn ang="0">
                  <a:pos x="75" y="57"/>
                </a:cxn>
                <a:cxn ang="0">
                  <a:pos x="42" y="95"/>
                </a:cxn>
                <a:cxn ang="0">
                  <a:pos x="28" y="144"/>
                </a:cxn>
                <a:cxn ang="0">
                  <a:pos x="32" y="192"/>
                </a:cxn>
                <a:cxn ang="0">
                  <a:pos x="51" y="232"/>
                </a:cxn>
                <a:cxn ang="0">
                  <a:pos x="81" y="264"/>
                </a:cxn>
                <a:cxn ang="0">
                  <a:pos x="122" y="283"/>
                </a:cxn>
              </a:cxnLst>
              <a:rect l="0" t="0" r="r" b="b"/>
              <a:pathLst>
                <a:path w="315" h="476">
                  <a:moveTo>
                    <a:pt x="206" y="308"/>
                  </a:moveTo>
                  <a:lnTo>
                    <a:pt x="158" y="476"/>
                  </a:lnTo>
                  <a:lnTo>
                    <a:pt x="109" y="308"/>
                  </a:lnTo>
                  <a:lnTo>
                    <a:pt x="98" y="303"/>
                  </a:lnTo>
                  <a:lnTo>
                    <a:pt x="86" y="298"/>
                  </a:lnTo>
                  <a:lnTo>
                    <a:pt x="75" y="292"/>
                  </a:lnTo>
                  <a:lnTo>
                    <a:pt x="65" y="286"/>
                  </a:lnTo>
                  <a:lnTo>
                    <a:pt x="55" y="277"/>
                  </a:lnTo>
                  <a:lnTo>
                    <a:pt x="46" y="269"/>
                  </a:lnTo>
                  <a:lnTo>
                    <a:pt x="38" y="261"/>
                  </a:lnTo>
                  <a:lnTo>
                    <a:pt x="30" y="251"/>
                  </a:lnTo>
                  <a:lnTo>
                    <a:pt x="24" y="241"/>
                  </a:lnTo>
                  <a:lnTo>
                    <a:pt x="17" y="230"/>
                  </a:lnTo>
                  <a:lnTo>
                    <a:pt x="12" y="219"/>
                  </a:lnTo>
                  <a:lnTo>
                    <a:pt x="8" y="207"/>
                  </a:lnTo>
                  <a:lnTo>
                    <a:pt x="4" y="195"/>
                  </a:lnTo>
                  <a:lnTo>
                    <a:pt x="2" y="182"/>
                  </a:lnTo>
                  <a:lnTo>
                    <a:pt x="0" y="170"/>
                  </a:lnTo>
                  <a:lnTo>
                    <a:pt x="0" y="157"/>
                  </a:lnTo>
                  <a:lnTo>
                    <a:pt x="1" y="142"/>
                  </a:lnTo>
                  <a:lnTo>
                    <a:pt x="3" y="126"/>
                  </a:lnTo>
                  <a:lnTo>
                    <a:pt x="7" y="111"/>
                  </a:lnTo>
                  <a:lnTo>
                    <a:pt x="12" y="96"/>
                  </a:lnTo>
                  <a:lnTo>
                    <a:pt x="18" y="82"/>
                  </a:lnTo>
                  <a:lnTo>
                    <a:pt x="27" y="69"/>
                  </a:lnTo>
                  <a:lnTo>
                    <a:pt x="35" y="57"/>
                  </a:lnTo>
                  <a:lnTo>
                    <a:pt x="45" y="46"/>
                  </a:lnTo>
                  <a:lnTo>
                    <a:pt x="57" y="35"/>
                  </a:lnTo>
                  <a:lnTo>
                    <a:pt x="69" y="27"/>
                  </a:lnTo>
                  <a:lnTo>
                    <a:pt x="82" y="19"/>
                  </a:lnTo>
                  <a:lnTo>
                    <a:pt x="95" y="13"/>
                  </a:lnTo>
                  <a:lnTo>
                    <a:pt x="110" y="6"/>
                  </a:lnTo>
                  <a:lnTo>
                    <a:pt x="126" y="3"/>
                  </a:lnTo>
                  <a:lnTo>
                    <a:pt x="141" y="0"/>
                  </a:lnTo>
                  <a:lnTo>
                    <a:pt x="157" y="0"/>
                  </a:lnTo>
                  <a:lnTo>
                    <a:pt x="174" y="0"/>
                  </a:lnTo>
                  <a:lnTo>
                    <a:pt x="189" y="3"/>
                  </a:lnTo>
                  <a:lnTo>
                    <a:pt x="204" y="6"/>
                  </a:lnTo>
                  <a:lnTo>
                    <a:pt x="218" y="13"/>
                  </a:lnTo>
                  <a:lnTo>
                    <a:pt x="233" y="19"/>
                  </a:lnTo>
                  <a:lnTo>
                    <a:pt x="246" y="27"/>
                  </a:lnTo>
                  <a:lnTo>
                    <a:pt x="258" y="35"/>
                  </a:lnTo>
                  <a:lnTo>
                    <a:pt x="269" y="46"/>
                  </a:lnTo>
                  <a:lnTo>
                    <a:pt x="279" y="57"/>
                  </a:lnTo>
                  <a:lnTo>
                    <a:pt x="288" y="69"/>
                  </a:lnTo>
                  <a:lnTo>
                    <a:pt x="297" y="82"/>
                  </a:lnTo>
                  <a:lnTo>
                    <a:pt x="303" y="96"/>
                  </a:lnTo>
                  <a:lnTo>
                    <a:pt x="308" y="111"/>
                  </a:lnTo>
                  <a:lnTo>
                    <a:pt x="312" y="126"/>
                  </a:lnTo>
                  <a:lnTo>
                    <a:pt x="314" y="142"/>
                  </a:lnTo>
                  <a:lnTo>
                    <a:pt x="315" y="157"/>
                  </a:lnTo>
                  <a:lnTo>
                    <a:pt x="314" y="170"/>
                  </a:lnTo>
                  <a:lnTo>
                    <a:pt x="313" y="182"/>
                  </a:lnTo>
                  <a:lnTo>
                    <a:pt x="311" y="195"/>
                  </a:lnTo>
                  <a:lnTo>
                    <a:pt x="307" y="207"/>
                  </a:lnTo>
                  <a:lnTo>
                    <a:pt x="303" y="219"/>
                  </a:lnTo>
                  <a:lnTo>
                    <a:pt x="298" y="229"/>
                  </a:lnTo>
                  <a:lnTo>
                    <a:pt x="291" y="240"/>
                  </a:lnTo>
                  <a:lnTo>
                    <a:pt x="285" y="250"/>
                  </a:lnTo>
                  <a:lnTo>
                    <a:pt x="277" y="260"/>
                  </a:lnTo>
                  <a:lnTo>
                    <a:pt x="269" y="269"/>
                  </a:lnTo>
                  <a:lnTo>
                    <a:pt x="260" y="277"/>
                  </a:lnTo>
                  <a:lnTo>
                    <a:pt x="251" y="285"/>
                  </a:lnTo>
                  <a:lnTo>
                    <a:pt x="240" y="292"/>
                  </a:lnTo>
                  <a:lnTo>
                    <a:pt x="230" y="298"/>
                  </a:lnTo>
                  <a:lnTo>
                    <a:pt x="218" y="303"/>
                  </a:lnTo>
                  <a:lnTo>
                    <a:pt x="206" y="308"/>
                  </a:lnTo>
                  <a:close/>
                  <a:moveTo>
                    <a:pt x="158" y="227"/>
                  </a:moveTo>
                  <a:lnTo>
                    <a:pt x="165" y="227"/>
                  </a:lnTo>
                  <a:lnTo>
                    <a:pt x="173" y="226"/>
                  </a:lnTo>
                  <a:lnTo>
                    <a:pt x="179" y="224"/>
                  </a:lnTo>
                  <a:lnTo>
                    <a:pt x="185" y="222"/>
                  </a:lnTo>
                  <a:lnTo>
                    <a:pt x="191" y="219"/>
                  </a:lnTo>
                  <a:lnTo>
                    <a:pt x="198" y="216"/>
                  </a:lnTo>
                  <a:lnTo>
                    <a:pt x="203" y="212"/>
                  </a:lnTo>
                  <a:lnTo>
                    <a:pt x="208" y="207"/>
                  </a:lnTo>
                  <a:lnTo>
                    <a:pt x="212" y="202"/>
                  </a:lnTo>
                  <a:lnTo>
                    <a:pt x="216" y="196"/>
                  </a:lnTo>
                  <a:lnTo>
                    <a:pt x="221" y="191"/>
                  </a:lnTo>
                  <a:lnTo>
                    <a:pt x="224" y="185"/>
                  </a:lnTo>
                  <a:lnTo>
                    <a:pt x="226" y="178"/>
                  </a:lnTo>
                  <a:lnTo>
                    <a:pt x="228" y="171"/>
                  </a:lnTo>
                  <a:lnTo>
                    <a:pt x="229" y="165"/>
                  </a:lnTo>
                  <a:lnTo>
                    <a:pt x="229" y="157"/>
                  </a:lnTo>
                  <a:lnTo>
                    <a:pt x="229" y="150"/>
                  </a:lnTo>
                  <a:lnTo>
                    <a:pt x="228" y="143"/>
                  </a:lnTo>
                  <a:lnTo>
                    <a:pt x="226" y="136"/>
                  </a:lnTo>
                  <a:lnTo>
                    <a:pt x="224" y="129"/>
                  </a:lnTo>
                  <a:lnTo>
                    <a:pt x="221" y="123"/>
                  </a:lnTo>
                  <a:lnTo>
                    <a:pt x="216" y="118"/>
                  </a:lnTo>
                  <a:lnTo>
                    <a:pt x="212" y="112"/>
                  </a:lnTo>
                  <a:lnTo>
                    <a:pt x="208" y="107"/>
                  </a:lnTo>
                  <a:lnTo>
                    <a:pt x="203" y="102"/>
                  </a:lnTo>
                  <a:lnTo>
                    <a:pt x="198" y="98"/>
                  </a:lnTo>
                  <a:lnTo>
                    <a:pt x="191" y="95"/>
                  </a:lnTo>
                  <a:lnTo>
                    <a:pt x="185" y="92"/>
                  </a:lnTo>
                  <a:lnTo>
                    <a:pt x="179" y="90"/>
                  </a:lnTo>
                  <a:lnTo>
                    <a:pt x="173" y="88"/>
                  </a:lnTo>
                  <a:lnTo>
                    <a:pt x="165" y="87"/>
                  </a:lnTo>
                  <a:lnTo>
                    <a:pt x="158" y="87"/>
                  </a:lnTo>
                  <a:lnTo>
                    <a:pt x="151" y="87"/>
                  </a:lnTo>
                  <a:lnTo>
                    <a:pt x="143" y="88"/>
                  </a:lnTo>
                  <a:lnTo>
                    <a:pt x="137" y="90"/>
                  </a:lnTo>
                  <a:lnTo>
                    <a:pt x="131" y="92"/>
                  </a:lnTo>
                  <a:lnTo>
                    <a:pt x="125" y="95"/>
                  </a:lnTo>
                  <a:lnTo>
                    <a:pt x="118" y="98"/>
                  </a:lnTo>
                  <a:lnTo>
                    <a:pt x="113" y="102"/>
                  </a:lnTo>
                  <a:lnTo>
                    <a:pt x="108" y="107"/>
                  </a:lnTo>
                  <a:lnTo>
                    <a:pt x="104" y="112"/>
                  </a:lnTo>
                  <a:lnTo>
                    <a:pt x="100" y="118"/>
                  </a:lnTo>
                  <a:lnTo>
                    <a:pt x="95" y="123"/>
                  </a:lnTo>
                  <a:lnTo>
                    <a:pt x="92" y="129"/>
                  </a:lnTo>
                  <a:lnTo>
                    <a:pt x="90" y="136"/>
                  </a:lnTo>
                  <a:lnTo>
                    <a:pt x="88" y="143"/>
                  </a:lnTo>
                  <a:lnTo>
                    <a:pt x="87" y="150"/>
                  </a:lnTo>
                  <a:lnTo>
                    <a:pt x="87" y="157"/>
                  </a:lnTo>
                  <a:lnTo>
                    <a:pt x="87" y="165"/>
                  </a:lnTo>
                  <a:lnTo>
                    <a:pt x="88" y="171"/>
                  </a:lnTo>
                  <a:lnTo>
                    <a:pt x="90" y="178"/>
                  </a:lnTo>
                  <a:lnTo>
                    <a:pt x="92" y="185"/>
                  </a:lnTo>
                  <a:lnTo>
                    <a:pt x="95" y="191"/>
                  </a:lnTo>
                  <a:lnTo>
                    <a:pt x="100" y="196"/>
                  </a:lnTo>
                  <a:lnTo>
                    <a:pt x="104" y="202"/>
                  </a:lnTo>
                  <a:lnTo>
                    <a:pt x="108" y="207"/>
                  </a:lnTo>
                  <a:lnTo>
                    <a:pt x="113" y="212"/>
                  </a:lnTo>
                  <a:lnTo>
                    <a:pt x="118" y="216"/>
                  </a:lnTo>
                  <a:lnTo>
                    <a:pt x="125" y="219"/>
                  </a:lnTo>
                  <a:lnTo>
                    <a:pt x="131" y="222"/>
                  </a:lnTo>
                  <a:lnTo>
                    <a:pt x="137" y="224"/>
                  </a:lnTo>
                  <a:lnTo>
                    <a:pt x="143" y="226"/>
                  </a:lnTo>
                  <a:lnTo>
                    <a:pt x="151" y="227"/>
                  </a:lnTo>
                  <a:lnTo>
                    <a:pt x="158" y="227"/>
                  </a:lnTo>
                  <a:close/>
                  <a:moveTo>
                    <a:pt x="183" y="286"/>
                  </a:moveTo>
                  <a:lnTo>
                    <a:pt x="195" y="283"/>
                  </a:lnTo>
                  <a:lnTo>
                    <a:pt x="205" y="279"/>
                  </a:lnTo>
                  <a:lnTo>
                    <a:pt x="215" y="274"/>
                  </a:lnTo>
                  <a:lnTo>
                    <a:pt x="226" y="269"/>
                  </a:lnTo>
                  <a:lnTo>
                    <a:pt x="235" y="263"/>
                  </a:lnTo>
                  <a:lnTo>
                    <a:pt x="244" y="255"/>
                  </a:lnTo>
                  <a:lnTo>
                    <a:pt x="252" y="248"/>
                  </a:lnTo>
                  <a:lnTo>
                    <a:pt x="259" y="240"/>
                  </a:lnTo>
                  <a:lnTo>
                    <a:pt x="265" y="230"/>
                  </a:lnTo>
                  <a:lnTo>
                    <a:pt x="271" y="221"/>
                  </a:lnTo>
                  <a:lnTo>
                    <a:pt x="276" y="212"/>
                  </a:lnTo>
                  <a:lnTo>
                    <a:pt x="280" y="201"/>
                  </a:lnTo>
                  <a:lnTo>
                    <a:pt x="283" y="191"/>
                  </a:lnTo>
                  <a:lnTo>
                    <a:pt x="286" y="180"/>
                  </a:lnTo>
                  <a:lnTo>
                    <a:pt x="287" y="169"/>
                  </a:lnTo>
                  <a:lnTo>
                    <a:pt x="288" y="157"/>
                  </a:lnTo>
                  <a:lnTo>
                    <a:pt x="287" y="144"/>
                  </a:lnTo>
                  <a:lnTo>
                    <a:pt x="285" y="131"/>
                  </a:lnTo>
                  <a:lnTo>
                    <a:pt x="282" y="119"/>
                  </a:lnTo>
                  <a:lnTo>
                    <a:pt x="278" y="106"/>
                  </a:lnTo>
                  <a:lnTo>
                    <a:pt x="272" y="95"/>
                  </a:lnTo>
                  <a:lnTo>
                    <a:pt x="265" y="84"/>
                  </a:lnTo>
                  <a:lnTo>
                    <a:pt x="258" y="75"/>
                  </a:lnTo>
                  <a:lnTo>
                    <a:pt x="250" y="66"/>
                  </a:lnTo>
                  <a:lnTo>
                    <a:pt x="240" y="57"/>
                  </a:lnTo>
                  <a:lnTo>
                    <a:pt x="230" y="49"/>
                  </a:lnTo>
                  <a:lnTo>
                    <a:pt x="220" y="43"/>
                  </a:lnTo>
                  <a:lnTo>
                    <a:pt x="208" y="38"/>
                  </a:lnTo>
                  <a:lnTo>
                    <a:pt x="197" y="33"/>
                  </a:lnTo>
                  <a:lnTo>
                    <a:pt x="184" y="29"/>
                  </a:lnTo>
                  <a:lnTo>
                    <a:pt x="171" y="28"/>
                  </a:lnTo>
                  <a:lnTo>
                    <a:pt x="157" y="27"/>
                  </a:lnTo>
                  <a:lnTo>
                    <a:pt x="144" y="28"/>
                  </a:lnTo>
                  <a:lnTo>
                    <a:pt x="131" y="29"/>
                  </a:lnTo>
                  <a:lnTo>
                    <a:pt x="118" y="33"/>
                  </a:lnTo>
                  <a:lnTo>
                    <a:pt x="107" y="38"/>
                  </a:lnTo>
                  <a:lnTo>
                    <a:pt x="95" y="43"/>
                  </a:lnTo>
                  <a:lnTo>
                    <a:pt x="84" y="49"/>
                  </a:lnTo>
                  <a:lnTo>
                    <a:pt x="75" y="57"/>
                  </a:lnTo>
                  <a:lnTo>
                    <a:pt x="65" y="66"/>
                  </a:lnTo>
                  <a:lnTo>
                    <a:pt x="57" y="75"/>
                  </a:lnTo>
                  <a:lnTo>
                    <a:pt x="50" y="84"/>
                  </a:lnTo>
                  <a:lnTo>
                    <a:pt x="42" y="95"/>
                  </a:lnTo>
                  <a:lnTo>
                    <a:pt x="37" y="106"/>
                  </a:lnTo>
                  <a:lnTo>
                    <a:pt x="33" y="119"/>
                  </a:lnTo>
                  <a:lnTo>
                    <a:pt x="30" y="131"/>
                  </a:lnTo>
                  <a:lnTo>
                    <a:pt x="28" y="144"/>
                  </a:lnTo>
                  <a:lnTo>
                    <a:pt x="27" y="157"/>
                  </a:lnTo>
                  <a:lnTo>
                    <a:pt x="28" y="169"/>
                  </a:lnTo>
                  <a:lnTo>
                    <a:pt x="29" y="180"/>
                  </a:lnTo>
                  <a:lnTo>
                    <a:pt x="32" y="192"/>
                  </a:lnTo>
                  <a:lnTo>
                    <a:pt x="35" y="202"/>
                  </a:lnTo>
                  <a:lnTo>
                    <a:pt x="39" y="213"/>
                  </a:lnTo>
                  <a:lnTo>
                    <a:pt x="44" y="223"/>
                  </a:lnTo>
                  <a:lnTo>
                    <a:pt x="51" y="232"/>
                  </a:lnTo>
                  <a:lnTo>
                    <a:pt x="57" y="241"/>
                  </a:lnTo>
                  <a:lnTo>
                    <a:pt x="64" y="249"/>
                  </a:lnTo>
                  <a:lnTo>
                    <a:pt x="73" y="256"/>
                  </a:lnTo>
                  <a:lnTo>
                    <a:pt x="81" y="264"/>
                  </a:lnTo>
                  <a:lnTo>
                    <a:pt x="90" y="270"/>
                  </a:lnTo>
                  <a:lnTo>
                    <a:pt x="101" y="275"/>
                  </a:lnTo>
                  <a:lnTo>
                    <a:pt x="110" y="279"/>
                  </a:lnTo>
                  <a:lnTo>
                    <a:pt x="122" y="283"/>
                  </a:lnTo>
                  <a:lnTo>
                    <a:pt x="132" y="286"/>
                  </a:lnTo>
                  <a:lnTo>
                    <a:pt x="158" y="381"/>
                  </a:lnTo>
                  <a:lnTo>
                    <a:pt x="183" y="286"/>
                  </a:lnTo>
                  <a:close/>
                </a:path>
              </a:pathLst>
            </a:custGeom>
            <a:solidFill>
              <a:srgbClr val="DB671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34" name="Freeform 266"/>
            <p:cNvSpPr>
              <a:spLocks/>
            </p:cNvSpPr>
            <p:nvPr/>
          </p:nvSpPr>
          <p:spPr bwMode="auto">
            <a:xfrm>
              <a:off x="3311" y="3143"/>
              <a:ext cx="53" cy="52"/>
            </a:xfrm>
            <a:custGeom>
              <a:avLst/>
              <a:gdLst/>
              <a:ahLst/>
              <a:cxnLst>
                <a:cxn ang="0">
                  <a:pos x="210" y="117"/>
                </a:cxn>
                <a:cxn ang="0">
                  <a:pos x="206" y="138"/>
                </a:cxn>
                <a:cxn ang="0">
                  <a:pos x="198" y="156"/>
                </a:cxn>
                <a:cxn ang="0">
                  <a:pos x="186" y="173"/>
                </a:cxn>
                <a:cxn ang="0">
                  <a:pos x="173" y="188"/>
                </a:cxn>
                <a:cxn ang="0">
                  <a:pos x="155" y="198"/>
                </a:cxn>
                <a:cxn ang="0">
                  <a:pos x="136" y="206"/>
                </a:cxn>
                <a:cxn ang="0">
                  <a:pos x="116" y="211"/>
                </a:cxn>
                <a:cxn ang="0">
                  <a:pos x="94" y="211"/>
                </a:cxn>
                <a:cxn ang="0">
                  <a:pos x="74" y="206"/>
                </a:cxn>
                <a:cxn ang="0">
                  <a:pos x="55" y="198"/>
                </a:cxn>
                <a:cxn ang="0">
                  <a:pos x="38" y="188"/>
                </a:cxn>
                <a:cxn ang="0">
                  <a:pos x="24" y="173"/>
                </a:cxn>
                <a:cxn ang="0">
                  <a:pos x="12" y="156"/>
                </a:cxn>
                <a:cxn ang="0">
                  <a:pos x="5" y="138"/>
                </a:cxn>
                <a:cxn ang="0">
                  <a:pos x="1" y="117"/>
                </a:cxn>
                <a:cxn ang="0">
                  <a:pos x="1" y="95"/>
                </a:cxn>
                <a:cxn ang="0">
                  <a:pos x="5" y="74"/>
                </a:cxn>
                <a:cxn ang="0">
                  <a:pos x="12" y="55"/>
                </a:cxn>
                <a:cxn ang="0">
                  <a:pos x="24" y="39"/>
                </a:cxn>
                <a:cxn ang="0">
                  <a:pos x="38" y="24"/>
                </a:cxn>
                <a:cxn ang="0">
                  <a:pos x="55" y="14"/>
                </a:cxn>
                <a:cxn ang="0">
                  <a:pos x="74" y="5"/>
                </a:cxn>
                <a:cxn ang="0">
                  <a:pos x="94" y="1"/>
                </a:cxn>
                <a:cxn ang="0">
                  <a:pos x="116" y="1"/>
                </a:cxn>
                <a:cxn ang="0">
                  <a:pos x="136" y="5"/>
                </a:cxn>
                <a:cxn ang="0">
                  <a:pos x="155" y="14"/>
                </a:cxn>
                <a:cxn ang="0">
                  <a:pos x="173" y="24"/>
                </a:cxn>
                <a:cxn ang="0">
                  <a:pos x="186" y="39"/>
                </a:cxn>
                <a:cxn ang="0">
                  <a:pos x="198" y="55"/>
                </a:cxn>
                <a:cxn ang="0">
                  <a:pos x="206" y="74"/>
                </a:cxn>
                <a:cxn ang="0">
                  <a:pos x="210" y="95"/>
                </a:cxn>
              </a:cxnLst>
              <a:rect l="0" t="0" r="r" b="b"/>
              <a:pathLst>
                <a:path w="210" h="212">
                  <a:moveTo>
                    <a:pt x="210" y="106"/>
                  </a:moveTo>
                  <a:lnTo>
                    <a:pt x="210" y="117"/>
                  </a:lnTo>
                  <a:lnTo>
                    <a:pt x="208" y="127"/>
                  </a:lnTo>
                  <a:lnTo>
                    <a:pt x="206" y="138"/>
                  </a:lnTo>
                  <a:lnTo>
                    <a:pt x="202" y="147"/>
                  </a:lnTo>
                  <a:lnTo>
                    <a:pt x="198" y="156"/>
                  </a:lnTo>
                  <a:lnTo>
                    <a:pt x="192" y="165"/>
                  </a:lnTo>
                  <a:lnTo>
                    <a:pt x="186" y="173"/>
                  </a:lnTo>
                  <a:lnTo>
                    <a:pt x="180" y="180"/>
                  </a:lnTo>
                  <a:lnTo>
                    <a:pt x="173" y="188"/>
                  </a:lnTo>
                  <a:lnTo>
                    <a:pt x="164" y="193"/>
                  </a:lnTo>
                  <a:lnTo>
                    <a:pt x="155" y="198"/>
                  </a:lnTo>
                  <a:lnTo>
                    <a:pt x="147" y="203"/>
                  </a:lnTo>
                  <a:lnTo>
                    <a:pt x="136" y="206"/>
                  </a:lnTo>
                  <a:lnTo>
                    <a:pt x="127" y="210"/>
                  </a:lnTo>
                  <a:lnTo>
                    <a:pt x="116" y="211"/>
                  </a:lnTo>
                  <a:lnTo>
                    <a:pt x="105" y="212"/>
                  </a:lnTo>
                  <a:lnTo>
                    <a:pt x="94" y="211"/>
                  </a:lnTo>
                  <a:lnTo>
                    <a:pt x="84" y="210"/>
                  </a:lnTo>
                  <a:lnTo>
                    <a:pt x="74" y="206"/>
                  </a:lnTo>
                  <a:lnTo>
                    <a:pt x="64" y="203"/>
                  </a:lnTo>
                  <a:lnTo>
                    <a:pt x="55" y="198"/>
                  </a:lnTo>
                  <a:lnTo>
                    <a:pt x="47" y="193"/>
                  </a:lnTo>
                  <a:lnTo>
                    <a:pt x="38" y="188"/>
                  </a:lnTo>
                  <a:lnTo>
                    <a:pt x="31" y="180"/>
                  </a:lnTo>
                  <a:lnTo>
                    <a:pt x="24" y="173"/>
                  </a:lnTo>
                  <a:lnTo>
                    <a:pt x="17" y="165"/>
                  </a:lnTo>
                  <a:lnTo>
                    <a:pt x="12" y="156"/>
                  </a:lnTo>
                  <a:lnTo>
                    <a:pt x="8" y="147"/>
                  </a:lnTo>
                  <a:lnTo>
                    <a:pt x="5" y="138"/>
                  </a:lnTo>
                  <a:lnTo>
                    <a:pt x="2" y="127"/>
                  </a:lnTo>
                  <a:lnTo>
                    <a:pt x="1" y="117"/>
                  </a:lnTo>
                  <a:lnTo>
                    <a:pt x="0" y="106"/>
                  </a:lnTo>
                  <a:lnTo>
                    <a:pt x="1" y="95"/>
                  </a:lnTo>
                  <a:lnTo>
                    <a:pt x="2" y="85"/>
                  </a:lnTo>
                  <a:lnTo>
                    <a:pt x="5" y="74"/>
                  </a:lnTo>
                  <a:lnTo>
                    <a:pt x="8" y="65"/>
                  </a:lnTo>
                  <a:lnTo>
                    <a:pt x="12" y="55"/>
                  </a:lnTo>
                  <a:lnTo>
                    <a:pt x="17" y="47"/>
                  </a:lnTo>
                  <a:lnTo>
                    <a:pt x="24" y="39"/>
                  </a:lnTo>
                  <a:lnTo>
                    <a:pt x="31" y="31"/>
                  </a:lnTo>
                  <a:lnTo>
                    <a:pt x="38" y="24"/>
                  </a:lnTo>
                  <a:lnTo>
                    <a:pt x="47" y="19"/>
                  </a:lnTo>
                  <a:lnTo>
                    <a:pt x="55" y="14"/>
                  </a:lnTo>
                  <a:lnTo>
                    <a:pt x="64" y="8"/>
                  </a:lnTo>
                  <a:lnTo>
                    <a:pt x="74" y="5"/>
                  </a:lnTo>
                  <a:lnTo>
                    <a:pt x="84" y="2"/>
                  </a:lnTo>
                  <a:lnTo>
                    <a:pt x="94" y="1"/>
                  </a:lnTo>
                  <a:lnTo>
                    <a:pt x="105" y="0"/>
                  </a:lnTo>
                  <a:lnTo>
                    <a:pt x="116" y="1"/>
                  </a:lnTo>
                  <a:lnTo>
                    <a:pt x="127" y="2"/>
                  </a:lnTo>
                  <a:lnTo>
                    <a:pt x="136" y="5"/>
                  </a:lnTo>
                  <a:lnTo>
                    <a:pt x="147" y="8"/>
                  </a:lnTo>
                  <a:lnTo>
                    <a:pt x="155" y="14"/>
                  </a:lnTo>
                  <a:lnTo>
                    <a:pt x="164" y="19"/>
                  </a:lnTo>
                  <a:lnTo>
                    <a:pt x="173" y="24"/>
                  </a:lnTo>
                  <a:lnTo>
                    <a:pt x="180" y="31"/>
                  </a:lnTo>
                  <a:lnTo>
                    <a:pt x="186" y="39"/>
                  </a:lnTo>
                  <a:lnTo>
                    <a:pt x="192" y="47"/>
                  </a:lnTo>
                  <a:lnTo>
                    <a:pt x="198" y="55"/>
                  </a:lnTo>
                  <a:lnTo>
                    <a:pt x="202" y="65"/>
                  </a:lnTo>
                  <a:lnTo>
                    <a:pt x="206" y="74"/>
                  </a:lnTo>
                  <a:lnTo>
                    <a:pt x="208" y="85"/>
                  </a:lnTo>
                  <a:lnTo>
                    <a:pt x="210" y="95"/>
                  </a:lnTo>
                  <a:lnTo>
                    <a:pt x="210" y="106"/>
                  </a:lnTo>
                  <a:close/>
                </a:path>
              </a:pathLst>
            </a:custGeom>
            <a:solidFill>
              <a:srgbClr val="83C4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35" name="Freeform 267"/>
            <p:cNvSpPr>
              <a:spLocks/>
            </p:cNvSpPr>
            <p:nvPr/>
          </p:nvSpPr>
          <p:spPr bwMode="auto">
            <a:xfrm>
              <a:off x="2973" y="3098"/>
              <a:ext cx="61" cy="62"/>
            </a:xfrm>
            <a:custGeom>
              <a:avLst/>
              <a:gdLst/>
              <a:ahLst/>
              <a:cxnLst>
                <a:cxn ang="0">
                  <a:pos x="247" y="135"/>
                </a:cxn>
                <a:cxn ang="0">
                  <a:pos x="242" y="159"/>
                </a:cxn>
                <a:cxn ang="0">
                  <a:pos x="233" y="182"/>
                </a:cxn>
                <a:cxn ang="0">
                  <a:pos x="219" y="201"/>
                </a:cxn>
                <a:cxn ang="0">
                  <a:pos x="203" y="219"/>
                </a:cxn>
                <a:cxn ang="0">
                  <a:pos x="183" y="231"/>
                </a:cxn>
                <a:cxn ang="0">
                  <a:pos x="161" y="241"/>
                </a:cxn>
                <a:cxn ang="0">
                  <a:pos x="137" y="246"/>
                </a:cxn>
                <a:cxn ang="0">
                  <a:pos x="112" y="246"/>
                </a:cxn>
                <a:cxn ang="0">
                  <a:pos x="88" y="241"/>
                </a:cxn>
                <a:cxn ang="0">
                  <a:pos x="65" y="231"/>
                </a:cxn>
                <a:cxn ang="0">
                  <a:pos x="46" y="219"/>
                </a:cxn>
                <a:cxn ang="0">
                  <a:pos x="29" y="201"/>
                </a:cxn>
                <a:cxn ang="0">
                  <a:pos x="16" y="182"/>
                </a:cxn>
                <a:cxn ang="0">
                  <a:pos x="7" y="159"/>
                </a:cxn>
                <a:cxn ang="0">
                  <a:pos x="1" y="135"/>
                </a:cxn>
                <a:cxn ang="0">
                  <a:pos x="1" y="110"/>
                </a:cxn>
                <a:cxn ang="0">
                  <a:pos x="7" y="86"/>
                </a:cxn>
                <a:cxn ang="0">
                  <a:pos x="16" y="64"/>
                </a:cxn>
                <a:cxn ang="0">
                  <a:pos x="29" y="45"/>
                </a:cxn>
                <a:cxn ang="0">
                  <a:pos x="46" y="28"/>
                </a:cxn>
                <a:cxn ang="0">
                  <a:pos x="65" y="14"/>
                </a:cxn>
                <a:cxn ang="0">
                  <a:pos x="88" y="5"/>
                </a:cxn>
                <a:cxn ang="0">
                  <a:pos x="112" y="0"/>
                </a:cxn>
                <a:cxn ang="0">
                  <a:pos x="137" y="0"/>
                </a:cxn>
                <a:cxn ang="0">
                  <a:pos x="161" y="5"/>
                </a:cxn>
                <a:cxn ang="0">
                  <a:pos x="183" y="14"/>
                </a:cxn>
                <a:cxn ang="0">
                  <a:pos x="203" y="28"/>
                </a:cxn>
                <a:cxn ang="0">
                  <a:pos x="219" y="45"/>
                </a:cxn>
                <a:cxn ang="0">
                  <a:pos x="233" y="64"/>
                </a:cxn>
                <a:cxn ang="0">
                  <a:pos x="242" y="86"/>
                </a:cxn>
                <a:cxn ang="0">
                  <a:pos x="247" y="110"/>
                </a:cxn>
              </a:cxnLst>
              <a:rect l="0" t="0" r="r" b="b"/>
              <a:pathLst>
                <a:path w="247" h="247">
                  <a:moveTo>
                    <a:pt x="247" y="123"/>
                  </a:moveTo>
                  <a:lnTo>
                    <a:pt x="247" y="135"/>
                  </a:lnTo>
                  <a:lnTo>
                    <a:pt x="245" y="148"/>
                  </a:lnTo>
                  <a:lnTo>
                    <a:pt x="242" y="159"/>
                  </a:lnTo>
                  <a:lnTo>
                    <a:pt x="238" y="171"/>
                  </a:lnTo>
                  <a:lnTo>
                    <a:pt x="233" y="182"/>
                  </a:lnTo>
                  <a:lnTo>
                    <a:pt x="227" y="192"/>
                  </a:lnTo>
                  <a:lnTo>
                    <a:pt x="219" y="201"/>
                  </a:lnTo>
                  <a:lnTo>
                    <a:pt x="212" y="210"/>
                  </a:lnTo>
                  <a:lnTo>
                    <a:pt x="203" y="219"/>
                  </a:lnTo>
                  <a:lnTo>
                    <a:pt x="193" y="225"/>
                  </a:lnTo>
                  <a:lnTo>
                    <a:pt x="183" y="231"/>
                  </a:lnTo>
                  <a:lnTo>
                    <a:pt x="172" y="236"/>
                  </a:lnTo>
                  <a:lnTo>
                    <a:pt x="161" y="241"/>
                  </a:lnTo>
                  <a:lnTo>
                    <a:pt x="149" y="244"/>
                  </a:lnTo>
                  <a:lnTo>
                    <a:pt x="137" y="246"/>
                  </a:lnTo>
                  <a:lnTo>
                    <a:pt x="124" y="247"/>
                  </a:lnTo>
                  <a:lnTo>
                    <a:pt x="112" y="246"/>
                  </a:lnTo>
                  <a:lnTo>
                    <a:pt x="99" y="244"/>
                  </a:lnTo>
                  <a:lnTo>
                    <a:pt x="88" y="241"/>
                  </a:lnTo>
                  <a:lnTo>
                    <a:pt x="76" y="236"/>
                  </a:lnTo>
                  <a:lnTo>
                    <a:pt x="65" y="231"/>
                  </a:lnTo>
                  <a:lnTo>
                    <a:pt x="56" y="225"/>
                  </a:lnTo>
                  <a:lnTo>
                    <a:pt x="46" y="219"/>
                  </a:lnTo>
                  <a:lnTo>
                    <a:pt x="37" y="210"/>
                  </a:lnTo>
                  <a:lnTo>
                    <a:pt x="29" y="201"/>
                  </a:lnTo>
                  <a:lnTo>
                    <a:pt x="22" y="192"/>
                  </a:lnTo>
                  <a:lnTo>
                    <a:pt x="16" y="182"/>
                  </a:lnTo>
                  <a:lnTo>
                    <a:pt x="11" y="171"/>
                  </a:lnTo>
                  <a:lnTo>
                    <a:pt x="7" y="159"/>
                  </a:lnTo>
                  <a:lnTo>
                    <a:pt x="4" y="148"/>
                  </a:lnTo>
                  <a:lnTo>
                    <a:pt x="1" y="135"/>
                  </a:lnTo>
                  <a:lnTo>
                    <a:pt x="0" y="123"/>
                  </a:lnTo>
                  <a:lnTo>
                    <a:pt x="1" y="110"/>
                  </a:lnTo>
                  <a:lnTo>
                    <a:pt x="4" y="98"/>
                  </a:lnTo>
                  <a:lnTo>
                    <a:pt x="7" y="86"/>
                  </a:lnTo>
                  <a:lnTo>
                    <a:pt x="11" y="75"/>
                  </a:lnTo>
                  <a:lnTo>
                    <a:pt x="16" y="64"/>
                  </a:lnTo>
                  <a:lnTo>
                    <a:pt x="22" y="54"/>
                  </a:lnTo>
                  <a:lnTo>
                    <a:pt x="29" y="45"/>
                  </a:lnTo>
                  <a:lnTo>
                    <a:pt x="37" y="35"/>
                  </a:lnTo>
                  <a:lnTo>
                    <a:pt x="46" y="28"/>
                  </a:lnTo>
                  <a:lnTo>
                    <a:pt x="56" y="21"/>
                  </a:lnTo>
                  <a:lnTo>
                    <a:pt x="65" y="14"/>
                  </a:lnTo>
                  <a:lnTo>
                    <a:pt x="76" y="9"/>
                  </a:lnTo>
                  <a:lnTo>
                    <a:pt x="88" y="5"/>
                  </a:lnTo>
                  <a:lnTo>
                    <a:pt x="99" y="2"/>
                  </a:lnTo>
                  <a:lnTo>
                    <a:pt x="112" y="0"/>
                  </a:lnTo>
                  <a:lnTo>
                    <a:pt x="124" y="0"/>
                  </a:lnTo>
                  <a:lnTo>
                    <a:pt x="137" y="0"/>
                  </a:lnTo>
                  <a:lnTo>
                    <a:pt x="149" y="2"/>
                  </a:lnTo>
                  <a:lnTo>
                    <a:pt x="161" y="5"/>
                  </a:lnTo>
                  <a:lnTo>
                    <a:pt x="172" y="9"/>
                  </a:lnTo>
                  <a:lnTo>
                    <a:pt x="183" y="14"/>
                  </a:lnTo>
                  <a:lnTo>
                    <a:pt x="193" y="21"/>
                  </a:lnTo>
                  <a:lnTo>
                    <a:pt x="203" y="28"/>
                  </a:lnTo>
                  <a:lnTo>
                    <a:pt x="212" y="35"/>
                  </a:lnTo>
                  <a:lnTo>
                    <a:pt x="219" y="45"/>
                  </a:lnTo>
                  <a:lnTo>
                    <a:pt x="227" y="54"/>
                  </a:lnTo>
                  <a:lnTo>
                    <a:pt x="233" y="64"/>
                  </a:lnTo>
                  <a:lnTo>
                    <a:pt x="238" y="75"/>
                  </a:lnTo>
                  <a:lnTo>
                    <a:pt x="242" y="86"/>
                  </a:lnTo>
                  <a:lnTo>
                    <a:pt x="245" y="98"/>
                  </a:lnTo>
                  <a:lnTo>
                    <a:pt x="247" y="110"/>
                  </a:lnTo>
                  <a:lnTo>
                    <a:pt x="247" y="123"/>
                  </a:lnTo>
                  <a:close/>
                </a:path>
              </a:pathLst>
            </a:custGeom>
            <a:solidFill>
              <a:srgbClr val="83C4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36" name="Freeform 268"/>
            <p:cNvSpPr>
              <a:spLocks noEditPoints="1"/>
            </p:cNvSpPr>
            <p:nvPr/>
          </p:nvSpPr>
          <p:spPr bwMode="auto">
            <a:xfrm>
              <a:off x="3018" y="3163"/>
              <a:ext cx="42" cy="48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0" y="143"/>
                </a:cxn>
                <a:cxn ang="0">
                  <a:pos x="83" y="190"/>
                </a:cxn>
                <a:cxn ang="0">
                  <a:pos x="167" y="142"/>
                </a:cxn>
                <a:cxn ang="0">
                  <a:pos x="167" y="49"/>
                </a:cxn>
                <a:cxn ang="0">
                  <a:pos x="82" y="0"/>
                </a:cxn>
                <a:cxn ang="0">
                  <a:pos x="0" y="47"/>
                </a:cxn>
                <a:cxn ang="0">
                  <a:pos x="55" y="80"/>
                </a:cxn>
                <a:cxn ang="0">
                  <a:pos x="55" y="112"/>
                </a:cxn>
                <a:cxn ang="0">
                  <a:pos x="83" y="128"/>
                </a:cxn>
                <a:cxn ang="0">
                  <a:pos x="111" y="112"/>
                </a:cxn>
                <a:cxn ang="0">
                  <a:pos x="111" y="80"/>
                </a:cxn>
                <a:cxn ang="0">
                  <a:pos x="83" y="63"/>
                </a:cxn>
                <a:cxn ang="0">
                  <a:pos x="55" y="80"/>
                </a:cxn>
              </a:cxnLst>
              <a:rect l="0" t="0" r="r" b="b"/>
              <a:pathLst>
                <a:path w="167" h="190">
                  <a:moveTo>
                    <a:pt x="0" y="47"/>
                  </a:moveTo>
                  <a:lnTo>
                    <a:pt x="0" y="143"/>
                  </a:lnTo>
                  <a:lnTo>
                    <a:pt x="83" y="190"/>
                  </a:lnTo>
                  <a:lnTo>
                    <a:pt x="167" y="142"/>
                  </a:lnTo>
                  <a:lnTo>
                    <a:pt x="167" y="49"/>
                  </a:lnTo>
                  <a:lnTo>
                    <a:pt x="82" y="0"/>
                  </a:lnTo>
                  <a:lnTo>
                    <a:pt x="0" y="47"/>
                  </a:lnTo>
                  <a:close/>
                  <a:moveTo>
                    <a:pt x="55" y="80"/>
                  </a:moveTo>
                  <a:lnTo>
                    <a:pt x="55" y="112"/>
                  </a:lnTo>
                  <a:lnTo>
                    <a:pt x="83" y="128"/>
                  </a:lnTo>
                  <a:lnTo>
                    <a:pt x="111" y="112"/>
                  </a:lnTo>
                  <a:lnTo>
                    <a:pt x="111" y="80"/>
                  </a:lnTo>
                  <a:lnTo>
                    <a:pt x="83" y="63"/>
                  </a:lnTo>
                  <a:lnTo>
                    <a:pt x="55" y="80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37" name="Freeform 269"/>
            <p:cNvSpPr>
              <a:spLocks noEditPoints="1"/>
            </p:cNvSpPr>
            <p:nvPr/>
          </p:nvSpPr>
          <p:spPr bwMode="auto">
            <a:xfrm>
              <a:off x="2454" y="3080"/>
              <a:ext cx="108" cy="124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0" y="370"/>
                </a:cxn>
                <a:cxn ang="0">
                  <a:pos x="215" y="492"/>
                </a:cxn>
                <a:cxn ang="0">
                  <a:pos x="431" y="368"/>
                </a:cxn>
                <a:cxn ang="0">
                  <a:pos x="431" y="126"/>
                </a:cxn>
                <a:cxn ang="0">
                  <a:pos x="214" y="0"/>
                </a:cxn>
                <a:cxn ang="0">
                  <a:pos x="0" y="123"/>
                </a:cxn>
                <a:cxn ang="0">
                  <a:pos x="142" y="204"/>
                </a:cxn>
                <a:cxn ang="0">
                  <a:pos x="142" y="289"/>
                </a:cxn>
                <a:cxn ang="0">
                  <a:pos x="215" y="330"/>
                </a:cxn>
                <a:cxn ang="0">
                  <a:pos x="289" y="288"/>
                </a:cxn>
                <a:cxn ang="0">
                  <a:pos x="289" y="205"/>
                </a:cxn>
                <a:cxn ang="0">
                  <a:pos x="215" y="163"/>
                </a:cxn>
                <a:cxn ang="0">
                  <a:pos x="142" y="204"/>
                </a:cxn>
              </a:cxnLst>
              <a:rect l="0" t="0" r="r" b="b"/>
              <a:pathLst>
                <a:path w="431" h="492">
                  <a:moveTo>
                    <a:pt x="0" y="123"/>
                  </a:moveTo>
                  <a:lnTo>
                    <a:pt x="0" y="370"/>
                  </a:lnTo>
                  <a:lnTo>
                    <a:pt x="215" y="492"/>
                  </a:lnTo>
                  <a:lnTo>
                    <a:pt x="431" y="368"/>
                  </a:lnTo>
                  <a:lnTo>
                    <a:pt x="431" y="126"/>
                  </a:lnTo>
                  <a:lnTo>
                    <a:pt x="214" y="0"/>
                  </a:lnTo>
                  <a:lnTo>
                    <a:pt x="0" y="123"/>
                  </a:lnTo>
                  <a:close/>
                  <a:moveTo>
                    <a:pt x="142" y="204"/>
                  </a:moveTo>
                  <a:lnTo>
                    <a:pt x="142" y="289"/>
                  </a:lnTo>
                  <a:lnTo>
                    <a:pt x="215" y="330"/>
                  </a:lnTo>
                  <a:lnTo>
                    <a:pt x="289" y="288"/>
                  </a:lnTo>
                  <a:lnTo>
                    <a:pt x="289" y="205"/>
                  </a:lnTo>
                  <a:lnTo>
                    <a:pt x="215" y="163"/>
                  </a:lnTo>
                  <a:lnTo>
                    <a:pt x="142" y="204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38" name="Freeform 270"/>
            <p:cNvSpPr>
              <a:spLocks noEditPoints="1"/>
            </p:cNvSpPr>
            <p:nvPr/>
          </p:nvSpPr>
          <p:spPr bwMode="auto">
            <a:xfrm>
              <a:off x="471" y="1708"/>
              <a:ext cx="114" cy="76"/>
            </a:xfrm>
            <a:custGeom>
              <a:avLst/>
              <a:gdLst/>
              <a:ahLst/>
              <a:cxnLst>
                <a:cxn ang="0">
                  <a:pos x="410" y="42"/>
                </a:cxn>
                <a:cxn ang="0">
                  <a:pos x="374" y="16"/>
                </a:cxn>
                <a:cxn ang="0">
                  <a:pos x="332" y="3"/>
                </a:cxn>
                <a:cxn ang="0">
                  <a:pos x="288" y="2"/>
                </a:cxn>
                <a:cxn ang="0">
                  <a:pos x="245" y="13"/>
                </a:cxn>
                <a:cxn ang="0">
                  <a:pos x="207" y="37"/>
                </a:cxn>
                <a:cxn ang="0">
                  <a:pos x="179" y="69"/>
                </a:cxn>
                <a:cxn ang="0">
                  <a:pos x="161" y="108"/>
                </a:cxn>
                <a:cxn ang="0">
                  <a:pos x="147" y="110"/>
                </a:cxn>
                <a:cxn ang="0">
                  <a:pos x="137" y="107"/>
                </a:cxn>
                <a:cxn ang="0">
                  <a:pos x="20" y="112"/>
                </a:cxn>
                <a:cxn ang="0">
                  <a:pos x="8" y="119"/>
                </a:cxn>
                <a:cxn ang="0">
                  <a:pos x="0" y="134"/>
                </a:cxn>
                <a:cxn ang="0">
                  <a:pos x="1" y="170"/>
                </a:cxn>
                <a:cxn ang="0">
                  <a:pos x="10" y="184"/>
                </a:cxn>
                <a:cxn ang="0">
                  <a:pos x="23" y="190"/>
                </a:cxn>
                <a:cxn ang="0">
                  <a:pos x="142" y="186"/>
                </a:cxn>
                <a:cxn ang="0">
                  <a:pos x="156" y="176"/>
                </a:cxn>
                <a:cxn ang="0">
                  <a:pos x="172" y="224"/>
                </a:cxn>
                <a:cxn ang="0">
                  <a:pos x="202" y="262"/>
                </a:cxn>
                <a:cxn ang="0">
                  <a:pos x="238" y="287"/>
                </a:cxn>
                <a:cxn ang="0">
                  <a:pos x="280" y="301"/>
                </a:cxn>
                <a:cxn ang="0">
                  <a:pos x="324" y="303"/>
                </a:cxn>
                <a:cxn ang="0">
                  <a:pos x="366" y="291"/>
                </a:cxn>
                <a:cxn ang="0">
                  <a:pos x="405" y="266"/>
                </a:cxn>
                <a:cxn ang="0">
                  <a:pos x="434" y="232"/>
                </a:cxn>
                <a:cxn ang="0">
                  <a:pos x="452" y="192"/>
                </a:cxn>
                <a:cxn ang="0">
                  <a:pos x="457" y="150"/>
                </a:cxn>
                <a:cxn ang="0">
                  <a:pos x="450" y="106"/>
                </a:cxn>
                <a:cxn ang="0">
                  <a:pos x="430" y="65"/>
                </a:cxn>
                <a:cxn ang="0">
                  <a:pos x="396" y="113"/>
                </a:cxn>
                <a:cxn ang="0">
                  <a:pos x="404" y="140"/>
                </a:cxn>
                <a:cxn ang="0">
                  <a:pos x="403" y="169"/>
                </a:cxn>
                <a:cxn ang="0">
                  <a:pos x="393" y="195"/>
                </a:cxn>
                <a:cxn ang="0">
                  <a:pos x="378" y="219"/>
                </a:cxn>
                <a:cxn ang="0">
                  <a:pos x="354" y="238"/>
                </a:cxn>
                <a:cxn ang="0">
                  <a:pos x="327" y="249"/>
                </a:cxn>
                <a:cxn ang="0">
                  <a:pos x="299" y="250"/>
                </a:cxn>
                <a:cxn ang="0">
                  <a:pos x="270" y="243"/>
                </a:cxn>
                <a:cxn ang="0">
                  <a:pos x="245" y="230"/>
                </a:cxn>
                <a:cxn ang="0">
                  <a:pos x="226" y="209"/>
                </a:cxn>
                <a:cxn ang="0">
                  <a:pos x="212" y="182"/>
                </a:cxn>
                <a:cxn ang="0">
                  <a:pos x="208" y="154"/>
                </a:cxn>
                <a:cxn ang="0">
                  <a:pos x="211" y="126"/>
                </a:cxn>
                <a:cxn ang="0">
                  <a:pos x="222" y="99"/>
                </a:cxn>
                <a:cxn ang="0">
                  <a:pos x="241" y="78"/>
                </a:cxn>
                <a:cxn ang="0">
                  <a:pos x="266" y="62"/>
                </a:cxn>
                <a:cxn ang="0">
                  <a:pos x="294" y="55"/>
                </a:cxn>
                <a:cxn ang="0">
                  <a:pos x="323" y="55"/>
                </a:cxn>
                <a:cxn ang="0">
                  <a:pos x="350" y="64"/>
                </a:cxn>
                <a:cxn ang="0">
                  <a:pos x="374" y="81"/>
                </a:cxn>
              </a:cxnLst>
              <a:rect l="0" t="0" r="r" b="b"/>
              <a:pathLst>
                <a:path w="457" h="304">
                  <a:moveTo>
                    <a:pt x="430" y="65"/>
                  </a:moveTo>
                  <a:lnTo>
                    <a:pt x="421" y="53"/>
                  </a:lnTo>
                  <a:lnTo>
                    <a:pt x="410" y="42"/>
                  </a:lnTo>
                  <a:lnTo>
                    <a:pt x="399" y="32"/>
                  </a:lnTo>
                  <a:lnTo>
                    <a:pt x="386" y="23"/>
                  </a:lnTo>
                  <a:lnTo>
                    <a:pt x="374" y="16"/>
                  </a:lnTo>
                  <a:lnTo>
                    <a:pt x="360" y="11"/>
                  </a:lnTo>
                  <a:lnTo>
                    <a:pt x="347" y="6"/>
                  </a:lnTo>
                  <a:lnTo>
                    <a:pt x="332" y="3"/>
                  </a:lnTo>
                  <a:lnTo>
                    <a:pt x="317" y="0"/>
                  </a:lnTo>
                  <a:lnTo>
                    <a:pt x="303" y="0"/>
                  </a:lnTo>
                  <a:lnTo>
                    <a:pt x="288" y="2"/>
                  </a:lnTo>
                  <a:lnTo>
                    <a:pt x="274" y="4"/>
                  </a:lnTo>
                  <a:lnTo>
                    <a:pt x="260" y="8"/>
                  </a:lnTo>
                  <a:lnTo>
                    <a:pt x="245" y="13"/>
                  </a:lnTo>
                  <a:lnTo>
                    <a:pt x="232" y="20"/>
                  </a:lnTo>
                  <a:lnTo>
                    <a:pt x="218" y="28"/>
                  </a:lnTo>
                  <a:lnTo>
                    <a:pt x="207" y="37"/>
                  </a:lnTo>
                  <a:lnTo>
                    <a:pt x="196" y="47"/>
                  </a:lnTo>
                  <a:lnTo>
                    <a:pt x="187" y="58"/>
                  </a:lnTo>
                  <a:lnTo>
                    <a:pt x="179" y="69"/>
                  </a:lnTo>
                  <a:lnTo>
                    <a:pt x="171" y="82"/>
                  </a:lnTo>
                  <a:lnTo>
                    <a:pt x="166" y="94"/>
                  </a:lnTo>
                  <a:lnTo>
                    <a:pt x="161" y="108"/>
                  </a:lnTo>
                  <a:lnTo>
                    <a:pt x="158" y="121"/>
                  </a:lnTo>
                  <a:lnTo>
                    <a:pt x="154" y="115"/>
                  </a:lnTo>
                  <a:lnTo>
                    <a:pt x="147" y="110"/>
                  </a:lnTo>
                  <a:lnTo>
                    <a:pt x="144" y="109"/>
                  </a:lnTo>
                  <a:lnTo>
                    <a:pt x="140" y="108"/>
                  </a:lnTo>
                  <a:lnTo>
                    <a:pt x="137" y="107"/>
                  </a:lnTo>
                  <a:lnTo>
                    <a:pt x="133" y="107"/>
                  </a:lnTo>
                  <a:lnTo>
                    <a:pt x="26" y="111"/>
                  </a:lnTo>
                  <a:lnTo>
                    <a:pt x="20" y="112"/>
                  </a:lnTo>
                  <a:lnTo>
                    <a:pt x="16" y="113"/>
                  </a:lnTo>
                  <a:lnTo>
                    <a:pt x="11" y="116"/>
                  </a:lnTo>
                  <a:lnTo>
                    <a:pt x="8" y="119"/>
                  </a:lnTo>
                  <a:lnTo>
                    <a:pt x="4" y="123"/>
                  </a:lnTo>
                  <a:lnTo>
                    <a:pt x="1" y="129"/>
                  </a:lnTo>
                  <a:lnTo>
                    <a:pt x="0" y="134"/>
                  </a:lnTo>
                  <a:lnTo>
                    <a:pt x="0" y="139"/>
                  </a:lnTo>
                  <a:lnTo>
                    <a:pt x="1" y="165"/>
                  </a:lnTo>
                  <a:lnTo>
                    <a:pt x="1" y="170"/>
                  </a:lnTo>
                  <a:lnTo>
                    <a:pt x="4" y="176"/>
                  </a:lnTo>
                  <a:lnTo>
                    <a:pt x="7" y="180"/>
                  </a:lnTo>
                  <a:lnTo>
                    <a:pt x="10" y="184"/>
                  </a:lnTo>
                  <a:lnTo>
                    <a:pt x="14" y="187"/>
                  </a:lnTo>
                  <a:lnTo>
                    <a:pt x="18" y="189"/>
                  </a:lnTo>
                  <a:lnTo>
                    <a:pt x="23" y="190"/>
                  </a:lnTo>
                  <a:lnTo>
                    <a:pt x="30" y="191"/>
                  </a:lnTo>
                  <a:lnTo>
                    <a:pt x="136" y="187"/>
                  </a:lnTo>
                  <a:lnTo>
                    <a:pt x="142" y="186"/>
                  </a:lnTo>
                  <a:lnTo>
                    <a:pt x="147" y="184"/>
                  </a:lnTo>
                  <a:lnTo>
                    <a:pt x="153" y="180"/>
                  </a:lnTo>
                  <a:lnTo>
                    <a:pt x="156" y="176"/>
                  </a:lnTo>
                  <a:lnTo>
                    <a:pt x="160" y="192"/>
                  </a:lnTo>
                  <a:lnTo>
                    <a:pt x="165" y="208"/>
                  </a:lnTo>
                  <a:lnTo>
                    <a:pt x="172" y="224"/>
                  </a:lnTo>
                  <a:lnTo>
                    <a:pt x="182" y="239"/>
                  </a:lnTo>
                  <a:lnTo>
                    <a:pt x="191" y="252"/>
                  </a:lnTo>
                  <a:lnTo>
                    <a:pt x="202" y="262"/>
                  </a:lnTo>
                  <a:lnTo>
                    <a:pt x="213" y="272"/>
                  </a:lnTo>
                  <a:lnTo>
                    <a:pt x="226" y="280"/>
                  </a:lnTo>
                  <a:lnTo>
                    <a:pt x="238" y="287"/>
                  </a:lnTo>
                  <a:lnTo>
                    <a:pt x="252" y="293"/>
                  </a:lnTo>
                  <a:lnTo>
                    <a:pt x="265" y="298"/>
                  </a:lnTo>
                  <a:lnTo>
                    <a:pt x="280" y="301"/>
                  </a:lnTo>
                  <a:lnTo>
                    <a:pt x="294" y="303"/>
                  </a:lnTo>
                  <a:lnTo>
                    <a:pt x="309" y="304"/>
                  </a:lnTo>
                  <a:lnTo>
                    <a:pt x="324" y="303"/>
                  </a:lnTo>
                  <a:lnTo>
                    <a:pt x="338" y="300"/>
                  </a:lnTo>
                  <a:lnTo>
                    <a:pt x="352" y="297"/>
                  </a:lnTo>
                  <a:lnTo>
                    <a:pt x="366" y="291"/>
                  </a:lnTo>
                  <a:lnTo>
                    <a:pt x="380" y="284"/>
                  </a:lnTo>
                  <a:lnTo>
                    <a:pt x="392" y="276"/>
                  </a:lnTo>
                  <a:lnTo>
                    <a:pt x="405" y="266"/>
                  </a:lnTo>
                  <a:lnTo>
                    <a:pt x="416" y="256"/>
                  </a:lnTo>
                  <a:lnTo>
                    <a:pt x="426" y="244"/>
                  </a:lnTo>
                  <a:lnTo>
                    <a:pt x="434" y="232"/>
                  </a:lnTo>
                  <a:lnTo>
                    <a:pt x="441" y="219"/>
                  </a:lnTo>
                  <a:lnTo>
                    <a:pt x="448" y="206"/>
                  </a:lnTo>
                  <a:lnTo>
                    <a:pt x="452" y="192"/>
                  </a:lnTo>
                  <a:lnTo>
                    <a:pt x="455" y="178"/>
                  </a:lnTo>
                  <a:lnTo>
                    <a:pt x="457" y="164"/>
                  </a:lnTo>
                  <a:lnTo>
                    <a:pt x="457" y="150"/>
                  </a:lnTo>
                  <a:lnTo>
                    <a:pt x="456" y="135"/>
                  </a:lnTo>
                  <a:lnTo>
                    <a:pt x="454" y="120"/>
                  </a:lnTo>
                  <a:lnTo>
                    <a:pt x="450" y="106"/>
                  </a:lnTo>
                  <a:lnTo>
                    <a:pt x="445" y="91"/>
                  </a:lnTo>
                  <a:lnTo>
                    <a:pt x="438" y="78"/>
                  </a:lnTo>
                  <a:lnTo>
                    <a:pt x="430" y="65"/>
                  </a:lnTo>
                  <a:close/>
                  <a:moveTo>
                    <a:pt x="386" y="95"/>
                  </a:moveTo>
                  <a:lnTo>
                    <a:pt x="391" y="104"/>
                  </a:lnTo>
                  <a:lnTo>
                    <a:pt x="396" y="113"/>
                  </a:lnTo>
                  <a:lnTo>
                    <a:pt x="400" y="121"/>
                  </a:lnTo>
                  <a:lnTo>
                    <a:pt x="402" y="131"/>
                  </a:lnTo>
                  <a:lnTo>
                    <a:pt x="404" y="140"/>
                  </a:lnTo>
                  <a:lnTo>
                    <a:pt x="404" y="151"/>
                  </a:lnTo>
                  <a:lnTo>
                    <a:pt x="404" y="160"/>
                  </a:lnTo>
                  <a:lnTo>
                    <a:pt x="403" y="169"/>
                  </a:lnTo>
                  <a:lnTo>
                    <a:pt x="401" y="178"/>
                  </a:lnTo>
                  <a:lnTo>
                    <a:pt x="398" y="187"/>
                  </a:lnTo>
                  <a:lnTo>
                    <a:pt x="393" y="195"/>
                  </a:lnTo>
                  <a:lnTo>
                    <a:pt x="389" y="204"/>
                  </a:lnTo>
                  <a:lnTo>
                    <a:pt x="384" y="212"/>
                  </a:lnTo>
                  <a:lnTo>
                    <a:pt x="378" y="219"/>
                  </a:lnTo>
                  <a:lnTo>
                    <a:pt x="371" y="227"/>
                  </a:lnTo>
                  <a:lnTo>
                    <a:pt x="362" y="232"/>
                  </a:lnTo>
                  <a:lnTo>
                    <a:pt x="354" y="238"/>
                  </a:lnTo>
                  <a:lnTo>
                    <a:pt x="344" y="242"/>
                  </a:lnTo>
                  <a:lnTo>
                    <a:pt x="336" y="245"/>
                  </a:lnTo>
                  <a:lnTo>
                    <a:pt x="327" y="249"/>
                  </a:lnTo>
                  <a:lnTo>
                    <a:pt x="317" y="250"/>
                  </a:lnTo>
                  <a:lnTo>
                    <a:pt x="308" y="251"/>
                  </a:lnTo>
                  <a:lnTo>
                    <a:pt x="299" y="250"/>
                  </a:lnTo>
                  <a:lnTo>
                    <a:pt x="289" y="249"/>
                  </a:lnTo>
                  <a:lnTo>
                    <a:pt x="280" y="246"/>
                  </a:lnTo>
                  <a:lnTo>
                    <a:pt x="270" y="243"/>
                  </a:lnTo>
                  <a:lnTo>
                    <a:pt x="262" y="240"/>
                  </a:lnTo>
                  <a:lnTo>
                    <a:pt x="254" y="235"/>
                  </a:lnTo>
                  <a:lnTo>
                    <a:pt x="245" y="230"/>
                  </a:lnTo>
                  <a:lnTo>
                    <a:pt x="238" y="224"/>
                  </a:lnTo>
                  <a:lnTo>
                    <a:pt x="232" y="216"/>
                  </a:lnTo>
                  <a:lnTo>
                    <a:pt x="226" y="209"/>
                  </a:lnTo>
                  <a:lnTo>
                    <a:pt x="220" y="200"/>
                  </a:lnTo>
                  <a:lnTo>
                    <a:pt x="215" y="191"/>
                  </a:lnTo>
                  <a:lnTo>
                    <a:pt x="212" y="182"/>
                  </a:lnTo>
                  <a:lnTo>
                    <a:pt x="210" y="172"/>
                  </a:lnTo>
                  <a:lnTo>
                    <a:pt x="208" y="163"/>
                  </a:lnTo>
                  <a:lnTo>
                    <a:pt x="208" y="154"/>
                  </a:lnTo>
                  <a:lnTo>
                    <a:pt x="208" y="144"/>
                  </a:lnTo>
                  <a:lnTo>
                    <a:pt x="209" y="135"/>
                  </a:lnTo>
                  <a:lnTo>
                    <a:pt x="211" y="126"/>
                  </a:lnTo>
                  <a:lnTo>
                    <a:pt x="214" y="117"/>
                  </a:lnTo>
                  <a:lnTo>
                    <a:pt x="217" y="108"/>
                  </a:lnTo>
                  <a:lnTo>
                    <a:pt x="222" y="99"/>
                  </a:lnTo>
                  <a:lnTo>
                    <a:pt x="228" y="92"/>
                  </a:lnTo>
                  <a:lnTo>
                    <a:pt x="234" y="85"/>
                  </a:lnTo>
                  <a:lnTo>
                    <a:pt x="241" y="78"/>
                  </a:lnTo>
                  <a:lnTo>
                    <a:pt x="250" y="71"/>
                  </a:lnTo>
                  <a:lnTo>
                    <a:pt x="258" y="66"/>
                  </a:lnTo>
                  <a:lnTo>
                    <a:pt x="266" y="62"/>
                  </a:lnTo>
                  <a:lnTo>
                    <a:pt x="276" y="58"/>
                  </a:lnTo>
                  <a:lnTo>
                    <a:pt x="285" y="56"/>
                  </a:lnTo>
                  <a:lnTo>
                    <a:pt x="294" y="55"/>
                  </a:lnTo>
                  <a:lnTo>
                    <a:pt x="304" y="54"/>
                  </a:lnTo>
                  <a:lnTo>
                    <a:pt x="313" y="54"/>
                  </a:lnTo>
                  <a:lnTo>
                    <a:pt x="323" y="55"/>
                  </a:lnTo>
                  <a:lnTo>
                    <a:pt x="332" y="57"/>
                  </a:lnTo>
                  <a:lnTo>
                    <a:pt x="341" y="60"/>
                  </a:lnTo>
                  <a:lnTo>
                    <a:pt x="350" y="64"/>
                  </a:lnTo>
                  <a:lnTo>
                    <a:pt x="358" y="68"/>
                  </a:lnTo>
                  <a:lnTo>
                    <a:pt x="366" y="74"/>
                  </a:lnTo>
                  <a:lnTo>
                    <a:pt x="374" y="81"/>
                  </a:lnTo>
                  <a:lnTo>
                    <a:pt x="380" y="87"/>
                  </a:lnTo>
                  <a:lnTo>
                    <a:pt x="386" y="95"/>
                  </a:lnTo>
                  <a:close/>
                </a:path>
              </a:pathLst>
            </a:custGeom>
            <a:solidFill>
              <a:srgbClr val="83C4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39" name="Freeform 271"/>
            <p:cNvSpPr>
              <a:spLocks/>
            </p:cNvSpPr>
            <p:nvPr/>
          </p:nvSpPr>
          <p:spPr bwMode="auto">
            <a:xfrm>
              <a:off x="730" y="1690"/>
              <a:ext cx="63" cy="58"/>
            </a:xfrm>
            <a:custGeom>
              <a:avLst/>
              <a:gdLst/>
              <a:ahLst/>
              <a:cxnLst>
                <a:cxn ang="0">
                  <a:pos x="251" y="89"/>
                </a:cxn>
                <a:cxn ang="0">
                  <a:pos x="167" y="77"/>
                </a:cxn>
                <a:cxn ang="0">
                  <a:pos x="128" y="0"/>
                </a:cxn>
                <a:cxn ang="0">
                  <a:pos x="83" y="77"/>
                </a:cxn>
                <a:cxn ang="0">
                  <a:pos x="0" y="89"/>
                </a:cxn>
                <a:cxn ang="0">
                  <a:pos x="60" y="148"/>
                </a:cxn>
                <a:cxn ang="0">
                  <a:pos x="46" y="231"/>
                </a:cxn>
                <a:cxn ang="0">
                  <a:pos x="127" y="192"/>
                </a:cxn>
                <a:cxn ang="0">
                  <a:pos x="204" y="231"/>
                </a:cxn>
                <a:cxn ang="0">
                  <a:pos x="189" y="148"/>
                </a:cxn>
                <a:cxn ang="0">
                  <a:pos x="251" y="89"/>
                </a:cxn>
              </a:cxnLst>
              <a:rect l="0" t="0" r="r" b="b"/>
              <a:pathLst>
                <a:path w="251" h="231">
                  <a:moveTo>
                    <a:pt x="251" y="89"/>
                  </a:moveTo>
                  <a:lnTo>
                    <a:pt x="167" y="77"/>
                  </a:lnTo>
                  <a:lnTo>
                    <a:pt x="128" y="0"/>
                  </a:lnTo>
                  <a:lnTo>
                    <a:pt x="83" y="77"/>
                  </a:lnTo>
                  <a:lnTo>
                    <a:pt x="0" y="89"/>
                  </a:lnTo>
                  <a:lnTo>
                    <a:pt x="60" y="148"/>
                  </a:lnTo>
                  <a:lnTo>
                    <a:pt x="46" y="231"/>
                  </a:lnTo>
                  <a:lnTo>
                    <a:pt x="127" y="192"/>
                  </a:lnTo>
                  <a:lnTo>
                    <a:pt x="204" y="231"/>
                  </a:lnTo>
                  <a:lnTo>
                    <a:pt x="189" y="148"/>
                  </a:lnTo>
                  <a:lnTo>
                    <a:pt x="251" y="89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40" name="Freeform 272"/>
            <p:cNvSpPr>
              <a:spLocks/>
            </p:cNvSpPr>
            <p:nvPr/>
          </p:nvSpPr>
          <p:spPr bwMode="auto">
            <a:xfrm>
              <a:off x="913" y="1684"/>
              <a:ext cx="40" cy="36"/>
            </a:xfrm>
            <a:custGeom>
              <a:avLst/>
              <a:gdLst/>
              <a:ahLst/>
              <a:cxnLst>
                <a:cxn ang="0">
                  <a:pos x="158" y="56"/>
                </a:cxn>
                <a:cxn ang="0">
                  <a:pos x="106" y="49"/>
                </a:cxn>
                <a:cxn ang="0">
                  <a:pos x="81" y="0"/>
                </a:cxn>
                <a:cxn ang="0">
                  <a:pos x="53" y="49"/>
                </a:cxn>
                <a:cxn ang="0">
                  <a:pos x="0" y="56"/>
                </a:cxn>
                <a:cxn ang="0">
                  <a:pos x="38" y="93"/>
                </a:cxn>
                <a:cxn ang="0">
                  <a:pos x="29" y="146"/>
                </a:cxn>
                <a:cxn ang="0">
                  <a:pos x="81" y="122"/>
                </a:cxn>
                <a:cxn ang="0">
                  <a:pos x="129" y="146"/>
                </a:cxn>
                <a:cxn ang="0">
                  <a:pos x="120" y="93"/>
                </a:cxn>
                <a:cxn ang="0">
                  <a:pos x="158" y="56"/>
                </a:cxn>
              </a:cxnLst>
              <a:rect l="0" t="0" r="r" b="b"/>
              <a:pathLst>
                <a:path w="158" h="146">
                  <a:moveTo>
                    <a:pt x="158" y="56"/>
                  </a:moveTo>
                  <a:lnTo>
                    <a:pt x="106" y="49"/>
                  </a:lnTo>
                  <a:lnTo>
                    <a:pt x="81" y="0"/>
                  </a:lnTo>
                  <a:lnTo>
                    <a:pt x="53" y="49"/>
                  </a:lnTo>
                  <a:lnTo>
                    <a:pt x="0" y="56"/>
                  </a:lnTo>
                  <a:lnTo>
                    <a:pt x="38" y="93"/>
                  </a:lnTo>
                  <a:lnTo>
                    <a:pt x="29" y="146"/>
                  </a:lnTo>
                  <a:lnTo>
                    <a:pt x="81" y="122"/>
                  </a:lnTo>
                  <a:lnTo>
                    <a:pt x="129" y="146"/>
                  </a:lnTo>
                  <a:lnTo>
                    <a:pt x="120" y="93"/>
                  </a:lnTo>
                  <a:lnTo>
                    <a:pt x="158" y="56"/>
                  </a:lnTo>
                  <a:close/>
                </a:path>
              </a:pathLst>
            </a:custGeom>
            <a:solidFill>
              <a:srgbClr val="E14D5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41" name="Freeform 273"/>
            <p:cNvSpPr>
              <a:spLocks noEditPoints="1"/>
            </p:cNvSpPr>
            <p:nvPr/>
          </p:nvSpPr>
          <p:spPr bwMode="auto">
            <a:xfrm>
              <a:off x="1076" y="1670"/>
              <a:ext cx="64" cy="57"/>
            </a:xfrm>
            <a:custGeom>
              <a:avLst/>
              <a:gdLst/>
              <a:ahLst/>
              <a:cxnLst>
                <a:cxn ang="0">
                  <a:pos x="56" y="8"/>
                </a:cxn>
                <a:cxn ang="0">
                  <a:pos x="0" y="122"/>
                </a:cxn>
                <a:cxn ang="0">
                  <a:pos x="72" y="229"/>
                </a:cxn>
                <a:cxn ang="0">
                  <a:pos x="200" y="220"/>
                </a:cxn>
                <a:cxn ang="0">
                  <a:pos x="256" y="109"/>
                </a:cxn>
                <a:cxn ang="0">
                  <a:pos x="184" y="0"/>
                </a:cxn>
                <a:cxn ang="0">
                  <a:pos x="56" y="8"/>
                </a:cxn>
                <a:cxn ang="0">
                  <a:pos x="103" y="79"/>
                </a:cxn>
                <a:cxn ang="0">
                  <a:pos x="85" y="117"/>
                </a:cxn>
                <a:cxn ang="0">
                  <a:pos x="109" y="154"/>
                </a:cxn>
                <a:cxn ang="0">
                  <a:pos x="152" y="150"/>
                </a:cxn>
                <a:cxn ang="0">
                  <a:pos x="172" y="113"/>
                </a:cxn>
                <a:cxn ang="0">
                  <a:pos x="147" y="75"/>
                </a:cxn>
                <a:cxn ang="0">
                  <a:pos x="103" y="79"/>
                </a:cxn>
              </a:cxnLst>
              <a:rect l="0" t="0" r="r" b="b"/>
              <a:pathLst>
                <a:path w="256" h="229">
                  <a:moveTo>
                    <a:pt x="56" y="8"/>
                  </a:moveTo>
                  <a:lnTo>
                    <a:pt x="0" y="122"/>
                  </a:lnTo>
                  <a:lnTo>
                    <a:pt x="72" y="229"/>
                  </a:lnTo>
                  <a:lnTo>
                    <a:pt x="200" y="220"/>
                  </a:lnTo>
                  <a:lnTo>
                    <a:pt x="256" y="109"/>
                  </a:lnTo>
                  <a:lnTo>
                    <a:pt x="184" y="0"/>
                  </a:lnTo>
                  <a:lnTo>
                    <a:pt x="56" y="8"/>
                  </a:lnTo>
                  <a:close/>
                  <a:moveTo>
                    <a:pt x="103" y="79"/>
                  </a:moveTo>
                  <a:lnTo>
                    <a:pt x="85" y="117"/>
                  </a:lnTo>
                  <a:lnTo>
                    <a:pt x="109" y="154"/>
                  </a:lnTo>
                  <a:lnTo>
                    <a:pt x="152" y="150"/>
                  </a:lnTo>
                  <a:lnTo>
                    <a:pt x="172" y="113"/>
                  </a:lnTo>
                  <a:lnTo>
                    <a:pt x="147" y="75"/>
                  </a:lnTo>
                  <a:lnTo>
                    <a:pt x="103" y="79"/>
                  </a:lnTo>
                  <a:close/>
                </a:path>
              </a:pathLst>
            </a:custGeom>
            <a:solidFill>
              <a:srgbClr val="16497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42" name="Freeform 274"/>
            <p:cNvSpPr>
              <a:spLocks/>
            </p:cNvSpPr>
            <p:nvPr/>
          </p:nvSpPr>
          <p:spPr bwMode="auto">
            <a:xfrm>
              <a:off x="1365" y="1837"/>
              <a:ext cx="89" cy="82"/>
            </a:xfrm>
            <a:custGeom>
              <a:avLst/>
              <a:gdLst/>
              <a:ahLst/>
              <a:cxnLst>
                <a:cxn ang="0">
                  <a:pos x="356" y="127"/>
                </a:cxn>
                <a:cxn ang="0">
                  <a:pos x="237" y="109"/>
                </a:cxn>
                <a:cxn ang="0">
                  <a:pos x="182" y="0"/>
                </a:cxn>
                <a:cxn ang="0">
                  <a:pos x="119" y="109"/>
                </a:cxn>
                <a:cxn ang="0">
                  <a:pos x="0" y="127"/>
                </a:cxn>
                <a:cxn ang="0">
                  <a:pos x="86" y="210"/>
                </a:cxn>
                <a:cxn ang="0">
                  <a:pos x="66" y="328"/>
                </a:cxn>
                <a:cxn ang="0">
                  <a:pos x="181" y="274"/>
                </a:cxn>
                <a:cxn ang="0">
                  <a:pos x="290" y="328"/>
                </a:cxn>
                <a:cxn ang="0">
                  <a:pos x="270" y="210"/>
                </a:cxn>
                <a:cxn ang="0">
                  <a:pos x="356" y="127"/>
                </a:cxn>
              </a:cxnLst>
              <a:rect l="0" t="0" r="r" b="b"/>
              <a:pathLst>
                <a:path w="356" h="328">
                  <a:moveTo>
                    <a:pt x="356" y="127"/>
                  </a:moveTo>
                  <a:lnTo>
                    <a:pt x="237" y="109"/>
                  </a:lnTo>
                  <a:lnTo>
                    <a:pt x="182" y="0"/>
                  </a:lnTo>
                  <a:lnTo>
                    <a:pt x="119" y="109"/>
                  </a:lnTo>
                  <a:lnTo>
                    <a:pt x="0" y="127"/>
                  </a:lnTo>
                  <a:lnTo>
                    <a:pt x="86" y="210"/>
                  </a:lnTo>
                  <a:lnTo>
                    <a:pt x="66" y="328"/>
                  </a:lnTo>
                  <a:lnTo>
                    <a:pt x="181" y="274"/>
                  </a:lnTo>
                  <a:lnTo>
                    <a:pt x="290" y="328"/>
                  </a:lnTo>
                  <a:lnTo>
                    <a:pt x="270" y="210"/>
                  </a:lnTo>
                  <a:lnTo>
                    <a:pt x="356" y="127"/>
                  </a:lnTo>
                  <a:close/>
                </a:path>
              </a:pathLst>
            </a:custGeom>
            <a:solidFill>
              <a:srgbClr val="E14D5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43" name="Freeform 275"/>
            <p:cNvSpPr>
              <a:spLocks/>
            </p:cNvSpPr>
            <p:nvPr/>
          </p:nvSpPr>
          <p:spPr bwMode="auto">
            <a:xfrm>
              <a:off x="1355" y="2360"/>
              <a:ext cx="89" cy="82"/>
            </a:xfrm>
            <a:custGeom>
              <a:avLst/>
              <a:gdLst/>
              <a:ahLst/>
              <a:cxnLst>
                <a:cxn ang="0">
                  <a:pos x="355" y="127"/>
                </a:cxn>
                <a:cxn ang="0">
                  <a:pos x="236" y="109"/>
                </a:cxn>
                <a:cxn ang="0">
                  <a:pos x="181" y="0"/>
                </a:cxn>
                <a:cxn ang="0">
                  <a:pos x="118" y="109"/>
                </a:cxn>
                <a:cxn ang="0">
                  <a:pos x="0" y="127"/>
                </a:cxn>
                <a:cxn ang="0">
                  <a:pos x="85" y="210"/>
                </a:cxn>
                <a:cxn ang="0">
                  <a:pos x="65" y="328"/>
                </a:cxn>
                <a:cxn ang="0">
                  <a:pos x="181" y="274"/>
                </a:cxn>
                <a:cxn ang="0">
                  <a:pos x="289" y="328"/>
                </a:cxn>
                <a:cxn ang="0">
                  <a:pos x="270" y="210"/>
                </a:cxn>
                <a:cxn ang="0">
                  <a:pos x="355" y="127"/>
                </a:cxn>
              </a:cxnLst>
              <a:rect l="0" t="0" r="r" b="b"/>
              <a:pathLst>
                <a:path w="355" h="328">
                  <a:moveTo>
                    <a:pt x="355" y="127"/>
                  </a:moveTo>
                  <a:lnTo>
                    <a:pt x="236" y="109"/>
                  </a:lnTo>
                  <a:lnTo>
                    <a:pt x="181" y="0"/>
                  </a:lnTo>
                  <a:lnTo>
                    <a:pt x="118" y="109"/>
                  </a:lnTo>
                  <a:lnTo>
                    <a:pt x="0" y="127"/>
                  </a:lnTo>
                  <a:lnTo>
                    <a:pt x="85" y="210"/>
                  </a:lnTo>
                  <a:lnTo>
                    <a:pt x="65" y="328"/>
                  </a:lnTo>
                  <a:lnTo>
                    <a:pt x="181" y="274"/>
                  </a:lnTo>
                  <a:lnTo>
                    <a:pt x="289" y="328"/>
                  </a:lnTo>
                  <a:lnTo>
                    <a:pt x="270" y="210"/>
                  </a:lnTo>
                  <a:lnTo>
                    <a:pt x="355" y="127"/>
                  </a:lnTo>
                  <a:close/>
                </a:path>
              </a:pathLst>
            </a:custGeom>
            <a:solidFill>
              <a:srgbClr val="E14D5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44" name="Freeform 276"/>
            <p:cNvSpPr>
              <a:spLocks noEditPoints="1"/>
            </p:cNvSpPr>
            <p:nvPr/>
          </p:nvSpPr>
          <p:spPr bwMode="auto">
            <a:xfrm>
              <a:off x="2663" y="2190"/>
              <a:ext cx="57" cy="64"/>
            </a:xfrm>
            <a:custGeom>
              <a:avLst/>
              <a:gdLst/>
              <a:ahLst/>
              <a:cxnLst>
                <a:cxn ang="0">
                  <a:pos x="0" y="65"/>
                </a:cxn>
                <a:cxn ang="0">
                  <a:pos x="0" y="194"/>
                </a:cxn>
                <a:cxn ang="0">
                  <a:pos x="113" y="258"/>
                </a:cxn>
                <a:cxn ang="0">
                  <a:pos x="227" y="194"/>
                </a:cxn>
                <a:cxn ang="0">
                  <a:pos x="227" y="67"/>
                </a:cxn>
                <a:cxn ang="0">
                  <a:pos x="112" y="0"/>
                </a:cxn>
                <a:cxn ang="0">
                  <a:pos x="0" y="65"/>
                </a:cxn>
                <a:cxn ang="0">
                  <a:pos x="75" y="107"/>
                </a:cxn>
                <a:cxn ang="0">
                  <a:pos x="75" y="151"/>
                </a:cxn>
                <a:cxn ang="0">
                  <a:pos x="113" y="173"/>
                </a:cxn>
                <a:cxn ang="0">
                  <a:pos x="152" y="151"/>
                </a:cxn>
                <a:cxn ang="0">
                  <a:pos x="152" y="107"/>
                </a:cxn>
                <a:cxn ang="0">
                  <a:pos x="113" y="85"/>
                </a:cxn>
                <a:cxn ang="0">
                  <a:pos x="75" y="107"/>
                </a:cxn>
              </a:cxnLst>
              <a:rect l="0" t="0" r="r" b="b"/>
              <a:pathLst>
                <a:path w="227" h="258">
                  <a:moveTo>
                    <a:pt x="0" y="65"/>
                  </a:moveTo>
                  <a:lnTo>
                    <a:pt x="0" y="194"/>
                  </a:lnTo>
                  <a:lnTo>
                    <a:pt x="113" y="258"/>
                  </a:lnTo>
                  <a:lnTo>
                    <a:pt x="227" y="194"/>
                  </a:lnTo>
                  <a:lnTo>
                    <a:pt x="227" y="67"/>
                  </a:lnTo>
                  <a:lnTo>
                    <a:pt x="112" y="0"/>
                  </a:lnTo>
                  <a:lnTo>
                    <a:pt x="0" y="65"/>
                  </a:lnTo>
                  <a:close/>
                  <a:moveTo>
                    <a:pt x="75" y="107"/>
                  </a:moveTo>
                  <a:lnTo>
                    <a:pt x="75" y="151"/>
                  </a:lnTo>
                  <a:lnTo>
                    <a:pt x="113" y="173"/>
                  </a:lnTo>
                  <a:lnTo>
                    <a:pt x="152" y="151"/>
                  </a:lnTo>
                  <a:lnTo>
                    <a:pt x="152" y="107"/>
                  </a:lnTo>
                  <a:lnTo>
                    <a:pt x="113" y="85"/>
                  </a:lnTo>
                  <a:lnTo>
                    <a:pt x="75" y="107"/>
                  </a:lnTo>
                  <a:close/>
                </a:path>
              </a:pathLst>
            </a:custGeom>
            <a:solidFill>
              <a:srgbClr val="F3C4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45" name="Freeform 277"/>
            <p:cNvSpPr>
              <a:spLocks noEditPoints="1"/>
            </p:cNvSpPr>
            <p:nvPr/>
          </p:nvSpPr>
          <p:spPr bwMode="auto">
            <a:xfrm>
              <a:off x="2667" y="2275"/>
              <a:ext cx="49" cy="44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51" y="0"/>
                </a:cxn>
                <a:cxn ang="0">
                  <a:pos x="0" y="87"/>
                </a:cxn>
                <a:cxn ang="0">
                  <a:pos x="51" y="175"/>
                </a:cxn>
                <a:cxn ang="0">
                  <a:pos x="149" y="175"/>
                </a:cxn>
                <a:cxn ang="0">
                  <a:pos x="200" y="86"/>
                </a:cxn>
                <a:cxn ang="0">
                  <a:pos x="150" y="0"/>
                </a:cxn>
                <a:cxn ang="0">
                  <a:pos x="117" y="57"/>
                </a:cxn>
                <a:cxn ang="0">
                  <a:pos x="83" y="57"/>
                </a:cxn>
                <a:cxn ang="0">
                  <a:pos x="66" y="87"/>
                </a:cxn>
                <a:cxn ang="0">
                  <a:pos x="83" y="117"/>
                </a:cxn>
                <a:cxn ang="0">
                  <a:pos x="116" y="117"/>
                </a:cxn>
                <a:cxn ang="0">
                  <a:pos x="134" y="87"/>
                </a:cxn>
                <a:cxn ang="0">
                  <a:pos x="117" y="57"/>
                </a:cxn>
              </a:cxnLst>
              <a:rect l="0" t="0" r="r" b="b"/>
              <a:pathLst>
                <a:path w="200" h="175">
                  <a:moveTo>
                    <a:pt x="150" y="0"/>
                  </a:moveTo>
                  <a:lnTo>
                    <a:pt x="51" y="0"/>
                  </a:lnTo>
                  <a:lnTo>
                    <a:pt x="0" y="87"/>
                  </a:lnTo>
                  <a:lnTo>
                    <a:pt x="51" y="175"/>
                  </a:lnTo>
                  <a:lnTo>
                    <a:pt x="149" y="175"/>
                  </a:lnTo>
                  <a:lnTo>
                    <a:pt x="200" y="86"/>
                  </a:lnTo>
                  <a:lnTo>
                    <a:pt x="150" y="0"/>
                  </a:lnTo>
                  <a:close/>
                  <a:moveTo>
                    <a:pt x="117" y="57"/>
                  </a:moveTo>
                  <a:lnTo>
                    <a:pt x="83" y="57"/>
                  </a:lnTo>
                  <a:lnTo>
                    <a:pt x="66" y="87"/>
                  </a:lnTo>
                  <a:lnTo>
                    <a:pt x="83" y="117"/>
                  </a:lnTo>
                  <a:lnTo>
                    <a:pt x="116" y="117"/>
                  </a:lnTo>
                  <a:lnTo>
                    <a:pt x="134" y="87"/>
                  </a:lnTo>
                  <a:lnTo>
                    <a:pt x="117" y="57"/>
                  </a:lnTo>
                  <a:close/>
                </a:path>
              </a:pathLst>
            </a:custGeom>
            <a:solidFill>
              <a:srgbClr val="55B33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46" name="Freeform 278"/>
            <p:cNvSpPr>
              <a:spLocks noEditPoints="1"/>
            </p:cNvSpPr>
            <p:nvPr/>
          </p:nvSpPr>
          <p:spPr bwMode="auto">
            <a:xfrm>
              <a:off x="2576" y="2575"/>
              <a:ext cx="50" cy="44"/>
            </a:xfrm>
            <a:custGeom>
              <a:avLst/>
              <a:gdLst/>
              <a:ahLst/>
              <a:cxnLst>
                <a:cxn ang="0">
                  <a:pos x="149" y="0"/>
                </a:cxn>
                <a:cxn ang="0">
                  <a:pos x="49" y="0"/>
                </a:cxn>
                <a:cxn ang="0">
                  <a:pos x="0" y="87"/>
                </a:cxn>
                <a:cxn ang="0">
                  <a:pos x="50" y="175"/>
                </a:cxn>
                <a:cxn ang="0">
                  <a:pos x="148" y="175"/>
                </a:cxn>
                <a:cxn ang="0">
                  <a:pos x="199" y="86"/>
                </a:cxn>
                <a:cxn ang="0">
                  <a:pos x="149" y="0"/>
                </a:cxn>
                <a:cxn ang="0">
                  <a:pos x="115" y="58"/>
                </a:cxn>
                <a:cxn ang="0">
                  <a:pos x="82" y="58"/>
                </a:cxn>
                <a:cxn ang="0">
                  <a:pos x="65" y="87"/>
                </a:cxn>
                <a:cxn ang="0">
                  <a:pos x="82" y="117"/>
                </a:cxn>
                <a:cxn ang="0">
                  <a:pos x="115" y="117"/>
                </a:cxn>
                <a:cxn ang="0">
                  <a:pos x="133" y="87"/>
                </a:cxn>
                <a:cxn ang="0">
                  <a:pos x="115" y="58"/>
                </a:cxn>
              </a:cxnLst>
              <a:rect l="0" t="0" r="r" b="b"/>
              <a:pathLst>
                <a:path w="199" h="175">
                  <a:moveTo>
                    <a:pt x="149" y="0"/>
                  </a:moveTo>
                  <a:lnTo>
                    <a:pt x="49" y="0"/>
                  </a:lnTo>
                  <a:lnTo>
                    <a:pt x="0" y="87"/>
                  </a:lnTo>
                  <a:lnTo>
                    <a:pt x="50" y="175"/>
                  </a:lnTo>
                  <a:lnTo>
                    <a:pt x="148" y="175"/>
                  </a:lnTo>
                  <a:lnTo>
                    <a:pt x="199" y="86"/>
                  </a:lnTo>
                  <a:lnTo>
                    <a:pt x="149" y="0"/>
                  </a:lnTo>
                  <a:close/>
                  <a:moveTo>
                    <a:pt x="115" y="58"/>
                  </a:moveTo>
                  <a:lnTo>
                    <a:pt x="82" y="58"/>
                  </a:lnTo>
                  <a:lnTo>
                    <a:pt x="65" y="87"/>
                  </a:lnTo>
                  <a:lnTo>
                    <a:pt x="82" y="117"/>
                  </a:lnTo>
                  <a:lnTo>
                    <a:pt x="115" y="117"/>
                  </a:lnTo>
                  <a:lnTo>
                    <a:pt x="133" y="87"/>
                  </a:lnTo>
                  <a:lnTo>
                    <a:pt x="115" y="58"/>
                  </a:lnTo>
                  <a:close/>
                </a:path>
              </a:pathLst>
            </a:custGeom>
            <a:solidFill>
              <a:srgbClr val="F3C4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47" name="Freeform 279"/>
            <p:cNvSpPr>
              <a:spLocks noEditPoints="1"/>
            </p:cNvSpPr>
            <p:nvPr/>
          </p:nvSpPr>
          <p:spPr bwMode="auto">
            <a:xfrm>
              <a:off x="2206" y="2668"/>
              <a:ext cx="50" cy="44"/>
            </a:xfrm>
            <a:custGeom>
              <a:avLst/>
              <a:gdLst/>
              <a:ahLst/>
              <a:cxnLst>
                <a:cxn ang="0">
                  <a:pos x="149" y="0"/>
                </a:cxn>
                <a:cxn ang="0">
                  <a:pos x="50" y="0"/>
                </a:cxn>
                <a:cxn ang="0">
                  <a:pos x="0" y="86"/>
                </a:cxn>
                <a:cxn ang="0">
                  <a:pos x="50" y="174"/>
                </a:cxn>
                <a:cxn ang="0">
                  <a:pos x="148" y="174"/>
                </a:cxn>
                <a:cxn ang="0">
                  <a:pos x="199" y="86"/>
                </a:cxn>
                <a:cxn ang="0">
                  <a:pos x="149" y="0"/>
                </a:cxn>
                <a:cxn ang="0">
                  <a:pos x="117" y="57"/>
                </a:cxn>
                <a:cxn ang="0">
                  <a:pos x="83" y="57"/>
                </a:cxn>
                <a:cxn ang="0">
                  <a:pos x="66" y="86"/>
                </a:cxn>
                <a:cxn ang="0">
                  <a:pos x="83" y="117"/>
                </a:cxn>
                <a:cxn ang="0">
                  <a:pos x="116" y="117"/>
                </a:cxn>
                <a:cxn ang="0">
                  <a:pos x="134" y="86"/>
                </a:cxn>
                <a:cxn ang="0">
                  <a:pos x="117" y="57"/>
                </a:cxn>
              </a:cxnLst>
              <a:rect l="0" t="0" r="r" b="b"/>
              <a:pathLst>
                <a:path w="199" h="174">
                  <a:moveTo>
                    <a:pt x="149" y="0"/>
                  </a:moveTo>
                  <a:lnTo>
                    <a:pt x="50" y="0"/>
                  </a:lnTo>
                  <a:lnTo>
                    <a:pt x="0" y="86"/>
                  </a:lnTo>
                  <a:lnTo>
                    <a:pt x="50" y="174"/>
                  </a:lnTo>
                  <a:lnTo>
                    <a:pt x="148" y="174"/>
                  </a:lnTo>
                  <a:lnTo>
                    <a:pt x="199" y="86"/>
                  </a:lnTo>
                  <a:lnTo>
                    <a:pt x="149" y="0"/>
                  </a:lnTo>
                  <a:close/>
                  <a:moveTo>
                    <a:pt x="117" y="57"/>
                  </a:moveTo>
                  <a:lnTo>
                    <a:pt x="83" y="57"/>
                  </a:lnTo>
                  <a:lnTo>
                    <a:pt x="66" y="86"/>
                  </a:lnTo>
                  <a:lnTo>
                    <a:pt x="83" y="117"/>
                  </a:lnTo>
                  <a:lnTo>
                    <a:pt x="116" y="117"/>
                  </a:lnTo>
                  <a:lnTo>
                    <a:pt x="134" y="86"/>
                  </a:lnTo>
                  <a:lnTo>
                    <a:pt x="117" y="57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48" name="Freeform 280"/>
            <p:cNvSpPr>
              <a:spLocks noEditPoints="1"/>
            </p:cNvSpPr>
            <p:nvPr/>
          </p:nvSpPr>
          <p:spPr bwMode="auto">
            <a:xfrm>
              <a:off x="2155" y="2985"/>
              <a:ext cx="50" cy="43"/>
            </a:xfrm>
            <a:custGeom>
              <a:avLst/>
              <a:gdLst/>
              <a:ahLst/>
              <a:cxnLst>
                <a:cxn ang="0">
                  <a:pos x="149" y="0"/>
                </a:cxn>
                <a:cxn ang="0">
                  <a:pos x="49" y="0"/>
                </a:cxn>
                <a:cxn ang="0">
                  <a:pos x="0" y="88"/>
                </a:cxn>
                <a:cxn ang="0">
                  <a:pos x="50" y="175"/>
                </a:cxn>
                <a:cxn ang="0">
                  <a:pos x="148" y="175"/>
                </a:cxn>
                <a:cxn ang="0">
                  <a:pos x="199" y="88"/>
                </a:cxn>
                <a:cxn ang="0">
                  <a:pos x="149" y="0"/>
                </a:cxn>
                <a:cxn ang="0">
                  <a:pos x="117" y="59"/>
                </a:cxn>
                <a:cxn ang="0">
                  <a:pos x="82" y="59"/>
                </a:cxn>
                <a:cxn ang="0">
                  <a:pos x="66" y="88"/>
                </a:cxn>
                <a:cxn ang="0">
                  <a:pos x="82" y="118"/>
                </a:cxn>
                <a:cxn ang="0">
                  <a:pos x="116" y="118"/>
                </a:cxn>
                <a:cxn ang="0">
                  <a:pos x="134" y="88"/>
                </a:cxn>
                <a:cxn ang="0">
                  <a:pos x="117" y="59"/>
                </a:cxn>
              </a:cxnLst>
              <a:rect l="0" t="0" r="r" b="b"/>
              <a:pathLst>
                <a:path w="199" h="175">
                  <a:moveTo>
                    <a:pt x="149" y="0"/>
                  </a:moveTo>
                  <a:lnTo>
                    <a:pt x="49" y="0"/>
                  </a:lnTo>
                  <a:lnTo>
                    <a:pt x="0" y="88"/>
                  </a:lnTo>
                  <a:lnTo>
                    <a:pt x="50" y="175"/>
                  </a:lnTo>
                  <a:lnTo>
                    <a:pt x="148" y="175"/>
                  </a:lnTo>
                  <a:lnTo>
                    <a:pt x="199" y="88"/>
                  </a:lnTo>
                  <a:lnTo>
                    <a:pt x="149" y="0"/>
                  </a:lnTo>
                  <a:close/>
                  <a:moveTo>
                    <a:pt x="117" y="59"/>
                  </a:moveTo>
                  <a:lnTo>
                    <a:pt x="82" y="59"/>
                  </a:lnTo>
                  <a:lnTo>
                    <a:pt x="66" y="88"/>
                  </a:lnTo>
                  <a:lnTo>
                    <a:pt x="82" y="118"/>
                  </a:lnTo>
                  <a:lnTo>
                    <a:pt x="116" y="118"/>
                  </a:lnTo>
                  <a:lnTo>
                    <a:pt x="134" y="88"/>
                  </a:lnTo>
                  <a:lnTo>
                    <a:pt x="117" y="59"/>
                  </a:lnTo>
                  <a:close/>
                </a:path>
              </a:pathLst>
            </a:custGeom>
            <a:solidFill>
              <a:srgbClr val="B4292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49" name="Freeform 281"/>
            <p:cNvSpPr>
              <a:spLocks noEditPoints="1"/>
            </p:cNvSpPr>
            <p:nvPr/>
          </p:nvSpPr>
          <p:spPr bwMode="auto">
            <a:xfrm>
              <a:off x="2422" y="402"/>
              <a:ext cx="57" cy="49"/>
            </a:xfrm>
            <a:custGeom>
              <a:avLst/>
              <a:gdLst/>
              <a:ahLst/>
              <a:cxnLst>
                <a:cxn ang="0">
                  <a:pos x="0" y="99"/>
                </a:cxn>
                <a:cxn ang="0">
                  <a:pos x="56" y="197"/>
                </a:cxn>
                <a:cxn ang="0">
                  <a:pos x="171" y="196"/>
                </a:cxn>
                <a:cxn ang="0">
                  <a:pos x="228" y="97"/>
                </a:cxn>
                <a:cxn ang="0">
                  <a:pos x="173" y="1"/>
                </a:cxn>
                <a:cxn ang="0">
                  <a:pos x="57" y="0"/>
                </a:cxn>
                <a:cxn ang="0">
                  <a:pos x="0" y="99"/>
                </a:cxn>
                <a:cxn ang="0">
                  <a:pos x="75" y="98"/>
                </a:cxn>
                <a:cxn ang="0">
                  <a:pos x="94" y="132"/>
                </a:cxn>
                <a:cxn ang="0">
                  <a:pos x="133" y="131"/>
                </a:cxn>
                <a:cxn ang="0">
                  <a:pos x="153" y="98"/>
                </a:cxn>
                <a:cxn ang="0">
                  <a:pos x="134" y="64"/>
                </a:cxn>
                <a:cxn ang="0">
                  <a:pos x="94" y="64"/>
                </a:cxn>
                <a:cxn ang="0">
                  <a:pos x="75" y="98"/>
                </a:cxn>
              </a:cxnLst>
              <a:rect l="0" t="0" r="r" b="b"/>
              <a:pathLst>
                <a:path w="228" h="197">
                  <a:moveTo>
                    <a:pt x="0" y="99"/>
                  </a:moveTo>
                  <a:lnTo>
                    <a:pt x="56" y="197"/>
                  </a:lnTo>
                  <a:lnTo>
                    <a:pt x="171" y="196"/>
                  </a:lnTo>
                  <a:lnTo>
                    <a:pt x="228" y="97"/>
                  </a:lnTo>
                  <a:lnTo>
                    <a:pt x="173" y="1"/>
                  </a:lnTo>
                  <a:lnTo>
                    <a:pt x="57" y="0"/>
                  </a:lnTo>
                  <a:lnTo>
                    <a:pt x="0" y="99"/>
                  </a:lnTo>
                  <a:close/>
                  <a:moveTo>
                    <a:pt x="75" y="98"/>
                  </a:moveTo>
                  <a:lnTo>
                    <a:pt x="94" y="132"/>
                  </a:lnTo>
                  <a:lnTo>
                    <a:pt x="133" y="131"/>
                  </a:lnTo>
                  <a:lnTo>
                    <a:pt x="153" y="98"/>
                  </a:lnTo>
                  <a:lnTo>
                    <a:pt x="134" y="64"/>
                  </a:lnTo>
                  <a:lnTo>
                    <a:pt x="94" y="64"/>
                  </a:lnTo>
                  <a:lnTo>
                    <a:pt x="75" y="98"/>
                  </a:lnTo>
                  <a:close/>
                </a:path>
              </a:pathLst>
            </a:custGeom>
            <a:solidFill>
              <a:srgbClr val="0C9CD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50" name="Freeform 282"/>
            <p:cNvSpPr>
              <a:spLocks/>
            </p:cNvSpPr>
            <p:nvPr/>
          </p:nvSpPr>
          <p:spPr bwMode="auto">
            <a:xfrm>
              <a:off x="2330" y="431"/>
              <a:ext cx="71" cy="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42" y="23"/>
                </a:cxn>
                <a:cxn ang="0">
                  <a:pos x="142" y="0"/>
                </a:cxn>
                <a:cxn ang="0">
                  <a:pos x="285" y="45"/>
                </a:cxn>
                <a:cxn ang="0">
                  <a:pos x="142" y="91"/>
                </a:cxn>
                <a:cxn ang="0">
                  <a:pos x="142" y="68"/>
                </a:cxn>
                <a:cxn ang="0">
                  <a:pos x="0" y="68"/>
                </a:cxn>
                <a:cxn ang="0">
                  <a:pos x="0" y="23"/>
                </a:cxn>
              </a:cxnLst>
              <a:rect l="0" t="0" r="r" b="b"/>
              <a:pathLst>
                <a:path w="285" h="91">
                  <a:moveTo>
                    <a:pt x="0" y="23"/>
                  </a:moveTo>
                  <a:lnTo>
                    <a:pt x="142" y="23"/>
                  </a:lnTo>
                  <a:lnTo>
                    <a:pt x="142" y="0"/>
                  </a:lnTo>
                  <a:lnTo>
                    <a:pt x="285" y="45"/>
                  </a:lnTo>
                  <a:lnTo>
                    <a:pt x="142" y="91"/>
                  </a:lnTo>
                  <a:lnTo>
                    <a:pt x="142" y="68"/>
                  </a:lnTo>
                  <a:lnTo>
                    <a:pt x="0" y="68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E997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51" name="Freeform 283"/>
            <p:cNvSpPr>
              <a:spLocks/>
            </p:cNvSpPr>
            <p:nvPr/>
          </p:nvSpPr>
          <p:spPr bwMode="auto">
            <a:xfrm>
              <a:off x="4106" y="1709"/>
              <a:ext cx="51" cy="52"/>
            </a:xfrm>
            <a:custGeom>
              <a:avLst/>
              <a:gdLst/>
              <a:ahLst/>
              <a:cxnLst>
                <a:cxn ang="0">
                  <a:pos x="205" y="113"/>
                </a:cxn>
                <a:cxn ang="0">
                  <a:pos x="200" y="133"/>
                </a:cxn>
                <a:cxn ang="0">
                  <a:pos x="193" y="151"/>
                </a:cxn>
                <a:cxn ang="0">
                  <a:pos x="182" y="168"/>
                </a:cxn>
                <a:cxn ang="0">
                  <a:pos x="168" y="181"/>
                </a:cxn>
                <a:cxn ang="0">
                  <a:pos x="151" y="193"/>
                </a:cxn>
                <a:cxn ang="0">
                  <a:pos x="134" y="200"/>
                </a:cxn>
                <a:cxn ang="0">
                  <a:pos x="113" y="204"/>
                </a:cxn>
                <a:cxn ang="0">
                  <a:pos x="92" y="204"/>
                </a:cxn>
                <a:cxn ang="0">
                  <a:pos x="72" y="200"/>
                </a:cxn>
                <a:cxn ang="0">
                  <a:pos x="54" y="193"/>
                </a:cxn>
                <a:cxn ang="0">
                  <a:pos x="38" y="181"/>
                </a:cxn>
                <a:cxn ang="0">
                  <a:pos x="24" y="168"/>
                </a:cxn>
                <a:cxn ang="0">
                  <a:pos x="13" y="151"/>
                </a:cxn>
                <a:cxn ang="0">
                  <a:pos x="5" y="133"/>
                </a:cxn>
                <a:cxn ang="0">
                  <a:pos x="1" y="113"/>
                </a:cxn>
                <a:cxn ang="0">
                  <a:pos x="1" y="92"/>
                </a:cxn>
                <a:cxn ang="0">
                  <a:pos x="5" y="72"/>
                </a:cxn>
                <a:cxn ang="0">
                  <a:pos x="13" y="54"/>
                </a:cxn>
                <a:cxn ang="0">
                  <a:pos x="24" y="37"/>
                </a:cxn>
                <a:cxn ang="0">
                  <a:pos x="38" y="24"/>
                </a:cxn>
                <a:cxn ang="0">
                  <a:pos x="54" y="12"/>
                </a:cxn>
                <a:cxn ang="0">
                  <a:pos x="72" y="5"/>
                </a:cxn>
                <a:cxn ang="0">
                  <a:pos x="92" y="1"/>
                </a:cxn>
                <a:cxn ang="0">
                  <a:pos x="113" y="1"/>
                </a:cxn>
                <a:cxn ang="0">
                  <a:pos x="134" y="5"/>
                </a:cxn>
                <a:cxn ang="0">
                  <a:pos x="151" y="12"/>
                </a:cxn>
                <a:cxn ang="0">
                  <a:pos x="168" y="24"/>
                </a:cxn>
                <a:cxn ang="0">
                  <a:pos x="182" y="37"/>
                </a:cxn>
                <a:cxn ang="0">
                  <a:pos x="193" y="54"/>
                </a:cxn>
                <a:cxn ang="0">
                  <a:pos x="200" y="72"/>
                </a:cxn>
                <a:cxn ang="0">
                  <a:pos x="205" y="92"/>
                </a:cxn>
              </a:cxnLst>
              <a:rect l="0" t="0" r="r" b="b"/>
              <a:pathLst>
                <a:path w="206" h="205">
                  <a:moveTo>
                    <a:pt x="206" y="103"/>
                  </a:moveTo>
                  <a:lnTo>
                    <a:pt x="205" y="113"/>
                  </a:lnTo>
                  <a:lnTo>
                    <a:pt x="203" y="123"/>
                  </a:lnTo>
                  <a:lnTo>
                    <a:pt x="200" y="133"/>
                  </a:lnTo>
                  <a:lnTo>
                    <a:pt x="197" y="142"/>
                  </a:lnTo>
                  <a:lnTo>
                    <a:pt x="193" y="151"/>
                  </a:lnTo>
                  <a:lnTo>
                    <a:pt x="188" y="159"/>
                  </a:lnTo>
                  <a:lnTo>
                    <a:pt x="182" y="168"/>
                  </a:lnTo>
                  <a:lnTo>
                    <a:pt x="175" y="175"/>
                  </a:lnTo>
                  <a:lnTo>
                    <a:pt x="168" y="181"/>
                  </a:lnTo>
                  <a:lnTo>
                    <a:pt x="160" y="187"/>
                  </a:lnTo>
                  <a:lnTo>
                    <a:pt x="151" y="193"/>
                  </a:lnTo>
                  <a:lnTo>
                    <a:pt x="143" y="197"/>
                  </a:lnTo>
                  <a:lnTo>
                    <a:pt x="134" y="200"/>
                  </a:lnTo>
                  <a:lnTo>
                    <a:pt x="123" y="203"/>
                  </a:lnTo>
                  <a:lnTo>
                    <a:pt x="113" y="204"/>
                  </a:lnTo>
                  <a:lnTo>
                    <a:pt x="102" y="205"/>
                  </a:lnTo>
                  <a:lnTo>
                    <a:pt x="92" y="204"/>
                  </a:lnTo>
                  <a:lnTo>
                    <a:pt x="83" y="203"/>
                  </a:lnTo>
                  <a:lnTo>
                    <a:pt x="72" y="200"/>
                  </a:lnTo>
                  <a:lnTo>
                    <a:pt x="63" y="197"/>
                  </a:lnTo>
                  <a:lnTo>
                    <a:pt x="54" y="193"/>
                  </a:lnTo>
                  <a:lnTo>
                    <a:pt x="45" y="187"/>
                  </a:lnTo>
                  <a:lnTo>
                    <a:pt x="38" y="181"/>
                  </a:lnTo>
                  <a:lnTo>
                    <a:pt x="30" y="175"/>
                  </a:lnTo>
                  <a:lnTo>
                    <a:pt x="24" y="168"/>
                  </a:lnTo>
                  <a:lnTo>
                    <a:pt x="18" y="159"/>
                  </a:lnTo>
                  <a:lnTo>
                    <a:pt x="13" y="151"/>
                  </a:lnTo>
                  <a:lnTo>
                    <a:pt x="9" y="142"/>
                  </a:lnTo>
                  <a:lnTo>
                    <a:pt x="5" y="133"/>
                  </a:lnTo>
                  <a:lnTo>
                    <a:pt x="2" y="123"/>
                  </a:lnTo>
                  <a:lnTo>
                    <a:pt x="1" y="113"/>
                  </a:lnTo>
                  <a:lnTo>
                    <a:pt x="0" y="103"/>
                  </a:lnTo>
                  <a:lnTo>
                    <a:pt x="1" y="92"/>
                  </a:lnTo>
                  <a:lnTo>
                    <a:pt x="2" y="82"/>
                  </a:lnTo>
                  <a:lnTo>
                    <a:pt x="5" y="72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6"/>
                  </a:lnTo>
                  <a:lnTo>
                    <a:pt x="24" y="37"/>
                  </a:lnTo>
                  <a:lnTo>
                    <a:pt x="30" y="30"/>
                  </a:lnTo>
                  <a:lnTo>
                    <a:pt x="38" y="24"/>
                  </a:lnTo>
                  <a:lnTo>
                    <a:pt x="45" y="17"/>
                  </a:lnTo>
                  <a:lnTo>
                    <a:pt x="54" y="12"/>
                  </a:lnTo>
                  <a:lnTo>
                    <a:pt x="63" y="8"/>
                  </a:lnTo>
                  <a:lnTo>
                    <a:pt x="72" y="5"/>
                  </a:lnTo>
                  <a:lnTo>
                    <a:pt x="83" y="2"/>
                  </a:lnTo>
                  <a:lnTo>
                    <a:pt x="92" y="1"/>
                  </a:lnTo>
                  <a:lnTo>
                    <a:pt x="102" y="0"/>
                  </a:lnTo>
                  <a:lnTo>
                    <a:pt x="113" y="1"/>
                  </a:lnTo>
                  <a:lnTo>
                    <a:pt x="123" y="2"/>
                  </a:lnTo>
                  <a:lnTo>
                    <a:pt x="134" y="5"/>
                  </a:lnTo>
                  <a:lnTo>
                    <a:pt x="143" y="8"/>
                  </a:lnTo>
                  <a:lnTo>
                    <a:pt x="151" y="12"/>
                  </a:lnTo>
                  <a:lnTo>
                    <a:pt x="160" y="17"/>
                  </a:lnTo>
                  <a:lnTo>
                    <a:pt x="168" y="24"/>
                  </a:lnTo>
                  <a:lnTo>
                    <a:pt x="175" y="30"/>
                  </a:lnTo>
                  <a:lnTo>
                    <a:pt x="182" y="37"/>
                  </a:lnTo>
                  <a:lnTo>
                    <a:pt x="188" y="46"/>
                  </a:lnTo>
                  <a:lnTo>
                    <a:pt x="193" y="54"/>
                  </a:lnTo>
                  <a:lnTo>
                    <a:pt x="197" y="62"/>
                  </a:lnTo>
                  <a:lnTo>
                    <a:pt x="200" y="72"/>
                  </a:lnTo>
                  <a:lnTo>
                    <a:pt x="203" y="82"/>
                  </a:lnTo>
                  <a:lnTo>
                    <a:pt x="205" y="92"/>
                  </a:lnTo>
                  <a:lnTo>
                    <a:pt x="206" y="103"/>
                  </a:lnTo>
                  <a:close/>
                </a:path>
              </a:pathLst>
            </a:custGeom>
            <a:solidFill>
              <a:srgbClr val="E997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52" name="Freeform 284"/>
            <p:cNvSpPr>
              <a:spLocks noEditPoints="1"/>
            </p:cNvSpPr>
            <p:nvPr/>
          </p:nvSpPr>
          <p:spPr bwMode="auto">
            <a:xfrm>
              <a:off x="3898" y="1703"/>
              <a:ext cx="58" cy="66"/>
            </a:xfrm>
            <a:custGeom>
              <a:avLst/>
              <a:gdLst/>
              <a:ahLst/>
              <a:cxnLst>
                <a:cxn ang="0">
                  <a:pos x="0" y="66"/>
                </a:cxn>
                <a:cxn ang="0">
                  <a:pos x="0" y="198"/>
                </a:cxn>
                <a:cxn ang="0">
                  <a:pos x="116" y="263"/>
                </a:cxn>
                <a:cxn ang="0">
                  <a:pos x="232" y="198"/>
                </a:cxn>
                <a:cxn ang="0">
                  <a:pos x="232" y="68"/>
                </a:cxn>
                <a:cxn ang="0">
                  <a:pos x="115" y="0"/>
                </a:cxn>
                <a:cxn ang="0">
                  <a:pos x="0" y="66"/>
                </a:cxn>
                <a:cxn ang="0">
                  <a:pos x="76" y="109"/>
                </a:cxn>
                <a:cxn ang="0">
                  <a:pos x="76" y="155"/>
                </a:cxn>
                <a:cxn ang="0">
                  <a:pos x="116" y="177"/>
                </a:cxn>
                <a:cxn ang="0">
                  <a:pos x="156" y="154"/>
                </a:cxn>
                <a:cxn ang="0">
                  <a:pos x="156" y="110"/>
                </a:cxn>
                <a:cxn ang="0">
                  <a:pos x="116" y="87"/>
                </a:cxn>
                <a:cxn ang="0">
                  <a:pos x="76" y="109"/>
                </a:cxn>
              </a:cxnLst>
              <a:rect l="0" t="0" r="r" b="b"/>
              <a:pathLst>
                <a:path w="232" h="263">
                  <a:moveTo>
                    <a:pt x="0" y="66"/>
                  </a:moveTo>
                  <a:lnTo>
                    <a:pt x="0" y="198"/>
                  </a:lnTo>
                  <a:lnTo>
                    <a:pt x="116" y="263"/>
                  </a:lnTo>
                  <a:lnTo>
                    <a:pt x="232" y="198"/>
                  </a:lnTo>
                  <a:lnTo>
                    <a:pt x="232" y="68"/>
                  </a:lnTo>
                  <a:lnTo>
                    <a:pt x="115" y="0"/>
                  </a:lnTo>
                  <a:lnTo>
                    <a:pt x="0" y="66"/>
                  </a:lnTo>
                  <a:close/>
                  <a:moveTo>
                    <a:pt x="76" y="109"/>
                  </a:moveTo>
                  <a:lnTo>
                    <a:pt x="76" y="155"/>
                  </a:lnTo>
                  <a:lnTo>
                    <a:pt x="116" y="177"/>
                  </a:lnTo>
                  <a:lnTo>
                    <a:pt x="156" y="154"/>
                  </a:lnTo>
                  <a:lnTo>
                    <a:pt x="156" y="110"/>
                  </a:lnTo>
                  <a:lnTo>
                    <a:pt x="116" y="87"/>
                  </a:lnTo>
                  <a:lnTo>
                    <a:pt x="76" y="109"/>
                  </a:lnTo>
                  <a:close/>
                </a:path>
              </a:pathLst>
            </a:custGeom>
            <a:solidFill>
              <a:srgbClr val="F3C4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53" name="Freeform 285"/>
            <p:cNvSpPr>
              <a:spLocks/>
            </p:cNvSpPr>
            <p:nvPr/>
          </p:nvSpPr>
          <p:spPr bwMode="auto">
            <a:xfrm>
              <a:off x="4314" y="1725"/>
              <a:ext cx="44" cy="43"/>
            </a:xfrm>
            <a:custGeom>
              <a:avLst/>
              <a:gdLst/>
              <a:ahLst/>
              <a:cxnLst>
                <a:cxn ang="0">
                  <a:pos x="174" y="96"/>
                </a:cxn>
                <a:cxn ang="0">
                  <a:pos x="171" y="113"/>
                </a:cxn>
                <a:cxn ang="0">
                  <a:pos x="164" y="128"/>
                </a:cxn>
                <a:cxn ang="0">
                  <a:pos x="154" y="143"/>
                </a:cxn>
                <a:cxn ang="0">
                  <a:pos x="143" y="154"/>
                </a:cxn>
                <a:cxn ang="0">
                  <a:pos x="129" y="164"/>
                </a:cxn>
                <a:cxn ang="0">
                  <a:pos x="114" y="170"/>
                </a:cxn>
                <a:cxn ang="0">
                  <a:pos x="96" y="174"/>
                </a:cxn>
                <a:cxn ang="0">
                  <a:pos x="78" y="174"/>
                </a:cxn>
                <a:cxn ang="0">
                  <a:pos x="62" y="170"/>
                </a:cxn>
                <a:cxn ang="0">
                  <a:pos x="46" y="164"/>
                </a:cxn>
                <a:cxn ang="0">
                  <a:pos x="31" y="154"/>
                </a:cxn>
                <a:cxn ang="0">
                  <a:pos x="20" y="143"/>
                </a:cxn>
                <a:cxn ang="0">
                  <a:pos x="11" y="128"/>
                </a:cxn>
                <a:cxn ang="0">
                  <a:pos x="4" y="113"/>
                </a:cxn>
                <a:cxn ang="0">
                  <a:pos x="0" y="96"/>
                </a:cxn>
                <a:cxn ang="0">
                  <a:pos x="0" y="78"/>
                </a:cxn>
                <a:cxn ang="0">
                  <a:pos x="4" y="62"/>
                </a:cxn>
                <a:cxn ang="0">
                  <a:pos x="11" y="45"/>
                </a:cxn>
                <a:cxn ang="0">
                  <a:pos x="20" y="31"/>
                </a:cxn>
                <a:cxn ang="0">
                  <a:pos x="31" y="20"/>
                </a:cxn>
                <a:cxn ang="0">
                  <a:pos x="46" y="11"/>
                </a:cxn>
                <a:cxn ang="0">
                  <a:pos x="62" y="3"/>
                </a:cxn>
                <a:cxn ang="0">
                  <a:pos x="78" y="0"/>
                </a:cxn>
                <a:cxn ang="0">
                  <a:pos x="96" y="0"/>
                </a:cxn>
                <a:cxn ang="0">
                  <a:pos x="114" y="3"/>
                </a:cxn>
                <a:cxn ang="0">
                  <a:pos x="129" y="11"/>
                </a:cxn>
                <a:cxn ang="0">
                  <a:pos x="143" y="20"/>
                </a:cxn>
                <a:cxn ang="0">
                  <a:pos x="154" y="31"/>
                </a:cxn>
                <a:cxn ang="0">
                  <a:pos x="164" y="45"/>
                </a:cxn>
                <a:cxn ang="0">
                  <a:pos x="171" y="62"/>
                </a:cxn>
                <a:cxn ang="0">
                  <a:pos x="174" y="78"/>
                </a:cxn>
              </a:cxnLst>
              <a:rect l="0" t="0" r="r" b="b"/>
              <a:pathLst>
                <a:path w="174" h="174">
                  <a:moveTo>
                    <a:pt x="174" y="87"/>
                  </a:moveTo>
                  <a:lnTo>
                    <a:pt x="174" y="96"/>
                  </a:lnTo>
                  <a:lnTo>
                    <a:pt x="173" y="104"/>
                  </a:lnTo>
                  <a:lnTo>
                    <a:pt x="171" y="113"/>
                  </a:lnTo>
                  <a:lnTo>
                    <a:pt x="168" y="121"/>
                  </a:lnTo>
                  <a:lnTo>
                    <a:pt x="164" y="128"/>
                  </a:lnTo>
                  <a:lnTo>
                    <a:pt x="160" y="136"/>
                  </a:lnTo>
                  <a:lnTo>
                    <a:pt x="154" y="143"/>
                  </a:lnTo>
                  <a:lnTo>
                    <a:pt x="149" y="149"/>
                  </a:lnTo>
                  <a:lnTo>
                    <a:pt x="143" y="154"/>
                  </a:lnTo>
                  <a:lnTo>
                    <a:pt x="136" y="160"/>
                  </a:lnTo>
                  <a:lnTo>
                    <a:pt x="129" y="164"/>
                  </a:lnTo>
                  <a:lnTo>
                    <a:pt x="121" y="168"/>
                  </a:lnTo>
                  <a:lnTo>
                    <a:pt x="114" y="170"/>
                  </a:lnTo>
                  <a:lnTo>
                    <a:pt x="104" y="173"/>
                  </a:lnTo>
                  <a:lnTo>
                    <a:pt x="96" y="174"/>
                  </a:lnTo>
                  <a:lnTo>
                    <a:pt x="88" y="174"/>
                  </a:lnTo>
                  <a:lnTo>
                    <a:pt x="78" y="174"/>
                  </a:lnTo>
                  <a:lnTo>
                    <a:pt x="70" y="173"/>
                  </a:lnTo>
                  <a:lnTo>
                    <a:pt x="62" y="170"/>
                  </a:lnTo>
                  <a:lnTo>
                    <a:pt x="53" y="168"/>
                  </a:lnTo>
                  <a:lnTo>
                    <a:pt x="46" y="164"/>
                  </a:lnTo>
                  <a:lnTo>
                    <a:pt x="39" y="160"/>
                  </a:lnTo>
                  <a:lnTo>
                    <a:pt x="31" y="154"/>
                  </a:lnTo>
                  <a:lnTo>
                    <a:pt x="25" y="149"/>
                  </a:lnTo>
                  <a:lnTo>
                    <a:pt x="20" y="143"/>
                  </a:lnTo>
                  <a:lnTo>
                    <a:pt x="15" y="136"/>
                  </a:lnTo>
                  <a:lnTo>
                    <a:pt x="11" y="128"/>
                  </a:lnTo>
                  <a:lnTo>
                    <a:pt x="6" y="121"/>
                  </a:lnTo>
                  <a:lnTo>
                    <a:pt x="4" y="113"/>
                  </a:lnTo>
                  <a:lnTo>
                    <a:pt x="1" y="104"/>
                  </a:lnTo>
                  <a:lnTo>
                    <a:pt x="0" y="96"/>
                  </a:lnTo>
                  <a:lnTo>
                    <a:pt x="0" y="87"/>
                  </a:lnTo>
                  <a:lnTo>
                    <a:pt x="0" y="78"/>
                  </a:lnTo>
                  <a:lnTo>
                    <a:pt x="1" y="70"/>
                  </a:lnTo>
                  <a:lnTo>
                    <a:pt x="4" y="62"/>
                  </a:lnTo>
                  <a:lnTo>
                    <a:pt x="6" y="53"/>
                  </a:lnTo>
                  <a:lnTo>
                    <a:pt x="11" y="45"/>
                  </a:lnTo>
                  <a:lnTo>
                    <a:pt x="15" y="39"/>
                  </a:lnTo>
                  <a:lnTo>
                    <a:pt x="20" y="31"/>
                  </a:lnTo>
                  <a:lnTo>
                    <a:pt x="25" y="25"/>
                  </a:lnTo>
                  <a:lnTo>
                    <a:pt x="31" y="20"/>
                  </a:lnTo>
                  <a:lnTo>
                    <a:pt x="39" y="15"/>
                  </a:lnTo>
                  <a:lnTo>
                    <a:pt x="46" y="11"/>
                  </a:lnTo>
                  <a:lnTo>
                    <a:pt x="53" y="6"/>
                  </a:lnTo>
                  <a:lnTo>
                    <a:pt x="62" y="3"/>
                  </a:lnTo>
                  <a:lnTo>
                    <a:pt x="70" y="1"/>
                  </a:lnTo>
                  <a:lnTo>
                    <a:pt x="78" y="0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4" y="1"/>
                  </a:lnTo>
                  <a:lnTo>
                    <a:pt x="114" y="3"/>
                  </a:lnTo>
                  <a:lnTo>
                    <a:pt x="121" y="6"/>
                  </a:lnTo>
                  <a:lnTo>
                    <a:pt x="129" y="11"/>
                  </a:lnTo>
                  <a:lnTo>
                    <a:pt x="136" y="15"/>
                  </a:lnTo>
                  <a:lnTo>
                    <a:pt x="143" y="20"/>
                  </a:lnTo>
                  <a:lnTo>
                    <a:pt x="149" y="25"/>
                  </a:lnTo>
                  <a:lnTo>
                    <a:pt x="154" y="31"/>
                  </a:lnTo>
                  <a:lnTo>
                    <a:pt x="160" y="39"/>
                  </a:lnTo>
                  <a:lnTo>
                    <a:pt x="164" y="45"/>
                  </a:lnTo>
                  <a:lnTo>
                    <a:pt x="168" y="53"/>
                  </a:lnTo>
                  <a:lnTo>
                    <a:pt x="171" y="62"/>
                  </a:lnTo>
                  <a:lnTo>
                    <a:pt x="173" y="70"/>
                  </a:lnTo>
                  <a:lnTo>
                    <a:pt x="174" y="78"/>
                  </a:lnTo>
                  <a:lnTo>
                    <a:pt x="174" y="87"/>
                  </a:lnTo>
                  <a:close/>
                </a:path>
              </a:pathLst>
            </a:custGeom>
            <a:solidFill>
              <a:srgbClr val="2968A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54" name="Freeform 286"/>
            <p:cNvSpPr>
              <a:spLocks/>
            </p:cNvSpPr>
            <p:nvPr/>
          </p:nvSpPr>
          <p:spPr bwMode="auto">
            <a:xfrm>
              <a:off x="3279" y="2392"/>
              <a:ext cx="77" cy="76"/>
            </a:xfrm>
            <a:custGeom>
              <a:avLst/>
              <a:gdLst/>
              <a:ahLst/>
              <a:cxnLst>
                <a:cxn ang="0">
                  <a:pos x="308" y="81"/>
                </a:cxn>
                <a:cxn ang="0">
                  <a:pos x="203" y="85"/>
                </a:cxn>
                <a:cxn ang="0">
                  <a:pos x="137" y="0"/>
                </a:cxn>
                <a:cxn ang="0">
                  <a:pos x="100" y="104"/>
                </a:cxn>
                <a:cxn ang="0">
                  <a:pos x="0" y="139"/>
                </a:cxn>
                <a:cxn ang="0">
                  <a:pos x="88" y="197"/>
                </a:cxn>
                <a:cxn ang="0">
                  <a:pos x="90" y="302"/>
                </a:cxn>
                <a:cxn ang="0">
                  <a:pos x="181" y="236"/>
                </a:cxn>
                <a:cxn ang="0">
                  <a:pos x="284" y="266"/>
                </a:cxn>
                <a:cxn ang="0">
                  <a:pos x="247" y="168"/>
                </a:cxn>
                <a:cxn ang="0">
                  <a:pos x="308" y="81"/>
                </a:cxn>
              </a:cxnLst>
              <a:rect l="0" t="0" r="r" b="b"/>
              <a:pathLst>
                <a:path w="308" h="302">
                  <a:moveTo>
                    <a:pt x="308" y="81"/>
                  </a:moveTo>
                  <a:lnTo>
                    <a:pt x="203" y="85"/>
                  </a:lnTo>
                  <a:lnTo>
                    <a:pt x="137" y="0"/>
                  </a:lnTo>
                  <a:lnTo>
                    <a:pt x="100" y="104"/>
                  </a:lnTo>
                  <a:lnTo>
                    <a:pt x="0" y="139"/>
                  </a:lnTo>
                  <a:lnTo>
                    <a:pt x="88" y="197"/>
                  </a:lnTo>
                  <a:lnTo>
                    <a:pt x="90" y="302"/>
                  </a:lnTo>
                  <a:lnTo>
                    <a:pt x="181" y="236"/>
                  </a:lnTo>
                  <a:lnTo>
                    <a:pt x="284" y="266"/>
                  </a:lnTo>
                  <a:lnTo>
                    <a:pt x="247" y="168"/>
                  </a:lnTo>
                  <a:lnTo>
                    <a:pt x="308" y="81"/>
                  </a:lnTo>
                  <a:close/>
                </a:path>
              </a:pathLst>
            </a:custGeom>
            <a:solidFill>
              <a:srgbClr val="E997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55" name="Freeform 287"/>
            <p:cNvSpPr>
              <a:spLocks/>
            </p:cNvSpPr>
            <p:nvPr/>
          </p:nvSpPr>
          <p:spPr bwMode="auto">
            <a:xfrm>
              <a:off x="3005" y="2361"/>
              <a:ext cx="48" cy="47"/>
            </a:xfrm>
            <a:custGeom>
              <a:avLst/>
              <a:gdLst/>
              <a:ahLst/>
              <a:cxnLst>
                <a:cxn ang="0">
                  <a:pos x="191" y="51"/>
                </a:cxn>
                <a:cxn ang="0">
                  <a:pos x="126" y="54"/>
                </a:cxn>
                <a:cxn ang="0">
                  <a:pos x="85" y="0"/>
                </a:cxn>
                <a:cxn ang="0">
                  <a:pos x="62" y="65"/>
                </a:cxn>
                <a:cxn ang="0">
                  <a:pos x="0" y="86"/>
                </a:cxn>
                <a:cxn ang="0">
                  <a:pos x="54" y="123"/>
                </a:cxn>
                <a:cxn ang="0">
                  <a:pos x="55" y="188"/>
                </a:cxn>
                <a:cxn ang="0">
                  <a:pos x="112" y="148"/>
                </a:cxn>
                <a:cxn ang="0">
                  <a:pos x="177" y="167"/>
                </a:cxn>
                <a:cxn ang="0">
                  <a:pos x="154" y="105"/>
                </a:cxn>
                <a:cxn ang="0">
                  <a:pos x="191" y="51"/>
                </a:cxn>
              </a:cxnLst>
              <a:rect l="0" t="0" r="r" b="b"/>
              <a:pathLst>
                <a:path w="191" h="188">
                  <a:moveTo>
                    <a:pt x="191" y="51"/>
                  </a:moveTo>
                  <a:lnTo>
                    <a:pt x="126" y="54"/>
                  </a:lnTo>
                  <a:lnTo>
                    <a:pt x="85" y="0"/>
                  </a:lnTo>
                  <a:lnTo>
                    <a:pt x="62" y="65"/>
                  </a:lnTo>
                  <a:lnTo>
                    <a:pt x="0" y="86"/>
                  </a:lnTo>
                  <a:lnTo>
                    <a:pt x="54" y="123"/>
                  </a:lnTo>
                  <a:lnTo>
                    <a:pt x="55" y="188"/>
                  </a:lnTo>
                  <a:lnTo>
                    <a:pt x="112" y="148"/>
                  </a:lnTo>
                  <a:lnTo>
                    <a:pt x="177" y="167"/>
                  </a:lnTo>
                  <a:lnTo>
                    <a:pt x="154" y="105"/>
                  </a:lnTo>
                  <a:lnTo>
                    <a:pt x="191" y="51"/>
                  </a:lnTo>
                  <a:close/>
                </a:path>
              </a:pathLst>
            </a:custGeom>
            <a:solidFill>
              <a:srgbClr val="E9971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5456" name="Freeform 288"/>
            <p:cNvSpPr>
              <a:spLocks/>
            </p:cNvSpPr>
            <p:nvPr/>
          </p:nvSpPr>
          <p:spPr bwMode="auto">
            <a:xfrm>
              <a:off x="3653" y="4148"/>
              <a:ext cx="36" cy="36"/>
            </a:xfrm>
            <a:custGeom>
              <a:avLst/>
              <a:gdLst/>
              <a:ahLst/>
              <a:cxnLst>
                <a:cxn ang="0">
                  <a:pos x="144" y="79"/>
                </a:cxn>
                <a:cxn ang="0">
                  <a:pos x="141" y="93"/>
                </a:cxn>
                <a:cxn ang="0">
                  <a:pos x="136" y="105"/>
                </a:cxn>
                <a:cxn ang="0">
                  <a:pos x="129" y="117"/>
                </a:cxn>
                <a:cxn ang="0">
                  <a:pos x="118" y="127"/>
                </a:cxn>
                <a:cxn ang="0">
                  <a:pos x="107" y="134"/>
                </a:cxn>
                <a:cxn ang="0">
                  <a:pos x="94" y="140"/>
                </a:cxn>
                <a:cxn ang="0">
                  <a:pos x="80" y="143"/>
                </a:cxn>
                <a:cxn ang="0">
                  <a:pos x="65" y="143"/>
                </a:cxn>
                <a:cxn ang="0">
                  <a:pos x="51" y="140"/>
                </a:cxn>
                <a:cxn ang="0">
                  <a:pos x="39" y="134"/>
                </a:cxn>
                <a:cxn ang="0">
                  <a:pos x="27" y="127"/>
                </a:cxn>
                <a:cxn ang="0">
                  <a:pos x="17" y="117"/>
                </a:cxn>
                <a:cxn ang="0">
                  <a:pos x="10" y="105"/>
                </a:cxn>
                <a:cxn ang="0">
                  <a:pos x="4" y="93"/>
                </a:cxn>
                <a:cxn ang="0">
                  <a:pos x="1" y="79"/>
                </a:cxn>
                <a:cxn ang="0">
                  <a:pos x="1" y="63"/>
                </a:cxn>
                <a:cxn ang="0">
                  <a:pos x="4" y="50"/>
                </a:cxn>
                <a:cxn ang="0">
                  <a:pos x="10" y="37"/>
                </a:cxn>
                <a:cxn ang="0">
                  <a:pos x="17" y="26"/>
                </a:cxn>
                <a:cxn ang="0">
                  <a:pos x="27" y="16"/>
                </a:cxn>
                <a:cxn ang="0">
                  <a:pos x="39" y="8"/>
                </a:cxn>
                <a:cxn ang="0">
                  <a:pos x="51" y="3"/>
                </a:cxn>
                <a:cxn ang="0">
                  <a:pos x="65" y="0"/>
                </a:cxn>
                <a:cxn ang="0">
                  <a:pos x="80" y="0"/>
                </a:cxn>
                <a:cxn ang="0">
                  <a:pos x="94" y="3"/>
                </a:cxn>
                <a:cxn ang="0">
                  <a:pos x="107" y="8"/>
                </a:cxn>
                <a:cxn ang="0">
                  <a:pos x="118" y="16"/>
                </a:cxn>
                <a:cxn ang="0">
                  <a:pos x="129" y="26"/>
                </a:cxn>
                <a:cxn ang="0">
                  <a:pos x="136" y="37"/>
                </a:cxn>
                <a:cxn ang="0">
                  <a:pos x="141" y="50"/>
                </a:cxn>
                <a:cxn ang="0">
                  <a:pos x="144" y="63"/>
                </a:cxn>
              </a:cxnLst>
              <a:rect l="0" t="0" r="r" b="b"/>
              <a:pathLst>
                <a:path w="144" h="144">
                  <a:moveTo>
                    <a:pt x="144" y="72"/>
                  </a:moveTo>
                  <a:lnTo>
                    <a:pt x="144" y="79"/>
                  </a:lnTo>
                  <a:lnTo>
                    <a:pt x="143" y="85"/>
                  </a:lnTo>
                  <a:lnTo>
                    <a:pt x="141" y="93"/>
                  </a:lnTo>
                  <a:lnTo>
                    <a:pt x="139" y="99"/>
                  </a:lnTo>
                  <a:lnTo>
                    <a:pt x="136" y="105"/>
                  </a:lnTo>
                  <a:lnTo>
                    <a:pt x="133" y="111"/>
                  </a:lnTo>
                  <a:lnTo>
                    <a:pt x="129" y="117"/>
                  </a:lnTo>
                  <a:lnTo>
                    <a:pt x="123" y="122"/>
                  </a:lnTo>
                  <a:lnTo>
                    <a:pt x="118" y="127"/>
                  </a:lnTo>
                  <a:lnTo>
                    <a:pt x="113" y="131"/>
                  </a:lnTo>
                  <a:lnTo>
                    <a:pt x="107" y="134"/>
                  </a:lnTo>
                  <a:lnTo>
                    <a:pt x="100" y="137"/>
                  </a:lnTo>
                  <a:lnTo>
                    <a:pt x="94" y="140"/>
                  </a:lnTo>
                  <a:lnTo>
                    <a:pt x="87" y="142"/>
                  </a:lnTo>
                  <a:lnTo>
                    <a:pt x="80" y="143"/>
                  </a:lnTo>
                  <a:lnTo>
                    <a:pt x="72" y="144"/>
                  </a:lnTo>
                  <a:lnTo>
                    <a:pt x="65" y="143"/>
                  </a:lnTo>
                  <a:lnTo>
                    <a:pt x="59" y="142"/>
                  </a:lnTo>
                  <a:lnTo>
                    <a:pt x="51" y="140"/>
                  </a:lnTo>
                  <a:lnTo>
                    <a:pt x="45" y="137"/>
                  </a:lnTo>
                  <a:lnTo>
                    <a:pt x="39" y="134"/>
                  </a:lnTo>
                  <a:lnTo>
                    <a:pt x="33" y="131"/>
                  </a:lnTo>
                  <a:lnTo>
                    <a:pt x="27" y="127"/>
                  </a:lnTo>
                  <a:lnTo>
                    <a:pt x="22" y="122"/>
                  </a:lnTo>
                  <a:lnTo>
                    <a:pt x="17" y="117"/>
                  </a:lnTo>
                  <a:lnTo>
                    <a:pt x="13" y="111"/>
                  </a:lnTo>
                  <a:lnTo>
                    <a:pt x="10" y="105"/>
                  </a:lnTo>
                  <a:lnTo>
                    <a:pt x="7" y="99"/>
                  </a:lnTo>
                  <a:lnTo>
                    <a:pt x="4" y="93"/>
                  </a:lnTo>
                  <a:lnTo>
                    <a:pt x="2" y="85"/>
                  </a:lnTo>
                  <a:lnTo>
                    <a:pt x="1" y="79"/>
                  </a:lnTo>
                  <a:lnTo>
                    <a:pt x="0" y="72"/>
                  </a:lnTo>
                  <a:lnTo>
                    <a:pt x="1" y="63"/>
                  </a:lnTo>
                  <a:lnTo>
                    <a:pt x="2" y="57"/>
                  </a:lnTo>
                  <a:lnTo>
                    <a:pt x="4" y="50"/>
                  </a:lnTo>
                  <a:lnTo>
                    <a:pt x="7" y="44"/>
                  </a:lnTo>
                  <a:lnTo>
                    <a:pt x="10" y="37"/>
                  </a:lnTo>
                  <a:lnTo>
                    <a:pt x="13" y="31"/>
                  </a:lnTo>
                  <a:lnTo>
                    <a:pt x="17" y="26"/>
                  </a:lnTo>
                  <a:lnTo>
                    <a:pt x="22" y="21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39" y="8"/>
                  </a:lnTo>
                  <a:lnTo>
                    <a:pt x="45" y="5"/>
                  </a:lnTo>
                  <a:lnTo>
                    <a:pt x="51" y="3"/>
                  </a:lnTo>
                  <a:lnTo>
                    <a:pt x="59" y="1"/>
                  </a:lnTo>
                  <a:lnTo>
                    <a:pt x="65" y="0"/>
                  </a:lnTo>
                  <a:lnTo>
                    <a:pt x="72" y="0"/>
                  </a:lnTo>
                  <a:lnTo>
                    <a:pt x="80" y="0"/>
                  </a:lnTo>
                  <a:lnTo>
                    <a:pt x="87" y="1"/>
                  </a:lnTo>
                  <a:lnTo>
                    <a:pt x="94" y="3"/>
                  </a:lnTo>
                  <a:lnTo>
                    <a:pt x="100" y="5"/>
                  </a:lnTo>
                  <a:lnTo>
                    <a:pt x="107" y="8"/>
                  </a:lnTo>
                  <a:lnTo>
                    <a:pt x="113" y="11"/>
                  </a:lnTo>
                  <a:lnTo>
                    <a:pt x="118" y="16"/>
                  </a:lnTo>
                  <a:lnTo>
                    <a:pt x="123" y="21"/>
                  </a:lnTo>
                  <a:lnTo>
                    <a:pt x="129" y="26"/>
                  </a:lnTo>
                  <a:lnTo>
                    <a:pt x="133" y="31"/>
                  </a:lnTo>
                  <a:lnTo>
                    <a:pt x="136" y="37"/>
                  </a:lnTo>
                  <a:lnTo>
                    <a:pt x="139" y="44"/>
                  </a:lnTo>
                  <a:lnTo>
                    <a:pt x="141" y="50"/>
                  </a:lnTo>
                  <a:lnTo>
                    <a:pt x="143" y="57"/>
                  </a:lnTo>
                  <a:lnTo>
                    <a:pt x="144" y="63"/>
                  </a:lnTo>
                  <a:lnTo>
                    <a:pt x="144" y="72"/>
                  </a:lnTo>
                  <a:close/>
                </a:path>
              </a:pathLst>
            </a:custGeom>
            <a:solidFill>
              <a:srgbClr val="DB671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Компетенции и индикаторы</a:t>
            </a:r>
          </a:p>
        </p:txBody>
      </p:sp>
      <p:grpSp>
        <p:nvGrpSpPr>
          <p:cNvPr id="6" name="Группа 302"/>
          <p:cNvGrpSpPr/>
          <p:nvPr/>
        </p:nvGrpSpPr>
        <p:grpSpPr>
          <a:xfrm>
            <a:off x="3643306" y="3214686"/>
            <a:ext cx="1928826" cy="571504"/>
            <a:chOff x="3714744" y="3500438"/>
            <a:chExt cx="1928826" cy="571504"/>
          </a:xfrm>
        </p:grpSpPr>
        <p:sp>
          <p:nvSpPr>
            <p:cNvPr id="295" name="Прямоугольник 294"/>
            <p:cNvSpPr/>
            <p:nvPr/>
          </p:nvSpPr>
          <p:spPr>
            <a:xfrm>
              <a:off x="3714744" y="3500438"/>
              <a:ext cx="1928826" cy="571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6" name="Содержимое 28"/>
            <p:cNvSpPr txBox="1">
              <a:spLocks/>
            </p:cNvSpPr>
            <p:nvPr/>
          </p:nvSpPr>
          <p:spPr>
            <a:xfrm>
              <a:off x="3714744" y="3500438"/>
              <a:ext cx="1857388" cy="57150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20000"/>
            </a:bodyPr>
            <a:lstStyle/>
            <a:p>
              <a:pPr lvl="0" algn="ctr">
                <a:spcBef>
                  <a:spcPts val="200"/>
                </a:spcBef>
                <a:buClr>
                  <a:schemeClr val="tx2"/>
                </a:buClr>
              </a:pPr>
              <a:r>
                <a:rPr lang="ru-RU" b="1" dirty="0"/>
                <a:t>Компетенции </a:t>
              </a:r>
              <a:r>
                <a:rPr lang="ru-RU" b="1" dirty="0" smtClean="0"/>
                <a:t>и </a:t>
              </a:r>
            </a:p>
            <a:p>
              <a:pPr lvl="0" algn="ctr">
                <a:spcBef>
                  <a:spcPts val="200"/>
                </a:spcBef>
                <a:buClr>
                  <a:schemeClr val="tx2"/>
                </a:buClr>
              </a:pPr>
              <a:r>
                <a:rPr lang="ru-RU" b="1" dirty="0" smtClean="0"/>
                <a:t>индикаторы</a:t>
              </a:r>
              <a:endParaRPr kumimoji="0" lang="ru-RU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97" name="Прямоугольник 296"/>
          <p:cNvSpPr/>
          <p:nvPr/>
        </p:nvSpPr>
        <p:spPr>
          <a:xfrm>
            <a:off x="571472" y="1643050"/>
            <a:ext cx="2857520" cy="3571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/>
              <a:t>Оценка по различным шкалам</a:t>
            </a:r>
          </a:p>
        </p:txBody>
      </p:sp>
      <p:sp>
        <p:nvSpPr>
          <p:cNvPr id="298" name="Прямоугольник 297"/>
          <p:cNvSpPr/>
          <p:nvPr/>
        </p:nvSpPr>
        <p:spPr>
          <a:xfrm>
            <a:off x="3714744" y="5715016"/>
            <a:ext cx="1714512" cy="5715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/>
              <a:t>Альтернативные компетенции</a:t>
            </a:r>
          </a:p>
        </p:txBody>
      </p:sp>
      <p:sp>
        <p:nvSpPr>
          <p:cNvPr id="299" name="Прямоугольник 298"/>
          <p:cNvSpPr/>
          <p:nvPr/>
        </p:nvSpPr>
        <p:spPr>
          <a:xfrm>
            <a:off x="357158" y="3786190"/>
            <a:ext cx="2643206" cy="8572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/>
              <a:t>Неограниченное количество индикаторов/</a:t>
            </a:r>
            <a:r>
              <a:rPr lang="ru-RU" sz="1400" dirty="0" err="1"/>
              <a:t>подкомпетенций</a:t>
            </a:r>
            <a:r>
              <a:rPr lang="ru-RU" sz="1400" dirty="0"/>
              <a:t> для любой компетенции</a:t>
            </a:r>
          </a:p>
        </p:txBody>
      </p:sp>
      <p:sp>
        <p:nvSpPr>
          <p:cNvPr id="300" name="Прямоугольник 299"/>
          <p:cNvSpPr/>
          <p:nvPr/>
        </p:nvSpPr>
        <p:spPr>
          <a:xfrm>
            <a:off x="6715140" y="3429000"/>
            <a:ext cx="2000264" cy="857256"/>
          </a:xfrm>
          <a:prstGeom prst="rect">
            <a:avLst/>
          </a:prstGeom>
          <a:solidFill>
            <a:srgbClr val="EDC1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/>
              <a:t>Различная важность для любого из индикаторов</a:t>
            </a:r>
          </a:p>
        </p:txBody>
      </p:sp>
      <p:sp>
        <p:nvSpPr>
          <p:cNvPr id="293" name="Прямоугольник 292"/>
          <p:cNvSpPr/>
          <p:nvPr/>
        </p:nvSpPr>
        <p:spPr>
          <a:xfrm>
            <a:off x="5143504" y="1000108"/>
            <a:ext cx="3714776" cy="5715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/>
              <a:t>Создание и хранение неограниченного числа </a:t>
            </a:r>
            <a:r>
              <a:rPr lang="ru-RU" sz="1600" dirty="0" smtClean="0"/>
              <a:t>компетенций </a:t>
            </a:r>
            <a:endParaRPr lang="ru-RU" sz="1600" dirty="0"/>
          </a:p>
        </p:txBody>
      </p:sp>
      <p:cxnSp>
        <p:nvCxnSpPr>
          <p:cNvPr id="309" name="Прямая соединительная линия 308"/>
          <p:cNvCxnSpPr/>
          <p:nvPr/>
        </p:nvCxnSpPr>
        <p:spPr>
          <a:xfrm rot="16200000" flipH="1">
            <a:off x="2571736" y="4786322"/>
            <a:ext cx="428628" cy="428628"/>
          </a:xfrm>
          <a:prstGeom prst="line">
            <a:avLst/>
          </a:prstGeom>
          <a:ln w="127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Прямая соединительная линия 334"/>
          <p:cNvCxnSpPr/>
          <p:nvPr/>
        </p:nvCxnSpPr>
        <p:spPr>
          <a:xfrm rot="5400000" flipH="1" flipV="1">
            <a:off x="5500694" y="5715016"/>
            <a:ext cx="428628" cy="428628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Прямая соединительная линия 335"/>
          <p:cNvCxnSpPr/>
          <p:nvPr/>
        </p:nvCxnSpPr>
        <p:spPr>
          <a:xfrm rot="16200000" flipV="1">
            <a:off x="7072330" y="2928934"/>
            <a:ext cx="428628" cy="428628"/>
          </a:xfrm>
          <a:prstGeom prst="line">
            <a:avLst/>
          </a:prstGeom>
          <a:ln w="12700">
            <a:solidFill>
              <a:srgbClr val="EDC10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Прямая соединительная линия 336"/>
          <p:cNvCxnSpPr/>
          <p:nvPr/>
        </p:nvCxnSpPr>
        <p:spPr>
          <a:xfrm rot="5400000" flipH="1" flipV="1">
            <a:off x="5214942" y="1643050"/>
            <a:ext cx="428628" cy="428628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Прямая соединительная линия 337"/>
          <p:cNvCxnSpPr/>
          <p:nvPr/>
        </p:nvCxnSpPr>
        <p:spPr>
          <a:xfrm rot="16200000" flipV="1">
            <a:off x="1857356" y="2143116"/>
            <a:ext cx="428628" cy="428628"/>
          </a:xfrm>
          <a:prstGeom prst="line">
            <a:avLst/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Шкалы компетенций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graphicFrame>
        <p:nvGraphicFramePr>
          <p:cNvPr id="27" name="Таблица 26"/>
          <p:cNvGraphicFramePr>
            <a:graphicFrameLocks noGrp="1"/>
          </p:cNvGraphicFramePr>
          <p:nvPr/>
        </p:nvGraphicFramePr>
        <p:xfrm>
          <a:off x="642910" y="1500174"/>
          <a:ext cx="7858179" cy="4062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198"/>
                <a:gridCol w="3643338"/>
                <a:gridCol w="2714643"/>
              </a:tblGrid>
              <a:tr h="344101">
                <a:tc>
                  <a:txBody>
                    <a:bodyPr/>
                    <a:lstStyle/>
                    <a:p>
                      <a:r>
                        <a:rPr lang="ru-RU" sz="15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Параметр</a:t>
                      </a:r>
                      <a:endParaRPr lang="ru-RU" sz="15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Описание</a:t>
                      </a:r>
                      <a:endParaRPr lang="ru-RU" sz="15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Пример</a:t>
                      </a:r>
                      <a:endParaRPr lang="ru-RU" sz="15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</a:tr>
              <a:tr h="818699">
                <a:tc>
                  <a:txBody>
                    <a:bodyPr/>
                    <a:lstStyle/>
                    <a:p>
                      <a:pPr algn="l"/>
                      <a:r>
                        <a:rPr lang="ru-RU" sz="15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Название значения шкалы</a:t>
                      </a:r>
                      <a:endParaRPr lang="ru-RU" sz="15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Может быть задано в любом виде – текст, число.</a:t>
                      </a:r>
                      <a:endParaRPr lang="ru-RU" sz="15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kern="1200" dirty="0" smtClean="0">
                          <a:solidFill>
                            <a:srgbClr val="4E8D40"/>
                          </a:solidFill>
                          <a:latin typeface="+mn-lt"/>
                          <a:ea typeface="+mn-ea"/>
                          <a:cs typeface="+mn-cs"/>
                        </a:rPr>
                        <a:t>Хорошо</a:t>
                      </a:r>
                      <a:endParaRPr lang="ru-RU" sz="1500" dirty="0">
                        <a:solidFill>
                          <a:srgbClr val="4E8D4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</a:tr>
              <a:tr h="594181">
                <a:tc>
                  <a:txBody>
                    <a:bodyPr/>
                    <a:lstStyle/>
                    <a:p>
                      <a:pPr algn="l"/>
                      <a:r>
                        <a:rPr lang="ru-RU" sz="15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Процент</a:t>
                      </a:r>
                      <a:endParaRPr lang="ru-RU" sz="15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Значение по 100% шкале, которому соответствует данное значение шкалы.</a:t>
                      </a:r>
                      <a:endParaRPr lang="ru-RU" sz="15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kern="1200" dirty="0" smtClean="0">
                          <a:solidFill>
                            <a:srgbClr val="4E8D40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500" dirty="0">
                        <a:solidFill>
                          <a:srgbClr val="4E8D4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</a:tr>
              <a:tr h="382866">
                <a:tc>
                  <a:txBody>
                    <a:bodyPr/>
                    <a:lstStyle/>
                    <a:p>
                      <a:pPr algn="l"/>
                      <a:r>
                        <a:rPr lang="ru-RU" sz="15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Балл</a:t>
                      </a:r>
                      <a:endParaRPr lang="ru-RU" sz="15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Значение по свободной числовой шкале.</a:t>
                      </a:r>
                      <a:endParaRPr lang="ru-RU" sz="15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kern="1200" dirty="0" smtClean="0">
                          <a:solidFill>
                            <a:srgbClr val="4E8D4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ru-RU" sz="1500" dirty="0">
                        <a:solidFill>
                          <a:srgbClr val="4E8D4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</a:tr>
              <a:tr h="1083506">
                <a:tc>
                  <a:txBody>
                    <a:bodyPr/>
                    <a:lstStyle/>
                    <a:p>
                      <a:pPr algn="l"/>
                      <a:r>
                        <a:rPr lang="ru-RU" sz="15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Описание значения шкалы</a:t>
                      </a:r>
                      <a:endParaRPr lang="ru-RU" sz="15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Смысловое описание значения шкалы.</a:t>
                      </a:r>
                      <a:endParaRPr lang="ru-RU" sz="15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kern="1200" dirty="0" smtClean="0">
                          <a:solidFill>
                            <a:srgbClr val="4E8D40"/>
                          </a:solidFill>
                          <a:latin typeface="+mn-lt"/>
                          <a:ea typeface="+mn-ea"/>
                          <a:cs typeface="+mn-cs"/>
                        </a:rPr>
                        <a:t>Активно взаимодействует с другими подразделениями, но свои интересы всегда ставит выше интересов других.</a:t>
                      </a:r>
                      <a:endParaRPr lang="ru-RU" sz="1500" dirty="0">
                        <a:solidFill>
                          <a:srgbClr val="4E8D4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</a:tr>
              <a:tr h="838844">
                <a:tc>
                  <a:txBody>
                    <a:bodyPr/>
                    <a:lstStyle/>
                    <a:p>
                      <a:pPr algn="l"/>
                      <a:r>
                        <a:rPr lang="ru-RU" sz="15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Цвет</a:t>
                      </a:r>
                      <a:endParaRPr lang="ru-RU" sz="15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Данный цвет будет использоваться для представления оценки в отчетах и </a:t>
                      </a:r>
                    </a:p>
                    <a:p>
                      <a:pPr algn="l"/>
                      <a:r>
                        <a:rPr lang="ru-RU" sz="15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анкетах оценивающих.</a:t>
                      </a:r>
                      <a:endParaRPr lang="ru-RU" sz="15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15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</a:tr>
            </a:tbl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5929322" y="4857760"/>
            <a:ext cx="285752" cy="2857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Профили требований</a:t>
            </a:r>
          </a:p>
        </p:txBody>
      </p:sp>
      <p:sp>
        <p:nvSpPr>
          <p:cNvPr id="38" name="Содержимое 5"/>
          <p:cNvSpPr txBox="1">
            <a:spLocks/>
          </p:cNvSpPr>
          <p:nvPr/>
        </p:nvSpPr>
        <p:spPr>
          <a:xfrm>
            <a:off x="1428728" y="3892126"/>
            <a:ext cx="1143008" cy="822758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/>
          <a:p>
            <a:pPr lvl="0" algn="ctr"/>
            <a:r>
              <a:rPr lang="ru-RU" sz="1600" dirty="0"/>
              <a:t>Штатная </a:t>
            </a:r>
            <a:endParaRPr lang="ru-RU" sz="1600" dirty="0" smtClean="0"/>
          </a:p>
          <a:p>
            <a:pPr lvl="0" algn="ctr"/>
            <a:r>
              <a:rPr lang="ru-RU" sz="1600" dirty="0" smtClean="0"/>
              <a:t>должность</a:t>
            </a:r>
            <a:endParaRPr lang="ru-RU" sz="1600" dirty="0"/>
          </a:p>
        </p:txBody>
      </p:sp>
      <p:sp>
        <p:nvSpPr>
          <p:cNvPr id="17" name="Правая фигурная скобка 16"/>
          <p:cNvSpPr/>
          <p:nvPr/>
        </p:nvSpPr>
        <p:spPr>
          <a:xfrm rot="16200000" flipH="1">
            <a:off x="4250529" y="-35743"/>
            <a:ext cx="285752" cy="4357718"/>
          </a:xfrm>
          <a:prstGeom prst="rightBrace">
            <a:avLst>
              <a:gd name="adj1" fmla="val 29465"/>
              <a:gd name="adj2" fmla="val 5031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571472" y="5072074"/>
            <a:ext cx="8001056" cy="857256"/>
          </a:xfrm>
          <a:prstGeom prst="roundRect">
            <a:avLst>
              <a:gd name="adj" fmla="val 609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635766" y="5147278"/>
            <a:ext cx="7865324" cy="706849"/>
          </a:xfrm>
          <a:prstGeom prst="roundRect">
            <a:avLst>
              <a:gd name="adj" fmla="val 654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785786" y="5247845"/>
            <a:ext cx="7643866" cy="538609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</a:rPr>
              <a:t>Профиль требований </a:t>
            </a:r>
            <a:r>
              <a:rPr lang="ru-RU" sz="1600" dirty="0">
                <a:solidFill>
                  <a:schemeClr val="bg1"/>
                </a:solidFill>
              </a:rPr>
              <a:t>– это набор компетенций, которыми необходимо обладать сотруднику, с указанием требуемого уровня владения для каждой компетенции.</a:t>
            </a:r>
          </a:p>
        </p:txBody>
      </p:sp>
      <p:sp>
        <p:nvSpPr>
          <p:cNvPr id="23" name="Содержимое 5"/>
          <p:cNvSpPr txBox="1">
            <a:spLocks/>
          </p:cNvSpPr>
          <p:nvPr/>
        </p:nvSpPr>
        <p:spPr>
          <a:xfrm>
            <a:off x="3143240" y="1214422"/>
            <a:ext cx="2428892" cy="714380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/>
          <a:p>
            <a:pPr lvl="0" algn="ctr"/>
            <a:r>
              <a:rPr lang="ru-RU" sz="2000" b="1" dirty="0"/>
              <a:t>Профиль </a:t>
            </a:r>
            <a:endParaRPr lang="ru-RU" sz="2000" b="1" dirty="0" smtClean="0"/>
          </a:p>
          <a:p>
            <a:pPr lvl="0" algn="ctr"/>
            <a:r>
              <a:rPr lang="ru-RU" sz="2000" b="1" dirty="0" smtClean="0"/>
              <a:t>требований</a:t>
            </a:r>
            <a:endParaRPr lang="ru-RU" sz="1900" b="1" dirty="0">
              <a:solidFill>
                <a:schemeClr val="accent3"/>
              </a:solidFill>
            </a:endParaRPr>
          </a:p>
        </p:txBody>
      </p:sp>
      <p:sp>
        <p:nvSpPr>
          <p:cNvPr id="25" name="Содержимое 5"/>
          <p:cNvSpPr txBox="1">
            <a:spLocks/>
          </p:cNvSpPr>
          <p:nvPr/>
        </p:nvSpPr>
        <p:spPr>
          <a:xfrm>
            <a:off x="3857620" y="3892126"/>
            <a:ext cx="1143008" cy="822758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/>
          <a:p>
            <a:pPr lvl="0" algn="ctr"/>
            <a:r>
              <a:rPr lang="ru-RU" sz="1600" dirty="0" smtClean="0"/>
              <a:t>Должность</a:t>
            </a:r>
            <a:endParaRPr lang="ru-RU" sz="1600" dirty="0"/>
          </a:p>
        </p:txBody>
      </p:sp>
      <p:sp>
        <p:nvSpPr>
          <p:cNvPr id="28" name="Содержимое 5"/>
          <p:cNvSpPr txBox="1">
            <a:spLocks/>
          </p:cNvSpPr>
          <p:nvPr/>
        </p:nvSpPr>
        <p:spPr>
          <a:xfrm>
            <a:off x="6286512" y="3892126"/>
            <a:ext cx="1143008" cy="822758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/>
          <a:p>
            <a:pPr lvl="0" algn="ctr"/>
            <a:r>
              <a:rPr lang="ru-RU" sz="1600" dirty="0"/>
              <a:t>Конкретный сотрудник</a:t>
            </a:r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>
            <a:off x="1571604" y="3714752"/>
            <a:ext cx="78581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4000496" y="3714752"/>
            <a:ext cx="78581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6429388" y="3714752"/>
            <a:ext cx="78581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9"/>
          <p:cNvSpPr>
            <a:spLocks noEditPoints="1"/>
          </p:cNvSpPr>
          <p:nvPr/>
        </p:nvSpPr>
        <p:spPr bwMode="auto">
          <a:xfrm>
            <a:off x="1476000" y="2714620"/>
            <a:ext cx="996394" cy="759963"/>
          </a:xfrm>
          <a:custGeom>
            <a:avLst/>
            <a:gdLst/>
            <a:ahLst/>
            <a:cxnLst>
              <a:cxn ang="0">
                <a:pos x="2784" y="569"/>
              </a:cxn>
              <a:cxn ang="0">
                <a:pos x="1921" y="378"/>
              </a:cxn>
              <a:cxn ang="0">
                <a:pos x="1266" y="941"/>
              </a:cxn>
              <a:cxn ang="0">
                <a:pos x="1330" y="1826"/>
              </a:cxn>
              <a:cxn ang="0">
                <a:pos x="2065" y="2291"/>
              </a:cxn>
              <a:cxn ang="0">
                <a:pos x="2886" y="1976"/>
              </a:cxn>
              <a:cxn ang="0">
                <a:pos x="9209" y="868"/>
              </a:cxn>
              <a:cxn ang="0">
                <a:pos x="8684" y="123"/>
              </a:cxn>
              <a:cxn ang="0">
                <a:pos x="7751" y="101"/>
              </a:cxn>
              <a:cxn ang="0">
                <a:pos x="7192" y="818"/>
              </a:cxn>
              <a:cxn ang="0">
                <a:pos x="7437" y="1713"/>
              </a:cxn>
              <a:cxn ang="0">
                <a:pos x="8300" y="2044"/>
              </a:cxn>
              <a:cxn ang="0">
                <a:pos x="9072" y="1555"/>
              </a:cxn>
              <a:cxn ang="0">
                <a:pos x="7020" y="12177"/>
              </a:cxn>
              <a:cxn ang="0">
                <a:pos x="7388" y="12529"/>
              </a:cxn>
              <a:cxn ang="0">
                <a:pos x="7902" y="12441"/>
              </a:cxn>
              <a:cxn ang="0">
                <a:pos x="8134" y="11981"/>
              </a:cxn>
              <a:cxn ang="0">
                <a:pos x="8557" y="12386"/>
              </a:cxn>
              <a:cxn ang="0">
                <a:pos x="9049" y="12549"/>
              </a:cxn>
              <a:cxn ang="0">
                <a:pos x="9467" y="12255"/>
              </a:cxn>
              <a:cxn ang="0">
                <a:pos x="9865" y="7017"/>
              </a:cxn>
              <a:cxn ang="0">
                <a:pos x="10495" y="7051"/>
              </a:cxn>
              <a:cxn ang="0">
                <a:pos x="10451" y="2939"/>
              </a:cxn>
              <a:cxn ang="0">
                <a:pos x="9541" y="2270"/>
              </a:cxn>
              <a:cxn ang="0">
                <a:pos x="6239" y="2650"/>
              </a:cxn>
              <a:cxn ang="0">
                <a:pos x="5930" y="6843"/>
              </a:cxn>
              <a:cxn ang="0">
                <a:pos x="6508" y="7150"/>
              </a:cxn>
              <a:cxn ang="0">
                <a:pos x="15135" y="1124"/>
              </a:cxn>
              <a:cxn ang="0">
                <a:pos x="14603" y="442"/>
              </a:cxn>
              <a:cxn ang="0">
                <a:pos x="13716" y="464"/>
              </a:cxn>
              <a:cxn ang="0">
                <a:pos x="13217" y="1173"/>
              </a:cxn>
              <a:cxn ang="0">
                <a:pos x="13492" y="2010"/>
              </a:cxn>
              <a:cxn ang="0">
                <a:pos x="14329" y="2285"/>
              </a:cxn>
              <a:cxn ang="0">
                <a:pos x="15037" y="1786"/>
              </a:cxn>
              <a:cxn ang="0">
                <a:pos x="13071" y="11956"/>
              </a:cxn>
              <a:cxn ang="0">
                <a:pos x="13438" y="12272"/>
              </a:cxn>
              <a:cxn ang="0">
                <a:pos x="13923" y="12165"/>
              </a:cxn>
              <a:cxn ang="0">
                <a:pos x="14121" y="7160"/>
              </a:cxn>
              <a:cxn ang="0">
                <a:pos x="14542" y="12148"/>
              </a:cxn>
              <a:cxn ang="0">
                <a:pos x="15020" y="12278"/>
              </a:cxn>
              <a:cxn ang="0">
                <a:pos x="15402" y="11980"/>
              </a:cxn>
              <a:cxn ang="0">
                <a:pos x="15792" y="7054"/>
              </a:cxn>
              <a:cxn ang="0">
                <a:pos x="16391" y="7021"/>
              </a:cxn>
              <a:cxn ang="0">
                <a:pos x="16301" y="3090"/>
              </a:cxn>
              <a:cxn ang="0">
                <a:pos x="15394" y="2501"/>
              </a:cxn>
              <a:cxn ang="0">
                <a:pos x="12284" y="2910"/>
              </a:cxn>
              <a:cxn ang="0">
                <a:pos x="12036" y="6902"/>
              </a:cxn>
              <a:cxn ang="0">
                <a:pos x="12607" y="7129"/>
              </a:cxn>
              <a:cxn ang="0">
                <a:pos x="1029" y="11880"/>
              </a:cxn>
              <a:cxn ang="0">
                <a:pos x="1346" y="12246"/>
              </a:cxn>
              <a:cxn ang="0">
                <a:pos x="1842" y="12210"/>
              </a:cxn>
              <a:cxn ang="0">
                <a:pos x="2102" y="11799"/>
              </a:cxn>
              <a:cxn ang="0">
                <a:pos x="2472" y="12091"/>
              </a:cxn>
              <a:cxn ang="0">
                <a:pos x="2922" y="12289"/>
              </a:cxn>
              <a:cxn ang="0">
                <a:pos x="3346" y="12049"/>
              </a:cxn>
              <a:cxn ang="0">
                <a:pos x="3714" y="6946"/>
              </a:cxn>
              <a:cxn ang="0">
                <a:pos x="4297" y="7109"/>
              </a:cxn>
              <a:cxn ang="0">
                <a:pos x="4354" y="3251"/>
              </a:cxn>
              <a:cxn ang="0">
                <a:pos x="3573" y="2528"/>
              </a:cxn>
              <a:cxn ang="0">
                <a:pos x="380" y="2786"/>
              </a:cxn>
              <a:cxn ang="0">
                <a:pos x="0" y="6754"/>
              </a:cxn>
              <a:cxn ang="0">
                <a:pos x="491" y="7175"/>
              </a:cxn>
            </a:cxnLst>
            <a:rect l="0" t="0" r="r" b="b"/>
            <a:pathLst>
              <a:path w="16461" h="12555">
                <a:moveTo>
                  <a:pt x="3139" y="1321"/>
                </a:moveTo>
                <a:lnTo>
                  <a:pt x="3137" y="1271"/>
                </a:lnTo>
                <a:lnTo>
                  <a:pt x="3134" y="1221"/>
                </a:lnTo>
                <a:lnTo>
                  <a:pt x="3128" y="1173"/>
                </a:lnTo>
                <a:lnTo>
                  <a:pt x="3118" y="1124"/>
                </a:lnTo>
                <a:lnTo>
                  <a:pt x="3108" y="1077"/>
                </a:lnTo>
                <a:lnTo>
                  <a:pt x="3095" y="1031"/>
                </a:lnTo>
                <a:lnTo>
                  <a:pt x="3079" y="986"/>
                </a:lnTo>
                <a:lnTo>
                  <a:pt x="3062" y="941"/>
                </a:lnTo>
                <a:lnTo>
                  <a:pt x="3042" y="898"/>
                </a:lnTo>
                <a:lnTo>
                  <a:pt x="3021" y="857"/>
                </a:lnTo>
                <a:lnTo>
                  <a:pt x="2997" y="816"/>
                </a:lnTo>
                <a:lnTo>
                  <a:pt x="2972" y="777"/>
                </a:lnTo>
                <a:lnTo>
                  <a:pt x="2944" y="738"/>
                </a:lnTo>
                <a:lnTo>
                  <a:pt x="2916" y="702"/>
                </a:lnTo>
                <a:lnTo>
                  <a:pt x="2886" y="666"/>
                </a:lnTo>
                <a:lnTo>
                  <a:pt x="2853" y="632"/>
                </a:lnTo>
                <a:lnTo>
                  <a:pt x="2819" y="600"/>
                </a:lnTo>
                <a:lnTo>
                  <a:pt x="2784" y="569"/>
                </a:lnTo>
                <a:lnTo>
                  <a:pt x="2747" y="540"/>
                </a:lnTo>
                <a:lnTo>
                  <a:pt x="2709" y="513"/>
                </a:lnTo>
                <a:lnTo>
                  <a:pt x="2670" y="488"/>
                </a:lnTo>
                <a:lnTo>
                  <a:pt x="2629" y="464"/>
                </a:lnTo>
                <a:lnTo>
                  <a:pt x="2586" y="442"/>
                </a:lnTo>
                <a:lnTo>
                  <a:pt x="2543" y="423"/>
                </a:lnTo>
                <a:lnTo>
                  <a:pt x="2499" y="405"/>
                </a:lnTo>
                <a:lnTo>
                  <a:pt x="2454" y="390"/>
                </a:lnTo>
                <a:lnTo>
                  <a:pt x="2407" y="378"/>
                </a:lnTo>
                <a:lnTo>
                  <a:pt x="2360" y="366"/>
                </a:lnTo>
                <a:lnTo>
                  <a:pt x="2313" y="358"/>
                </a:lnTo>
                <a:lnTo>
                  <a:pt x="2263" y="352"/>
                </a:lnTo>
                <a:lnTo>
                  <a:pt x="2214" y="348"/>
                </a:lnTo>
                <a:lnTo>
                  <a:pt x="2164" y="347"/>
                </a:lnTo>
                <a:lnTo>
                  <a:pt x="2114" y="348"/>
                </a:lnTo>
                <a:lnTo>
                  <a:pt x="2065" y="352"/>
                </a:lnTo>
                <a:lnTo>
                  <a:pt x="2015" y="358"/>
                </a:lnTo>
                <a:lnTo>
                  <a:pt x="1967" y="366"/>
                </a:lnTo>
                <a:lnTo>
                  <a:pt x="1921" y="378"/>
                </a:lnTo>
                <a:lnTo>
                  <a:pt x="1874" y="390"/>
                </a:lnTo>
                <a:lnTo>
                  <a:pt x="1829" y="405"/>
                </a:lnTo>
                <a:lnTo>
                  <a:pt x="1785" y="423"/>
                </a:lnTo>
                <a:lnTo>
                  <a:pt x="1742" y="442"/>
                </a:lnTo>
                <a:lnTo>
                  <a:pt x="1700" y="464"/>
                </a:lnTo>
                <a:lnTo>
                  <a:pt x="1658" y="488"/>
                </a:lnTo>
                <a:lnTo>
                  <a:pt x="1619" y="513"/>
                </a:lnTo>
                <a:lnTo>
                  <a:pt x="1581" y="540"/>
                </a:lnTo>
                <a:lnTo>
                  <a:pt x="1544" y="569"/>
                </a:lnTo>
                <a:lnTo>
                  <a:pt x="1508" y="600"/>
                </a:lnTo>
                <a:lnTo>
                  <a:pt x="1475" y="632"/>
                </a:lnTo>
                <a:lnTo>
                  <a:pt x="1442" y="666"/>
                </a:lnTo>
                <a:lnTo>
                  <a:pt x="1412" y="702"/>
                </a:lnTo>
                <a:lnTo>
                  <a:pt x="1383" y="738"/>
                </a:lnTo>
                <a:lnTo>
                  <a:pt x="1356" y="777"/>
                </a:lnTo>
                <a:lnTo>
                  <a:pt x="1330" y="816"/>
                </a:lnTo>
                <a:lnTo>
                  <a:pt x="1307" y="857"/>
                </a:lnTo>
                <a:lnTo>
                  <a:pt x="1286" y="898"/>
                </a:lnTo>
                <a:lnTo>
                  <a:pt x="1266" y="941"/>
                </a:lnTo>
                <a:lnTo>
                  <a:pt x="1249" y="986"/>
                </a:lnTo>
                <a:lnTo>
                  <a:pt x="1234" y="1031"/>
                </a:lnTo>
                <a:lnTo>
                  <a:pt x="1220" y="1077"/>
                </a:lnTo>
                <a:lnTo>
                  <a:pt x="1209" y="1124"/>
                </a:lnTo>
                <a:lnTo>
                  <a:pt x="1201" y="1173"/>
                </a:lnTo>
                <a:lnTo>
                  <a:pt x="1194" y="1221"/>
                </a:lnTo>
                <a:lnTo>
                  <a:pt x="1190" y="1271"/>
                </a:lnTo>
                <a:lnTo>
                  <a:pt x="1189" y="1321"/>
                </a:lnTo>
                <a:lnTo>
                  <a:pt x="1190" y="1371"/>
                </a:lnTo>
                <a:lnTo>
                  <a:pt x="1194" y="1421"/>
                </a:lnTo>
                <a:lnTo>
                  <a:pt x="1201" y="1469"/>
                </a:lnTo>
                <a:lnTo>
                  <a:pt x="1209" y="1517"/>
                </a:lnTo>
                <a:lnTo>
                  <a:pt x="1220" y="1565"/>
                </a:lnTo>
                <a:lnTo>
                  <a:pt x="1234" y="1611"/>
                </a:lnTo>
                <a:lnTo>
                  <a:pt x="1249" y="1656"/>
                </a:lnTo>
                <a:lnTo>
                  <a:pt x="1266" y="1701"/>
                </a:lnTo>
                <a:lnTo>
                  <a:pt x="1286" y="1744"/>
                </a:lnTo>
                <a:lnTo>
                  <a:pt x="1307" y="1786"/>
                </a:lnTo>
                <a:lnTo>
                  <a:pt x="1330" y="1826"/>
                </a:lnTo>
                <a:lnTo>
                  <a:pt x="1356" y="1866"/>
                </a:lnTo>
                <a:lnTo>
                  <a:pt x="1383" y="1904"/>
                </a:lnTo>
                <a:lnTo>
                  <a:pt x="1412" y="1941"/>
                </a:lnTo>
                <a:lnTo>
                  <a:pt x="1442" y="1976"/>
                </a:lnTo>
                <a:lnTo>
                  <a:pt x="1475" y="2010"/>
                </a:lnTo>
                <a:lnTo>
                  <a:pt x="1508" y="2042"/>
                </a:lnTo>
                <a:lnTo>
                  <a:pt x="1544" y="2073"/>
                </a:lnTo>
                <a:lnTo>
                  <a:pt x="1581" y="2102"/>
                </a:lnTo>
                <a:lnTo>
                  <a:pt x="1619" y="2130"/>
                </a:lnTo>
                <a:lnTo>
                  <a:pt x="1658" y="2154"/>
                </a:lnTo>
                <a:lnTo>
                  <a:pt x="1700" y="2178"/>
                </a:lnTo>
                <a:lnTo>
                  <a:pt x="1742" y="2199"/>
                </a:lnTo>
                <a:lnTo>
                  <a:pt x="1785" y="2219"/>
                </a:lnTo>
                <a:lnTo>
                  <a:pt x="1829" y="2237"/>
                </a:lnTo>
                <a:lnTo>
                  <a:pt x="1874" y="2252"/>
                </a:lnTo>
                <a:lnTo>
                  <a:pt x="1921" y="2265"/>
                </a:lnTo>
                <a:lnTo>
                  <a:pt x="1967" y="2276"/>
                </a:lnTo>
                <a:lnTo>
                  <a:pt x="2015" y="2285"/>
                </a:lnTo>
                <a:lnTo>
                  <a:pt x="2065" y="2291"/>
                </a:lnTo>
                <a:lnTo>
                  <a:pt x="2114" y="2294"/>
                </a:lnTo>
                <a:lnTo>
                  <a:pt x="2164" y="2295"/>
                </a:lnTo>
                <a:lnTo>
                  <a:pt x="2214" y="2294"/>
                </a:lnTo>
                <a:lnTo>
                  <a:pt x="2263" y="2291"/>
                </a:lnTo>
                <a:lnTo>
                  <a:pt x="2313" y="2285"/>
                </a:lnTo>
                <a:lnTo>
                  <a:pt x="2360" y="2276"/>
                </a:lnTo>
                <a:lnTo>
                  <a:pt x="2407" y="2265"/>
                </a:lnTo>
                <a:lnTo>
                  <a:pt x="2454" y="2252"/>
                </a:lnTo>
                <a:lnTo>
                  <a:pt x="2499" y="2237"/>
                </a:lnTo>
                <a:lnTo>
                  <a:pt x="2543" y="2219"/>
                </a:lnTo>
                <a:lnTo>
                  <a:pt x="2586" y="2199"/>
                </a:lnTo>
                <a:lnTo>
                  <a:pt x="2629" y="2178"/>
                </a:lnTo>
                <a:lnTo>
                  <a:pt x="2670" y="2154"/>
                </a:lnTo>
                <a:lnTo>
                  <a:pt x="2709" y="2130"/>
                </a:lnTo>
                <a:lnTo>
                  <a:pt x="2747" y="2102"/>
                </a:lnTo>
                <a:lnTo>
                  <a:pt x="2784" y="2073"/>
                </a:lnTo>
                <a:lnTo>
                  <a:pt x="2819" y="2042"/>
                </a:lnTo>
                <a:lnTo>
                  <a:pt x="2853" y="2010"/>
                </a:lnTo>
                <a:lnTo>
                  <a:pt x="2886" y="1976"/>
                </a:lnTo>
                <a:lnTo>
                  <a:pt x="2916" y="1941"/>
                </a:lnTo>
                <a:lnTo>
                  <a:pt x="2944" y="1904"/>
                </a:lnTo>
                <a:lnTo>
                  <a:pt x="2972" y="1866"/>
                </a:lnTo>
                <a:lnTo>
                  <a:pt x="2997" y="1826"/>
                </a:lnTo>
                <a:lnTo>
                  <a:pt x="3021" y="1786"/>
                </a:lnTo>
                <a:lnTo>
                  <a:pt x="3042" y="1744"/>
                </a:lnTo>
                <a:lnTo>
                  <a:pt x="3062" y="1701"/>
                </a:lnTo>
                <a:lnTo>
                  <a:pt x="3079" y="1656"/>
                </a:lnTo>
                <a:lnTo>
                  <a:pt x="3095" y="1611"/>
                </a:lnTo>
                <a:lnTo>
                  <a:pt x="3108" y="1565"/>
                </a:lnTo>
                <a:lnTo>
                  <a:pt x="3118" y="1517"/>
                </a:lnTo>
                <a:lnTo>
                  <a:pt x="3128" y="1469"/>
                </a:lnTo>
                <a:lnTo>
                  <a:pt x="3134" y="1421"/>
                </a:lnTo>
                <a:lnTo>
                  <a:pt x="3137" y="1371"/>
                </a:lnTo>
                <a:lnTo>
                  <a:pt x="3139" y="1321"/>
                </a:lnTo>
                <a:close/>
                <a:moveTo>
                  <a:pt x="9220" y="1025"/>
                </a:moveTo>
                <a:lnTo>
                  <a:pt x="9219" y="972"/>
                </a:lnTo>
                <a:lnTo>
                  <a:pt x="9215" y="920"/>
                </a:lnTo>
                <a:lnTo>
                  <a:pt x="9209" y="868"/>
                </a:lnTo>
                <a:lnTo>
                  <a:pt x="9200" y="818"/>
                </a:lnTo>
                <a:lnTo>
                  <a:pt x="9188" y="768"/>
                </a:lnTo>
                <a:lnTo>
                  <a:pt x="9174" y="720"/>
                </a:lnTo>
                <a:lnTo>
                  <a:pt x="9158" y="672"/>
                </a:lnTo>
                <a:lnTo>
                  <a:pt x="9140" y="625"/>
                </a:lnTo>
                <a:lnTo>
                  <a:pt x="9119" y="580"/>
                </a:lnTo>
                <a:lnTo>
                  <a:pt x="9097" y="536"/>
                </a:lnTo>
                <a:lnTo>
                  <a:pt x="9072" y="493"/>
                </a:lnTo>
                <a:lnTo>
                  <a:pt x="9045" y="452"/>
                </a:lnTo>
                <a:lnTo>
                  <a:pt x="9017" y="412"/>
                </a:lnTo>
                <a:lnTo>
                  <a:pt x="8987" y="372"/>
                </a:lnTo>
                <a:lnTo>
                  <a:pt x="8954" y="335"/>
                </a:lnTo>
                <a:lnTo>
                  <a:pt x="8920" y="300"/>
                </a:lnTo>
                <a:lnTo>
                  <a:pt x="8885" y="266"/>
                </a:lnTo>
                <a:lnTo>
                  <a:pt x="8848" y="234"/>
                </a:lnTo>
                <a:lnTo>
                  <a:pt x="8809" y="204"/>
                </a:lnTo>
                <a:lnTo>
                  <a:pt x="8769" y="175"/>
                </a:lnTo>
                <a:lnTo>
                  <a:pt x="8727" y="148"/>
                </a:lnTo>
                <a:lnTo>
                  <a:pt x="8684" y="123"/>
                </a:lnTo>
                <a:lnTo>
                  <a:pt x="8640" y="101"/>
                </a:lnTo>
                <a:lnTo>
                  <a:pt x="8595" y="80"/>
                </a:lnTo>
                <a:lnTo>
                  <a:pt x="8548" y="62"/>
                </a:lnTo>
                <a:lnTo>
                  <a:pt x="8500" y="46"/>
                </a:lnTo>
                <a:lnTo>
                  <a:pt x="8452" y="32"/>
                </a:lnTo>
                <a:lnTo>
                  <a:pt x="8402" y="21"/>
                </a:lnTo>
                <a:lnTo>
                  <a:pt x="8352" y="11"/>
                </a:lnTo>
                <a:lnTo>
                  <a:pt x="8300" y="5"/>
                </a:lnTo>
                <a:lnTo>
                  <a:pt x="8248" y="1"/>
                </a:lnTo>
                <a:lnTo>
                  <a:pt x="8196" y="0"/>
                </a:lnTo>
                <a:lnTo>
                  <a:pt x="8143" y="1"/>
                </a:lnTo>
                <a:lnTo>
                  <a:pt x="8091" y="5"/>
                </a:lnTo>
                <a:lnTo>
                  <a:pt x="8040" y="11"/>
                </a:lnTo>
                <a:lnTo>
                  <a:pt x="7989" y="21"/>
                </a:lnTo>
                <a:lnTo>
                  <a:pt x="7939" y="32"/>
                </a:lnTo>
                <a:lnTo>
                  <a:pt x="7891" y="46"/>
                </a:lnTo>
                <a:lnTo>
                  <a:pt x="7844" y="62"/>
                </a:lnTo>
                <a:lnTo>
                  <a:pt x="7797" y="80"/>
                </a:lnTo>
                <a:lnTo>
                  <a:pt x="7751" y="101"/>
                </a:lnTo>
                <a:lnTo>
                  <a:pt x="7708" y="123"/>
                </a:lnTo>
                <a:lnTo>
                  <a:pt x="7665" y="148"/>
                </a:lnTo>
                <a:lnTo>
                  <a:pt x="7622" y="175"/>
                </a:lnTo>
                <a:lnTo>
                  <a:pt x="7582" y="204"/>
                </a:lnTo>
                <a:lnTo>
                  <a:pt x="7544" y="234"/>
                </a:lnTo>
                <a:lnTo>
                  <a:pt x="7507" y="266"/>
                </a:lnTo>
                <a:lnTo>
                  <a:pt x="7471" y="300"/>
                </a:lnTo>
                <a:lnTo>
                  <a:pt x="7437" y="335"/>
                </a:lnTo>
                <a:lnTo>
                  <a:pt x="7405" y="372"/>
                </a:lnTo>
                <a:lnTo>
                  <a:pt x="7375" y="412"/>
                </a:lnTo>
                <a:lnTo>
                  <a:pt x="7346" y="452"/>
                </a:lnTo>
                <a:lnTo>
                  <a:pt x="7320" y="493"/>
                </a:lnTo>
                <a:lnTo>
                  <a:pt x="7295" y="536"/>
                </a:lnTo>
                <a:lnTo>
                  <a:pt x="7273" y="580"/>
                </a:lnTo>
                <a:lnTo>
                  <a:pt x="7252" y="625"/>
                </a:lnTo>
                <a:lnTo>
                  <a:pt x="7234" y="672"/>
                </a:lnTo>
                <a:lnTo>
                  <a:pt x="7217" y="720"/>
                </a:lnTo>
                <a:lnTo>
                  <a:pt x="7204" y="768"/>
                </a:lnTo>
                <a:lnTo>
                  <a:pt x="7192" y="818"/>
                </a:lnTo>
                <a:lnTo>
                  <a:pt x="7183" y="868"/>
                </a:lnTo>
                <a:lnTo>
                  <a:pt x="7176" y="920"/>
                </a:lnTo>
                <a:lnTo>
                  <a:pt x="7173" y="972"/>
                </a:lnTo>
                <a:lnTo>
                  <a:pt x="7171" y="1025"/>
                </a:lnTo>
                <a:lnTo>
                  <a:pt x="7173" y="1077"/>
                </a:lnTo>
                <a:lnTo>
                  <a:pt x="7176" y="1130"/>
                </a:lnTo>
                <a:lnTo>
                  <a:pt x="7183" y="1180"/>
                </a:lnTo>
                <a:lnTo>
                  <a:pt x="7192" y="1230"/>
                </a:lnTo>
                <a:lnTo>
                  <a:pt x="7204" y="1281"/>
                </a:lnTo>
                <a:lnTo>
                  <a:pt x="7217" y="1329"/>
                </a:lnTo>
                <a:lnTo>
                  <a:pt x="7234" y="1376"/>
                </a:lnTo>
                <a:lnTo>
                  <a:pt x="7252" y="1423"/>
                </a:lnTo>
                <a:lnTo>
                  <a:pt x="7273" y="1469"/>
                </a:lnTo>
                <a:lnTo>
                  <a:pt x="7295" y="1512"/>
                </a:lnTo>
                <a:lnTo>
                  <a:pt x="7320" y="1555"/>
                </a:lnTo>
                <a:lnTo>
                  <a:pt x="7346" y="1598"/>
                </a:lnTo>
                <a:lnTo>
                  <a:pt x="7375" y="1638"/>
                </a:lnTo>
                <a:lnTo>
                  <a:pt x="7405" y="1676"/>
                </a:lnTo>
                <a:lnTo>
                  <a:pt x="7437" y="1713"/>
                </a:lnTo>
                <a:lnTo>
                  <a:pt x="7471" y="1749"/>
                </a:lnTo>
                <a:lnTo>
                  <a:pt x="7507" y="1783"/>
                </a:lnTo>
                <a:lnTo>
                  <a:pt x="7544" y="1815"/>
                </a:lnTo>
                <a:lnTo>
                  <a:pt x="7582" y="1846"/>
                </a:lnTo>
                <a:lnTo>
                  <a:pt x="7622" y="1874"/>
                </a:lnTo>
                <a:lnTo>
                  <a:pt x="7665" y="1900"/>
                </a:lnTo>
                <a:lnTo>
                  <a:pt x="7708" y="1925"/>
                </a:lnTo>
                <a:lnTo>
                  <a:pt x="7751" y="1947"/>
                </a:lnTo>
                <a:lnTo>
                  <a:pt x="7797" y="1968"/>
                </a:lnTo>
                <a:lnTo>
                  <a:pt x="7844" y="1987"/>
                </a:lnTo>
                <a:lnTo>
                  <a:pt x="7891" y="2003"/>
                </a:lnTo>
                <a:lnTo>
                  <a:pt x="7939" y="2016"/>
                </a:lnTo>
                <a:lnTo>
                  <a:pt x="7989" y="2028"/>
                </a:lnTo>
                <a:lnTo>
                  <a:pt x="8040" y="2037"/>
                </a:lnTo>
                <a:lnTo>
                  <a:pt x="8091" y="2044"/>
                </a:lnTo>
                <a:lnTo>
                  <a:pt x="8143" y="2047"/>
                </a:lnTo>
                <a:lnTo>
                  <a:pt x="8196" y="2049"/>
                </a:lnTo>
                <a:lnTo>
                  <a:pt x="8248" y="2047"/>
                </a:lnTo>
                <a:lnTo>
                  <a:pt x="8300" y="2044"/>
                </a:lnTo>
                <a:lnTo>
                  <a:pt x="8352" y="2037"/>
                </a:lnTo>
                <a:lnTo>
                  <a:pt x="8402" y="2028"/>
                </a:lnTo>
                <a:lnTo>
                  <a:pt x="8452" y="2016"/>
                </a:lnTo>
                <a:lnTo>
                  <a:pt x="8500" y="2003"/>
                </a:lnTo>
                <a:lnTo>
                  <a:pt x="8548" y="1987"/>
                </a:lnTo>
                <a:lnTo>
                  <a:pt x="8595" y="1968"/>
                </a:lnTo>
                <a:lnTo>
                  <a:pt x="8640" y="1947"/>
                </a:lnTo>
                <a:lnTo>
                  <a:pt x="8684" y="1925"/>
                </a:lnTo>
                <a:lnTo>
                  <a:pt x="8727" y="1900"/>
                </a:lnTo>
                <a:lnTo>
                  <a:pt x="8769" y="1874"/>
                </a:lnTo>
                <a:lnTo>
                  <a:pt x="8809" y="1846"/>
                </a:lnTo>
                <a:lnTo>
                  <a:pt x="8848" y="1815"/>
                </a:lnTo>
                <a:lnTo>
                  <a:pt x="8885" y="1783"/>
                </a:lnTo>
                <a:lnTo>
                  <a:pt x="8920" y="1749"/>
                </a:lnTo>
                <a:lnTo>
                  <a:pt x="8954" y="1713"/>
                </a:lnTo>
                <a:lnTo>
                  <a:pt x="8987" y="1676"/>
                </a:lnTo>
                <a:lnTo>
                  <a:pt x="9017" y="1638"/>
                </a:lnTo>
                <a:lnTo>
                  <a:pt x="9045" y="1598"/>
                </a:lnTo>
                <a:lnTo>
                  <a:pt x="9072" y="1555"/>
                </a:lnTo>
                <a:lnTo>
                  <a:pt x="9097" y="1512"/>
                </a:lnTo>
                <a:lnTo>
                  <a:pt x="9119" y="1469"/>
                </a:lnTo>
                <a:lnTo>
                  <a:pt x="9140" y="1423"/>
                </a:lnTo>
                <a:lnTo>
                  <a:pt x="9158" y="1376"/>
                </a:lnTo>
                <a:lnTo>
                  <a:pt x="9174" y="1329"/>
                </a:lnTo>
                <a:lnTo>
                  <a:pt x="9188" y="1281"/>
                </a:lnTo>
                <a:lnTo>
                  <a:pt x="9200" y="1230"/>
                </a:lnTo>
                <a:lnTo>
                  <a:pt x="9209" y="1180"/>
                </a:lnTo>
                <a:lnTo>
                  <a:pt x="9215" y="1130"/>
                </a:lnTo>
                <a:lnTo>
                  <a:pt x="9219" y="1077"/>
                </a:lnTo>
                <a:lnTo>
                  <a:pt x="9220" y="1025"/>
                </a:lnTo>
                <a:close/>
                <a:moveTo>
                  <a:pt x="6985" y="11981"/>
                </a:moveTo>
                <a:lnTo>
                  <a:pt x="6986" y="12010"/>
                </a:lnTo>
                <a:lnTo>
                  <a:pt x="6988" y="12040"/>
                </a:lnTo>
                <a:lnTo>
                  <a:pt x="6991" y="12068"/>
                </a:lnTo>
                <a:lnTo>
                  <a:pt x="6996" y="12096"/>
                </a:lnTo>
                <a:lnTo>
                  <a:pt x="7003" y="12124"/>
                </a:lnTo>
                <a:lnTo>
                  <a:pt x="7010" y="12152"/>
                </a:lnTo>
                <a:lnTo>
                  <a:pt x="7020" y="12177"/>
                </a:lnTo>
                <a:lnTo>
                  <a:pt x="7030" y="12204"/>
                </a:lnTo>
                <a:lnTo>
                  <a:pt x="7041" y="12230"/>
                </a:lnTo>
                <a:lnTo>
                  <a:pt x="7054" y="12255"/>
                </a:lnTo>
                <a:lnTo>
                  <a:pt x="7068" y="12278"/>
                </a:lnTo>
                <a:lnTo>
                  <a:pt x="7082" y="12302"/>
                </a:lnTo>
                <a:lnTo>
                  <a:pt x="7099" y="12325"/>
                </a:lnTo>
                <a:lnTo>
                  <a:pt x="7116" y="12346"/>
                </a:lnTo>
                <a:lnTo>
                  <a:pt x="7134" y="12367"/>
                </a:lnTo>
                <a:lnTo>
                  <a:pt x="7153" y="12386"/>
                </a:lnTo>
                <a:lnTo>
                  <a:pt x="7173" y="12406"/>
                </a:lnTo>
                <a:lnTo>
                  <a:pt x="7193" y="12423"/>
                </a:lnTo>
                <a:lnTo>
                  <a:pt x="7215" y="12441"/>
                </a:lnTo>
                <a:lnTo>
                  <a:pt x="7238" y="12457"/>
                </a:lnTo>
                <a:lnTo>
                  <a:pt x="7261" y="12472"/>
                </a:lnTo>
                <a:lnTo>
                  <a:pt x="7285" y="12486"/>
                </a:lnTo>
                <a:lnTo>
                  <a:pt x="7310" y="12498"/>
                </a:lnTo>
                <a:lnTo>
                  <a:pt x="7335" y="12510"/>
                </a:lnTo>
                <a:lnTo>
                  <a:pt x="7361" y="12520"/>
                </a:lnTo>
                <a:lnTo>
                  <a:pt x="7388" y="12529"/>
                </a:lnTo>
                <a:lnTo>
                  <a:pt x="7416" y="12536"/>
                </a:lnTo>
                <a:lnTo>
                  <a:pt x="7443" y="12544"/>
                </a:lnTo>
                <a:lnTo>
                  <a:pt x="7471" y="12549"/>
                </a:lnTo>
                <a:lnTo>
                  <a:pt x="7500" y="12552"/>
                </a:lnTo>
                <a:lnTo>
                  <a:pt x="7529" y="12554"/>
                </a:lnTo>
                <a:lnTo>
                  <a:pt x="7559" y="12555"/>
                </a:lnTo>
                <a:lnTo>
                  <a:pt x="7589" y="12554"/>
                </a:lnTo>
                <a:lnTo>
                  <a:pt x="7617" y="12552"/>
                </a:lnTo>
                <a:lnTo>
                  <a:pt x="7646" y="12549"/>
                </a:lnTo>
                <a:lnTo>
                  <a:pt x="7675" y="12544"/>
                </a:lnTo>
                <a:lnTo>
                  <a:pt x="7703" y="12536"/>
                </a:lnTo>
                <a:lnTo>
                  <a:pt x="7729" y="12529"/>
                </a:lnTo>
                <a:lnTo>
                  <a:pt x="7756" y="12520"/>
                </a:lnTo>
                <a:lnTo>
                  <a:pt x="7783" y="12510"/>
                </a:lnTo>
                <a:lnTo>
                  <a:pt x="7808" y="12498"/>
                </a:lnTo>
                <a:lnTo>
                  <a:pt x="7833" y="12486"/>
                </a:lnTo>
                <a:lnTo>
                  <a:pt x="7857" y="12472"/>
                </a:lnTo>
                <a:lnTo>
                  <a:pt x="7881" y="12457"/>
                </a:lnTo>
                <a:lnTo>
                  <a:pt x="7902" y="12441"/>
                </a:lnTo>
                <a:lnTo>
                  <a:pt x="7925" y="12423"/>
                </a:lnTo>
                <a:lnTo>
                  <a:pt x="7946" y="12406"/>
                </a:lnTo>
                <a:lnTo>
                  <a:pt x="7965" y="12386"/>
                </a:lnTo>
                <a:lnTo>
                  <a:pt x="7985" y="12367"/>
                </a:lnTo>
                <a:lnTo>
                  <a:pt x="8002" y="12346"/>
                </a:lnTo>
                <a:lnTo>
                  <a:pt x="8020" y="12325"/>
                </a:lnTo>
                <a:lnTo>
                  <a:pt x="8035" y="12302"/>
                </a:lnTo>
                <a:lnTo>
                  <a:pt x="8050" y="12278"/>
                </a:lnTo>
                <a:lnTo>
                  <a:pt x="8064" y="12255"/>
                </a:lnTo>
                <a:lnTo>
                  <a:pt x="8077" y="12230"/>
                </a:lnTo>
                <a:lnTo>
                  <a:pt x="8089" y="12204"/>
                </a:lnTo>
                <a:lnTo>
                  <a:pt x="8099" y="12177"/>
                </a:lnTo>
                <a:lnTo>
                  <a:pt x="8108" y="12152"/>
                </a:lnTo>
                <a:lnTo>
                  <a:pt x="8115" y="12124"/>
                </a:lnTo>
                <a:lnTo>
                  <a:pt x="8121" y="12096"/>
                </a:lnTo>
                <a:lnTo>
                  <a:pt x="8127" y="12068"/>
                </a:lnTo>
                <a:lnTo>
                  <a:pt x="8131" y="12040"/>
                </a:lnTo>
                <a:lnTo>
                  <a:pt x="8133" y="12010"/>
                </a:lnTo>
                <a:lnTo>
                  <a:pt x="8134" y="11981"/>
                </a:lnTo>
                <a:lnTo>
                  <a:pt x="8134" y="7162"/>
                </a:lnTo>
                <a:lnTo>
                  <a:pt x="8390" y="7162"/>
                </a:lnTo>
                <a:lnTo>
                  <a:pt x="8388" y="11981"/>
                </a:lnTo>
                <a:lnTo>
                  <a:pt x="8389" y="12010"/>
                </a:lnTo>
                <a:lnTo>
                  <a:pt x="8391" y="12040"/>
                </a:lnTo>
                <a:lnTo>
                  <a:pt x="8395" y="12067"/>
                </a:lnTo>
                <a:lnTo>
                  <a:pt x="8400" y="12096"/>
                </a:lnTo>
                <a:lnTo>
                  <a:pt x="8406" y="12124"/>
                </a:lnTo>
                <a:lnTo>
                  <a:pt x="8414" y="12151"/>
                </a:lnTo>
                <a:lnTo>
                  <a:pt x="8423" y="12177"/>
                </a:lnTo>
                <a:lnTo>
                  <a:pt x="8433" y="12204"/>
                </a:lnTo>
                <a:lnTo>
                  <a:pt x="8444" y="12230"/>
                </a:lnTo>
                <a:lnTo>
                  <a:pt x="8458" y="12255"/>
                </a:lnTo>
                <a:lnTo>
                  <a:pt x="8471" y="12278"/>
                </a:lnTo>
                <a:lnTo>
                  <a:pt x="8487" y="12302"/>
                </a:lnTo>
                <a:lnTo>
                  <a:pt x="8502" y="12324"/>
                </a:lnTo>
                <a:lnTo>
                  <a:pt x="8520" y="12346"/>
                </a:lnTo>
                <a:lnTo>
                  <a:pt x="8537" y="12367"/>
                </a:lnTo>
                <a:lnTo>
                  <a:pt x="8557" y="12386"/>
                </a:lnTo>
                <a:lnTo>
                  <a:pt x="8576" y="12406"/>
                </a:lnTo>
                <a:lnTo>
                  <a:pt x="8597" y="12423"/>
                </a:lnTo>
                <a:lnTo>
                  <a:pt x="8618" y="12441"/>
                </a:lnTo>
                <a:lnTo>
                  <a:pt x="8641" y="12456"/>
                </a:lnTo>
                <a:lnTo>
                  <a:pt x="8665" y="12472"/>
                </a:lnTo>
                <a:lnTo>
                  <a:pt x="8688" y="12485"/>
                </a:lnTo>
                <a:lnTo>
                  <a:pt x="8713" y="12498"/>
                </a:lnTo>
                <a:lnTo>
                  <a:pt x="8739" y="12510"/>
                </a:lnTo>
                <a:lnTo>
                  <a:pt x="8765" y="12520"/>
                </a:lnTo>
                <a:lnTo>
                  <a:pt x="8791" y="12529"/>
                </a:lnTo>
                <a:lnTo>
                  <a:pt x="8819" y="12536"/>
                </a:lnTo>
                <a:lnTo>
                  <a:pt x="8847" y="12544"/>
                </a:lnTo>
                <a:lnTo>
                  <a:pt x="8875" y="12549"/>
                </a:lnTo>
                <a:lnTo>
                  <a:pt x="8903" y="12552"/>
                </a:lnTo>
                <a:lnTo>
                  <a:pt x="8933" y="12554"/>
                </a:lnTo>
                <a:lnTo>
                  <a:pt x="8962" y="12555"/>
                </a:lnTo>
                <a:lnTo>
                  <a:pt x="8992" y="12554"/>
                </a:lnTo>
                <a:lnTo>
                  <a:pt x="9021" y="12552"/>
                </a:lnTo>
                <a:lnTo>
                  <a:pt x="9049" y="12549"/>
                </a:lnTo>
                <a:lnTo>
                  <a:pt x="9078" y="12544"/>
                </a:lnTo>
                <a:lnTo>
                  <a:pt x="9106" y="12536"/>
                </a:lnTo>
                <a:lnTo>
                  <a:pt x="9133" y="12529"/>
                </a:lnTo>
                <a:lnTo>
                  <a:pt x="9160" y="12520"/>
                </a:lnTo>
                <a:lnTo>
                  <a:pt x="9186" y="12510"/>
                </a:lnTo>
                <a:lnTo>
                  <a:pt x="9211" y="12498"/>
                </a:lnTo>
                <a:lnTo>
                  <a:pt x="9236" y="12485"/>
                </a:lnTo>
                <a:lnTo>
                  <a:pt x="9260" y="12472"/>
                </a:lnTo>
                <a:lnTo>
                  <a:pt x="9283" y="12456"/>
                </a:lnTo>
                <a:lnTo>
                  <a:pt x="9306" y="12441"/>
                </a:lnTo>
                <a:lnTo>
                  <a:pt x="9327" y="12423"/>
                </a:lnTo>
                <a:lnTo>
                  <a:pt x="9349" y="12406"/>
                </a:lnTo>
                <a:lnTo>
                  <a:pt x="9368" y="12386"/>
                </a:lnTo>
                <a:lnTo>
                  <a:pt x="9388" y="12367"/>
                </a:lnTo>
                <a:lnTo>
                  <a:pt x="9405" y="12346"/>
                </a:lnTo>
                <a:lnTo>
                  <a:pt x="9423" y="12324"/>
                </a:lnTo>
                <a:lnTo>
                  <a:pt x="9438" y="12302"/>
                </a:lnTo>
                <a:lnTo>
                  <a:pt x="9454" y="12278"/>
                </a:lnTo>
                <a:lnTo>
                  <a:pt x="9467" y="12255"/>
                </a:lnTo>
                <a:lnTo>
                  <a:pt x="9479" y="12230"/>
                </a:lnTo>
                <a:lnTo>
                  <a:pt x="9492" y="12204"/>
                </a:lnTo>
                <a:lnTo>
                  <a:pt x="9502" y="12177"/>
                </a:lnTo>
                <a:lnTo>
                  <a:pt x="9510" y="12151"/>
                </a:lnTo>
                <a:lnTo>
                  <a:pt x="9519" y="12124"/>
                </a:lnTo>
                <a:lnTo>
                  <a:pt x="9525" y="12096"/>
                </a:lnTo>
                <a:lnTo>
                  <a:pt x="9530" y="12067"/>
                </a:lnTo>
                <a:lnTo>
                  <a:pt x="9534" y="12040"/>
                </a:lnTo>
                <a:lnTo>
                  <a:pt x="9536" y="12010"/>
                </a:lnTo>
                <a:lnTo>
                  <a:pt x="9536" y="11981"/>
                </a:lnTo>
                <a:lnTo>
                  <a:pt x="9539" y="3675"/>
                </a:lnTo>
                <a:lnTo>
                  <a:pt x="9791" y="3675"/>
                </a:lnTo>
                <a:lnTo>
                  <a:pt x="9791" y="6735"/>
                </a:lnTo>
                <a:lnTo>
                  <a:pt x="9793" y="6792"/>
                </a:lnTo>
                <a:lnTo>
                  <a:pt x="9799" y="6844"/>
                </a:lnTo>
                <a:lnTo>
                  <a:pt x="9811" y="6893"/>
                </a:lnTo>
                <a:lnTo>
                  <a:pt x="9825" y="6938"/>
                </a:lnTo>
                <a:lnTo>
                  <a:pt x="9844" y="6979"/>
                </a:lnTo>
                <a:lnTo>
                  <a:pt x="9865" y="7017"/>
                </a:lnTo>
                <a:lnTo>
                  <a:pt x="9889" y="7051"/>
                </a:lnTo>
                <a:lnTo>
                  <a:pt x="9917" y="7082"/>
                </a:lnTo>
                <a:lnTo>
                  <a:pt x="9946" y="7109"/>
                </a:lnTo>
                <a:lnTo>
                  <a:pt x="9977" y="7132"/>
                </a:lnTo>
                <a:lnTo>
                  <a:pt x="10010" y="7152"/>
                </a:lnTo>
                <a:lnTo>
                  <a:pt x="10045" y="7168"/>
                </a:lnTo>
                <a:lnTo>
                  <a:pt x="10080" y="7181"/>
                </a:lnTo>
                <a:lnTo>
                  <a:pt x="10117" y="7190"/>
                </a:lnTo>
                <a:lnTo>
                  <a:pt x="10154" y="7195"/>
                </a:lnTo>
                <a:lnTo>
                  <a:pt x="10192" y="7197"/>
                </a:lnTo>
                <a:lnTo>
                  <a:pt x="10229" y="7195"/>
                </a:lnTo>
                <a:lnTo>
                  <a:pt x="10268" y="7190"/>
                </a:lnTo>
                <a:lnTo>
                  <a:pt x="10304" y="7181"/>
                </a:lnTo>
                <a:lnTo>
                  <a:pt x="10340" y="7168"/>
                </a:lnTo>
                <a:lnTo>
                  <a:pt x="10375" y="7152"/>
                </a:lnTo>
                <a:lnTo>
                  <a:pt x="10407" y="7132"/>
                </a:lnTo>
                <a:lnTo>
                  <a:pt x="10438" y="7109"/>
                </a:lnTo>
                <a:lnTo>
                  <a:pt x="10468" y="7082"/>
                </a:lnTo>
                <a:lnTo>
                  <a:pt x="10495" y="7051"/>
                </a:lnTo>
                <a:lnTo>
                  <a:pt x="10520" y="7017"/>
                </a:lnTo>
                <a:lnTo>
                  <a:pt x="10540" y="6979"/>
                </a:lnTo>
                <a:lnTo>
                  <a:pt x="10559" y="6938"/>
                </a:lnTo>
                <a:lnTo>
                  <a:pt x="10573" y="6893"/>
                </a:lnTo>
                <a:lnTo>
                  <a:pt x="10583" y="6844"/>
                </a:lnTo>
                <a:lnTo>
                  <a:pt x="10591" y="6792"/>
                </a:lnTo>
                <a:lnTo>
                  <a:pt x="10593" y="6735"/>
                </a:lnTo>
                <a:lnTo>
                  <a:pt x="10593" y="3610"/>
                </a:lnTo>
                <a:lnTo>
                  <a:pt x="10592" y="3546"/>
                </a:lnTo>
                <a:lnTo>
                  <a:pt x="10588" y="3482"/>
                </a:lnTo>
                <a:lnTo>
                  <a:pt x="10582" y="3420"/>
                </a:lnTo>
                <a:lnTo>
                  <a:pt x="10574" y="3357"/>
                </a:lnTo>
                <a:lnTo>
                  <a:pt x="10563" y="3294"/>
                </a:lnTo>
                <a:lnTo>
                  <a:pt x="10550" y="3232"/>
                </a:lnTo>
                <a:lnTo>
                  <a:pt x="10535" y="3172"/>
                </a:lnTo>
                <a:lnTo>
                  <a:pt x="10518" y="3112"/>
                </a:lnTo>
                <a:lnTo>
                  <a:pt x="10498" y="3053"/>
                </a:lnTo>
                <a:lnTo>
                  <a:pt x="10475" y="2996"/>
                </a:lnTo>
                <a:lnTo>
                  <a:pt x="10451" y="2939"/>
                </a:lnTo>
                <a:lnTo>
                  <a:pt x="10424" y="2885"/>
                </a:lnTo>
                <a:lnTo>
                  <a:pt x="10395" y="2831"/>
                </a:lnTo>
                <a:lnTo>
                  <a:pt x="10363" y="2780"/>
                </a:lnTo>
                <a:lnTo>
                  <a:pt x="10329" y="2729"/>
                </a:lnTo>
                <a:lnTo>
                  <a:pt x="10293" y="2681"/>
                </a:lnTo>
                <a:lnTo>
                  <a:pt x="10254" y="2635"/>
                </a:lnTo>
                <a:lnTo>
                  <a:pt x="10213" y="2590"/>
                </a:lnTo>
                <a:lnTo>
                  <a:pt x="10170" y="2549"/>
                </a:lnTo>
                <a:lnTo>
                  <a:pt x="10125" y="2509"/>
                </a:lnTo>
                <a:lnTo>
                  <a:pt x="10077" y="2472"/>
                </a:lnTo>
                <a:lnTo>
                  <a:pt x="10027" y="2438"/>
                </a:lnTo>
                <a:lnTo>
                  <a:pt x="9974" y="2406"/>
                </a:lnTo>
                <a:lnTo>
                  <a:pt x="9919" y="2377"/>
                </a:lnTo>
                <a:lnTo>
                  <a:pt x="9862" y="2352"/>
                </a:lnTo>
                <a:lnTo>
                  <a:pt x="9803" y="2329"/>
                </a:lnTo>
                <a:lnTo>
                  <a:pt x="9741" y="2310"/>
                </a:lnTo>
                <a:lnTo>
                  <a:pt x="9677" y="2293"/>
                </a:lnTo>
                <a:lnTo>
                  <a:pt x="9610" y="2280"/>
                </a:lnTo>
                <a:lnTo>
                  <a:pt x="9541" y="2270"/>
                </a:lnTo>
                <a:lnTo>
                  <a:pt x="9470" y="2264"/>
                </a:lnTo>
                <a:lnTo>
                  <a:pt x="9396" y="2262"/>
                </a:lnTo>
                <a:lnTo>
                  <a:pt x="7101" y="2261"/>
                </a:lnTo>
                <a:lnTo>
                  <a:pt x="7033" y="2263"/>
                </a:lnTo>
                <a:lnTo>
                  <a:pt x="6968" y="2268"/>
                </a:lnTo>
                <a:lnTo>
                  <a:pt x="6904" y="2277"/>
                </a:lnTo>
                <a:lnTo>
                  <a:pt x="6842" y="2289"/>
                </a:lnTo>
                <a:lnTo>
                  <a:pt x="6781" y="2303"/>
                </a:lnTo>
                <a:lnTo>
                  <a:pt x="6722" y="2321"/>
                </a:lnTo>
                <a:lnTo>
                  <a:pt x="6666" y="2341"/>
                </a:lnTo>
                <a:lnTo>
                  <a:pt x="6610" y="2366"/>
                </a:lnTo>
                <a:lnTo>
                  <a:pt x="6557" y="2392"/>
                </a:lnTo>
                <a:lnTo>
                  <a:pt x="6505" y="2422"/>
                </a:lnTo>
                <a:lnTo>
                  <a:pt x="6456" y="2454"/>
                </a:lnTo>
                <a:lnTo>
                  <a:pt x="6408" y="2488"/>
                </a:lnTo>
                <a:lnTo>
                  <a:pt x="6363" y="2525"/>
                </a:lnTo>
                <a:lnTo>
                  <a:pt x="6320" y="2564"/>
                </a:lnTo>
                <a:lnTo>
                  <a:pt x="6278" y="2606"/>
                </a:lnTo>
                <a:lnTo>
                  <a:pt x="6239" y="2650"/>
                </a:lnTo>
                <a:lnTo>
                  <a:pt x="6202" y="2695"/>
                </a:lnTo>
                <a:lnTo>
                  <a:pt x="6167" y="2744"/>
                </a:lnTo>
                <a:lnTo>
                  <a:pt x="6134" y="2794"/>
                </a:lnTo>
                <a:lnTo>
                  <a:pt x="6103" y="2846"/>
                </a:lnTo>
                <a:lnTo>
                  <a:pt x="6074" y="2900"/>
                </a:lnTo>
                <a:lnTo>
                  <a:pt x="6048" y="2956"/>
                </a:lnTo>
                <a:lnTo>
                  <a:pt x="6025" y="3013"/>
                </a:lnTo>
                <a:lnTo>
                  <a:pt x="6003" y="3072"/>
                </a:lnTo>
                <a:lnTo>
                  <a:pt x="5985" y="3133"/>
                </a:lnTo>
                <a:lnTo>
                  <a:pt x="5968" y="3194"/>
                </a:lnTo>
                <a:lnTo>
                  <a:pt x="5954" y="3257"/>
                </a:lnTo>
                <a:lnTo>
                  <a:pt x="5941" y="3322"/>
                </a:lnTo>
                <a:lnTo>
                  <a:pt x="5933" y="3388"/>
                </a:lnTo>
                <a:lnTo>
                  <a:pt x="5926" y="3455"/>
                </a:lnTo>
                <a:lnTo>
                  <a:pt x="5922" y="3522"/>
                </a:lnTo>
                <a:lnTo>
                  <a:pt x="5921" y="3591"/>
                </a:lnTo>
                <a:lnTo>
                  <a:pt x="5921" y="6736"/>
                </a:lnTo>
                <a:lnTo>
                  <a:pt x="5923" y="6792"/>
                </a:lnTo>
                <a:lnTo>
                  <a:pt x="5930" y="6843"/>
                </a:lnTo>
                <a:lnTo>
                  <a:pt x="5941" y="6892"/>
                </a:lnTo>
                <a:lnTo>
                  <a:pt x="5956" y="6937"/>
                </a:lnTo>
                <a:lnTo>
                  <a:pt x="5974" y="6978"/>
                </a:lnTo>
                <a:lnTo>
                  <a:pt x="5996" y="7015"/>
                </a:lnTo>
                <a:lnTo>
                  <a:pt x="6020" y="7049"/>
                </a:lnTo>
                <a:lnTo>
                  <a:pt x="6047" y="7080"/>
                </a:lnTo>
                <a:lnTo>
                  <a:pt x="6076" y="7107"/>
                </a:lnTo>
                <a:lnTo>
                  <a:pt x="6108" y="7130"/>
                </a:lnTo>
                <a:lnTo>
                  <a:pt x="6142" y="7150"/>
                </a:lnTo>
                <a:lnTo>
                  <a:pt x="6177" y="7165"/>
                </a:lnTo>
                <a:lnTo>
                  <a:pt x="6213" y="7179"/>
                </a:lnTo>
                <a:lnTo>
                  <a:pt x="6249" y="7187"/>
                </a:lnTo>
                <a:lnTo>
                  <a:pt x="6287" y="7193"/>
                </a:lnTo>
                <a:lnTo>
                  <a:pt x="6325" y="7194"/>
                </a:lnTo>
                <a:lnTo>
                  <a:pt x="6362" y="7193"/>
                </a:lnTo>
                <a:lnTo>
                  <a:pt x="6400" y="7187"/>
                </a:lnTo>
                <a:lnTo>
                  <a:pt x="6437" y="7179"/>
                </a:lnTo>
                <a:lnTo>
                  <a:pt x="6473" y="7165"/>
                </a:lnTo>
                <a:lnTo>
                  <a:pt x="6508" y="7150"/>
                </a:lnTo>
                <a:lnTo>
                  <a:pt x="6541" y="7130"/>
                </a:lnTo>
                <a:lnTo>
                  <a:pt x="6573" y="7107"/>
                </a:lnTo>
                <a:lnTo>
                  <a:pt x="6603" y="7080"/>
                </a:lnTo>
                <a:lnTo>
                  <a:pt x="6630" y="7049"/>
                </a:lnTo>
                <a:lnTo>
                  <a:pt x="6654" y="7015"/>
                </a:lnTo>
                <a:lnTo>
                  <a:pt x="6676" y="6978"/>
                </a:lnTo>
                <a:lnTo>
                  <a:pt x="6694" y="6937"/>
                </a:lnTo>
                <a:lnTo>
                  <a:pt x="6709" y="6892"/>
                </a:lnTo>
                <a:lnTo>
                  <a:pt x="6719" y="6843"/>
                </a:lnTo>
                <a:lnTo>
                  <a:pt x="6726" y="6792"/>
                </a:lnTo>
                <a:lnTo>
                  <a:pt x="6728" y="6736"/>
                </a:lnTo>
                <a:lnTo>
                  <a:pt x="6728" y="3675"/>
                </a:lnTo>
                <a:lnTo>
                  <a:pt x="6986" y="3675"/>
                </a:lnTo>
                <a:lnTo>
                  <a:pt x="6985" y="11981"/>
                </a:lnTo>
                <a:close/>
                <a:moveTo>
                  <a:pt x="15155" y="1321"/>
                </a:moveTo>
                <a:lnTo>
                  <a:pt x="15154" y="1271"/>
                </a:lnTo>
                <a:lnTo>
                  <a:pt x="15150" y="1221"/>
                </a:lnTo>
                <a:lnTo>
                  <a:pt x="15144" y="1173"/>
                </a:lnTo>
                <a:lnTo>
                  <a:pt x="15135" y="1124"/>
                </a:lnTo>
                <a:lnTo>
                  <a:pt x="15125" y="1077"/>
                </a:lnTo>
                <a:lnTo>
                  <a:pt x="15111" y="1031"/>
                </a:lnTo>
                <a:lnTo>
                  <a:pt x="15096" y="986"/>
                </a:lnTo>
                <a:lnTo>
                  <a:pt x="15078" y="941"/>
                </a:lnTo>
                <a:lnTo>
                  <a:pt x="15059" y="898"/>
                </a:lnTo>
                <a:lnTo>
                  <a:pt x="15037" y="857"/>
                </a:lnTo>
                <a:lnTo>
                  <a:pt x="15014" y="816"/>
                </a:lnTo>
                <a:lnTo>
                  <a:pt x="14989" y="777"/>
                </a:lnTo>
                <a:lnTo>
                  <a:pt x="14962" y="738"/>
                </a:lnTo>
                <a:lnTo>
                  <a:pt x="14932" y="702"/>
                </a:lnTo>
                <a:lnTo>
                  <a:pt x="14902" y="666"/>
                </a:lnTo>
                <a:lnTo>
                  <a:pt x="14869" y="632"/>
                </a:lnTo>
                <a:lnTo>
                  <a:pt x="14835" y="600"/>
                </a:lnTo>
                <a:lnTo>
                  <a:pt x="14800" y="569"/>
                </a:lnTo>
                <a:lnTo>
                  <a:pt x="14763" y="540"/>
                </a:lnTo>
                <a:lnTo>
                  <a:pt x="14725" y="513"/>
                </a:lnTo>
                <a:lnTo>
                  <a:pt x="14686" y="488"/>
                </a:lnTo>
                <a:lnTo>
                  <a:pt x="14645" y="464"/>
                </a:lnTo>
                <a:lnTo>
                  <a:pt x="14603" y="442"/>
                </a:lnTo>
                <a:lnTo>
                  <a:pt x="14560" y="423"/>
                </a:lnTo>
                <a:lnTo>
                  <a:pt x="14516" y="405"/>
                </a:lnTo>
                <a:lnTo>
                  <a:pt x="14470" y="390"/>
                </a:lnTo>
                <a:lnTo>
                  <a:pt x="14424" y="378"/>
                </a:lnTo>
                <a:lnTo>
                  <a:pt x="14377" y="366"/>
                </a:lnTo>
                <a:lnTo>
                  <a:pt x="14329" y="358"/>
                </a:lnTo>
                <a:lnTo>
                  <a:pt x="14280" y="352"/>
                </a:lnTo>
                <a:lnTo>
                  <a:pt x="14231" y="348"/>
                </a:lnTo>
                <a:lnTo>
                  <a:pt x="14180" y="347"/>
                </a:lnTo>
                <a:lnTo>
                  <a:pt x="14131" y="348"/>
                </a:lnTo>
                <a:lnTo>
                  <a:pt x="14081" y="352"/>
                </a:lnTo>
                <a:lnTo>
                  <a:pt x="14032" y="358"/>
                </a:lnTo>
                <a:lnTo>
                  <a:pt x="13985" y="366"/>
                </a:lnTo>
                <a:lnTo>
                  <a:pt x="13937" y="378"/>
                </a:lnTo>
                <a:lnTo>
                  <a:pt x="13891" y="390"/>
                </a:lnTo>
                <a:lnTo>
                  <a:pt x="13846" y="405"/>
                </a:lnTo>
                <a:lnTo>
                  <a:pt x="13802" y="423"/>
                </a:lnTo>
                <a:lnTo>
                  <a:pt x="13758" y="442"/>
                </a:lnTo>
                <a:lnTo>
                  <a:pt x="13716" y="464"/>
                </a:lnTo>
                <a:lnTo>
                  <a:pt x="13675" y="488"/>
                </a:lnTo>
                <a:lnTo>
                  <a:pt x="13636" y="513"/>
                </a:lnTo>
                <a:lnTo>
                  <a:pt x="13598" y="540"/>
                </a:lnTo>
                <a:lnTo>
                  <a:pt x="13561" y="569"/>
                </a:lnTo>
                <a:lnTo>
                  <a:pt x="13526" y="600"/>
                </a:lnTo>
                <a:lnTo>
                  <a:pt x="13492" y="632"/>
                </a:lnTo>
                <a:lnTo>
                  <a:pt x="13459" y="666"/>
                </a:lnTo>
                <a:lnTo>
                  <a:pt x="13428" y="702"/>
                </a:lnTo>
                <a:lnTo>
                  <a:pt x="13399" y="738"/>
                </a:lnTo>
                <a:lnTo>
                  <a:pt x="13373" y="777"/>
                </a:lnTo>
                <a:lnTo>
                  <a:pt x="13347" y="816"/>
                </a:lnTo>
                <a:lnTo>
                  <a:pt x="13324" y="857"/>
                </a:lnTo>
                <a:lnTo>
                  <a:pt x="13303" y="898"/>
                </a:lnTo>
                <a:lnTo>
                  <a:pt x="13283" y="941"/>
                </a:lnTo>
                <a:lnTo>
                  <a:pt x="13266" y="986"/>
                </a:lnTo>
                <a:lnTo>
                  <a:pt x="13250" y="1031"/>
                </a:lnTo>
                <a:lnTo>
                  <a:pt x="13237" y="1077"/>
                </a:lnTo>
                <a:lnTo>
                  <a:pt x="13225" y="1124"/>
                </a:lnTo>
                <a:lnTo>
                  <a:pt x="13217" y="1173"/>
                </a:lnTo>
                <a:lnTo>
                  <a:pt x="13211" y="1221"/>
                </a:lnTo>
                <a:lnTo>
                  <a:pt x="13207" y="1271"/>
                </a:lnTo>
                <a:lnTo>
                  <a:pt x="13206" y="1321"/>
                </a:lnTo>
                <a:lnTo>
                  <a:pt x="13207" y="1371"/>
                </a:lnTo>
                <a:lnTo>
                  <a:pt x="13211" y="1421"/>
                </a:lnTo>
                <a:lnTo>
                  <a:pt x="13217" y="1469"/>
                </a:lnTo>
                <a:lnTo>
                  <a:pt x="13225" y="1517"/>
                </a:lnTo>
                <a:lnTo>
                  <a:pt x="13237" y="1565"/>
                </a:lnTo>
                <a:lnTo>
                  <a:pt x="13250" y="1611"/>
                </a:lnTo>
                <a:lnTo>
                  <a:pt x="13266" y="1656"/>
                </a:lnTo>
                <a:lnTo>
                  <a:pt x="13283" y="1701"/>
                </a:lnTo>
                <a:lnTo>
                  <a:pt x="13303" y="1744"/>
                </a:lnTo>
                <a:lnTo>
                  <a:pt x="13324" y="1786"/>
                </a:lnTo>
                <a:lnTo>
                  <a:pt x="13347" y="1826"/>
                </a:lnTo>
                <a:lnTo>
                  <a:pt x="13373" y="1866"/>
                </a:lnTo>
                <a:lnTo>
                  <a:pt x="13399" y="1904"/>
                </a:lnTo>
                <a:lnTo>
                  <a:pt x="13428" y="1941"/>
                </a:lnTo>
                <a:lnTo>
                  <a:pt x="13459" y="1976"/>
                </a:lnTo>
                <a:lnTo>
                  <a:pt x="13492" y="2010"/>
                </a:lnTo>
                <a:lnTo>
                  <a:pt x="13526" y="2042"/>
                </a:lnTo>
                <a:lnTo>
                  <a:pt x="13561" y="2073"/>
                </a:lnTo>
                <a:lnTo>
                  <a:pt x="13598" y="2102"/>
                </a:lnTo>
                <a:lnTo>
                  <a:pt x="13636" y="2130"/>
                </a:lnTo>
                <a:lnTo>
                  <a:pt x="13675" y="2154"/>
                </a:lnTo>
                <a:lnTo>
                  <a:pt x="13716" y="2178"/>
                </a:lnTo>
                <a:lnTo>
                  <a:pt x="13758" y="2199"/>
                </a:lnTo>
                <a:lnTo>
                  <a:pt x="13802" y="2219"/>
                </a:lnTo>
                <a:lnTo>
                  <a:pt x="13846" y="2237"/>
                </a:lnTo>
                <a:lnTo>
                  <a:pt x="13891" y="2252"/>
                </a:lnTo>
                <a:lnTo>
                  <a:pt x="13937" y="2265"/>
                </a:lnTo>
                <a:lnTo>
                  <a:pt x="13985" y="2276"/>
                </a:lnTo>
                <a:lnTo>
                  <a:pt x="14032" y="2285"/>
                </a:lnTo>
                <a:lnTo>
                  <a:pt x="14081" y="2291"/>
                </a:lnTo>
                <a:lnTo>
                  <a:pt x="14131" y="2294"/>
                </a:lnTo>
                <a:lnTo>
                  <a:pt x="14180" y="2295"/>
                </a:lnTo>
                <a:lnTo>
                  <a:pt x="14231" y="2294"/>
                </a:lnTo>
                <a:lnTo>
                  <a:pt x="14280" y="2291"/>
                </a:lnTo>
                <a:lnTo>
                  <a:pt x="14329" y="2285"/>
                </a:lnTo>
                <a:lnTo>
                  <a:pt x="14377" y="2276"/>
                </a:lnTo>
                <a:lnTo>
                  <a:pt x="14424" y="2265"/>
                </a:lnTo>
                <a:lnTo>
                  <a:pt x="14470" y="2252"/>
                </a:lnTo>
                <a:lnTo>
                  <a:pt x="14516" y="2237"/>
                </a:lnTo>
                <a:lnTo>
                  <a:pt x="14560" y="2219"/>
                </a:lnTo>
                <a:lnTo>
                  <a:pt x="14603" y="2199"/>
                </a:lnTo>
                <a:lnTo>
                  <a:pt x="14645" y="2178"/>
                </a:lnTo>
                <a:lnTo>
                  <a:pt x="14686" y="2154"/>
                </a:lnTo>
                <a:lnTo>
                  <a:pt x="14725" y="2130"/>
                </a:lnTo>
                <a:lnTo>
                  <a:pt x="14763" y="2102"/>
                </a:lnTo>
                <a:lnTo>
                  <a:pt x="14800" y="2073"/>
                </a:lnTo>
                <a:lnTo>
                  <a:pt x="14835" y="2042"/>
                </a:lnTo>
                <a:lnTo>
                  <a:pt x="14869" y="2010"/>
                </a:lnTo>
                <a:lnTo>
                  <a:pt x="14902" y="1976"/>
                </a:lnTo>
                <a:lnTo>
                  <a:pt x="14932" y="1941"/>
                </a:lnTo>
                <a:lnTo>
                  <a:pt x="14962" y="1904"/>
                </a:lnTo>
                <a:lnTo>
                  <a:pt x="14989" y="1866"/>
                </a:lnTo>
                <a:lnTo>
                  <a:pt x="15014" y="1826"/>
                </a:lnTo>
                <a:lnTo>
                  <a:pt x="15037" y="1786"/>
                </a:lnTo>
                <a:lnTo>
                  <a:pt x="15059" y="1744"/>
                </a:lnTo>
                <a:lnTo>
                  <a:pt x="15078" y="1701"/>
                </a:lnTo>
                <a:lnTo>
                  <a:pt x="15096" y="1656"/>
                </a:lnTo>
                <a:lnTo>
                  <a:pt x="15111" y="1611"/>
                </a:lnTo>
                <a:lnTo>
                  <a:pt x="15125" y="1565"/>
                </a:lnTo>
                <a:lnTo>
                  <a:pt x="15135" y="1517"/>
                </a:lnTo>
                <a:lnTo>
                  <a:pt x="15144" y="1469"/>
                </a:lnTo>
                <a:lnTo>
                  <a:pt x="15150" y="1421"/>
                </a:lnTo>
                <a:lnTo>
                  <a:pt x="15154" y="1371"/>
                </a:lnTo>
                <a:lnTo>
                  <a:pt x="15155" y="1321"/>
                </a:lnTo>
                <a:close/>
                <a:moveTo>
                  <a:pt x="13028" y="11743"/>
                </a:moveTo>
                <a:lnTo>
                  <a:pt x="13029" y="11771"/>
                </a:lnTo>
                <a:lnTo>
                  <a:pt x="13031" y="11799"/>
                </a:lnTo>
                <a:lnTo>
                  <a:pt x="13034" y="11827"/>
                </a:lnTo>
                <a:lnTo>
                  <a:pt x="13039" y="11853"/>
                </a:lnTo>
                <a:lnTo>
                  <a:pt x="13045" y="11880"/>
                </a:lnTo>
                <a:lnTo>
                  <a:pt x="13053" y="11906"/>
                </a:lnTo>
                <a:lnTo>
                  <a:pt x="13061" y="11931"/>
                </a:lnTo>
                <a:lnTo>
                  <a:pt x="13071" y="11956"/>
                </a:lnTo>
                <a:lnTo>
                  <a:pt x="13082" y="11980"/>
                </a:lnTo>
                <a:lnTo>
                  <a:pt x="13094" y="12004"/>
                </a:lnTo>
                <a:lnTo>
                  <a:pt x="13107" y="12026"/>
                </a:lnTo>
                <a:lnTo>
                  <a:pt x="13121" y="12049"/>
                </a:lnTo>
                <a:lnTo>
                  <a:pt x="13137" y="12070"/>
                </a:lnTo>
                <a:lnTo>
                  <a:pt x="13153" y="12091"/>
                </a:lnTo>
                <a:lnTo>
                  <a:pt x="13170" y="12111"/>
                </a:lnTo>
                <a:lnTo>
                  <a:pt x="13188" y="12129"/>
                </a:lnTo>
                <a:lnTo>
                  <a:pt x="13207" y="12148"/>
                </a:lnTo>
                <a:lnTo>
                  <a:pt x="13227" y="12165"/>
                </a:lnTo>
                <a:lnTo>
                  <a:pt x="13248" y="12181"/>
                </a:lnTo>
                <a:lnTo>
                  <a:pt x="13269" y="12196"/>
                </a:lnTo>
                <a:lnTo>
                  <a:pt x="13291" y="12210"/>
                </a:lnTo>
                <a:lnTo>
                  <a:pt x="13314" y="12224"/>
                </a:lnTo>
                <a:lnTo>
                  <a:pt x="13338" y="12236"/>
                </a:lnTo>
                <a:lnTo>
                  <a:pt x="13362" y="12246"/>
                </a:lnTo>
                <a:lnTo>
                  <a:pt x="13387" y="12257"/>
                </a:lnTo>
                <a:lnTo>
                  <a:pt x="13412" y="12265"/>
                </a:lnTo>
                <a:lnTo>
                  <a:pt x="13438" y="12272"/>
                </a:lnTo>
                <a:lnTo>
                  <a:pt x="13464" y="12278"/>
                </a:lnTo>
                <a:lnTo>
                  <a:pt x="13492" y="12283"/>
                </a:lnTo>
                <a:lnTo>
                  <a:pt x="13519" y="12286"/>
                </a:lnTo>
                <a:lnTo>
                  <a:pt x="13546" y="12289"/>
                </a:lnTo>
                <a:lnTo>
                  <a:pt x="13574" y="12290"/>
                </a:lnTo>
                <a:lnTo>
                  <a:pt x="13603" y="12289"/>
                </a:lnTo>
                <a:lnTo>
                  <a:pt x="13631" y="12286"/>
                </a:lnTo>
                <a:lnTo>
                  <a:pt x="13657" y="12283"/>
                </a:lnTo>
                <a:lnTo>
                  <a:pt x="13684" y="12278"/>
                </a:lnTo>
                <a:lnTo>
                  <a:pt x="13711" y="12272"/>
                </a:lnTo>
                <a:lnTo>
                  <a:pt x="13737" y="12265"/>
                </a:lnTo>
                <a:lnTo>
                  <a:pt x="13762" y="12257"/>
                </a:lnTo>
                <a:lnTo>
                  <a:pt x="13787" y="12246"/>
                </a:lnTo>
                <a:lnTo>
                  <a:pt x="13812" y="12236"/>
                </a:lnTo>
                <a:lnTo>
                  <a:pt x="13835" y="12224"/>
                </a:lnTo>
                <a:lnTo>
                  <a:pt x="13858" y="12210"/>
                </a:lnTo>
                <a:lnTo>
                  <a:pt x="13881" y="12196"/>
                </a:lnTo>
                <a:lnTo>
                  <a:pt x="13901" y="12181"/>
                </a:lnTo>
                <a:lnTo>
                  <a:pt x="13923" y="12165"/>
                </a:lnTo>
                <a:lnTo>
                  <a:pt x="13942" y="12148"/>
                </a:lnTo>
                <a:lnTo>
                  <a:pt x="13961" y="12129"/>
                </a:lnTo>
                <a:lnTo>
                  <a:pt x="13980" y="12111"/>
                </a:lnTo>
                <a:lnTo>
                  <a:pt x="13997" y="12091"/>
                </a:lnTo>
                <a:lnTo>
                  <a:pt x="14012" y="12070"/>
                </a:lnTo>
                <a:lnTo>
                  <a:pt x="14028" y="12049"/>
                </a:lnTo>
                <a:lnTo>
                  <a:pt x="14042" y="12026"/>
                </a:lnTo>
                <a:lnTo>
                  <a:pt x="14056" y="12004"/>
                </a:lnTo>
                <a:lnTo>
                  <a:pt x="14068" y="11980"/>
                </a:lnTo>
                <a:lnTo>
                  <a:pt x="14078" y="11956"/>
                </a:lnTo>
                <a:lnTo>
                  <a:pt x="14089" y="11931"/>
                </a:lnTo>
                <a:lnTo>
                  <a:pt x="14097" y="11906"/>
                </a:lnTo>
                <a:lnTo>
                  <a:pt x="14104" y="11880"/>
                </a:lnTo>
                <a:lnTo>
                  <a:pt x="14110" y="11853"/>
                </a:lnTo>
                <a:lnTo>
                  <a:pt x="14115" y="11827"/>
                </a:lnTo>
                <a:lnTo>
                  <a:pt x="14118" y="11799"/>
                </a:lnTo>
                <a:lnTo>
                  <a:pt x="14120" y="11771"/>
                </a:lnTo>
                <a:lnTo>
                  <a:pt x="14121" y="11743"/>
                </a:lnTo>
                <a:lnTo>
                  <a:pt x="14121" y="7160"/>
                </a:lnTo>
                <a:lnTo>
                  <a:pt x="14365" y="7160"/>
                </a:lnTo>
                <a:lnTo>
                  <a:pt x="14363" y="11743"/>
                </a:lnTo>
                <a:lnTo>
                  <a:pt x="14364" y="11771"/>
                </a:lnTo>
                <a:lnTo>
                  <a:pt x="14366" y="11799"/>
                </a:lnTo>
                <a:lnTo>
                  <a:pt x="14369" y="11827"/>
                </a:lnTo>
                <a:lnTo>
                  <a:pt x="14375" y="11853"/>
                </a:lnTo>
                <a:lnTo>
                  <a:pt x="14381" y="11880"/>
                </a:lnTo>
                <a:lnTo>
                  <a:pt x="14388" y="11906"/>
                </a:lnTo>
                <a:lnTo>
                  <a:pt x="14396" y="11931"/>
                </a:lnTo>
                <a:lnTo>
                  <a:pt x="14406" y="11955"/>
                </a:lnTo>
                <a:lnTo>
                  <a:pt x="14417" y="11980"/>
                </a:lnTo>
                <a:lnTo>
                  <a:pt x="14429" y="12004"/>
                </a:lnTo>
                <a:lnTo>
                  <a:pt x="14442" y="12026"/>
                </a:lnTo>
                <a:lnTo>
                  <a:pt x="14457" y="12049"/>
                </a:lnTo>
                <a:lnTo>
                  <a:pt x="14472" y="12070"/>
                </a:lnTo>
                <a:lnTo>
                  <a:pt x="14488" y="12091"/>
                </a:lnTo>
                <a:lnTo>
                  <a:pt x="14505" y="12111"/>
                </a:lnTo>
                <a:lnTo>
                  <a:pt x="14524" y="12129"/>
                </a:lnTo>
                <a:lnTo>
                  <a:pt x="14542" y="12148"/>
                </a:lnTo>
                <a:lnTo>
                  <a:pt x="14562" y="12165"/>
                </a:lnTo>
                <a:lnTo>
                  <a:pt x="14582" y="12181"/>
                </a:lnTo>
                <a:lnTo>
                  <a:pt x="14604" y="12196"/>
                </a:lnTo>
                <a:lnTo>
                  <a:pt x="14627" y="12210"/>
                </a:lnTo>
                <a:lnTo>
                  <a:pt x="14649" y="12224"/>
                </a:lnTo>
                <a:lnTo>
                  <a:pt x="14673" y="12236"/>
                </a:lnTo>
                <a:lnTo>
                  <a:pt x="14697" y="12246"/>
                </a:lnTo>
                <a:lnTo>
                  <a:pt x="14722" y="12257"/>
                </a:lnTo>
                <a:lnTo>
                  <a:pt x="14747" y="12265"/>
                </a:lnTo>
                <a:lnTo>
                  <a:pt x="14773" y="12272"/>
                </a:lnTo>
                <a:lnTo>
                  <a:pt x="14799" y="12278"/>
                </a:lnTo>
                <a:lnTo>
                  <a:pt x="14826" y="12283"/>
                </a:lnTo>
                <a:lnTo>
                  <a:pt x="14854" y="12286"/>
                </a:lnTo>
                <a:lnTo>
                  <a:pt x="14882" y="12289"/>
                </a:lnTo>
                <a:lnTo>
                  <a:pt x="14910" y="12290"/>
                </a:lnTo>
                <a:lnTo>
                  <a:pt x="14938" y="12289"/>
                </a:lnTo>
                <a:lnTo>
                  <a:pt x="14966" y="12286"/>
                </a:lnTo>
                <a:lnTo>
                  <a:pt x="14993" y="12283"/>
                </a:lnTo>
                <a:lnTo>
                  <a:pt x="15020" y="12278"/>
                </a:lnTo>
                <a:lnTo>
                  <a:pt x="15046" y="12272"/>
                </a:lnTo>
                <a:lnTo>
                  <a:pt x="15072" y="12265"/>
                </a:lnTo>
                <a:lnTo>
                  <a:pt x="15098" y="12257"/>
                </a:lnTo>
                <a:lnTo>
                  <a:pt x="15123" y="12246"/>
                </a:lnTo>
                <a:lnTo>
                  <a:pt x="15147" y="12236"/>
                </a:lnTo>
                <a:lnTo>
                  <a:pt x="15171" y="12224"/>
                </a:lnTo>
                <a:lnTo>
                  <a:pt x="15194" y="12210"/>
                </a:lnTo>
                <a:lnTo>
                  <a:pt x="15215" y="12196"/>
                </a:lnTo>
                <a:lnTo>
                  <a:pt x="15237" y="12181"/>
                </a:lnTo>
                <a:lnTo>
                  <a:pt x="15257" y="12165"/>
                </a:lnTo>
                <a:lnTo>
                  <a:pt x="15277" y="12148"/>
                </a:lnTo>
                <a:lnTo>
                  <a:pt x="15296" y="12129"/>
                </a:lnTo>
                <a:lnTo>
                  <a:pt x="15314" y="12111"/>
                </a:lnTo>
                <a:lnTo>
                  <a:pt x="15331" y="12091"/>
                </a:lnTo>
                <a:lnTo>
                  <a:pt x="15348" y="12070"/>
                </a:lnTo>
                <a:lnTo>
                  <a:pt x="15363" y="12049"/>
                </a:lnTo>
                <a:lnTo>
                  <a:pt x="15377" y="12026"/>
                </a:lnTo>
                <a:lnTo>
                  <a:pt x="15390" y="12004"/>
                </a:lnTo>
                <a:lnTo>
                  <a:pt x="15402" y="11980"/>
                </a:lnTo>
                <a:lnTo>
                  <a:pt x="15414" y="11955"/>
                </a:lnTo>
                <a:lnTo>
                  <a:pt x="15423" y="11931"/>
                </a:lnTo>
                <a:lnTo>
                  <a:pt x="15431" y="11906"/>
                </a:lnTo>
                <a:lnTo>
                  <a:pt x="15438" y="11880"/>
                </a:lnTo>
                <a:lnTo>
                  <a:pt x="15445" y="11853"/>
                </a:lnTo>
                <a:lnTo>
                  <a:pt x="15450" y="11827"/>
                </a:lnTo>
                <a:lnTo>
                  <a:pt x="15453" y="11799"/>
                </a:lnTo>
                <a:lnTo>
                  <a:pt x="15455" y="11771"/>
                </a:lnTo>
                <a:lnTo>
                  <a:pt x="15456" y="11743"/>
                </a:lnTo>
                <a:lnTo>
                  <a:pt x="15459" y="3842"/>
                </a:lnTo>
                <a:lnTo>
                  <a:pt x="15699" y="3842"/>
                </a:lnTo>
                <a:lnTo>
                  <a:pt x="15699" y="6754"/>
                </a:lnTo>
                <a:lnTo>
                  <a:pt x="15701" y="6807"/>
                </a:lnTo>
                <a:lnTo>
                  <a:pt x="15707" y="6857"/>
                </a:lnTo>
                <a:lnTo>
                  <a:pt x="15717" y="6903"/>
                </a:lnTo>
                <a:lnTo>
                  <a:pt x="15732" y="6946"/>
                </a:lnTo>
                <a:lnTo>
                  <a:pt x="15749" y="6985"/>
                </a:lnTo>
                <a:lnTo>
                  <a:pt x="15769" y="7021"/>
                </a:lnTo>
                <a:lnTo>
                  <a:pt x="15792" y="7054"/>
                </a:lnTo>
                <a:lnTo>
                  <a:pt x="15818" y="7083"/>
                </a:lnTo>
                <a:lnTo>
                  <a:pt x="15846" y="7109"/>
                </a:lnTo>
                <a:lnTo>
                  <a:pt x="15876" y="7131"/>
                </a:lnTo>
                <a:lnTo>
                  <a:pt x="15907" y="7150"/>
                </a:lnTo>
                <a:lnTo>
                  <a:pt x="15940" y="7165"/>
                </a:lnTo>
                <a:lnTo>
                  <a:pt x="15974" y="7178"/>
                </a:lnTo>
                <a:lnTo>
                  <a:pt x="16009" y="7186"/>
                </a:lnTo>
                <a:lnTo>
                  <a:pt x="16044" y="7191"/>
                </a:lnTo>
                <a:lnTo>
                  <a:pt x="16080" y="7193"/>
                </a:lnTo>
                <a:lnTo>
                  <a:pt x="16116" y="7191"/>
                </a:lnTo>
                <a:lnTo>
                  <a:pt x="16151" y="7186"/>
                </a:lnTo>
                <a:lnTo>
                  <a:pt x="16186" y="7178"/>
                </a:lnTo>
                <a:lnTo>
                  <a:pt x="16220" y="7165"/>
                </a:lnTo>
                <a:lnTo>
                  <a:pt x="16253" y="7150"/>
                </a:lnTo>
                <a:lnTo>
                  <a:pt x="16285" y="7131"/>
                </a:lnTo>
                <a:lnTo>
                  <a:pt x="16315" y="7109"/>
                </a:lnTo>
                <a:lnTo>
                  <a:pt x="16343" y="7083"/>
                </a:lnTo>
                <a:lnTo>
                  <a:pt x="16368" y="7054"/>
                </a:lnTo>
                <a:lnTo>
                  <a:pt x="16391" y="7021"/>
                </a:lnTo>
                <a:lnTo>
                  <a:pt x="16412" y="6985"/>
                </a:lnTo>
                <a:lnTo>
                  <a:pt x="16429" y="6946"/>
                </a:lnTo>
                <a:lnTo>
                  <a:pt x="16442" y="6903"/>
                </a:lnTo>
                <a:lnTo>
                  <a:pt x="16453" y="6857"/>
                </a:lnTo>
                <a:lnTo>
                  <a:pt x="16459" y="6807"/>
                </a:lnTo>
                <a:lnTo>
                  <a:pt x="16461" y="6754"/>
                </a:lnTo>
                <a:lnTo>
                  <a:pt x="16461" y="3780"/>
                </a:lnTo>
                <a:lnTo>
                  <a:pt x="16460" y="3720"/>
                </a:lnTo>
                <a:lnTo>
                  <a:pt x="16457" y="3659"/>
                </a:lnTo>
                <a:lnTo>
                  <a:pt x="16451" y="3599"/>
                </a:lnTo>
                <a:lnTo>
                  <a:pt x="16444" y="3539"/>
                </a:lnTo>
                <a:lnTo>
                  <a:pt x="16433" y="3480"/>
                </a:lnTo>
                <a:lnTo>
                  <a:pt x="16421" y="3422"/>
                </a:lnTo>
                <a:lnTo>
                  <a:pt x="16406" y="3364"/>
                </a:lnTo>
                <a:lnTo>
                  <a:pt x="16390" y="3307"/>
                </a:lnTo>
                <a:lnTo>
                  <a:pt x="16370" y="3251"/>
                </a:lnTo>
                <a:lnTo>
                  <a:pt x="16350" y="3196"/>
                </a:lnTo>
                <a:lnTo>
                  <a:pt x="16326" y="3143"/>
                </a:lnTo>
                <a:lnTo>
                  <a:pt x="16301" y="3090"/>
                </a:lnTo>
                <a:lnTo>
                  <a:pt x="16273" y="3040"/>
                </a:lnTo>
                <a:lnTo>
                  <a:pt x="16243" y="2991"/>
                </a:lnTo>
                <a:lnTo>
                  <a:pt x="16211" y="2942"/>
                </a:lnTo>
                <a:lnTo>
                  <a:pt x="16176" y="2897"/>
                </a:lnTo>
                <a:lnTo>
                  <a:pt x="16140" y="2853"/>
                </a:lnTo>
                <a:lnTo>
                  <a:pt x="16101" y="2812"/>
                </a:lnTo>
                <a:lnTo>
                  <a:pt x="16060" y="2771"/>
                </a:lnTo>
                <a:lnTo>
                  <a:pt x="16017" y="2733"/>
                </a:lnTo>
                <a:lnTo>
                  <a:pt x="15970" y="2698"/>
                </a:lnTo>
                <a:lnTo>
                  <a:pt x="15923" y="2666"/>
                </a:lnTo>
                <a:lnTo>
                  <a:pt x="15873" y="2636"/>
                </a:lnTo>
                <a:lnTo>
                  <a:pt x="15821" y="2608"/>
                </a:lnTo>
                <a:lnTo>
                  <a:pt x="15767" y="2583"/>
                </a:lnTo>
                <a:lnTo>
                  <a:pt x="15710" y="2562"/>
                </a:lnTo>
                <a:lnTo>
                  <a:pt x="15651" y="2543"/>
                </a:lnTo>
                <a:lnTo>
                  <a:pt x="15590" y="2528"/>
                </a:lnTo>
                <a:lnTo>
                  <a:pt x="15527" y="2515"/>
                </a:lnTo>
                <a:lnTo>
                  <a:pt x="15461" y="2506"/>
                </a:lnTo>
                <a:lnTo>
                  <a:pt x="15394" y="2501"/>
                </a:lnTo>
                <a:lnTo>
                  <a:pt x="15324" y="2499"/>
                </a:lnTo>
                <a:lnTo>
                  <a:pt x="13140" y="2498"/>
                </a:lnTo>
                <a:lnTo>
                  <a:pt x="13076" y="2500"/>
                </a:lnTo>
                <a:lnTo>
                  <a:pt x="13013" y="2505"/>
                </a:lnTo>
                <a:lnTo>
                  <a:pt x="12953" y="2512"/>
                </a:lnTo>
                <a:lnTo>
                  <a:pt x="12893" y="2524"/>
                </a:lnTo>
                <a:lnTo>
                  <a:pt x="12835" y="2538"/>
                </a:lnTo>
                <a:lnTo>
                  <a:pt x="12780" y="2554"/>
                </a:lnTo>
                <a:lnTo>
                  <a:pt x="12725" y="2574"/>
                </a:lnTo>
                <a:lnTo>
                  <a:pt x="12673" y="2597"/>
                </a:lnTo>
                <a:lnTo>
                  <a:pt x="12623" y="2622"/>
                </a:lnTo>
                <a:lnTo>
                  <a:pt x="12574" y="2650"/>
                </a:lnTo>
                <a:lnTo>
                  <a:pt x="12527" y="2680"/>
                </a:lnTo>
                <a:lnTo>
                  <a:pt x="12482" y="2713"/>
                </a:lnTo>
                <a:lnTo>
                  <a:pt x="12438" y="2748"/>
                </a:lnTo>
                <a:lnTo>
                  <a:pt x="12397" y="2786"/>
                </a:lnTo>
                <a:lnTo>
                  <a:pt x="12357" y="2825"/>
                </a:lnTo>
                <a:lnTo>
                  <a:pt x="12320" y="2867"/>
                </a:lnTo>
                <a:lnTo>
                  <a:pt x="12284" y="2910"/>
                </a:lnTo>
                <a:lnTo>
                  <a:pt x="12251" y="2957"/>
                </a:lnTo>
                <a:lnTo>
                  <a:pt x="12220" y="3004"/>
                </a:lnTo>
                <a:lnTo>
                  <a:pt x="12190" y="3054"/>
                </a:lnTo>
                <a:lnTo>
                  <a:pt x="12164" y="3105"/>
                </a:lnTo>
                <a:lnTo>
                  <a:pt x="12139" y="3158"/>
                </a:lnTo>
                <a:lnTo>
                  <a:pt x="12116" y="3213"/>
                </a:lnTo>
                <a:lnTo>
                  <a:pt x="12096" y="3268"/>
                </a:lnTo>
                <a:lnTo>
                  <a:pt x="12078" y="3326"/>
                </a:lnTo>
                <a:lnTo>
                  <a:pt x="12062" y="3385"/>
                </a:lnTo>
                <a:lnTo>
                  <a:pt x="12048" y="3445"/>
                </a:lnTo>
                <a:lnTo>
                  <a:pt x="12037" y="3507"/>
                </a:lnTo>
                <a:lnTo>
                  <a:pt x="12029" y="3569"/>
                </a:lnTo>
                <a:lnTo>
                  <a:pt x="12023" y="3633"/>
                </a:lnTo>
                <a:lnTo>
                  <a:pt x="12019" y="3697"/>
                </a:lnTo>
                <a:lnTo>
                  <a:pt x="12018" y="3762"/>
                </a:lnTo>
                <a:lnTo>
                  <a:pt x="12018" y="6754"/>
                </a:lnTo>
                <a:lnTo>
                  <a:pt x="12020" y="6807"/>
                </a:lnTo>
                <a:lnTo>
                  <a:pt x="12026" y="6857"/>
                </a:lnTo>
                <a:lnTo>
                  <a:pt x="12036" y="6902"/>
                </a:lnTo>
                <a:lnTo>
                  <a:pt x="12050" y="6945"/>
                </a:lnTo>
                <a:lnTo>
                  <a:pt x="12068" y="6984"/>
                </a:lnTo>
                <a:lnTo>
                  <a:pt x="12089" y="7020"/>
                </a:lnTo>
                <a:lnTo>
                  <a:pt x="12112" y="7052"/>
                </a:lnTo>
                <a:lnTo>
                  <a:pt x="12138" y="7081"/>
                </a:lnTo>
                <a:lnTo>
                  <a:pt x="12166" y="7107"/>
                </a:lnTo>
                <a:lnTo>
                  <a:pt x="12196" y="7129"/>
                </a:lnTo>
                <a:lnTo>
                  <a:pt x="12227" y="7148"/>
                </a:lnTo>
                <a:lnTo>
                  <a:pt x="12260" y="7163"/>
                </a:lnTo>
                <a:lnTo>
                  <a:pt x="12295" y="7175"/>
                </a:lnTo>
                <a:lnTo>
                  <a:pt x="12330" y="7184"/>
                </a:lnTo>
                <a:lnTo>
                  <a:pt x="12365" y="7189"/>
                </a:lnTo>
                <a:lnTo>
                  <a:pt x="12401" y="7190"/>
                </a:lnTo>
                <a:lnTo>
                  <a:pt x="12437" y="7189"/>
                </a:lnTo>
                <a:lnTo>
                  <a:pt x="12473" y="7184"/>
                </a:lnTo>
                <a:lnTo>
                  <a:pt x="12508" y="7175"/>
                </a:lnTo>
                <a:lnTo>
                  <a:pt x="12542" y="7163"/>
                </a:lnTo>
                <a:lnTo>
                  <a:pt x="12576" y="7148"/>
                </a:lnTo>
                <a:lnTo>
                  <a:pt x="12607" y="7129"/>
                </a:lnTo>
                <a:lnTo>
                  <a:pt x="12638" y="7107"/>
                </a:lnTo>
                <a:lnTo>
                  <a:pt x="12666" y="7081"/>
                </a:lnTo>
                <a:lnTo>
                  <a:pt x="12691" y="7052"/>
                </a:lnTo>
                <a:lnTo>
                  <a:pt x="12715" y="7020"/>
                </a:lnTo>
                <a:lnTo>
                  <a:pt x="12736" y="6984"/>
                </a:lnTo>
                <a:lnTo>
                  <a:pt x="12753" y="6945"/>
                </a:lnTo>
                <a:lnTo>
                  <a:pt x="12767" y="6902"/>
                </a:lnTo>
                <a:lnTo>
                  <a:pt x="12777" y="6857"/>
                </a:lnTo>
                <a:lnTo>
                  <a:pt x="12783" y="6807"/>
                </a:lnTo>
                <a:lnTo>
                  <a:pt x="12786" y="6754"/>
                </a:lnTo>
                <a:lnTo>
                  <a:pt x="12786" y="3842"/>
                </a:lnTo>
                <a:lnTo>
                  <a:pt x="13030" y="3842"/>
                </a:lnTo>
                <a:lnTo>
                  <a:pt x="13028" y="11743"/>
                </a:lnTo>
                <a:close/>
                <a:moveTo>
                  <a:pt x="1012" y="11743"/>
                </a:moveTo>
                <a:lnTo>
                  <a:pt x="1012" y="11771"/>
                </a:lnTo>
                <a:lnTo>
                  <a:pt x="1014" y="11799"/>
                </a:lnTo>
                <a:lnTo>
                  <a:pt x="1019" y="11827"/>
                </a:lnTo>
                <a:lnTo>
                  <a:pt x="1023" y="11853"/>
                </a:lnTo>
                <a:lnTo>
                  <a:pt x="1029" y="11880"/>
                </a:lnTo>
                <a:lnTo>
                  <a:pt x="1036" y="11906"/>
                </a:lnTo>
                <a:lnTo>
                  <a:pt x="1045" y="11931"/>
                </a:lnTo>
                <a:lnTo>
                  <a:pt x="1055" y="11956"/>
                </a:lnTo>
                <a:lnTo>
                  <a:pt x="1066" y="11980"/>
                </a:lnTo>
                <a:lnTo>
                  <a:pt x="1078" y="12004"/>
                </a:lnTo>
                <a:lnTo>
                  <a:pt x="1092" y="12026"/>
                </a:lnTo>
                <a:lnTo>
                  <a:pt x="1105" y="12049"/>
                </a:lnTo>
                <a:lnTo>
                  <a:pt x="1120" y="12070"/>
                </a:lnTo>
                <a:lnTo>
                  <a:pt x="1137" y="12091"/>
                </a:lnTo>
                <a:lnTo>
                  <a:pt x="1154" y="12111"/>
                </a:lnTo>
                <a:lnTo>
                  <a:pt x="1172" y="12129"/>
                </a:lnTo>
                <a:lnTo>
                  <a:pt x="1191" y="12148"/>
                </a:lnTo>
                <a:lnTo>
                  <a:pt x="1211" y="12165"/>
                </a:lnTo>
                <a:lnTo>
                  <a:pt x="1231" y="12181"/>
                </a:lnTo>
                <a:lnTo>
                  <a:pt x="1253" y="12196"/>
                </a:lnTo>
                <a:lnTo>
                  <a:pt x="1275" y="12210"/>
                </a:lnTo>
                <a:lnTo>
                  <a:pt x="1298" y="12224"/>
                </a:lnTo>
                <a:lnTo>
                  <a:pt x="1321" y="12236"/>
                </a:lnTo>
                <a:lnTo>
                  <a:pt x="1346" y="12246"/>
                </a:lnTo>
                <a:lnTo>
                  <a:pt x="1370" y="12257"/>
                </a:lnTo>
                <a:lnTo>
                  <a:pt x="1396" y="12265"/>
                </a:lnTo>
                <a:lnTo>
                  <a:pt x="1422" y="12272"/>
                </a:lnTo>
                <a:lnTo>
                  <a:pt x="1449" y="12278"/>
                </a:lnTo>
                <a:lnTo>
                  <a:pt x="1475" y="12283"/>
                </a:lnTo>
                <a:lnTo>
                  <a:pt x="1502" y="12286"/>
                </a:lnTo>
                <a:lnTo>
                  <a:pt x="1530" y="12289"/>
                </a:lnTo>
                <a:lnTo>
                  <a:pt x="1558" y="12290"/>
                </a:lnTo>
                <a:lnTo>
                  <a:pt x="1586" y="12289"/>
                </a:lnTo>
                <a:lnTo>
                  <a:pt x="1614" y="12286"/>
                </a:lnTo>
                <a:lnTo>
                  <a:pt x="1641" y="12283"/>
                </a:lnTo>
                <a:lnTo>
                  <a:pt x="1669" y="12278"/>
                </a:lnTo>
                <a:lnTo>
                  <a:pt x="1694" y="12272"/>
                </a:lnTo>
                <a:lnTo>
                  <a:pt x="1721" y="12265"/>
                </a:lnTo>
                <a:lnTo>
                  <a:pt x="1746" y="12257"/>
                </a:lnTo>
                <a:lnTo>
                  <a:pt x="1771" y="12246"/>
                </a:lnTo>
                <a:lnTo>
                  <a:pt x="1795" y="12236"/>
                </a:lnTo>
                <a:lnTo>
                  <a:pt x="1819" y="12224"/>
                </a:lnTo>
                <a:lnTo>
                  <a:pt x="1842" y="12210"/>
                </a:lnTo>
                <a:lnTo>
                  <a:pt x="1864" y="12196"/>
                </a:lnTo>
                <a:lnTo>
                  <a:pt x="1886" y="12181"/>
                </a:lnTo>
                <a:lnTo>
                  <a:pt x="1906" y="12165"/>
                </a:lnTo>
                <a:lnTo>
                  <a:pt x="1926" y="12148"/>
                </a:lnTo>
                <a:lnTo>
                  <a:pt x="1944" y="12129"/>
                </a:lnTo>
                <a:lnTo>
                  <a:pt x="1963" y="12111"/>
                </a:lnTo>
                <a:lnTo>
                  <a:pt x="1980" y="12091"/>
                </a:lnTo>
                <a:lnTo>
                  <a:pt x="1996" y="12070"/>
                </a:lnTo>
                <a:lnTo>
                  <a:pt x="2011" y="12049"/>
                </a:lnTo>
                <a:lnTo>
                  <a:pt x="2026" y="12026"/>
                </a:lnTo>
                <a:lnTo>
                  <a:pt x="2039" y="12004"/>
                </a:lnTo>
                <a:lnTo>
                  <a:pt x="2051" y="11980"/>
                </a:lnTo>
                <a:lnTo>
                  <a:pt x="2062" y="11956"/>
                </a:lnTo>
                <a:lnTo>
                  <a:pt x="2072" y="11931"/>
                </a:lnTo>
                <a:lnTo>
                  <a:pt x="2080" y="11906"/>
                </a:lnTo>
                <a:lnTo>
                  <a:pt x="2087" y="11880"/>
                </a:lnTo>
                <a:lnTo>
                  <a:pt x="2094" y="11853"/>
                </a:lnTo>
                <a:lnTo>
                  <a:pt x="2099" y="11827"/>
                </a:lnTo>
                <a:lnTo>
                  <a:pt x="2102" y="11799"/>
                </a:lnTo>
                <a:lnTo>
                  <a:pt x="2104" y="11771"/>
                </a:lnTo>
                <a:lnTo>
                  <a:pt x="2105" y="11743"/>
                </a:lnTo>
                <a:lnTo>
                  <a:pt x="2105" y="7160"/>
                </a:lnTo>
                <a:lnTo>
                  <a:pt x="2349" y="7160"/>
                </a:lnTo>
                <a:lnTo>
                  <a:pt x="2347" y="11743"/>
                </a:lnTo>
                <a:lnTo>
                  <a:pt x="2348" y="11771"/>
                </a:lnTo>
                <a:lnTo>
                  <a:pt x="2350" y="11799"/>
                </a:lnTo>
                <a:lnTo>
                  <a:pt x="2353" y="11827"/>
                </a:lnTo>
                <a:lnTo>
                  <a:pt x="2358" y="11853"/>
                </a:lnTo>
                <a:lnTo>
                  <a:pt x="2364" y="11880"/>
                </a:lnTo>
                <a:lnTo>
                  <a:pt x="2371" y="11906"/>
                </a:lnTo>
                <a:lnTo>
                  <a:pt x="2381" y="11931"/>
                </a:lnTo>
                <a:lnTo>
                  <a:pt x="2390" y="11955"/>
                </a:lnTo>
                <a:lnTo>
                  <a:pt x="2401" y="11980"/>
                </a:lnTo>
                <a:lnTo>
                  <a:pt x="2413" y="12004"/>
                </a:lnTo>
                <a:lnTo>
                  <a:pt x="2426" y="12026"/>
                </a:lnTo>
                <a:lnTo>
                  <a:pt x="2440" y="12049"/>
                </a:lnTo>
                <a:lnTo>
                  <a:pt x="2456" y="12070"/>
                </a:lnTo>
                <a:lnTo>
                  <a:pt x="2472" y="12091"/>
                </a:lnTo>
                <a:lnTo>
                  <a:pt x="2489" y="12111"/>
                </a:lnTo>
                <a:lnTo>
                  <a:pt x="2507" y="12129"/>
                </a:lnTo>
                <a:lnTo>
                  <a:pt x="2526" y="12148"/>
                </a:lnTo>
                <a:lnTo>
                  <a:pt x="2546" y="12165"/>
                </a:lnTo>
                <a:lnTo>
                  <a:pt x="2567" y="12181"/>
                </a:lnTo>
                <a:lnTo>
                  <a:pt x="2587" y="12196"/>
                </a:lnTo>
                <a:lnTo>
                  <a:pt x="2610" y="12210"/>
                </a:lnTo>
                <a:lnTo>
                  <a:pt x="2633" y="12224"/>
                </a:lnTo>
                <a:lnTo>
                  <a:pt x="2656" y="12236"/>
                </a:lnTo>
                <a:lnTo>
                  <a:pt x="2681" y="12246"/>
                </a:lnTo>
                <a:lnTo>
                  <a:pt x="2706" y="12257"/>
                </a:lnTo>
                <a:lnTo>
                  <a:pt x="2730" y="12265"/>
                </a:lnTo>
                <a:lnTo>
                  <a:pt x="2757" y="12272"/>
                </a:lnTo>
                <a:lnTo>
                  <a:pt x="2783" y="12278"/>
                </a:lnTo>
                <a:lnTo>
                  <a:pt x="2810" y="12283"/>
                </a:lnTo>
                <a:lnTo>
                  <a:pt x="2837" y="12286"/>
                </a:lnTo>
                <a:lnTo>
                  <a:pt x="2865" y="12289"/>
                </a:lnTo>
                <a:lnTo>
                  <a:pt x="2893" y="12290"/>
                </a:lnTo>
                <a:lnTo>
                  <a:pt x="2922" y="12289"/>
                </a:lnTo>
                <a:lnTo>
                  <a:pt x="2950" y="12286"/>
                </a:lnTo>
                <a:lnTo>
                  <a:pt x="2976" y="12283"/>
                </a:lnTo>
                <a:lnTo>
                  <a:pt x="3003" y="12278"/>
                </a:lnTo>
                <a:lnTo>
                  <a:pt x="3030" y="12272"/>
                </a:lnTo>
                <a:lnTo>
                  <a:pt x="3056" y="12265"/>
                </a:lnTo>
                <a:lnTo>
                  <a:pt x="3081" y="12257"/>
                </a:lnTo>
                <a:lnTo>
                  <a:pt x="3106" y="12246"/>
                </a:lnTo>
                <a:lnTo>
                  <a:pt x="3130" y="12236"/>
                </a:lnTo>
                <a:lnTo>
                  <a:pt x="3153" y="12224"/>
                </a:lnTo>
                <a:lnTo>
                  <a:pt x="3177" y="12210"/>
                </a:lnTo>
                <a:lnTo>
                  <a:pt x="3199" y="12196"/>
                </a:lnTo>
                <a:lnTo>
                  <a:pt x="3220" y="12181"/>
                </a:lnTo>
                <a:lnTo>
                  <a:pt x="3241" y="12165"/>
                </a:lnTo>
                <a:lnTo>
                  <a:pt x="3260" y="12148"/>
                </a:lnTo>
                <a:lnTo>
                  <a:pt x="3280" y="12129"/>
                </a:lnTo>
                <a:lnTo>
                  <a:pt x="3297" y="12111"/>
                </a:lnTo>
                <a:lnTo>
                  <a:pt x="3315" y="12091"/>
                </a:lnTo>
                <a:lnTo>
                  <a:pt x="3331" y="12070"/>
                </a:lnTo>
                <a:lnTo>
                  <a:pt x="3346" y="12049"/>
                </a:lnTo>
                <a:lnTo>
                  <a:pt x="3360" y="12026"/>
                </a:lnTo>
                <a:lnTo>
                  <a:pt x="3373" y="12004"/>
                </a:lnTo>
                <a:lnTo>
                  <a:pt x="3386" y="11980"/>
                </a:lnTo>
                <a:lnTo>
                  <a:pt x="3396" y="11955"/>
                </a:lnTo>
                <a:lnTo>
                  <a:pt x="3406" y="11931"/>
                </a:lnTo>
                <a:lnTo>
                  <a:pt x="3415" y="11906"/>
                </a:lnTo>
                <a:lnTo>
                  <a:pt x="3422" y="11880"/>
                </a:lnTo>
                <a:lnTo>
                  <a:pt x="3428" y="11853"/>
                </a:lnTo>
                <a:lnTo>
                  <a:pt x="3433" y="11827"/>
                </a:lnTo>
                <a:lnTo>
                  <a:pt x="3436" y="11799"/>
                </a:lnTo>
                <a:lnTo>
                  <a:pt x="3438" y="11771"/>
                </a:lnTo>
                <a:lnTo>
                  <a:pt x="3439" y="11743"/>
                </a:lnTo>
                <a:lnTo>
                  <a:pt x="3441" y="3842"/>
                </a:lnTo>
                <a:lnTo>
                  <a:pt x="3681" y="3842"/>
                </a:lnTo>
                <a:lnTo>
                  <a:pt x="3681" y="6754"/>
                </a:lnTo>
                <a:lnTo>
                  <a:pt x="3683" y="6807"/>
                </a:lnTo>
                <a:lnTo>
                  <a:pt x="3690" y="6857"/>
                </a:lnTo>
                <a:lnTo>
                  <a:pt x="3701" y="6903"/>
                </a:lnTo>
                <a:lnTo>
                  <a:pt x="3714" y="6946"/>
                </a:lnTo>
                <a:lnTo>
                  <a:pt x="3732" y="6985"/>
                </a:lnTo>
                <a:lnTo>
                  <a:pt x="3752" y="7021"/>
                </a:lnTo>
                <a:lnTo>
                  <a:pt x="3775" y="7054"/>
                </a:lnTo>
                <a:lnTo>
                  <a:pt x="3800" y="7083"/>
                </a:lnTo>
                <a:lnTo>
                  <a:pt x="3828" y="7109"/>
                </a:lnTo>
                <a:lnTo>
                  <a:pt x="3859" y="7131"/>
                </a:lnTo>
                <a:lnTo>
                  <a:pt x="3890" y="7150"/>
                </a:lnTo>
                <a:lnTo>
                  <a:pt x="3923" y="7165"/>
                </a:lnTo>
                <a:lnTo>
                  <a:pt x="3957" y="7178"/>
                </a:lnTo>
                <a:lnTo>
                  <a:pt x="3992" y="7186"/>
                </a:lnTo>
                <a:lnTo>
                  <a:pt x="4028" y="7191"/>
                </a:lnTo>
                <a:lnTo>
                  <a:pt x="4063" y="7193"/>
                </a:lnTo>
                <a:lnTo>
                  <a:pt x="4099" y="7191"/>
                </a:lnTo>
                <a:lnTo>
                  <a:pt x="4135" y="7186"/>
                </a:lnTo>
                <a:lnTo>
                  <a:pt x="4170" y="7178"/>
                </a:lnTo>
                <a:lnTo>
                  <a:pt x="4204" y="7165"/>
                </a:lnTo>
                <a:lnTo>
                  <a:pt x="4237" y="7150"/>
                </a:lnTo>
                <a:lnTo>
                  <a:pt x="4268" y="7131"/>
                </a:lnTo>
                <a:lnTo>
                  <a:pt x="4297" y="7109"/>
                </a:lnTo>
                <a:lnTo>
                  <a:pt x="4325" y="7083"/>
                </a:lnTo>
                <a:lnTo>
                  <a:pt x="4351" y="7054"/>
                </a:lnTo>
                <a:lnTo>
                  <a:pt x="4375" y="7021"/>
                </a:lnTo>
                <a:lnTo>
                  <a:pt x="4394" y="6985"/>
                </a:lnTo>
                <a:lnTo>
                  <a:pt x="4412" y="6946"/>
                </a:lnTo>
                <a:lnTo>
                  <a:pt x="4425" y="6903"/>
                </a:lnTo>
                <a:lnTo>
                  <a:pt x="4435" y="6857"/>
                </a:lnTo>
                <a:lnTo>
                  <a:pt x="4442" y="6807"/>
                </a:lnTo>
                <a:lnTo>
                  <a:pt x="4444" y="6754"/>
                </a:lnTo>
                <a:lnTo>
                  <a:pt x="4444" y="3780"/>
                </a:lnTo>
                <a:lnTo>
                  <a:pt x="4442" y="3720"/>
                </a:lnTo>
                <a:lnTo>
                  <a:pt x="4439" y="3659"/>
                </a:lnTo>
                <a:lnTo>
                  <a:pt x="4434" y="3599"/>
                </a:lnTo>
                <a:lnTo>
                  <a:pt x="4426" y="3539"/>
                </a:lnTo>
                <a:lnTo>
                  <a:pt x="4416" y="3480"/>
                </a:lnTo>
                <a:lnTo>
                  <a:pt x="4404" y="3422"/>
                </a:lnTo>
                <a:lnTo>
                  <a:pt x="4389" y="3364"/>
                </a:lnTo>
                <a:lnTo>
                  <a:pt x="4372" y="3307"/>
                </a:lnTo>
                <a:lnTo>
                  <a:pt x="4354" y="3251"/>
                </a:lnTo>
                <a:lnTo>
                  <a:pt x="4332" y="3196"/>
                </a:lnTo>
                <a:lnTo>
                  <a:pt x="4310" y="3143"/>
                </a:lnTo>
                <a:lnTo>
                  <a:pt x="4284" y="3090"/>
                </a:lnTo>
                <a:lnTo>
                  <a:pt x="4256" y="3040"/>
                </a:lnTo>
                <a:lnTo>
                  <a:pt x="4225" y="2991"/>
                </a:lnTo>
                <a:lnTo>
                  <a:pt x="4193" y="2942"/>
                </a:lnTo>
                <a:lnTo>
                  <a:pt x="4159" y="2897"/>
                </a:lnTo>
                <a:lnTo>
                  <a:pt x="4122" y="2853"/>
                </a:lnTo>
                <a:lnTo>
                  <a:pt x="4083" y="2812"/>
                </a:lnTo>
                <a:lnTo>
                  <a:pt x="4042" y="2771"/>
                </a:lnTo>
                <a:lnTo>
                  <a:pt x="3999" y="2733"/>
                </a:lnTo>
                <a:lnTo>
                  <a:pt x="3954" y="2698"/>
                </a:lnTo>
                <a:lnTo>
                  <a:pt x="3905" y="2666"/>
                </a:lnTo>
                <a:lnTo>
                  <a:pt x="3856" y="2636"/>
                </a:lnTo>
                <a:lnTo>
                  <a:pt x="3804" y="2608"/>
                </a:lnTo>
                <a:lnTo>
                  <a:pt x="3749" y="2583"/>
                </a:lnTo>
                <a:lnTo>
                  <a:pt x="3692" y="2562"/>
                </a:lnTo>
                <a:lnTo>
                  <a:pt x="3634" y="2543"/>
                </a:lnTo>
                <a:lnTo>
                  <a:pt x="3573" y="2528"/>
                </a:lnTo>
                <a:lnTo>
                  <a:pt x="3509" y="2515"/>
                </a:lnTo>
                <a:lnTo>
                  <a:pt x="3443" y="2506"/>
                </a:lnTo>
                <a:lnTo>
                  <a:pt x="3377" y="2501"/>
                </a:lnTo>
                <a:lnTo>
                  <a:pt x="3307" y="2499"/>
                </a:lnTo>
                <a:lnTo>
                  <a:pt x="1122" y="2498"/>
                </a:lnTo>
                <a:lnTo>
                  <a:pt x="1059" y="2500"/>
                </a:lnTo>
                <a:lnTo>
                  <a:pt x="996" y="2505"/>
                </a:lnTo>
                <a:lnTo>
                  <a:pt x="935" y="2512"/>
                </a:lnTo>
                <a:lnTo>
                  <a:pt x="876" y="2524"/>
                </a:lnTo>
                <a:lnTo>
                  <a:pt x="818" y="2538"/>
                </a:lnTo>
                <a:lnTo>
                  <a:pt x="762" y="2554"/>
                </a:lnTo>
                <a:lnTo>
                  <a:pt x="708" y="2574"/>
                </a:lnTo>
                <a:lnTo>
                  <a:pt x="655" y="2597"/>
                </a:lnTo>
                <a:lnTo>
                  <a:pt x="605" y="2622"/>
                </a:lnTo>
                <a:lnTo>
                  <a:pt x="557" y="2650"/>
                </a:lnTo>
                <a:lnTo>
                  <a:pt x="509" y="2680"/>
                </a:lnTo>
                <a:lnTo>
                  <a:pt x="464" y="2713"/>
                </a:lnTo>
                <a:lnTo>
                  <a:pt x="421" y="2748"/>
                </a:lnTo>
                <a:lnTo>
                  <a:pt x="380" y="2786"/>
                </a:lnTo>
                <a:lnTo>
                  <a:pt x="340" y="2825"/>
                </a:lnTo>
                <a:lnTo>
                  <a:pt x="302" y="2867"/>
                </a:lnTo>
                <a:lnTo>
                  <a:pt x="266" y="2910"/>
                </a:lnTo>
                <a:lnTo>
                  <a:pt x="234" y="2957"/>
                </a:lnTo>
                <a:lnTo>
                  <a:pt x="203" y="3004"/>
                </a:lnTo>
                <a:lnTo>
                  <a:pt x="173" y="3054"/>
                </a:lnTo>
                <a:lnTo>
                  <a:pt x="146" y="3105"/>
                </a:lnTo>
                <a:lnTo>
                  <a:pt x="121" y="3158"/>
                </a:lnTo>
                <a:lnTo>
                  <a:pt x="99" y="3213"/>
                </a:lnTo>
                <a:lnTo>
                  <a:pt x="78" y="3268"/>
                </a:lnTo>
                <a:lnTo>
                  <a:pt x="61" y="3326"/>
                </a:lnTo>
                <a:lnTo>
                  <a:pt x="44" y="3385"/>
                </a:lnTo>
                <a:lnTo>
                  <a:pt x="31" y="3445"/>
                </a:lnTo>
                <a:lnTo>
                  <a:pt x="20" y="3507"/>
                </a:lnTo>
                <a:lnTo>
                  <a:pt x="11" y="3569"/>
                </a:lnTo>
                <a:lnTo>
                  <a:pt x="5" y="3633"/>
                </a:lnTo>
                <a:lnTo>
                  <a:pt x="1" y="3697"/>
                </a:lnTo>
                <a:lnTo>
                  <a:pt x="0" y="3762"/>
                </a:lnTo>
                <a:lnTo>
                  <a:pt x="0" y="6754"/>
                </a:lnTo>
                <a:lnTo>
                  <a:pt x="2" y="6807"/>
                </a:lnTo>
                <a:lnTo>
                  <a:pt x="8" y="6857"/>
                </a:lnTo>
                <a:lnTo>
                  <a:pt x="19" y="6902"/>
                </a:lnTo>
                <a:lnTo>
                  <a:pt x="33" y="6945"/>
                </a:lnTo>
                <a:lnTo>
                  <a:pt x="50" y="6984"/>
                </a:lnTo>
                <a:lnTo>
                  <a:pt x="71" y="7020"/>
                </a:lnTo>
                <a:lnTo>
                  <a:pt x="95" y="7052"/>
                </a:lnTo>
                <a:lnTo>
                  <a:pt x="120" y="7081"/>
                </a:lnTo>
                <a:lnTo>
                  <a:pt x="148" y="7107"/>
                </a:lnTo>
                <a:lnTo>
                  <a:pt x="178" y="7129"/>
                </a:lnTo>
                <a:lnTo>
                  <a:pt x="210" y="7148"/>
                </a:lnTo>
                <a:lnTo>
                  <a:pt x="243" y="7163"/>
                </a:lnTo>
                <a:lnTo>
                  <a:pt x="278" y="7175"/>
                </a:lnTo>
                <a:lnTo>
                  <a:pt x="313" y="7184"/>
                </a:lnTo>
                <a:lnTo>
                  <a:pt x="349" y="7189"/>
                </a:lnTo>
                <a:lnTo>
                  <a:pt x="384" y="7190"/>
                </a:lnTo>
                <a:lnTo>
                  <a:pt x="420" y="7189"/>
                </a:lnTo>
                <a:lnTo>
                  <a:pt x="456" y="7184"/>
                </a:lnTo>
                <a:lnTo>
                  <a:pt x="491" y="7175"/>
                </a:lnTo>
                <a:lnTo>
                  <a:pt x="526" y="7163"/>
                </a:lnTo>
                <a:lnTo>
                  <a:pt x="559" y="7148"/>
                </a:lnTo>
                <a:lnTo>
                  <a:pt x="591" y="7129"/>
                </a:lnTo>
                <a:lnTo>
                  <a:pt x="620" y="7107"/>
                </a:lnTo>
                <a:lnTo>
                  <a:pt x="648" y="7081"/>
                </a:lnTo>
                <a:lnTo>
                  <a:pt x="674" y="7052"/>
                </a:lnTo>
                <a:lnTo>
                  <a:pt x="698" y="7020"/>
                </a:lnTo>
                <a:lnTo>
                  <a:pt x="718" y="6984"/>
                </a:lnTo>
                <a:lnTo>
                  <a:pt x="736" y="6945"/>
                </a:lnTo>
                <a:lnTo>
                  <a:pt x="749" y="6902"/>
                </a:lnTo>
                <a:lnTo>
                  <a:pt x="760" y="6857"/>
                </a:lnTo>
                <a:lnTo>
                  <a:pt x="766" y="6807"/>
                </a:lnTo>
                <a:lnTo>
                  <a:pt x="769" y="6754"/>
                </a:lnTo>
                <a:lnTo>
                  <a:pt x="769" y="3842"/>
                </a:lnTo>
                <a:lnTo>
                  <a:pt x="1013" y="3842"/>
                </a:lnTo>
                <a:lnTo>
                  <a:pt x="1012" y="11743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9094" name="Freeform 6"/>
          <p:cNvSpPr>
            <a:spLocks noEditPoints="1"/>
          </p:cNvSpPr>
          <p:nvPr/>
        </p:nvSpPr>
        <p:spPr bwMode="auto">
          <a:xfrm>
            <a:off x="6658314" y="2687051"/>
            <a:ext cx="320264" cy="787532"/>
          </a:xfrm>
          <a:custGeom>
            <a:avLst/>
            <a:gdLst/>
            <a:ahLst/>
            <a:cxnLst>
              <a:cxn ang="0">
                <a:pos x="6534" y="9309"/>
              </a:cxn>
              <a:cxn ang="0">
                <a:pos x="6286" y="9543"/>
              </a:cxn>
              <a:cxn ang="0">
                <a:pos x="5966" y="9559"/>
              </a:cxn>
              <a:cxn ang="0">
                <a:pos x="5699" y="9356"/>
              </a:cxn>
              <a:cxn ang="0">
                <a:pos x="5608" y="5226"/>
              </a:cxn>
              <a:cxn ang="0">
                <a:pos x="5270" y="15668"/>
              </a:cxn>
              <a:cxn ang="0">
                <a:pos x="5171" y="15887"/>
              </a:cxn>
              <a:cxn ang="0">
                <a:pos x="5007" y="16059"/>
              </a:cxn>
              <a:cxn ang="0">
                <a:pos x="4794" y="16168"/>
              </a:cxn>
              <a:cxn ang="0">
                <a:pos x="4546" y="16199"/>
              </a:cxn>
              <a:cxn ang="0">
                <a:pos x="4306" y="16144"/>
              </a:cxn>
              <a:cxn ang="0">
                <a:pos x="4105" y="16015"/>
              </a:cxn>
              <a:cxn ang="0">
                <a:pos x="3959" y="15828"/>
              </a:cxn>
              <a:cxn ang="0">
                <a:pos x="3881" y="15599"/>
              </a:cxn>
              <a:cxn ang="0">
                <a:pos x="3557" y="15528"/>
              </a:cxn>
              <a:cxn ang="0">
                <a:pos x="3502" y="15767"/>
              </a:cxn>
              <a:cxn ang="0">
                <a:pos x="3373" y="15968"/>
              </a:cxn>
              <a:cxn ang="0">
                <a:pos x="3185" y="16114"/>
              </a:cxn>
              <a:cxn ang="0">
                <a:pos x="2955" y="16192"/>
              </a:cxn>
              <a:cxn ang="0">
                <a:pos x="2704" y="16186"/>
              </a:cxn>
              <a:cxn ang="0">
                <a:pos x="2479" y="16097"/>
              </a:cxn>
              <a:cxn ang="0">
                <a:pos x="2299" y="15941"/>
              </a:cxn>
              <a:cxn ang="0">
                <a:pos x="2181" y="15735"/>
              </a:cxn>
              <a:cxn ang="0">
                <a:pos x="2137" y="15491"/>
              </a:cxn>
              <a:cxn ang="0">
                <a:pos x="1729" y="5129"/>
              </a:cxn>
              <a:cxn ang="0">
                <a:pos x="1365" y="4905"/>
              </a:cxn>
              <a:cxn ang="0">
                <a:pos x="1096" y="4565"/>
              </a:cxn>
              <a:cxn ang="0">
                <a:pos x="901" y="4123"/>
              </a:cxn>
              <a:cxn ang="0">
                <a:pos x="9" y="618"/>
              </a:cxn>
              <a:cxn ang="0">
                <a:pos x="71" y="234"/>
              </a:cxn>
              <a:cxn ang="0">
                <a:pos x="326" y="27"/>
              </a:cxn>
              <a:cxn ang="0">
                <a:pos x="649" y="27"/>
              </a:cxn>
              <a:cxn ang="0">
                <a:pos x="921" y="263"/>
              </a:cxn>
              <a:cxn ang="0">
                <a:pos x="1090" y="834"/>
              </a:cxn>
              <a:cxn ang="0">
                <a:pos x="1476" y="2366"/>
              </a:cxn>
              <a:cxn ang="0">
                <a:pos x="1630" y="2981"/>
              </a:cxn>
              <a:cxn ang="0">
                <a:pos x="1685" y="3116"/>
              </a:cxn>
              <a:cxn ang="0">
                <a:pos x="1802" y="3270"/>
              </a:cxn>
              <a:cxn ang="0">
                <a:pos x="1984" y="3403"/>
              </a:cxn>
              <a:cxn ang="0">
                <a:pos x="2239" y="3476"/>
              </a:cxn>
              <a:cxn ang="0">
                <a:pos x="5465" y="3517"/>
              </a:cxn>
              <a:cxn ang="0">
                <a:pos x="5961" y="3739"/>
              </a:cxn>
              <a:cxn ang="0">
                <a:pos x="6314" y="4119"/>
              </a:cxn>
              <a:cxn ang="0">
                <a:pos x="6527" y="4604"/>
              </a:cxn>
              <a:cxn ang="0">
                <a:pos x="6598" y="5145"/>
              </a:cxn>
              <a:cxn ang="0">
                <a:pos x="4844" y="1574"/>
              </a:cxn>
              <a:cxn ang="0">
                <a:pos x="4650" y="1192"/>
              </a:cxn>
              <a:cxn ang="0">
                <a:pos x="4343" y="900"/>
              </a:cxn>
              <a:cxn ang="0">
                <a:pos x="3950" y="724"/>
              </a:cxn>
              <a:cxn ang="0">
                <a:pos x="3505" y="691"/>
              </a:cxn>
              <a:cxn ang="0">
                <a:pos x="3085" y="809"/>
              </a:cxn>
              <a:cxn ang="0">
                <a:pos x="2739" y="1056"/>
              </a:cxn>
              <a:cxn ang="0">
                <a:pos x="2492" y="1401"/>
              </a:cxn>
              <a:cxn ang="0">
                <a:pos x="2374" y="1821"/>
              </a:cxn>
              <a:cxn ang="0">
                <a:pos x="2407" y="2267"/>
              </a:cxn>
              <a:cxn ang="0">
                <a:pos x="2584" y="2659"/>
              </a:cxn>
              <a:cxn ang="0">
                <a:pos x="2876" y="2965"/>
              </a:cxn>
              <a:cxn ang="0">
                <a:pos x="3257" y="3159"/>
              </a:cxn>
              <a:cxn ang="0">
                <a:pos x="3700" y="3215"/>
              </a:cxn>
              <a:cxn ang="0">
                <a:pos x="4127" y="3117"/>
              </a:cxn>
              <a:cxn ang="0">
                <a:pos x="4486" y="2888"/>
              </a:cxn>
              <a:cxn ang="0">
                <a:pos x="4748" y="2554"/>
              </a:cxn>
              <a:cxn ang="0">
                <a:pos x="4887" y="2144"/>
              </a:cxn>
            </a:cxnLst>
            <a:rect l="0" t="0" r="r" b="b"/>
            <a:pathLst>
              <a:path w="6598" h="16200">
                <a:moveTo>
                  <a:pt x="6598" y="5145"/>
                </a:moveTo>
                <a:lnTo>
                  <a:pt x="6598" y="9008"/>
                </a:lnTo>
                <a:lnTo>
                  <a:pt x="6595" y="9078"/>
                </a:lnTo>
                <a:lnTo>
                  <a:pt x="6587" y="9142"/>
                </a:lnTo>
                <a:lnTo>
                  <a:pt x="6574" y="9203"/>
                </a:lnTo>
                <a:lnTo>
                  <a:pt x="6556" y="9258"/>
                </a:lnTo>
                <a:lnTo>
                  <a:pt x="6534" y="9309"/>
                </a:lnTo>
                <a:lnTo>
                  <a:pt x="6508" y="9356"/>
                </a:lnTo>
                <a:lnTo>
                  <a:pt x="6477" y="9398"/>
                </a:lnTo>
                <a:lnTo>
                  <a:pt x="6445" y="9436"/>
                </a:lnTo>
                <a:lnTo>
                  <a:pt x="6408" y="9469"/>
                </a:lnTo>
                <a:lnTo>
                  <a:pt x="6370" y="9499"/>
                </a:lnTo>
                <a:lnTo>
                  <a:pt x="6329" y="9523"/>
                </a:lnTo>
                <a:lnTo>
                  <a:pt x="6286" y="9543"/>
                </a:lnTo>
                <a:lnTo>
                  <a:pt x="6242" y="9559"/>
                </a:lnTo>
                <a:lnTo>
                  <a:pt x="6196" y="9570"/>
                </a:lnTo>
                <a:lnTo>
                  <a:pt x="6150" y="9577"/>
                </a:lnTo>
                <a:lnTo>
                  <a:pt x="6104" y="9579"/>
                </a:lnTo>
                <a:lnTo>
                  <a:pt x="6057" y="9577"/>
                </a:lnTo>
                <a:lnTo>
                  <a:pt x="6011" y="9570"/>
                </a:lnTo>
                <a:lnTo>
                  <a:pt x="5966" y="9559"/>
                </a:lnTo>
                <a:lnTo>
                  <a:pt x="5922" y="9543"/>
                </a:lnTo>
                <a:lnTo>
                  <a:pt x="5878" y="9523"/>
                </a:lnTo>
                <a:lnTo>
                  <a:pt x="5838" y="9499"/>
                </a:lnTo>
                <a:lnTo>
                  <a:pt x="5799" y="9469"/>
                </a:lnTo>
                <a:lnTo>
                  <a:pt x="5763" y="9436"/>
                </a:lnTo>
                <a:lnTo>
                  <a:pt x="5729" y="9398"/>
                </a:lnTo>
                <a:lnTo>
                  <a:pt x="5699" y="9356"/>
                </a:lnTo>
                <a:lnTo>
                  <a:pt x="5672" y="9309"/>
                </a:lnTo>
                <a:lnTo>
                  <a:pt x="5650" y="9258"/>
                </a:lnTo>
                <a:lnTo>
                  <a:pt x="5632" y="9203"/>
                </a:lnTo>
                <a:lnTo>
                  <a:pt x="5619" y="9142"/>
                </a:lnTo>
                <a:lnTo>
                  <a:pt x="5611" y="9078"/>
                </a:lnTo>
                <a:lnTo>
                  <a:pt x="5608" y="9008"/>
                </a:lnTo>
                <a:lnTo>
                  <a:pt x="5608" y="5226"/>
                </a:lnTo>
                <a:lnTo>
                  <a:pt x="5296" y="5226"/>
                </a:lnTo>
                <a:lnTo>
                  <a:pt x="5292" y="15491"/>
                </a:lnTo>
                <a:lnTo>
                  <a:pt x="5291" y="15528"/>
                </a:lnTo>
                <a:lnTo>
                  <a:pt x="5288" y="15563"/>
                </a:lnTo>
                <a:lnTo>
                  <a:pt x="5284" y="15599"/>
                </a:lnTo>
                <a:lnTo>
                  <a:pt x="5278" y="15634"/>
                </a:lnTo>
                <a:lnTo>
                  <a:pt x="5270" y="15668"/>
                </a:lnTo>
                <a:lnTo>
                  <a:pt x="5260" y="15702"/>
                </a:lnTo>
                <a:lnTo>
                  <a:pt x="5249" y="15735"/>
                </a:lnTo>
                <a:lnTo>
                  <a:pt x="5236" y="15767"/>
                </a:lnTo>
                <a:lnTo>
                  <a:pt x="5222" y="15798"/>
                </a:lnTo>
                <a:lnTo>
                  <a:pt x="5207" y="15829"/>
                </a:lnTo>
                <a:lnTo>
                  <a:pt x="5189" y="15858"/>
                </a:lnTo>
                <a:lnTo>
                  <a:pt x="5171" y="15887"/>
                </a:lnTo>
                <a:lnTo>
                  <a:pt x="5151" y="15915"/>
                </a:lnTo>
                <a:lnTo>
                  <a:pt x="5130" y="15941"/>
                </a:lnTo>
                <a:lnTo>
                  <a:pt x="5107" y="15968"/>
                </a:lnTo>
                <a:lnTo>
                  <a:pt x="5084" y="15992"/>
                </a:lnTo>
                <a:lnTo>
                  <a:pt x="5060" y="16015"/>
                </a:lnTo>
                <a:lnTo>
                  <a:pt x="5034" y="16038"/>
                </a:lnTo>
                <a:lnTo>
                  <a:pt x="5007" y="16059"/>
                </a:lnTo>
                <a:lnTo>
                  <a:pt x="4979" y="16078"/>
                </a:lnTo>
                <a:lnTo>
                  <a:pt x="4951" y="16098"/>
                </a:lnTo>
                <a:lnTo>
                  <a:pt x="4921" y="16114"/>
                </a:lnTo>
                <a:lnTo>
                  <a:pt x="4890" y="16130"/>
                </a:lnTo>
                <a:lnTo>
                  <a:pt x="4859" y="16144"/>
                </a:lnTo>
                <a:lnTo>
                  <a:pt x="4826" y="16156"/>
                </a:lnTo>
                <a:lnTo>
                  <a:pt x="4794" y="16168"/>
                </a:lnTo>
                <a:lnTo>
                  <a:pt x="4760" y="16178"/>
                </a:lnTo>
                <a:lnTo>
                  <a:pt x="4726" y="16186"/>
                </a:lnTo>
                <a:lnTo>
                  <a:pt x="4690" y="16192"/>
                </a:lnTo>
                <a:lnTo>
                  <a:pt x="4655" y="16196"/>
                </a:lnTo>
                <a:lnTo>
                  <a:pt x="4619" y="16199"/>
                </a:lnTo>
                <a:lnTo>
                  <a:pt x="4583" y="16200"/>
                </a:lnTo>
                <a:lnTo>
                  <a:pt x="4546" y="16199"/>
                </a:lnTo>
                <a:lnTo>
                  <a:pt x="4510" y="16196"/>
                </a:lnTo>
                <a:lnTo>
                  <a:pt x="4474" y="16192"/>
                </a:lnTo>
                <a:lnTo>
                  <a:pt x="4440" y="16186"/>
                </a:lnTo>
                <a:lnTo>
                  <a:pt x="4405" y="16178"/>
                </a:lnTo>
                <a:lnTo>
                  <a:pt x="4372" y="16168"/>
                </a:lnTo>
                <a:lnTo>
                  <a:pt x="4338" y="16156"/>
                </a:lnTo>
                <a:lnTo>
                  <a:pt x="4306" y="16144"/>
                </a:lnTo>
                <a:lnTo>
                  <a:pt x="4274" y="16130"/>
                </a:lnTo>
                <a:lnTo>
                  <a:pt x="4244" y="16114"/>
                </a:lnTo>
                <a:lnTo>
                  <a:pt x="4214" y="16097"/>
                </a:lnTo>
                <a:lnTo>
                  <a:pt x="4186" y="16078"/>
                </a:lnTo>
                <a:lnTo>
                  <a:pt x="4157" y="16059"/>
                </a:lnTo>
                <a:lnTo>
                  <a:pt x="4131" y="16038"/>
                </a:lnTo>
                <a:lnTo>
                  <a:pt x="4105" y="16015"/>
                </a:lnTo>
                <a:lnTo>
                  <a:pt x="4080" y="15992"/>
                </a:lnTo>
                <a:lnTo>
                  <a:pt x="4057" y="15967"/>
                </a:lnTo>
                <a:lnTo>
                  <a:pt x="4035" y="15941"/>
                </a:lnTo>
                <a:lnTo>
                  <a:pt x="4013" y="15915"/>
                </a:lnTo>
                <a:lnTo>
                  <a:pt x="3994" y="15887"/>
                </a:lnTo>
                <a:lnTo>
                  <a:pt x="3976" y="15858"/>
                </a:lnTo>
                <a:lnTo>
                  <a:pt x="3959" y="15828"/>
                </a:lnTo>
                <a:lnTo>
                  <a:pt x="3942" y="15797"/>
                </a:lnTo>
                <a:lnTo>
                  <a:pt x="3929" y="15766"/>
                </a:lnTo>
                <a:lnTo>
                  <a:pt x="3916" y="15735"/>
                </a:lnTo>
                <a:lnTo>
                  <a:pt x="3905" y="15701"/>
                </a:lnTo>
                <a:lnTo>
                  <a:pt x="3896" y="15668"/>
                </a:lnTo>
                <a:lnTo>
                  <a:pt x="3888" y="15633"/>
                </a:lnTo>
                <a:lnTo>
                  <a:pt x="3881" y="15599"/>
                </a:lnTo>
                <a:lnTo>
                  <a:pt x="3876" y="15563"/>
                </a:lnTo>
                <a:lnTo>
                  <a:pt x="3874" y="15528"/>
                </a:lnTo>
                <a:lnTo>
                  <a:pt x="3873" y="15491"/>
                </a:lnTo>
                <a:lnTo>
                  <a:pt x="3874" y="9536"/>
                </a:lnTo>
                <a:lnTo>
                  <a:pt x="3558" y="9536"/>
                </a:lnTo>
                <a:lnTo>
                  <a:pt x="3558" y="15491"/>
                </a:lnTo>
                <a:lnTo>
                  <a:pt x="3557" y="15528"/>
                </a:lnTo>
                <a:lnTo>
                  <a:pt x="3554" y="15563"/>
                </a:lnTo>
                <a:lnTo>
                  <a:pt x="3550" y="15599"/>
                </a:lnTo>
                <a:lnTo>
                  <a:pt x="3544" y="15634"/>
                </a:lnTo>
                <a:lnTo>
                  <a:pt x="3535" y="15668"/>
                </a:lnTo>
                <a:lnTo>
                  <a:pt x="3525" y="15702"/>
                </a:lnTo>
                <a:lnTo>
                  <a:pt x="3514" y="15735"/>
                </a:lnTo>
                <a:lnTo>
                  <a:pt x="3502" y="15767"/>
                </a:lnTo>
                <a:lnTo>
                  <a:pt x="3488" y="15798"/>
                </a:lnTo>
                <a:lnTo>
                  <a:pt x="3471" y="15829"/>
                </a:lnTo>
                <a:lnTo>
                  <a:pt x="3455" y="15858"/>
                </a:lnTo>
                <a:lnTo>
                  <a:pt x="3436" y="15887"/>
                </a:lnTo>
                <a:lnTo>
                  <a:pt x="3417" y="15915"/>
                </a:lnTo>
                <a:lnTo>
                  <a:pt x="3395" y="15941"/>
                </a:lnTo>
                <a:lnTo>
                  <a:pt x="3373" y="15968"/>
                </a:lnTo>
                <a:lnTo>
                  <a:pt x="3350" y="15992"/>
                </a:lnTo>
                <a:lnTo>
                  <a:pt x="3324" y="16015"/>
                </a:lnTo>
                <a:lnTo>
                  <a:pt x="3299" y="16038"/>
                </a:lnTo>
                <a:lnTo>
                  <a:pt x="3272" y="16059"/>
                </a:lnTo>
                <a:lnTo>
                  <a:pt x="3244" y="16078"/>
                </a:lnTo>
                <a:lnTo>
                  <a:pt x="3216" y="16098"/>
                </a:lnTo>
                <a:lnTo>
                  <a:pt x="3185" y="16114"/>
                </a:lnTo>
                <a:lnTo>
                  <a:pt x="3155" y="16130"/>
                </a:lnTo>
                <a:lnTo>
                  <a:pt x="3123" y="16144"/>
                </a:lnTo>
                <a:lnTo>
                  <a:pt x="3091" y="16156"/>
                </a:lnTo>
                <a:lnTo>
                  <a:pt x="3058" y="16168"/>
                </a:lnTo>
                <a:lnTo>
                  <a:pt x="3024" y="16178"/>
                </a:lnTo>
                <a:lnTo>
                  <a:pt x="2990" y="16186"/>
                </a:lnTo>
                <a:lnTo>
                  <a:pt x="2955" y="16192"/>
                </a:lnTo>
                <a:lnTo>
                  <a:pt x="2919" y="16196"/>
                </a:lnTo>
                <a:lnTo>
                  <a:pt x="2883" y="16199"/>
                </a:lnTo>
                <a:lnTo>
                  <a:pt x="2846" y="16200"/>
                </a:lnTo>
                <a:lnTo>
                  <a:pt x="2810" y="16199"/>
                </a:lnTo>
                <a:lnTo>
                  <a:pt x="2774" y="16196"/>
                </a:lnTo>
                <a:lnTo>
                  <a:pt x="2739" y="16192"/>
                </a:lnTo>
                <a:lnTo>
                  <a:pt x="2704" y="16186"/>
                </a:lnTo>
                <a:lnTo>
                  <a:pt x="2670" y="16178"/>
                </a:lnTo>
                <a:lnTo>
                  <a:pt x="2636" y="16168"/>
                </a:lnTo>
                <a:lnTo>
                  <a:pt x="2603" y="16156"/>
                </a:lnTo>
                <a:lnTo>
                  <a:pt x="2570" y="16144"/>
                </a:lnTo>
                <a:lnTo>
                  <a:pt x="2539" y="16130"/>
                </a:lnTo>
                <a:lnTo>
                  <a:pt x="2508" y="16114"/>
                </a:lnTo>
                <a:lnTo>
                  <a:pt x="2479" y="16097"/>
                </a:lnTo>
                <a:lnTo>
                  <a:pt x="2451" y="16078"/>
                </a:lnTo>
                <a:lnTo>
                  <a:pt x="2422" y="16059"/>
                </a:lnTo>
                <a:lnTo>
                  <a:pt x="2396" y="16038"/>
                </a:lnTo>
                <a:lnTo>
                  <a:pt x="2369" y="16015"/>
                </a:lnTo>
                <a:lnTo>
                  <a:pt x="2345" y="15992"/>
                </a:lnTo>
                <a:lnTo>
                  <a:pt x="2322" y="15967"/>
                </a:lnTo>
                <a:lnTo>
                  <a:pt x="2299" y="15941"/>
                </a:lnTo>
                <a:lnTo>
                  <a:pt x="2278" y="15915"/>
                </a:lnTo>
                <a:lnTo>
                  <a:pt x="2259" y="15887"/>
                </a:lnTo>
                <a:lnTo>
                  <a:pt x="2240" y="15858"/>
                </a:lnTo>
                <a:lnTo>
                  <a:pt x="2223" y="15828"/>
                </a:lnTo>
                <a:lnTo>
                  <a:pt x="2207" y="15797"/>
                </a:lnTo>
                <a:lnTo>
                  <a:pt x="2193" y="15766"/>
                </a:lnTo>
                <a:lnTo>
                  <a:pt x="2181" y="15735"/>
                </a:lnTo>
                <a:lnTo>
                  <a:pt x="2170" y="15701"/>
                </a:lnTo>
                <a:lnTo>
                  <a:pt x="2159" y="15668"/>
                </a:lnTo>
                <a:lnTo>
                  <a:pt x="2151" y="15633"/>
                </a:lnTo>
                <a:lnTo>
                  <a:pt x="2145" y="15599"/>
                </a:lnTo>
                <a:lnTo>
                  <a:pt x="2141" y="15563"/>
                </a:lnTo>
                <a:lnTo>
                  <a:pt x="2138" y="15528"/>
                </a:lnTo>
                <a:lnTo>
                  <a:pt x="2137" y="15491"/>
                </a:lnTo>
                <a:lnTo>
                  <a:pt x="2137" y="5220"/>
                </a:lnTo>
                <a:lnTo>
                  <a:pt x="2063" y="5212"/>
                </a:lnTo>
                <a:lnTo>
                  <a:pt x="1991" y="5201"/>
                </a:lnTo>
                <a:lnTo>
                  <a:pt x="1921" y="5186"/>
                </a:lnTo>
                <a:lnTo>
                  <a:pt x="1855" y="5170"/>
                </a:lnTo>
                <a:lnTo>
                  <a:pt x="1791" y="5151"/>
                </a:lnTo>
                <a:lnTo>
                  <a:pt x="1729" y="5129"/>
                </a:lnTo>
                <a:lnTo>
                  <a:pt x="1670" y="5104"/>
                </a:lnTo>
                <a:lnTo>
                  <a:pt x="1614" y="5077"/>
                </a:lnTo>
                <a:lnTo>
                  <a:pt x="1560" y="5047"/>
                </a:lnTo>
                <a:lnTo>
                  <a:pt x="1508" y="5015"/>
                </a:lnTo>
                <a:lnTo>
                  <a:pt x="1458" y="4981"/>
                </a:lnTo>
                <a:lnTo>
                  <a:pt x="1411" y="4944"/>
                </a:lnTo>
                <a:lnTo>
                  <a:pt x="1365" y="4905"/>
                </a:lnTo>
                <a:lnTo>
                  <a:pt x="1320" y="4863"/>
                </a:lnTo>
                <a:lnTo>
                  <a:pt x="1279" y="4818"/>
                </a:lnTo>
                <a:lnTo>
                  <a:pt x="1239" y="4772"/>
                </a:lnTo>
                <a:lnTo>
                  <a:pt x="1200" y="4724"/>
                </a:lnTo>
                <a:lnTo>
                  <a:pt x="1164" y="4673"/>
                </a:lnTo>
                <a:lnTo>
                  <a:pt x="1129" y="4620"/>
                </a:lnTo>
                <a:lnTo>
                  <a:pt x="1096" y="4565"/>
                </a:lnTo>
                <a:lnTo>
                  <a:pt x="1064" y="4508"/>
                </a:lnTo>
                <a:lnTo>
                  <a:pt x="1034" y="4448"/>
                </a:lnTo>
                <a:lnTo>
                  <a:pt x="1005" y="4387"/>
                </a:lnTo>
                <a:lnTo>
                  <a:pt x="977" y="4325"/>
                </a:lnTo>
                <a:lnTo>
                  <a:pt x="951" y="4259"/>
                </a:lnTo>
                <a:lnTo>
                  <a:pt x="925" y="4192"/>
                </a:lnTo>
                <a:lnTo>
                  <a:pt x="901" y="4123"/>
                </a:lnTo>
                <a:lnTo>
                  <a:pt x="878" y="4052"/>
                </a:lnTo>
                <a:lnTo>
                  <a:pt x="855" y="3980"/>
                </a:lnTo>
                <a:lnTo>
                  <a:pt x="834" y="3906"/>
                </a:lnTo>
                <a:lnTo>
                  <a:pt x="813" y="3830"/>
                </a:lnTo>
                <a:lnTo>
                  <a:pt x="794" y="3752"/>
                </a:lnTo>
                <a:lnTo>
                  <a:pt x="22" y="684"/>
                </a:lnTo>
                <a:lnTo>
                  <a:pt x="9" y="618"/>
                </a:lnTo>
                <a:lnTo>
                  <a:pt x="1" y="553"/>
                </a:lnTo>
                <a:lnTo>
                  <a:pt x="0" y="492"/>
                </a:lnTo>
                <a:lnTo>
                  <a:pt x="4" y="433"/>
                </a:lnTo>
                <a:lnTo>
                  <a:pt x="14" y="378"/>
                </a:lnTo>
                <a:lnTo>
                  <a:pt x="28" y="326"/>
                </a:lnTo>
                <a:lnTo>
                  <a:pt x="48" y="279"/>
                </a:lnTo>
                <a:lnTo>
                  <a:pt x="71" y="234"/>
                </a:lnTo>
                <a:lnTo>
                  <a:pt x="98" y="194"/>
                </a:lnTo>
                <a:lnTo>
                  <a:pt x="130" y="156"/>
                </a:lnTo>
                <a:lnTo>
                  <a:pt x="164" y="123"/>
                </a:lnTo>
                <a:lnTo>
                  <a:pt x="201" y="92"/>
                </a:lnTo>
                <a:lnTo>
                  <a:pt x="240" y="67"/>
                </a:lnTo>
                <a:lnTo>
                  <a:pt x="282" y="45"/>
                </a:lnTo>
                <a:lnTo>
                  <a:pt x="326" y="27"/>
                </a:lnTo>
                <a:lnTo>
                  <a:pt x="370" y="14"/>
                </a:lnTo>
                <a:lnTo>
                  <a:pt x="416" y="5"/>
                </a:lnTo>
                <a:lnTo>
                  <a:pt x="463" y="0"/>
                </a:lnTo>
                <a:lnTo>
                  <a:pt x="509" y="0"/>
                </a:lnTo>
                <a:lnTo>
                  <a:pt x="557" y="4"/>
                </a:lnTo>
                <a:lnTo>
                  <a:pt x="604" y="13"/>
                </a:lnTo>
                <a:lnTo>
                  <a:pt x="649" y="27"/>
                </a:lnTo>
                <a:lnTo>
                  <a:pt x="694" y="46"/>
                </a:lnTo>
                <a:lnTo>
                  <a:pt x="738" y="69"/>
                </a:lnTo>
                <a:lnTo>
                  <a:pt x="779" y="97"/>
                </a:lnTo>
                <a:lnTo>
                  <a:pt x="819" y="131"/>
                </a:lnTo>
                <a:lnTo>
                  <a:pt x="855" y="169"/>
                </a:lnTo>
                <a:lnTo>
                  <a:pt x="890" y="214"/>
                </a:lnTo>
                <a:lnTo>
                  <a:pt x="921" y="263"/>
                </a:lnTo>
                <a:lnTo>
                  <a:pt x="949" y="317"/>
                </a:lnTo>
                <a:lnTo>
                  <a:pt x="972" y="378"/>
                </a:lnTo>
                <a:lnTo>
                  <a:pt x="991" y="444"/>
                </a:lnTo>
                <a:lnTo>
                  <a:pt x="999" y="471"/>
                </a:lnTo>
                <a:lnTo>
                  <a:pt x="1019" y="552"/>
                </a:lnTo>
                <a:lnTo>
                  <a:pt x="1049" y="674"/>
                </a:lnTo>
                <a:lnTo>
                  <a:pt x="1090" y="834"/>
                </a:lnTo>
                <a:lnTo>
                  <a:pt x="1138" y="1023"/>
                </a:lnTo>
                <a:lnTo>
                  <a:pt x="1191" y="1235"/>
                </a:lnTo>
                <a:lnTo>
                  <a:pt x="1248" y="1460"/>
                </a:lnTo>
                <a:lnTo>
                  <a:pt x="1307" y="1694"/>
                </a:lnTo>
                <a:lnTo>
                  <a:pt x="1366" y="1928"/>
                </a:lnTo>
                <a:lnTo>
                  <a:pt x="1423" y="2154"/>
                </a:lnTo>
                <a:lnTo>
                  <a:pt x="1476" y="2366"/>
                </a:lnTo>
                <a:lnTo>
                  <a:pt x="1524" y="2555"/>
                </a:lnTo>
                <a:lnTo>
                  <a:pt x="1565" y="2716"/>
                </a:lnTo>
                <a:lnTo>
                  <a:pt x="1596" y="2841"/>
                </a:lnTo>
                <a:lnTo>
                  <a:pt x="1616" y="2921"/>
                </a:lnTo>
                <a:lnTo>
                  <a:pt x="1624" y="2951"/>
                </a:lnTo>
                <a:lnTo>
                  <a:pt x="1626" y="2965"/>
                </a:lnTo>
                <a:lnTo>
                  <a:pt x="1630" y="2981"/>
                </a:lnTo>
                <a:lnTo>
                  <a:pt x="1634" y="2997"/>
                </a:lnTo>
                <a:lnTo>
                  <a:pt x="1640" y="3016"/>
                </a:lnTo>
                <a:lnTo>
                  <a:pt x="1647" y="3034"/>
                </a:lnTo>
                <a:lnTo>
                  <a:pt x="1654" y="3053"/>
                </a:lnTo>
                <a:lnTo>
                  <a:pt x="1663" y="3073"/>
                </a:lnTo>
                <a:lnTo>
                  <a:pt x="1674" y="3095"/>
                </a:lnTo>
                <a:lnTo>
                  <a:pt x="1685" y="3116"/>
                </a:lnTo>
                <a:lnTo>
                  <a:pt x="1699" y="3138"/>
                </a:lnTo>
                <a:lnTo>
                  <a:pt x="1713" y="3159"/>
                </a:lnTo>
                <a:lnTo>
                  <a:pt x="1728" y="3182"/>
                </a:lnTo>
                <a:lnTo>
                  <a:pt x="1744" y="3204"/>
                </a:lnTo>
                <a:lnTo>
                  <a:pt x="1763" y="3226"/>
                </a:lnTo>
                <a:lnTo>
                  <a:pt x="1781" y="3248"/>
                </a:lnTo>
                <a:lnTo>
                  <a:pt x="1802" y="3270"/>
                </a:lnTo>
                <a:lnTo>
                  <a:pt x="1824" y="3291"/>
                </a:lnTo>
                <a:lnTo>
                  <a:pt x="1847" y="3312"/>
                </a:lnTo>
                <a:lnTo>
                  <a:pt x="1871" y="3332"/>
                </a:lnTo>
                <a:lnTo>
                  <a:pt x="1898" y="3351"/>
                </a:lnTo>
                <a:lnTo>
                  <a:pt x="1925" y="3369"/>
                </a:lnTo>
                <a:lnTo>
                  <a:pt x="1953" y="3387"/>
                </a:lnTo>
                <a:lnTo>
                  <a:pt x="1984" y="3403"/>
                </a:lnTo>
                <a:lnTo>
                  <a:pt x="2015" y="3418"/>
                </a:lnTo>
                <a:lnTo>
                  <a:pt x="2049" y="3431"/>
                </a:lnTo>
                <a:lnTo>
                  <a:pt x="2084" y="3443"/>
                </a:lnTo>
                <a:lnTo>
                  <a:pt x="2120" y="3455"/>
                </a:lnTo>
                <a:lnTo>
                  <a:pt x="2158" y="3464"/>
                </a:lnTo>
                <a:lnTo>
                  <a:pt x="2198" y="3471"/>
                </a:lnTo>
                <a:lnTo>
                  <a:pt x="2239" y="3476"/>
                </a:lnTo>
                <a:lnTo>
                  <a:pt x="2281" y="3479"/>
                </a:lnTo>
                <a:lnTo>
                  <a:pt x="2325" y="3480"/>
                </a:lnTo>
                <a:lnTo>
                  <a:pt x="5119" y="3480"/>
                </a:lnTo>
                <a:lnTo>
                  <a:pt x="5211" y="3483"/>
                </a:lnTo>
                <a:lnTo>
                  <a:pt x="5299" y="3490"/>
                </a:lnTo>
                <a:lnTo>
                  <a:pt x="5383" y="3501"/>
                </a:lnTo>
                <a:lnTo>
                  <a:pt x="5465" y="3517"/>
                </a:lnTo>
                <a:lnTo>
                  <a:pt x="5545" y="3538"/>
                </a:lnTo>
                <a:lnTo>
                  <a:pt x="5622" y="3562"/>
                </a:lnTo>
                <a:lnTo>
                  <a:pt x="5695" y="3590"/>
                </a:lnTo>
                <a:lnTo>
                  <a:pt x="5766" y="3622"/>
                </a:lnTo>
                <a:lnTo>
                  <a:pt x="5834" y="3657"/>
                </a:lnTo>
                <a:lnTo>
                  <a:pt x="5899" y="3697"/>
                </a:lnTo>
                <a:lnTo>
                  <a:pt x="5961" y="3739"/>
                </a:lnTo>
                <a:lnTo>
                  <a:pt x="6019" y="3785"/>
                </a:lnTo>
                <a:lnTo>
                  <a:pt x="6076" y="3834"/>
                </a:lnTo>
                <a:lnTo>
                  <a:pt x="6129" y="3885"/>
                </a:lnTo>
                <a:lnTo>
                  <a:pt x="6180" y="3940"/>
                </a:lnTo>
                <a:lnTo>
                  <a:pt x="6228" y="3997"/>
                </a:lnTo>
                <a:lnTo>
                  <a:pt x="6272" y="4057"/>
                </a:lnTo>
                <a:lnTo>
                  <a:pt x="6314" y="4119"/>
                </a:lnTo>
                <a:lnTo>
                  <a:pt x="6353" y="4183"/>
                </a:lnTo>
                <a:lnTo>
                  <a:pt x="6390" y="4248"/>
                </a:lnTo>
                <a:lnTo>
                  <a:pt x="6422" y="4316"/>
                </a:lnTo>
                <a:lnTo>
                  <a:pt x="6453" y="4386"/>
                </a:lnTo>
                <a:lnTo>
                  <a:pt x="6480" y="4457"/>
                </a:lnTo>
                <a:lnTo>
                  <a:pt x="6506" y="4530"/>
                </a:lnTo>
                <a:lnTo>
                  <a:pt x="6527" y="4604"/>
                </a:lnTo>
                <a:lnTo>
                  <a:pt x="6545" y="4679"/>
                </a:lnTo>
                <a:lnTo>
                  <a:pt x="6561" y="4755"/>
                </a:lnTo>
                <a:lnTo>
                  <a:pt x="6575" y="4833"/>
                </a:lnTo>
                <a:lnTo>
                  <a:pt x="6585" y="4910"/>
                </a:lnTo>
                <a:lnTo>
                  <a:pt x="6592" y="4988"/>
                </a:lnTo>
                <a:lnTo>
                  <a:pt x="6596" y="5067"/>
                </a:lnTo>
                <a:lnTo>
                  <a:pt x="6598" y="5145"/>
                </a:lnTo>
                <a:close/>
                <a:moveTo>
                  <a:pt x="4901" y="1951"/>
                </a:moveTo>
                <a:lnTo>
                  <a:pt x="4899" y="1885"/>
                </a:lnTo>
                <a:lnTo>
                  <a:pt x="4895" y="1821"/>
                </a:lnTo>
                <a:lnTo>
                  <a:pt x="4887" y="1757"/>
                </a:lnTo>
                <a:lnTo>
                  <a:pt x="4876" y="1695"/>
                </a:lnTo>
                <a:lnTo>
                  <a:pt x="4862" y="1634"/>
                </a:lnTo>
                <a:lnTo>
                  <a:pt x="4844" y="1574"/>
                </a:lnTo>
                <a:lnTo>
                  <a:pt x="4824" y="1515"/>
                </a:lnTo>
                <a:lnTo>
                  <a:pt x="4802" y="1458"/>
                </a:lnTo>
                <a:lnTo>
                  <a:pt x="4776" y="1401"/>
                </a:lnTo>
                <a:lnTo>
                  <a:pt x="4748" y="1347"/>
                </a:lnTo>
                <a:lnTo>
                  <a:pt x="4718" y="1294"/>
                </a:lnTo>
                <a:lnTo>
                  <a:pt x="4685" y="1242"/>
                </a:lnTo>
                <a:lnTo>
                  <a:pt x="4650" y="1192"/>
                </a:lnTo>
                <a:lnTo>
                  <a:pt x="4612" y="1145"/>
                </a:lnTo>
                <a:lnTo>
                  <a:pt x="4572" y="1099"/>
                </a:lnTo>
                <a:lnTo>
                  <a:pt x="4530" y="1056"/>
                </a:lnTo>
                <a:lnTo>
                  <a:pt x="4486" y="1013"/>
                </a:lnTo>
                <a:lnTo>
                  <a:pt x="4441" y="973"/>
                </a:lnTo>
                <a:lnTo>
                  <a:pt x="4392" y="936"/>
                </a:lnTo>
                <a:lnTo>
                  <a:pt x="4343" y="900"/>
                </a:lnTo>
                <a:lnTo>
                  <a:pt x="4291" y="868"/>
                </a:lnTo>
                <a:lnTo>
                  <a:pt x="4239" y="838"/>
                </a:lnTo>
                <a:lnTo>
                  <a:pt x="4184" y="809"/>
                </a:lnTo>
                <a:lnTo>
                  <a:pt x="4127" y="784"/>
                </a:lnTo>
                <a:lnTo>
                  <a:pt x="4070" y="761"/>
                </a:lnTo>
                <a:lnTo>
                  <a:pt x="4011" y="741"/>
                </a:lnTo>
                <a:lnTo>
                  <a:pt x="3950" y="724"/>
                </a:lnTo>
                <a:lnTo>
                  <a:pt x="3890" y="710"/>
                </a:lnTo>
                <a:lnTo>
                  <a:pt x="3828" y="699"/>
                </a:lnTo>
                <a:lnTo>
                  <a:pt x="3764" y="691"/>
                </a:lnTo>
                <a:lnTo>
                  <a:pt x="3700" y="686"/>
                </a:lnTo>
                <a:lnTo>
                  <a:pt x="3634" y="684"/>
                </a:lnTo>
                <a:lnTo>
                  <a:pt x="3569" y="686"/>
                </a:lnTo>
                <a:lnTo>
                  <a:pt x="3505" y="691"/>
                </a:lnTo>
                <a:lnTo>
                  <a:pt x="3441" y="699"/>
                </a:lnTo>
                <a:lnTo>
                  <a:pt x="3379" y="710"/>
                </a:lnTo>
                <a:lnTo>
                  <a:pt x="3317" y="724"/>
                </a:lnTo>
                <a:lnTo>
                  <a:pt x="3257" y="741"/>
                </a:lnTo>
                <a:lnTo>
                  <a:pt x="3198" y="761"/>
                </a:lnTo>
                <a:lnTo>
                  <a:pt x="3141" y="784"/>
                </a:lnTo>
                <a:lnTo>
                  <a:pt x="3085" y="809"/>
                </a:lnTo>
                <a:lnTo>
                  <a:pt x="3030" y="838"/>
                </a:lnTo>
                <a:lnTo>
                  <a:pt x="2977" y="868"/>
                </a:lnTo>
                <a:lnTo>
                  <a:pt x="2926" y="900"/>
                </a:lnTo>
                <a:lnTo>
                  <a:pt x="2876" y="936"/>
                </a:lnTo>
                <a:lnTo>
                  <a:pt x="2828" y="973"/>
                </a:lnTo>
                <a:lnTo>
                  <a:pt x="2782" y="1013"/>
                </a:lnTo>
                <a:lnTo>
                  <a:pt x="2739" y="1056"/>
                </a:lnTo>
                <a:lnTo>
                  <a:pt x="2696" y="1099"/>
                </a:lnTo>
                <a:lnTo>
                  <a:pt x="2657" y="1145"/>
                </a:lnTo>
                <a:lnTo>
                  <a:pt x="2619" y="1192"/>
                </a:lnTo>
                <a:lnTo>
                  <a:pt x="2584" y="1242"/>
                </a:lnTo>
                <a:lnTo>
                  <a:pt x="2551" y="1294"/>
                </a:lnTo>
                <a:lnTo>
                  <a:pt x="2521" y="1347"/>
                </a:lnTo>
                <a:lnTo>
                  <a:pt x="2492" y="1401"/>
                </a:lnTo>
                <a:lnTo>
                  <a:pt x="2467" y="1458"/>
                </a:lnTo>
                <a:lnTo>
                  <a:pt x="2445" y="1515"/>
                </a:lnTo>
                <a:lnTo>
                  <a:pt x="2424" y="1574"/>
                </a:lnTo>
                <a:lnTo>
                  <a:pt x="2407" y="1634"/>
                </a:lnTo>
                <a:lnTo>
                  <a:pt x="2393" y="1695"/>
                </a:lnTo>
                <a:lnTo>
                  <a:pt x="2382" y="1757"/>
                </a:lnTo>
                <a:lnTo>
                  <a:pt x="2374" y="1821"/>
                </a:lnTo>
                <a:lnTo>
                  <a:pt x="2368" y="1885"/>
                </a:lnTo>
                <a:lnTo>
                  <a:pt x="2367" y="1951"/>
                </a:lnTo>
                <a:lnTo>
                  <a:pt x="2368" y="2016"/>
                </a:lnTo>
                <a:lnTo>
                  <a:pt x="2374" y="2080"/>
                </a:lnTo>
                <a:lnTo>
                  <a:pt x="2382" y="2144"/>
                </a:lnTo>
                <a:lnTo>
                  <a:pt x="2393" y="2205"/>
                </a:lnTo>
                <a:lnTo>
                  <a:pt x="2407" y="2267"/>
                </a:lnTo>
                <a:lnTo>
                  <a:pt x="2424" y="2327"/>
                </a:lnTo>
                <a:lnTo>
                  <a:pt x="2445" y="2386"/>
                </a:lnTo>
                <a:lnTo>
                  <a:pt x="2467" y="2444"/>
                </a:lnTo>
                <a:lnTo>
                  <a:pt x="2492" y="2499"/>
                </a:lnTo>
                <a:lnTo>
                  <a:pt x="2521" y="2554"/>
                </a:lnTo>
                <a:lnTo>
                  <a:pt x="2551" y="2607"/>
                </a:lnTo>
                <a:lnTo>
                  <a:pt x="2584" y="2659"/>
                </a:lnTo>
                <a:lnTo>
                  <a:pt x="2619" y="2708"/>
                </a:lnTo>
                <a:lnTo>
                  <a:pt x="2657" y="2756"/>
                </a:lnTo>
                <a:lnTo>
                  <a:pt x="2696" y="2802"/>
                </a:lnTo>
                <a:lnTo>
                  <a:pt x="2739" y="2845"/>
                </a:lnTo>
                <a:lnTo>
                  <a:pt x="2782" y="2888"/>
                </a:lnTo>
                <a:lnTo>
                  <a:pt x="2828" y="2927"/>
                </a:lnTo>
                <a:lnTo>
                  <a:pt x="2876" y="2965"/>
                </a:lnTo>
                <a:lnTo>
                  <a:pt x="2926" y="3000"/>
                </a:lnTo>
                <a:lnTo>
                  <a:pt x="2977" y="3033"/>
                </a:lnTo>
                <a:lnTo>
                  <a:pt x="3030" y="3063"/>
                </a:lnTo>
                <a:lnTo>
                  <a:pt x="3085" y="3092"/>
                </a:lnTo>
                <a:lnTo>
                  <a:pt x="3141" y="3117"/>
                </a:lnTo>
                <a:lnTo>
                  <a:pt x="3198" y="3139"/>
                </a:lnTo>
                <a:lnTo>
                  <a:pt x="3257" y="3159"/>
                </a:lnTo>
                <a:lnTo>
                  <a:pt x="3317" y="3177"/>
                </a:lnTo>
                <a:lnTo>
                  <a:pt x="3379" y="3191"/>
                </a:lnTo>
                <a:lnTo>
                  <a:pt x="3441" y="3202"/>
                </a:lnTo>
                <a:lnTo>
                  <a:pt x="3505" y="3210"/>
                </a:lnTo>
                <a:lnTo>
                  <a:pt x="3569" y="3215"/>
                </a:lnTo>
                <a:lnTo>
                  <a:pt x="3634" y="3216"/>
                </a:lnTo>
                <a:lnTo>
                  <a:pt x="3700" y="3215"/>
                </a:lnTo>
                <a:lnTo>
                  <a:pt x="3764" y="3210"/>
                </a:lnTo>
                <a:lnTo>
                  <a:pt x="3828" y="3202"/>
                </a:lnTo>
                <a:lnTo>
                  <a:pt x="3890" y="3191"/>
                </a:lnTo>
                <a:lnTo>
                  <a:pt x="3950" y="3177"/>
                </a:lnTo>
                <a:lnTo>
                  <a:pt x="4011" y="3159"/>
                </a:lnTo>
                <a:lnTo>
                  <a:pt x="4070" y="3139"/>
                </a:lnTo>
                <a:lnTo>
                  <a:pt x="4127" y="3117"/>
                </a:lnTo>
                <a:lnTo>
                  <a:pt x="4184" y="3092"/>
                </a:lnTo>
                <a:lnTo>
                  <a:pt x="4239" y="3063"/>
                </a:lnTo>
                <a:lnTo>
                  <a:pt x="4291" y="3033"/>
                </a:lnTo>
                <a:lnTo>
                  <a:pt x="4343" y="3000"/>
                </a:lnTo>
                <a:lnTo>
                  <a:pt x="4392" y="2965"/>
                </a:lnTo>
                <a:lnTo>
                  <a:pt x="4441" y="2927"/>
                </a:lnTo>
                <a:lnTo>
                  <a:pt x="4486" y="2888"/>
                </a:lnTo>
                <a:lnTo>
                  <a:pt x="4530" y="2845"/>
                </a:lnTo>
                <a:lnTo>
                  <a:pt x="4572" y="2802"/>
                </a:lnTo>
                <a:lnTo>
                  <a:pt x="4612" y="2756"/>
                </a:lnTo>
                <a:lnTo>
                  <a:pt x="4650" y="2708"/>
                </a:lnTo>
                <a:lnTo>
                  <a:pt x="4685" y="2659"/>
                </a:lnTo>
                <a:lnTo>
                  <a:pt x="4718" y="2607"/>
                </a:lnTo>
                <a:lnTo>
                  <a:pt x="4748" y="2554"/>
                </a:lnTo>
                <a:lnTo>
                  <a:pt x="4776" y="2499"/>
                </a:lnTo>
                <a:lnTo>
                  <a:pt x="4802" y="2444"/>
                </a:lnTo>
                <a:lnTo>
                  <a:pt x="4824" y="2386"/>
                </a:lnTo>
                <a:lnTo>
                  <a:pt x="4844" y="2327"/>
                </a:lnTo>
                <a:lnTo>
                  <a:pt x="4862" y="2267"/>
                </a:lnTo>
                <a:lnTo>
                  <a:pt x="4876" y="2205"/>
                </a:lnTo>
                <a:lnTo>
                  <a:pt x="4887" y="2144"/>
                </a:lnTo>
                <a:lnTo>
                  <a:pt x="4895" y="2080"/>
                </a:lnTo>
                <a:lnTo>
                  <a:pt x="4899" y="2016"/>
                </a:lnTo>
                <a:lnTo>
                  <a:pt x="4901" y="1951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9095" name="Freeform 7"/>
          <p:cNvSpPr>
            <a:spLocks noEditPoints="1"/>
          </p:cNvSpPr>
          <p:nvPr/>
        </p:nvSpPr>
        <p:spPr bwMode="auto">
          <a:xfrm>
            <a:off x="4284000" y="2723802"/>
            <a:ext cx="280012" cy="750781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214290"/>
            <a:ext cx="5357850" cy="428628"/>
          </a:xfrm>
        </p:spPr>
        <p:txBody>
          <a:bodyPr>
            <a:normAutofit/>
          </a:bodyPr>
          <a:lstStyle/>
          <a:p>
            <a:r>
              <a:rPr lang="ru-RU" dirty="0"/>
              <a:t>Каталог компетенций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20" name="Содержимое 1"/>
          <p:cNvSpPr txBox="1">
            <a:spLocks/>
          </p:cNvSpPr>
          <p:nvPr/>
        </p:nvSpPr>
        <p:spPr>
          <a:xfrm>
            <a:off x="571472" y="928670"/>
            <a:ext cx="3929090" cy="48577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ru-RU" sz="2100" dirty="0"/>
              <a:t>В системе предусмотрен </a:t>
            </a:r>
            <a:r>
              <a:rPr lang="ru-RU" sz="2100" b="1" dirty="0">
                <a:solidFill>
                  <a:schemeClr val="tx2"/>
                </a:solidFill>
              </a:rPr>
              <a:t>удобный каталог компетенций</a:t>
            </a:r>
            <a:r>
              <a:rPr lang="ru-RU" sz="2100" dirty="0"/>
              <a:t>, предназначенный для систематизации и управления информацией по всем компетенциям, имеющимся в системе.</a:t>
            </a:r>
            <a:endParaRPr lang="ru-RU" sz="2100" dirty="0" smtClean="0"/>
          </a:p>
          <a:p>
            <a:endParaRPr lang="ru-RU" sz="2100" dirty="0" smtClean="0"/>
          </a:p>
          <a:p>
            <a:endParaRPr lang="ru-RU" sz="2100" dirty="0" smtClean="0"/>
          </a:p>
          <a:p>
            <a:r>
              <a:rPr lang="ru-RU" sz="2100" b="1" dirty="0"/>
              <a:t>Каталог позволяет структурировать компетенции различными удобными для вас способами</a:t>
            </a:r>
            <a:r>
              <a:rPr lang="ru-RU" sz="2100" dirty="0"/>
              <a:t>, создавать группировки любой вложенности.</a:t>
            </a: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357158" y="3427381"/>
            <a:ext cx="3786214" cy="1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57158" y="6000768"/>
            <a:ext cx="3786214" cy="1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115" name="Picture 3" descr="C:\Users\ytkachenko\Desktop\каталог компетенций 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268760"/>
            <a:ext cx="4443610" cy="44644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5318"/>
            <a:ext cx="6357950" cy="42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214290"/>
            <a:ext cx="5357850" cy="428628"/>
          </a:xfrm>
        </p:spPr>
        <p:txBody>
          <a:bodyPr>
            <a:normAutofit/>
          </a:bodyPr>
          <a:lstStyle/>
          <a:p>
            <a:r>
              <a:rPr lang="ru-RU" dirty="0"/>
              <a:t>Прямое оценивание по шкале компетенции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10" name="Содержимое 1"/>
          <p:cNvSpPr txBox="1">
            <a:spLocks/>
          </p:cNvSpPr>
          <p:nvPr/>
        </p:nvSpPr>
        <p:spPr>
          <a:xfrm>
            <a:off x="528638" y="2284175"/>
            <a:ext cx="3471858" cy="22860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ru-RU" sz="2200" dirty="0"/>
              <a:t>При данном способе </a:t>
            </a:r>
            <a:r>
              <a:rPr lang="ru-RU" sz="2200" b="1" dirty="0">
                <a:solidFill>
                  <a:schemeClr val="tx2"/>
                </a:solidFill>
              </a:rPr>
              <a:t>оценка проводится путем выбора значения по шкале</a:t>
            </a:r>
            <a:r>
              <a:rPr lang="ru-RU" sz="2200" dirty="0"/>
              <a:t>, которое наиболее точно характеризует оцениваемого сотрудника.</a:t>
            </a: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357158" y="4570191"/>
            <a:ext cx="3929090" cy="18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65" name="Picture 5" descr="C:\Users\ytkachenko\Desktop\по шкале 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3543" y="836712"/>
            <a:ext cx="3712913" cy="5400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5318"/>
            <a:ext cx="5643570" cy="42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214290"/>
            <a:ext cx="4929222" cy="428628"/>
          </a:xfrm>
        </p:spPr>
        <p:txBody>
          <a:bodyPr>
            <a:normAutofit/>
          </a:bodyPr>
          <a:lstStyle/>
          <a:p>
            <a:r>
              <a:rPr lang="ru-RU" dirty="0"/>
              <a:t>Оценка компетенций по индикаторам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10" name="Содержимое 1"/>
          <p:cNvSpPr txBox="1">
            <a:spLocks/>
          </p:cNvSpPr>
          <p:nvPr/>
        </p:nvSpPr>
        <p:spPr>
          <a:xfrm>
            <a:off x="528638" y="2643182"/>
            <a:ext cx="3471858" cy="15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200" dirty="0"/>
              <a:t>Из оценок по индикаторам </a:t>
            </a:r>
            <a:r>
              <a:rPr lang="ru-RU" sz="2200" b="1" dirty="0">
                <a:solidFill>
                  <a:schemeClr val="tx2"/>
                </a:solidFill>
              </a:rPr>
              <a:t>система автоматически высчитывает итоговую оценку</a:t>
            </a:r>
            <a:r>
              <a:rPr lang="ru-RU" sz="2200" dirty="0"/>
              <a:t> по компетенции.</a:t>
            </a: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357158" y="4214818"/>
            <a:ext cx="3929090" cy="18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139" name="Picture 3" descr="C:\Users\ytkachenko\Desktop\пл индикаторам 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692697"/>
            <a:ext cx="3672408" cy="56166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одержимое 5"/>
          <p:cNvSpPr>
            <a:spLocks noGrp="1"/>
          </p:cNvSpPr>
          <p:nvPr>
            <p:ph idx="1"/>
          </p:nvPr>
        </p:nvSpPr>
        <p:spPr>
          <a:xfrm>
            <a:off x="1857356" y="1798314"/>
            <a:ext cx="857256" cy="35719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1600" dirty="0" smtClean="0">
                <a:solidFill>
                  <a:schemeClr val="tx1"/>
                </a:solidFill>
              </a:rPr>
              <a:t>Знания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0</a:t>
            </a:r>
            <a:fld id="{7DC0F34D-A09D-460D-8E0A-ECA6FAA23645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571472" y="214290"/>
            <a:ext cx="6643734" cy="428628"/>
          </a:xfrm>
        </p:spPr>
        <p:txBody>
          <a:bodyPr>
            <a:noAutofit/>
          </a:bodyPr>
          <a:lstStyle/>
          <a:p>
            <a:r>
              <a:rPr lang="ru-RU" dirty="0"/>
              <a:t>Говорим на одном языке: </a:t>
            </a:r>
            <a:r>
              <a:rPr lang="ru-RU" dirty="0" smtClean="0"/>
              <a:t> что такое компетенции?</a:t>
            </a:r>
            <a:endParaRPr lang="ru-RU" dirty="0"/>
          </a:p>
        </p:txBody>
      </p:sp>
      <p:sp>
        <p:nvSpPr>
          <p:cNvPr id="16" name="Правая фигурная скобка 15"/>
          <p:cNvSpPr/>
          <p:nvPr/>
        </p:nvSpPr>
        <p:spPr>
          <a:xfrm rot="5400000">
            <a:off x="2321703" y="3679033"/>
            <a:ext cx="285752" cy="3214710"/>
          </a:xfrm>
          <a:prstGeom prst="rightBrace">
            <a:avLst>
              <a:gd name="adj1" fmla="val 29465"/>
              <a:gd name="adj2" fmla="val 5031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Содержимое 5"/>
          <p:cNvSpPr txBox="1">
            <a:spLocks/>
          </p:cNvSpPr>
          <p:nvPr/>
        </p:nvSpPr>
        <p:spPr>
          <a:xfrm>
            <a:off x="1857356" y="2662314"/>
            <a:ext cx="857256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Clr>
                <a:schemeClr val="tx2"/>
              </a:buClr>
            </a:pPr>
            <a:r>
              <a:rPr lang="ru-RU" sz="1600" dirty="0" smtClean="0"/>
              <a:t>Навыки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Содержимое 5"/>
          <p:cNvSpPr txBox="1">
            <a:spLocks/>
          </p:cNvSpPr>
          <p:nvPr/>
        </p:nvSpPr>
        <p:spPr>
          <a:xfrm>
            <a:off x="1857356" y="3526314"/>
            <a:ext cx="857256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Clr>
                <a:schemeClr val="tx2"/>
              </a:buClr>
            </a:pPr>
            <a:r>
              <a:rPr lang="ru-RU" sz="1600" dirty="0" smtClean="0"/>
              <a:t>Умения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Содержимое 5"/>
          <p:cNvSpPr txBox="1">
            <a:spLocks/>
          </p:cNvSpPr>
          <p:nvPr/>
        </p:nvSpPr>
        <p:spPr>
          <a:xfrm>
            <a:off x="1857356" y="4357694"/>
            <a:ext cx="2214578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lnSpc>
                <a:spcPts val="1500"/>
              </a:lnSpc>
              <a:spcBef>
                <a:spcPct val="20000"/>
              </a:spcBef>
              <a:buClr>
                <a:schemeClr val="tx2"/>
              </a:buClr>
            </a:pPr>
            <a:r>
              <a:rPr lang="ru-RU" sz="1600" dirty="0" smtClean="0"/>
              <a:t>Внутренние установки </a:t>
            </a:r>
          </a:p>
          <a:p>
            <a:pPr marL="342900" lvl="0" indent="-342900">
              <a:lnSpc>
                <a:spcPts val="1500"/>
              </a:lnSpc>
              <a:spcBef>
                <a:spcPct val="20000"/>
              </a:spcBef>
              <a:buClr>
                <a:schemeClr val="tx2"/>
              </a:buClr>
            </a:pPr>
            <a:r>
              <a:rPr lang="ru-RU" sz="1600" dirty="0" smtClean="0"/>
              <a:t>и ценности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Содержимое 5"/>
          <p:cNvSpPr txBox="1">
            <a:spLocks/>
          </p:cNvSpPr>
          <p:nvPr/>
        </p:nvSpPr>
        <p:spPr>
          <a:xfrm>
            <a:off x="1571604" y="5572140"/>
            <a:ext cx="2071702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lnSpc>
                <a:spcPts val="1500"/>
              </a:lnSpc>
              <a:spcBef>
                <a:spcPct val="20000"/>
              </a:spcBef>
              <a:buClr>
                <a:schemeClr val="tx2"/>
              </a:buClr>
            </a:pPr>
            <a:r>
              <a:rPr lang="ru-RU" sz="1600" b="1" i="1" dirty="0">
                <a:solidFill>
                  <a:schemeClr val="tx2"/>
                </a:solidFill>
              </a:rPr>
              <a:t>Чаще</a:t>
            </a:r>
            <a:r>
              <a:rPr lang="ru-RU" sz="1600" i="1" dirty="0">
                <a:solidFill>
                  <a:schemeClr val="tx2"/>
                </a:solidFill>
              </a:rPr>
              <a:t> </a:t>
            </a:r>
            <a:r>
              <a:rPr lang="ru-RU" sz="1600" i="1" dirty="0" smtClean="0">
                <a:solidFill>
                  <a:schemeClr val="tx2"/>
                </a:solidFill>
              </a:rPr>
              <a:t>используются </a:t>
            </a:r>
          </a:p>
          <a:p>
            <a:pPr marL="342900" lvl="0" indent="-342900">
              <a:lnSpc>
                <a:spcPts val="1500"/>
              </a:lnSpc>
              <a:spcBef>
                <a:spcPct val="20000"/>
              </a:spcBef>
              <a:buClr>
                <a:schemeClr val="tx2"/>
              </a:buClr>
            </a:pPr>
            <a:r>
              <a:rPr lang="ru-RU" sz="1600" i="1" dirty="0" smtClean="0">
                <a:solidFill>
                  <a:schemeClr val="tx2"/>
                </a:solidFill>
              </a:rPr>
              <a:t>для целей оценки</a:t>
            </a:r>
            <a:endParaRPr kumimoji="0" lang="ru-RU" sz="1600" b="0" i="1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Содержимое 5"/>
          <p:cNvSpPr txBox="1">
            <a:spLocks/>
          </p:cNvSpPr>
          <p:nvPr/>
        </p:nvSpPr>
        <p:spPr>
          <a:xfrm>
            <a:off x="5643570" y="3857628"/>
            <a:ext cx="2428892" cy="785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lnSpc>
                <a:spcPts val="1500"/>
              </a:lnSpc>
              <a:spcBef>
                <a:spcPct val="20000"/>
              </a:spcBef>
              <a:buClr>
                <a:schemeClr val="tx2"/>
              </a:buClr>
            </a:pPr>
            <a:r>
              <a:rPr lang="ru-RU" sz="1600" b="1" i="1" dirty="0">
                <a:solidFill>
                  <a:schemeClr val="accent3"/>
                </a:solidFill>
              </a:rPr>
              <a:t>Реже</a:t>
            </a:r>
            <a:r>
              <a:rPr lang="ru-RU" sz="1600" i="1" dirty="0">
                <a:solidFill>
                  <a:schemeClr val="accent3"/>
                </a:solidFill>
              </a:rPr>
              <a:t> </a:t>
            </a:r>
            <a:r>
              <a:rPr lang="ru-RU" sz="1600" i="1" dirty="0" smtClean="0">
                <a:solidFill>
                  <a:schemeClr val="accent3"/>
                </a:solidFill>
              </a:rPr>
              <a:t>используются </a:t>
            </a:r>
          </a:p>
          <a:p>
            <a:pPr marL="342900" lvl="0" indent="-342900">
              <a:lnSpc>
                <a:spcPts val="1500"/>
              </a:lnSpc>
              <a:spcBef>
                <a:spcPct val="20000"/>
              </a:spcBef>
              <a:buClr>
                <a:schemeClr val="tx2"/>
              </a:buClr>
            </a:pPr>
            <a:r>
              <a:rPr lang="ru-RU" sz="1600" i="1" dirty="0" smtClean="0">
                <a:solidFill>
                  <a:schemeClr val="accent3"/>
                </a:solidFill>
              </a:rPr>
              <a:t>для </a:t>
            </a:r>
            <a:r>
              <a:rPr lang="ru-RU" sz="1600" i="1" dirty="0">
                <a:solidFill>
                  <a:schemeClr val="accent3"/>
                </a:solidFill>
              </a:rPr>
              <a:t>целей оценки</a:t>
            </a:r>
            <a:endParaRPr kumimoji="0" lang="ru-RU" sz="1600" b="0" i="1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1472" y="928670"/>
            <a:ext cx="3714776" cy="353943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2000" dirty="0"/>
              <a:t>К</a:t>
            </a:r>
            <a:r>
              <a:rPr lang="ru-RU" sz="2000" b="1" dirty="0"/>
              <a:t> </a:t>
            </a:r>
            <a:r>
              <a:rPr lang="ru-RU" sz="2000" b="1" dirty="0" smtClean="0"/>
              <a:t>компетенциям </a:t>
            </a:r>
            <a:r>
              <a:rPr lang="ru-RU" sz="2000" dirty="0" smtClean="0"/>
              <a:t>относят</a:t>
            </a:r>
            <a:r>
              <a:rPr lang="ru-RU" sz="2000" dirty="0"/>
              <a:t>:</a:t>
            </a:r>
          </a:p>
        </p:txBody>
      </p:sp>
      <p:grpSp>
        <p:nvGrpSpPr>
          <p:cNvPr id="2" name="Группа 89"/>
          <p:cNvGrpSpPr/>
          <p:nvPr/>
        </p:nvGrpSpPr>
        <p:grpSpPr>
          <a:xfrm>
            <a:off x="1000100" y="1713413"/>
            <a:ext cx="473918" cy="559771"/>
            <a:chOff x="648000" y="2519355"/>
            <a:chExt cx="715668" cy="845315"/>
          </a:xfrm>
          <a:solidFill>
            <a:schemeClr val="tx2"/>
          </a:solidFill>
        </p:grpSpPr>
        <p:sp>
          <p:nvSpPr>
            <p:cNvPr id="75799" name="Freeform 23"/>
            <p:cNvSpPr>
              <a:spLocks/>
            </p:cNvSpPr>
            <p:nvPr/>
          </p:nvSpPr>
          <p:spPr bwMode="auto">
            <a:xfrm>
              <a:off x="648000" y="2581200"/>
              <a:ext cx="642528" cy="783470"/>
            </a:xfrm>
            <a:custGeom>
              <a:avLst/>
              <a:gdLst/>
              <a:ahLst/>
              <a:cxnLst>
                <a:cxn ang="0">
                  <a:pos x="11094" y="0"/>
                </a:cxn>
                <a:cxn ang="0">
                  <a:pos x="10329" y="5470"/>
                </a:cxn>
                <a:cxn ang="0">
                  <a:pos x="8327" y="5470"/>
                </a:cxn>
                <a:cxn ang="0">
                  <a:pos x="2494" y="0"/>
                </a:cxn>
                <a:cxn ang="0">
                  <a:pos x="0" y="15302"/>
                </a:cxn>
                <a:cxn ang="0">
                  <a:pos x="11094" y="15302"/>
                </a:cxn>
                <a:cxn ang="0">
                  <a:pos x="11554" y="15301"/>
                </a:cxn>
                <a:cxn ang="0">
                  <a:pos x="11659" y="15291"/>
                </a:cxn>
                <a:cxn ang="0">
                  <a:pos x="11760" y="15273"/>
                </a:cxn>
                <a:cxn ang="0">
                  <a:pos x="11859" y="15245"/>
                </a:cxn>
                <a:cxn ang="0">
                  <a:pos x="11953" y="15209"/>
                </a:cxn>
                <a:cxn ang="0">
                  <a:pos x="12041" y="15165"/>
                </a:cxn>
                <a:cxn ang="0">
                  <a:pos x="12125" y="15115"/>
                </a:cxn>
                <a:cxn ang="0">
                  <a:pos x="12202" y="15058"/>
                </a:cxn>
                <a:cxn ang="0">
                  <a:pos x="12273" y="14994"/>
                </a:cxn>
                <a:cxn ang="0">
                  <a:pos x="12336" y="14924"/>
                </a:cxn>
                <a:cxn ang="0">
                  <a:pos x="12393" y="14849"/>
                </a:cxn>
                <a:cxn ang="0">
                  <a:pos x="12442" y="14770"/>
                </a:cxn>
                <a:cxn ang="0">
                  <a:pos x="12481" y="14686"/>
                </a:cxn>
                <a:cxn ang="0">
                  <a:pos x="12512" y="14598"/>
                </a:cxn>
                <a:cxn ang="0">
                  <a:pos x="12533" y="14507"/>
                </a:cxn>
                <a:cxn ang="0">
                  <a:pos x="12544" y="14413"/>
                </a:cxn>
                <a:cxn ang="0">
                  <a:pos x="12545" y="938"/>
                </a:cxn>
                <a:cxn ang="0">
                  <a:pos x="12540" y="842"/>
                </a:cxn>
                <a:cxn ang="0">
                  <a:pos x="12524" y="749"/>
                </a:cxn>
                <a:cxn ang="0">
                  <a:pos x="12498" y="659"/>
                </a:cxn>
                <a:cxn ang="0">
                  <a:pos x="12463" y="573"/>
                </a:cxn>
                <a:cxn ang="0">
                  <a:pos x="12418" y="492"/>
                </a:cxn>
                <a:cxn ang="0">
                  <a:pos x="12366" y="414"/>
                </a:cxn>
                <a:cxn ang="0">
                  <a:pos x="12306" y="342"/>
                </a:cxn>
                <a:cxn ang="0">
                  <a:pos x="12238" y="275"/>
                </a:cxn>
                <a:cxn ang="0">
                  <a:pos x="12164" y="215"/>
                </a:cxn>
                <a:cxn ang="0">
                  <a:pos x="12083" y="161"/>
                </a:cxn>
                <a:cxn ang="0">
                  <a:pos x="11997" y="113"/>
                </a:cxn>
                <a:cxn ang="0">
                  <a:pos x="11906" y="74"/>
                </a:cxn>
                <a:cxn ang="0">
                  <a:pos x="11810" y="43"/>
                </a:cxn>
                <a:cxn ang="0">
                  <a:pos x="11711" y="19"/>
                </a:cxn>
                <a:cxn ang="0">
                  <a:pos x="11607" y="5"/>
                </a:cxn>
                <a:cxn ang="0">
                  <a:pos x="11500" y="0"/>
                </a:cxn>
              </a:cxnLst>
              <a:rect l="0" t="0" r="r" b="b"/>
              <a:pathLst>
                <a:path w="12545" h="15302">
                  <a:moveTo>
                    <a:pt x="11500" y="0"/>
                  </a:moveTo>
                  <a:lnTo>
                    <a:pt x="11094" y="0"/>
                  </a:lnTo>
                  <a:lnTo>
                    <a:pt x="10329" y="0"/>
                  </a:lnTo>
                  <a:lnTo>
                    <a:pt x="10329" y="5470"/>
                  </a:lnTo>
                  <a:lnTo>
                    <a:pt x="9383" y="4093"/>
                  </a:lnTo>
                  <a:lnTo>
                    <a:pt x="8327" y="5470"/>
                  </a:lnTo>
                  <a:lnTo>
                    <a:pt x="8327" y="0"/>
                  </a:lnTo>
                  <a:lnTo>
                    <a:pt x="2494" y="0"/>
                  </a:lnTo>
                  <a:lnTo>
                    <a:pt x="0" y="0"/>
                  </a:lnTo>
                  <a:lnTo>
                    <a:pt x="0" y="15302"/>
                  </a:lnTo>
                  <a:lnTo>
                    <a:pt x="2494" y="15302"/>
                  </a:lnTo>
                  <a:lnTo>
                    <a:pt x="11094" y="15302"/>
                  </a:lnTo>
                  <a:lnTo>
                    <a:pt x="11500" y="15302"/>
                  </a:lnTo>
                  <a:lnTo>
                    <a:pt x="11554" y="15301"/>
                  </a:lnTo>
                  <a:lnTo>
                    <a:pt x="11607" y="15297"/>
                  </a:lnTo>
                  <a:lnTo>
                    <a:pt x="11659" y="15291"/>
                  </a:lnTo>
                  <a:lnTo>
                    <a:pt x="11711" y="15283"/>
                  </a:lnTo>
                  <a:lnTo>
                    <a:pt x="11760" y="15273"/>
                  </a:lnTo>
                  <a:lnTo>
                    <a:pt x="11810" y="15259"/>
                  </a:lnTo>
                  <a:lnTo>
                    <a:pt x="11859" y="15245"/>
                  </a:lnTo>
                  <a:lnTo>
                    <a:pt x="11906" y="15228"/>
                  </a:lnTo>
                  <a:lnTo>
                    <a:pt x="11953" y="15209"/>
                  </a:lnTo>
                  <a:lnTo>
                    <a:pt x="11997" y="15189"/>
                  </a:lnTo>
                  <a:lnTo>
                    <a:pt x="12041" y="15165"/>
                  </a:lnTo>
                  <a:lnTo>
                    <a:pt x="12083" y="15141"/>
                  </a:lnTo>
                  <a:lnTo>
                    <a:pt x="12125" y="15115"/>
                  </a:lnTo>
                  <a:lnTo>
                    <a:pt x="12164" y="15087"/>
                  </a:lnTo>
                  <a:lnTo>
                    <a:pt x="12202" y="15058"/>
                  </a:lnTo>
                  <a:lnTo>
                    <a:pt x="12238" y="15027"/>
                  </a:lnTo>
                  <a:lnTo>
                    <a:pt x="12273" y="14994"/>
                  </a:lnTo>
                  <a:lnTo>
                    <a:pt x="12306" y="14960"/>
                  </a:lnTo>
                  <a:lnTo>
                    <a:pt x="12336" y="14924"/>
                  </a:lnTo>
                  <a:lnTo>
                    <a:pt x="12366" y="14888"/>
                  </a:lnTo>
                  <a:lnTo>
                    <a:pt x="12393" y="14849"/>
                  </a:lnTo>
                  <a:lnTo>
                    <a:pt x="12418" y="14811"/>
                  </a:lnTo>
                  <a:lnTo>
                    <a:pt x="12442" y="14770"/>
                  </a:lnTo>
                  <a:lnTo>
                    <a:pt x="12463" y="14729"/>
                  </a:lnTo>
                  <a:lnTo>
                    <a:pt x="12481" y="14686"/>
                  </a:lnTo>
                  <a:lnTo>
                    <a:pt x="12498" y="14643"/>
                  </a:lnTo>
                  <a:lnTo>
                    <a:pt x="12512" y="14598"/>
                  </a:lnTo>
                  <a:lnTo>
                    <a:pt x="12524" y="14553"/>
                  </a:lnTo>
                  <a:lnTo>
                    <a:pt x="12533" y="14507"/>
                  </a:lnTo>
                  <a:lnTo>
                    <a:pt x="12540" y="14461"/>
                  </a:lnTo>
                  <a:lnTo>
                    <a:pt x="12544" y="14413"/>
                  </a:lnTo>
                  <a:lnTo>
                    <a:pt x="12545" y="14365"/>
                  </a:lnTo>
                  <a:lnTo>
                    <a:pt x="12545" y="938"/>
                  </a:lnTo>
                  <a:lnTo>
                    <a:pt x="12544" y="890"/>
                  </a:lnTo>
                  <a:lnTo>
                    <a:pt x="12540" y="842"/>
                  </a:lnTo>
                  <a:lnTo>
                    <a:pt x="12533" y="795"/>
                  </a:lnTo>
                  <a:lnTo>
                    <a:pt x="12524" y="749"/>
                  </a:lnTo>
                  <a:lnTo>
                    <a:pt x="12512" y="704"/>
                  </a:lnTo>
                  <a:lnTo>
                    <a:pt x="12498" y="659"/>
                  </a:lnTo>
                  <a:lnTo>
                    <a:pt x="12481" y="617"/>
                  </a:lnTo>
                  <a:lnTo>
                    <a:pt x="12463" y="573"/>
                  </a:lnTo>
                  <a:lnTo>
                    <a:pt x="12442" y="532"/>
                  </a:lnTo>
                  <a:lnTo>
                    <a:pt x="12418" y="492"/>
                  </a:lnTo>
                  <a:lnTo>
                    <a:pt x="12393" y="453"/>
                  </a:lnTo>
                  <a:lnTo>
                    <a:pt x="12366" y="414"/>
                  </a:lnTo>
                  <a:lnTo>
                    <a:pt x="12336" y="378"/>
                  </a:lnTo>
                  <a:lnTo>
                    <a:pt x="12306" y="342"/>
                  </a:lnTo>
                  <a:lnTo>
                    <a:pt x="12273" y="308"/>
                  </a:lnTo>
                  <a:lnTo>
                    <a:pt x="12238" y="275"/>
                  </a:lnTo>
                  <a:lnTo>
                    <a:pt x="12202" y="244"/>
                  </a:lnTo>
                  <a:lnTo>
                    <a:pt x="12164" y="215"/>
                  </a:lnTo>
                  <a:lnTo>
                    <a:pt x="12125" y="187"/>
                  </a:lnTo>
                  <a:lnTo>
                    <a:pt x="12083" y="161"/>
                  </a:lnTo>
                  <a:lnTo>
                    <a:pt x="12041" y="136"/>
                  </a:lnTo>
                  <a:lnTo>
                    <a:pt x="11997" y="113"/>
                  </a:lnTo>
                  <a:lnTo>
                    <a:pt x="11953" y="93"/>
                  </a:lnTo>
                  <a:lnTo>
                    <a:pt x="11906" y="74"/>
                  </a:lnTo>
                  <a:lnTo>
                    <a:pt x="11859" y="57"/>
                  </a:lnTo>
                  <a:lnTo>
                    <a:pt x="11810" y="43"/>
                  </a:lnTo>
                  <a:lnTo>
                    <a:pt x="11760" y="29"/>
                  </a:lnTo>
                  <a:lnTo>
                    <a:pt x="11711" y="19"/>
                  </a:lnTo>
                  <a:lnTo>
                    <a:pt x="11659" y="11"/>
                  </a:lnTo>
                  <a:lnTo>
                    <a:pt x="11607" y="5"/>
                  </a:lnTo>
                  <a:lnTo>
                    <a:pt x="11554" y="1"/>
                  </a:lnTo>
                  <a:lnTo>
                    <a:pt x="1150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75800" name="Freeform 24"/>
            <p:cNvSpPr>
              <a:spLocks/>
            </p:cNvSpPr>
            <p:nvPr/>
          </p:nvSpPr>
          <p:spPr bwMode="auto">
            <a:xfrm>
              <a:off x="692124" y="2519355"/>
              <a:ext cx="671544" cy="768268"/>
            </a:xfrm>
            <a:custGeom>
              <a:avLst/>
              <a:gdLst/>
              <a:ahLst/>
              <a:cxnLst>
                <a:cxn ang="0">
                  <a:pos x="891" y="0"/>
                </a:cxn>
                <a:cxn ang="0">
                  <a:pos x="2484" y="459"/>
                </a:cxn>
                <a:cxn ang="0">
                  <a:pos x="11490" y="459"/>
                </a:cxn>
                <a:cxn ang="0">
                  <a:pos x="11560" y="462"/>
                </a:cxn>
                <a:cxn ang="0">
                  <a:pos x="11629" y="471"/>
                </a:cxn>
                <a:cxn ang="0">
                  <a:pos x="11696" y="483"/>
                </a:cxn>
                <a:cxn ang="0">
                  <a:pos x="11762" y="500"/>
                </a:cxn>
                <a:cxn ang="0">
                  <a:pos x="11819" y="501"/>
                </a:cxn>
                <a:cxn ang="0">
                  <a:pos x="11895" y="508"/>
                </a:cxn>
                <a:cxn ang="0">
                  <a:pos x="11969" y="520"/>
                </a:cxn>
                <a:cxn ang="0">
                  <a:pos x="12040" y="540"/>
                </a:cxn>
                <a:cxn ang="0">
                  <a:pos x="12108" y="565"/>
                </a:cxn>
                <a:cxn ang="0">
                  <a:pos x="12172" y="594"/>
                </a:cxn>
                <a:cxn ang="0">
                  <a:pos x="12231" y="630"/>
                </a:cxn>
                <a:cxn ang="0">
                  <a:pos x="12288" y="669"/>
                </a:cxn>
                <a:cxn ang="0">
                  <a:pos x="12339" y="714"/>
                </a:cxn>
                <a:cxn ang="0">
                  <a:pos x="12385" y="762"/>
                </a:cxn>
                <a:cxn ang="0">
                  <a:pos x="12426" y="814"/>
                </a:cxn>
                <a:cxn ang="0">
                  <a:pos x="12460" y="870"/>
                </a:cxn>
                <a:cxn ang="0">
                  <a:pos x="12489" y="927"/>
                </a:cxn>
                <a:cxn ang="0">
                  <a:pos x="12511" y="989"/>
                </a:cxn>
                <a:cxn ang="0">
                  <a:pos x="12526" y="1052"/>
                </a:cxn>
                <a:cxn ang="0">
                  <a:pos x="12534" y="1118"/>
                </a:cxn>
                <a:cxn ang="0">
                  <a:pos x="12535" y="1532"/>
                </a:cxn>
                <a:cxn ang="0">
                  <a:pos x="12535" y="15003"/>
                </a:cxn>
                <a:cxn ang="0">
                  <a:pos x="12599" y="14963"/>
                </a:cxn>
                <a:cxn ang="0">
                  <a:pos x="12660" y="14919"/>
                </a:cxn>
                <a:cxn ang="0">
                  <a:pos x="12718" y="14873"/>
                </a:cxn>
                <a:cxn ang="0">
                  <a:pos x="12773" y="14823"/>
                </a:cxn>
                <a:cxn ang="0">
                  <a:pos x="12824" y="14770"/>
                </a:cxn>
                <a:cxn ang="0">
                  <a:pos x="12872" y="14716"/>
                </a:cxn>
                <a:cxn ang="0">
                  <a:pos x="12916" y="14659"/>
                </a:cxn>
                <a:cxn ang="0">
                  <a:pos x="12956" y="14599"/>
                </a:cxn>
                <a:cxn ang="0">
                  <a:pos x="12992" y="14537"/>
                </a:cxn>
                <a:cxn ang="0">
                  <a:pos x="13024" y="14474"/>
                </a:cxn>
                <a:cxn ang="0">
                  <a:pos x="13051" y="14408"/>
                </a:cxn>
                <a:cxn ang="0">
                  <a:pos x="13073" y="14340"/>
                </a:cxn>
                <a:cxn ang="0">
                  <a:pos x="13092" y="14271"/>
                </a:cxn>
                <a:cxn ang="0">
                  <a:pos x="13104" y="14200"/>
                </a:cxn>
                <a:cxn ang="0">
                  <a:pos x="13112" y="14128"/>
                </a:cxn>
                <a:cxn ang="0">
                  <a:pos x="13115" y="14055"/>
                </a:cxn>
                <a:cxn ang="0">
                  <a:pos x="13113" y="1091"/>
                </a:cxn>
                <a:cxn ang="0">
                  <a:pos x="13100" y="976"/>
                </a:cxn>
                <a:cxn ang="0">
                  <a:pos x="13072" y="864"/>
                </a:cxn>
                <a:cxn ang="0">
                  <a:pos x="13034" y="755"/>
                </a:cxn>
                <a:cxn ang="0">
                  <a:pos x="12983" y="652"/>
                </a:cxn>
                <a:cxn ang="0">
                  <a:pos x="12922" y="555"/>
                </a:cxn>
                <a:cxn ang="0">
                  <a:pos x="12850" y="463"/>
                </a:cxn>
                <a:cxn ang="0">
                  <a:pos x="12768" y="378"/>
                </a:cxn>
                <a:cxn ang="0">
                  <a:pos x="12678" y="300"/>
                </a:cxn>
                <a:cxn ang="0">
                  <a:pos x="12579" y="229"/>
                </a:cxn>
                <a:cxn ang="0">
                  <a:pos x="12472" y="167"/>
                </a:cxn>
                <a:cxn ang="0">
                  <a:pos x="12359" y="113"/>
                </a:cxn>
                <a:cxn ang="0">
                  <a:pos x="12239" y="70"/>
                </a:cxn>
                <a:cxn ang="0">
                  <a:pos x="12114" y="36"/>
                </a:cxn>
                <a:cxn ang="0">
                  <a:pos x="11983" y="13"/>
                </a:cxn>
                <a:cxn ang="0">
                  <a:pos x="11850" y="2"/>
                </a:cxn>
              </a:cxnLst>
              <a:rect l="0" t="0" r="r" b="b"/>
              <a:pathLst>
                <a:path w="13115" h="15003">
                  <a:moveTo>
                    <a:pt x="11781" y="0"/>
                  </a:moveTo>
                  <a:lnTo>
                    <a:pt x="891" y="0"/>
                  </a:lnTo>
                  <a:lnTo>
                    <a:pt x="0" y="459"/>
                  </a:lnTo>
                  <a:lnTo>
                    <a:pt x="2484" y="459"/>
                  </a:lnTo>
                  <a:lnTo>
                    <a:pt x="11085" y="459"/>
                  </a:lnTo>
                  <a:lnTo>
                    <a:pt x="11490" y="459"/>
                  </a:lnTo>
                  <a:lnTo>
                    <a:pt x="11526" y="460"/>
                  </a:lnTo>
                  <a:lnTo>
                    <a:pt x="11560" y="462"/>
                  </a:lnTo>
                  <a:lnTo>
                    <a:pt x="11595" y="466"/>
                  </a:lnTo>
                  <a:lnTo>
                    <a:pt x="11629" y="471"/>
                  </a:lnTo>
                  <a:lnTo>
                    <a:pt x="11662" y="476"/>
                  </a:lnTo>
                  <a:lnTo>
                    <a:pt x="11696" y="483"/>
                  </a:lnTo>
                  <a:lnTo>
                    <a:pt x="11729" y="491"/>
                  </a:lnTo>
                  <a:lnTo>
                    <a:pt x="11762" y="500"/>
                  </a:lnTo>
                  <a:lnTo>
                    <a:pt x="11781" y="500"/>
                  </a:lnTo>
                  <a:lnTo>
                    <a:pt x="11819" y="501"/>
                  </a:lnTo>
                  <a:lnTo>
                    <a:pt x="11858" y="503"/>
                  </a:lnTo>
                  <a:lnTo>
                    <a:pt x="11895" y="508"/>
                  </a:lnTo>
                  <a:lnTo>
                    <a:pt x="11933" y="513"/>
                  </a:lnTo>
                  <a:lnTo>
                    <a:pt x="11969" y="520"/>
                  </a:lnTo>
                  <a:lnTo>
                    <a:pt x="12005" y="530"/>
                  </a:lnTo>
                  <a:lnTo>
                    <a:pt x="12040" y="540"/>
                  </a:lnTo>
                  <a:lnTo>
                    <a:pt x="12074" y="552"/>
                  </a:lnTo>
                  <a:lnTo>
                    <a:pt x="12108" y="565"/>
                  </a:lnTo>
                  <a:lnTo>
                    <a:pt x="12140" y="579"/>
                  </a:lnTo>
                  <a:lnTo>
                    <a:pt x="12172" y="594"/>
                  </a:lnTo>
                  <a:lnTo>
                    <a:pt x="12202" y="612"/>
                  </a:lnTo>
                  <a:lnTo>
                    <a:pt x="12231" y="630"/>
                  </a:lnTo>
                  <a:lnTo>
                    <a:pt x="12261" y="649"/>
                  </a:lnTo>
                  <a:lnTo>
                    <a:pt x="12288" y="669"/>
                  </a:lnTo>
                  <a:lnTo>
                    <a:pt x="12313" y="692"/>
                  </a:lnTo>
                  <a:lnTo>
                    <a:pt x="12339" y="714"/>
                  </a:lnTo>
                  <a:lnTo>
                    <a:pt x="12363" y="737"/>
                  </a:lnTo>
                  <a:lnTo>
                    <a:pt x="12385" y="762"/>
                  </a:lnTo>
                  <a:lnTo>
                    <a:pt x="12406" y="788"/>
                  </a:lnTo>
                  <a:lnTo>
                    <a:pt x="12426" y="814"/>
                  </a:lnTo>
                  <a:lnTo>
                    <a:pt x="12444" y="841"/>
                  </a:lnTo>
                  <a:lnTo>
                    <a:pt x="12460" y="870"/>
                  </a:lnTo>
                  <a:lnTo>
                    <a:pt x="12475" y="898"/>
                  </a:lnTo>
                  <a:lnTo>
                    <a:pt x="12489" y="927"/>
                  </a:lnTo>
                  <a:lnTo>
                    <a:pt x="12501" y="958"/>
                  </a:lnTo>
                  <a:lnTo>
                    <a:pt x="12511" y="989"/>
                  </a:lnTo>
                  <a:lnTo>
                    <a:pt x="12520" y="1021"/>
                  </a:lnTo>
                  <a:lnTo>
                    <a:pt x="12526" y="1052"/>
                  </a:lnTo>
                  <a:lnTo>
                    <a:pt x="12531" y="1084"/>
                  </a:lnTo>
                  <a:lnTo>
                    <a:pt x="12534" y="1118"/>
                  </a:lnTo>
                  <a:lnTo>
                    <a:pt x="12535" y="1151"/>
                  </a:lnTo>
                  <a:lnTo>
                    <a:pt x="12535" y="1532"/>
                  </a:lnTo>
                  <a:lnTo>
                    <a:pt x="12535" y="14055"/>
                  </a:lnTo>
                  <a:lnTo>
                    <a:pt x="12535" y="15003"/>
                  </a:lnTo>
                  <a:lnTo>
                    <a:pt x="12567" y="14984"/>
                  </a:lnTo>
                  <a:lnTo>
                    <a:pt x="12599" y="14963"/>
                  </a:lnTo>
                  <a:lnTo>
                    <a:pt x="12630" y="14941"/>
                  </a:lnTo>
                  <a:lnTo>
                    <a:pt x="12660" y="14919"/>
                  </a:lnTo>
                  <a:lnTo>
                    <a:pt x="12690" y="14896"/>
                  </a:lnTo>
                  <a:lnTo>
                    <a:pt x="12718" y="14873"/>
                  </a:lnTo>
                  <a:lnTo>
                    <a:pt x="12746" y="14848"/>
                  </a:lnTo>
                  <a:lnTo>
                    <a:pt x="12773" y="14823"/>
                  </a:lnTo>
                  <a:lnTo>
                    <a:pt x="12799" y="14797"/>
                  </a:lnTo>
                  <a:lnTo>
                    <a:pt x="12824" y="14770"/>
                  </a:lnTo>
                  <a:lnTo>
                    <a:pt x="12849" y="14744"/>
                  </a:lnTo>
                  <a:lnTo>
                    <a:pt x="12872" y="14716"/>
                  </a:lnTo>
                  <a:lnTo>
                    <a:pt x="12894" y="14687"/>
                  </a:lnTo>
                  <a:lnTo>
                    <a:pt x="12916" y="14659"/>
                  </a:lnTo>
                  <a:lnTo>
                    <a:pt x="12937" y="14629"/>
                  </a:lnTo>
                  <a:lnTo>
                    <a:pt x="12956" y="14599"/>
                  </a:lnTo>
                  <a:lnTo>
                    <a:pt x="12974" y="14568"/>
                  </a:lnTo>
                  <a:lnTo>
                    <a:pt x="12992" y="14537"/>
                  </a:lnTo>
                  <a:lnTo>
                    <a:pt x="13009" y="14505"/>
                  </a:lnTo>
                  <a:lnTo>
                    <a:pt x="13024" y="14474"/>
                  </a:lnTo>
                  <a:lnTo>
                    <a:pt x="13038" y="14440"/>
                  </a:lnTo>
                  <a:lnTo>
                    <a:pt x="13051" y="14408"/>
                  </a:lnTo>
                  <a:lnTo>
                    <a:pt x="13062" y="14374"/>
                  </a:lnTo>
                  <a:lnTo>
                    <a:pt x="13073" y="14340"/>
                  </a:lnTo>
                  <a:lnTo>
                    <a:pt x="13083" y="14306"/>
                  </a:lnTo>
                  <a:lnTo>
                    <a:pt x="13092" y="14271"/>
                  </a:lnTo>
                  <a:lnTo>
                    <a:pt x="13099" y="14236"/>
                  </a:lnTo>
                  <a:lnTo>
                    <a:pt x="13104" y="14200"/>
                  </a:lnTo>
                  <a:lnTo>
                    <a:pt x="13109" y="14165"/>
                  </a:lnTo>
                  <a:lnTo>
                    <a:pt x="13112" y="14128"/>
                  </a:lnTo>
                  <a:lnTo>
                    <a:pt x="13114" y="14092"/>
                  </a:lnTo>
                  <a:lnTo>
                    <a:pt x="13115" y="14055"/>
                  </a:lnTo>
                  <a:lnTo>
                    <a:pt x="13115" y="1151"/>
                  </a:lnTo>
                  <a:lnTo>
                    <a:pt x="13113" y="1091"/>
                  </a:lnTo>
                  <a:lnTo>
                    <a:pt x="13108" y="1034"/>
                  </a:lnTo>
                  <a:lnTo>
                    <a:pt x="13100" y="976"/>
                  </a:lnTo>
                  <a:lnTo>
                    <a:pt x="13088" y="919"/>
                  </a:lnTo>
                  <a:lnTo>
                    <a:pt x="13072" y="864"/>
                  </a:lnTo>
                  <a:lnTo>
                    <a:pt x="13055" y="809"/>
                  </a:lnTo>
                  <a:lnTo>
                    <a:pt x="13034" y="755"/>
                  </a:lnTo>
                  <a:lnTo>
                    <a:pt x="13010" y="704"/>
                  </a:lnTo>
                  <a:lnTo>
                    <a:pt x="12983" y="652"/>
                  </a:lnTo>
                  <a:lnTo>
                    <a:pt x="12954" y="602"/>
                  </a:lnTo>
                  <a:lnTo>
                    <a:pt x="12922" y="555"/>
                  </a:lnTo>
                  <a:lnTo>
                    <a:pt x="12887" y="508"/>
                  </a:lnTo>
                  <a:lnTo>
                    <a:pt x="12850" y="463"/>
                  </a:lnTo>
                  <a:lnTo>
                    <a:pt x="12810" y="419"/>
                  </a:lnTo>
                  <a:lnTo>
                    <a:pt x="12768" y="378"/>
                  </a:lnTo>
                  <a:lnTo>
                    <a:pt x="12724" y="337"/>
                  </a:lnTo>
                  <a:lnTo>
                    <a:pt x="12678" y="300"/>
                  </a:lnTo>
                  <a:lnTo>
                    <a:pt x="12629" y="263"/>
                  </a:lnTo>
                  <a:lnTo>
                    <a:pt x="12579" y="229"/>
                  </a:lnTo>
                  <a:lnTo>
                    <a:pt x="12527" y="196"/>
                  </a:lnTo>
                  <a:lnTo>
                    <a:pt x="12472" y="167"/>
                  </a:lnTo>
                  <a:lnTo>
                    <a:pt x="12417" y="139"/>
                  </a:lnTo>
                  <a:lnTo>
                    <a:pt x="12359" y="113"/>
                  </a:lnTo>
                  <a:lnTo>
                    <a:pt x="12300" y="90"/>
                  </a:lnTo>
                  <a:lnTo>
                    <a:pt x="12239" y="70"/>
                  </a:lnTo>
                  <a:lnTo>
                    <a:pt x="12178" y="52"/>
                  </a:lnTo>
                  <a:lnTo>
                    <a:pt x="12114" y="36"/>
                  </a:lnTo>
                  <a:lnTo>
                    <a:pt x="12049" y="23"/>
                  </a:lnTo>
                  <a:lnTo>
                    <a:pt x="11983" y="13"/>
                  </a:lnTo>
                  <a:lnTo>
                    <a:pt x="11918" y="6"/>
                  </a:lnTo>
                  <a:lnTo>
                    <a:pt x="11850" y="2"/>
                  </a:lnTo>
                  <a:lnTo>
                    <a:pt x="1178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</p:grpSp>
      <p:sp>
        <p:nvSpPr>
          <p:cNvPr id="75809" name="Freeform 33"/>
          <p:cNvSpPr>
            <a:spLocks noEditPoints="1"/>
          </p:cNvSpPr>
          <p:nvPr/>
        </p:nvSpPr>
        <p:spPr bwMode="auto">
          <a:xfrm>
            <a:off x="928663" y="2571744"/>
            <a:ext cx="642942" cy="584284"/>
          </a:xfrm>
          <a:custGeom>
            <a:avLst/>
            <a:gdLst/>
            <a:ahLst/>
            <a:cxnLst>
              <a:cxn ang="0">
                <a:pos x="15449" y="4049"/>
              </a:cxn>
              <a:cxn ang="0">
                <a:pos x="13312" y="1337"/>
              </a:cxn>
              <a:cxn ang="0">
                <a:pos x="9991" y="670"/>
              </a:cxn>
              <a:cxn ang="0">
                <a:pos x="8351" y="139"/>
              </a:cxn>
              <a:cxn ang="0">
                <a:pos x="6449" y="163"/>
              </a:cxn>
              <a:cxn ang="0">
                <a:pos x="4896" y="1050"/>
              </a:cxn>
              <a:cxn ang="0">
                <a:pos x="2491" y="2062"/>
              </a:cxn>
              <a:cxn ang="0">
                <a:pos x="606" y="3958"/>
              </a:cxn>
              <a:cxn ang="0">
                <a:pos x="54" y="6166"/>
              </a:cxn>
              <a:cxn ang="0">
                <a:pos x="2" y="7793"/>
              </a:cxn>
              <a:cxn ang="0">
                <a:pos x="1041" y="9805"/>
              </a:cxn>
              <a:cxn ang="0">
                <a:pos x="2681" y="10786"/>
              </a:cxn>
              <a:cxn ang="0">
                <a:pos x="4139" y="10879"/>
              </a:cxn>
              <a:cxn ang="0">
                <a:pos x="5258" y="10859"/>
              </a:cxn>
              <a:cxn ang="0">
                <a:pos x="7038" y="11552"/>
              </a:cxn>
              <a:cxn ang="0">
                <a:pos x="8292" y="11356"/>
              </a:cxn>
              <a:cxn ang="0">
                <a:pos x="9492" y="11617"/>
              </a:cxn>
              <a:cxn ang="0">
                <a:pos x="11214" y="12774"/>
              </a:cxn>
              <a:cxn ang="0">
                <a:pos x="13312" y="11551"/>
              </a:cxn>
              <a:cxn ang="0">
                <a:pos x="14062" y="10818"/>
              </a:cxn>
              <a:cxn ang="0">
                <a:pos x="15463" y="9157"/>
              </a:cxn>
              <a:cxn ang="0">
                <a:pos x="15512" y="7688"/>
              </a:cxn>
              <a:cxn ang="0">
                <a:pos x="16176" y="6328"/>
              </a:cxn>
              <a:cxn ang="0">
                <a:pos x="12986" y="10617"/>
              </a:cxn>
              <a:cxn ang="0">
                <a:pos x="12072" y="12315"/>
              </a:cxn>
              <a:cxn ang="0">
                <a:pos x="10455" y="10889"/>
              </a:cxn>
              <a:cxn ang="0">
                <a:pos x="9559" y="10593"/>
              </a:cxn>
              <a:cxn ang="0">
                <a:pos x="11645" y="9112"/>
              </a:cxn>
              <a:cxn ang="0">
                <a:pos x="11419" y="8217"/>
              </a:cxn>
              <a:cxn ang="0">
                <a:pos x="8363" y="10245"/>
              </a:cxn>
              <a:cxn ang="0">
                <a:pos x="7428" y="10589"/>
              </a:cxn>
              <a:cxn ang="0">
                <a:pos x="6109" y="10273"/>
              </a:cxn>
              <a:cxn ang="0">
                <a:pos x="5665" y="8087"/>
              </a:cxn>
              <a:cxn ang="0">
                <a:pos x="5381" y="6815"/>
              </a:cxn>
              <a:cxn ang="0">
                <a:pos x="4838" y="7472"/>
              </a:cxn>
              <a:cxn ang="0">
                <a:pos x="4335" y="8459"/>
              </a:cxn>
              <a:cxn ang="0">
                <a:pos x="4324" y="9817"/>
              </a:cxn>
              <a:cxn ang="0">
                <a:pos x="3320" y="9953"/>
              </a:cxn>
              <a:cxn ang="0">
                <a:pos x="2212" y="9453"/>
              </a:cxn>
              <a:cxn ang="0">
                <a:pos x="1093" y="8359"/>
              </a:cxn>
              <a:cxn ang="0">
                <a:pos x="1113" y="6993"/>
              </a:cxn>
              <a:cxn ang="0">
                <a:pos x="1001" y="5263"/>
              </a:cxn>
              <a:cxn ang="0">
                <a:pos x="2293" y="3941"/>
              </a:cxn>
              <a:cxn ang="0">
                <a:pos x="3835" y="2213"/>
              </a:cxn>
              <a:cxn ang="0">
                <a:pos x="5884" y="1652"/>
              </a:cxn>
              <a:cxn ang="0">
                <a:pos x="7238" y="965"/>
              </a:cxn>
              <a:cxn ang="0">
                <a:pos x="8302" y="1144"/>
              </a:cxn>
              <a:cxn ang="0">
                <a:pos x="7641" y="2138"/>
              </a:cxn>
              <a:cxn ang="0">
                <a:pos x="7021" y="3219"/>
              </a:cxn>
              <a:cxn ang="0">
                <a:pos x="7120" y="5159"/>
              </a:cxn>
              <a:cxn ang="0">
                <a:pos x="8081" y="3245"/>
              </a:cxn>
              <a:cxn ang="0">
                <a:pos x="9799" y="1708"/>
              </a:cxn>
              <a:cxn ang="0">
                <a:pos x="10813" y="1542"/>
              </a:cxn>
              <a:cxn ang="0">
                <a:pos x="13626" y="3016"/>
              </a:cxn>
              <a:cxn ang="0">
                <a:pos x="14952" y="4949"/>
              </a:cxn>
              <a:cxn ang="0">
                <a:pos x="15233" y="6151"/>
              </a:cxn>
              <a:cxn ang="0">
                <a:pos x="14812" y="6692"/>
              </a:cxn>
              <a:cxn ang="0">
                <a:pos x="13689" y="5175"/>
              </a:cxn>
              <a:cxn ang="0">
                <a:pos x="12860" y="5593"/>
              </a:cxn>
              <a:cxn ang="0">
                <a:pos x="13188" y="6756"/>
              </a:cxn>
              <a:cxn ang="0">
                <a:pos x="14548" y="7807"/>
              </a:cxn>
              <a:cxn ang="0">
                <a:pos x="14497" y="9017"/>
              </a:cxn>
            </a:cxnLst>
            <a:rect l="0" t="0" r="r" b="b"/>
            <a:pathLst>
              <a:path w="16211" h="14732">
                <a:moveTo>
                  <a:pt x="16211" y="5902"/>
                </a:moveTo>
                <a:lnTo>
                  <a:pt x="16210" y="5815"/>
                </a:lnTo>
                <a:lnTo>
                  <a:pt x="16205" y="5729"/>
                </a:lnTo>
                <a:lnTo>
                  <a:pt x="16198" y="5642"/>
                </a:lnTo>
                <a:lnTo>
                  <a:pt x="16188" y="5557"/>
                </a:lnTo>
                <a:lnTo>
                  <a:pt x="16176" y="5472"/>
                </a:lnTo>
                <a:lnTo>
                  <a:pt x="16160" y="5388"/>
                </a:lnTo>
                <a:lnTo>
                  <a:pt x="16142" y="5305"/>
                </a:lnTo>
                <a:lnTo>
                  <a:pt x="16121" y="5223"/>
                </a:lnTo>
                <a:lnTo>
                  <a:pt x="16098" y="5141"/>
                </a:lnTo>
                <a:lnTo>
                  <a:pt x="16071" y="5060"/>
                </a:lnTo>
                <a:lnTo>
                  <a:pt x="16043" y="4980"/>
                </a:lnTo>
                <a:lnTo>
                  <a:pt x="16011" y="4901"/>
                </a:lnTo>
                <a:lnTo>
                  <a:pt x="15977" y="4823"/>
                </a:lnTo>
                <a:lnTo>
                  <a:pt x="15941" y="4746"/>
                </a:lnTo>
                <a:lnTo>
                  <a:pt x="15903" y="4670"/>
                </a:lnTo>
                <a:lnTo>
                  <a:pt x="15861" y="4596"/>
                </a:lnTo>
                <a:lnTo>
                  <a:pt x="15818" y="4522"/>
                </a:lnTo>
                <a:lnTo>
                  <a:pt x="15772" y="4451"/>
                </a:lnTo>
                <a:lnTo>
                  <a:pt x="15724" y="4380"/>
                </a:lnTo>
                <a:lnTo>
                  <a:pt x="15673" y="4311"/>
                </a:lnTo>
                <a:lnTo>
                  <a:pt x="15621" y="4243"/>
                </a:lnTo>
                <a:lnTo>
                  <a:pt x="15566" y="4176"/>
                </a:lnTo>
                <a:lnTo>
                  <a:pt x="15509" y="4111"/>
                </a:lnTo>
                <a:lnTo>
                  <a:pt x="15449" y="4049"/>
                </a:lnTo>
                <a:lnTo>
                  <a:pt x="15388" y="3987"/>
                </a:lnTo>
                <a:lnTo>
                  <a:pt x="15324" y="3927"/>
                </a:lnTo>
                <a:lnTo>
                  <a:pt x="15260" y="3868"/>
                </a:lnTo>
                <a:lnTo>
                  <a:pt x="15192" y="3813"/>
                </a:lnTo>
                <a:lnTo>
                  <a:pt x="15122" y="3758"/>
                </a:lnTo>
                <a:lnTo>
                  <a:pt x="15051" y="3705"/>
                </a:lnTo>
                <a:lnTo>
                  <a:pt x="14977" y="3655"/>
                </a:lnTo>
                <a:lnTo>
                  <a:pt x="14902" y="3606"/>
                </a:lnTo>
                <a:lnTo>
                  <a:pt x="14858" y="3442"/>
                </a:lnTo>
                <a:lnTo>
                  <a:pt x="14807" y="3282"/>
                </a:lnTo>
                <a:lnTo>
                  <a:pt x="14749" y="3124"/>
                </a:lnTo>
                <a:lnTo>
                  <a:pt x="14684" y="2970"/>
                </a:lnTo>
                <a:lnTo>
                  <a:pt x="14613" y="2819"/>
                </a:lnTo>
                <a:lnTo>
                  <a:pt x="14535" y="2672"/>
                </a:lnTo>
                <a:lnTo>
                  <a:pt x="14452" y="2530"/>
                </a:lnTo>
                <a:lnTo>
                  <a:pt x="14362" y="2390"/>
                </a:lnTo>
                <a:lnTo>
                  <a:pt x="14267" y="2255"/>
                </a:lnTo>
                <a:lnTo>
                  <a:pt x="14165" y="2125"/>
                </a:lnTo>
                <a:lnTo>
                  <a:pt x="14058" y="1998"/>
                </a:lnTo>
                <a:lnTo>
                  <a:pt x="13947" y="1875"/>
                </a:lnTo>
                <a:lnTo>
                  <a:pt x="13829" y="1758"/>
                </a:lnTo>
                <a:lnTo>
                  <a:pt x="13706" y="1645"/>
                </a:lnTo>
                <a:lnTo>
                  <a:pt x="13580" y="1537"/>
                </a:lnTo>
                <a:lnTo>
                  <a:pt x="13448" y="1434"/>
                </a:lnTo>
                <a:lnTo>
                  <a:pt x="13312" y="1337"/>
                </a:lnTo>
                <a:lnTo>
                  <a:pt x="13171" y="1245"/>
                </a:lnTo>
                <a:lnTo>
                  <a:pt x="13028" y="1157"/>
                </a:lnTo>
                <a:lnTo>
                  <a:pt x="12879" y="1076"/>
                </a:lnTo>
                <a:lnTo>
                  <a:pt x="12727" y="1000"/>
                </a:lnTo>
                <a:lnTo>
                  <a:pt x="12572" y="931"/>
                </a:lnTo>
                <a:lnTo>
                  <a:pt x="12413" y="867"/>
                </a:lnTo>
                <a:lnTo>
                  <a:pt x="12249" y="809"/>
                </a:lnTo>
                <a:lnTo>
                  <a:pt x="12084" y="757"/>
                </a:lnTo>
                <a:lnTo>
                  <a:pt x="11916" y="713"/>
                </a:lnTo>
                <a:lnTo>
                  <a:pt x="11745" y="674"/>
                </a:lnTo>
                <a:lnTo>
                  <a:pt x="11572" y="643"/>
                </a:lnTo>
                <a:lnTo>
                  <a:pt x="11396" y="618"/>
                </a:lnTo>
                <a:lnTo>
                  <a:pt x="11218" y="599"/>
                </a:lnTo>
                <a:lnTo>
                  <a:pt x="11038" y="589"/>
                </a:lnTo>
                <a:lnTo>
                  <a:pt x="10855" y="585"/>
                </a:lnTo>
                <a:lnTo>
                  <a:pt x="10768" y="586"/>
                </a:lnTo>
                <a:lnTo>
                  <a:pt x="10680" y="588"/>
                </a:lnTo>
                <a:lnTo>
                  <a:pt x="10593" y="593"/>
                </a:lnTo>
                <a:lnTo>
                  <a:pt x="10506" y="598"/>
                </a:lnTo>
                <a:lnTo>
                  <a:pt x="10420" y="607"/>
                </a:lnTo>
                <a:lnTo>
                  <a:pt x="10333" y="616"/>
                </a:lnTo>
                <a:lnTo>
                  <a:pt x="10247" y="627"/>
                </a:lnTo>
                <a:lnTo>
                  <a:pt x="10161" y="640"/>
                </a:lnTo>
                <a:lnTo>
                  <a:pt x="10076" y="654"/>
                </a:lnTo>
                <a:lnTo>
                  <a:pt x="9991" y="670"/>
                </a:lnTo>
                <a:lnTo>
                  <a:pt x="9907" y="688"/>
                </a:lnTo>
                <a:lnTo>
                  <a:pt x="9823" y="708"/>
                </a:lnTo>
                <a:lnTo>
                  <a:pt x="9739" y="728"/>
                </a:lnTo>
                <a:lnTo>
                  <a:pt x="9656" y="751"/>
                </a:lnTo>
                <a:lnTo>
                  <a:pt x="9573" y="776"/>
                </a:lnTo>
                <a:lnTo>
                  <a:pt x="9490" y="802"/>
                </a:lnTo>
                <a:lnTo>
                  <a:pt x="9439" y="754"/>
                </a:lnTo>
                <a:lnTo>
                  <a:pt x="9386" y="709"/>
                </a:lnTo>
                <a:lnTo>
                  <a:pt x="9332" y="663"/>
                </a:lnTo>
                <a:lnTo>
                  <a:pt x="9278" y="620"/>
                </a:lnTo>
                <a:lnTo>
                  <a:pt x="9222" y="578"/>
                </a:lnTo>
                <a:lnTo>
                  <a:pt x="9165" y="538"/>
                </a:lnTo>
                <a:lnTo>
                  <a:pt x="9108" y="498"/>
                </a:lnTo>
                <a:lnTo>
                  <a:pt x="9049" y="460"/>
                </a:lnTo>
                <a:lnTo>
                  <a:pt x="8989" y="423"/>
                </a:lnTo>
                <a:lnTo>
                  <a:pt x="8929" y="389"/>
                </a:lnTo>
                <a:lnTo>
                  <a:pt x="8867" y="354"/>
                </a:lnTo>
                <a:lnTo>
                  <a:pt x="8806" y="323"/>
                </a:lnTo>
                <a:lnTo>
                  <a:pt x="8743" y="292"/>
                </a:lnTo>
                <a:lnTo>
                  <a:pt x="8679" y="262"/>
                </a:lnTo>
                <a:lnTo>
                  <a:pt x="8615" y="235"/>
                </a:lnTo>
                <a:lnTo>
                  <a:pt x="8550" y="209"/>
                </a:lnTo>
                <a:lnTo>
                  <a:pt x="8484" y="183"/>
                </a:lnTo>
                <a:lnTo>
                  <a:pt x="8418" y="160"/>
                </a:lnTo>
                <a:lnTo>
                  <a:pt x="8351" y="139"/>
                </a:lnTo>
                <a:lnTo>
                  <a:pt x="8283" y="118"/>
                </a:lnTo>
                <a:lnTo>
                  <a:pt x="8215" y="99"/>
                </a:lnTo>
                <a:lnTo>
                  <a:pt x="8146" y="83"/>
                </a:lnTo>
                <a:lnTo>
                  <a:pt x="8076" y="67"/>
                </a:lnTo>
                <a:lnTo>
                  <a:pt x="8006" y="53"/>
                </a:lnTo>
                <a:lnTo>
                  <a:pt x="7936" y="41"/>
                </a:lnTo>
                <a:lnTo>
                  <a:pt x="7865" y="30"/>
                </a:lnTo>
                <a:lnTo>
                  <a:pt x="7794" y="21"/>
                </a:lnTo>
                <a:lnTo>
                  <a:pt x="7723" y="13"/>
                </a:lnTo>
                <a:lnTo>
                  <a:pt x="7651" y="7"/>
                </a:lnTo>
                <a:lnTo>
                  <a:pt x="7578" y="3"/>
                </a:lnTo>
                <a:lnTo>
                  <a:pt x="7505" y="1"/>
                </a:lnTo>
                <a:lnTo>
                  <a:pt x="7432" y="0"/>
                </a:lnTo>
                <a:lnTo>
                  <a:pt x="7348" y="1"/>
                </a:lnTo>
                <a:lnTo>
                  <a:pt x="7263" y="5"/>
                </a:lnTo>
                <a:lnTo>
                  <a:pt x="7179" y="10"/>
                </a:lnTo>
                <a:lnTo>
                  <a:pt x="7095" y="18"/>
                </a:lnTo>
                <a:lnTo>
                  <a:pt x="7013" y="29"/>
                </a:lnTo>
                <a:lnTo>
                  <a:pt x="6930" y="42"/>
                </a:lnTo>
                <a:lnTo>
                  <a:pt x="6848" y="57"/>
                </a:lnTo>
                <a:lnTo>
                  <a:pt x="6767" y="73"/>
                </a:lnTo>
                <a:lnTo>
                  <a:pt x="6687" y="92"/>
                </a:lnTo>
                <a:lnTo>
                  <a:pt x="6607" y="113"/>
                </a:lnTo>
                <a:lnTo>
                  <a:pt x="6528" y="137"/>
                </a:lnTo>
                <a:lnTo>
                  <a:pt x="6449" y="163"/>
                </a:lnTo>
                <a:lnTo>
                  <a:pt x="6372" y="190"/>
                </a:lnTo>
                <a:lnTo>
                  <a:pt x="6295" y="220"/>
                </a:lnTo>
                <a:lnTo>
                  <a:pt x="6219" y="251"/>
                </a:lnTo>
                <a:lnTo>
                  <a:pt x="6145" y="285"/>
                </a:lnTo>
                <a:lnTo>
                  <a:pt x="6071" y="320"/>
                </a:lnTo>
                <a:lnTo>
                  <a:pt x="5998" y="357"/>
                </a:lnTo>
                <a:lnTo>
                  <a:pt x="5927" y="397"/>
                </a:lnTo>
                <a:lnTo>
                  <a:pt x="5857" y="438"/>
                </a:lnTo>
                <a:lnTo>
                  <a:pt x="5788" y="481"/>
                </a:lnTo>
                <a:lnTo>
                  <a:pt x="5720" y="526"/>
                </a:lnTo>
                <a:lnTo>
                  <a:pt x="5654" y="572"/>
                </a:lnTo>
                <a:lnTo>
                  <a:pt x="5589" y="621"/>
                </a:lnTo>
                <a:lnTo>
                  <a:pt x="5525" y="671"/>
                </a:lnTo>
                <a:lnTo>
                  <a:pt x="5463" y="723"/>
                </a:lnTo>
                <a:lnTo>
                  <a:pt x="5402" y="777"/>
                </a:lnTo>
                <a:lnTo>
                  <a:pt x="5344" y="832"/>
                </a:lnTo>
                <a:lnTo>
                  <a:pt x="5286" y="889"/>
                </a:lnTo>
                <a:lnTo>
                  <a:pt x="5230" y="948"/>
                </a:lnTo>
                <a:lnTo>
                  <a:pt x="5176" y="1008"/>
                </a:lnTo>
                <a:lnTo>
                  <a:pt x="5124" y="1069"/>
                </a:lnTo>
                <a:lnTo>
                  <a:pt x="5078" y="1064"/>
                </a:lnTo>
                <a:lnTo>
                  <a:pt x="5033" y="1059"/>
                </a:lnTo>
                <a:lnTo>
                  <a:pt x="4987" y="1056"/>
                </a:lnTo>
                <a:lnTo>
                  <a:pt x="4941" y="1053"/>
                </a:lnTo>
                <a:lnTo>
                  <a:pt x="4896" y="1050"/>
                </a:lnTo>
                <a:lnTo>
                  <a:pt x="4850" y="1049"/>
                </a:lnTo>
                <a:lnTo>
                  <a:pt x="4805" y="1048"/>
                </a:lnTo>
                <a:lnTo>
                  <a:pt x="4758" y="1047"/>
                </a:lnTo>
                <a:lnTo>
                  <a:pt x="4635" y="1050"/>
                </a:lnTo>
                <a:lnTo>
                  <a:pt x="4513" y="1057"/>
                </a:lnTo>
                <a:lnTo>
                  <a:pt x="4392" y="1068"/>
                </a:lnTo>
                <a:lnTo>
                  <a:pt x="4273" y="1086"/>
                </a:lnTo>
                <a:lnTo>
                  <a:pt x="4154" y="1106"/>
                </a:lnTo>
                <a:lnTo>
                  <a:pt x="4038" y="1131"/>
                </a:lnTo>
                <a:lnTo>
                  <a:pt x="3923" y="1160"/>
                </a:lnTo>
                <a:lnTo>
                  <a:pt x="3811" y="1195"/>
                </a:lnTo>
                <a:lnTo>
                  <a:pt x="3700" y="1232"/>
                </a:lnTo>
                <a:lnTo>
                  <a:pt x="3592" y="1274"/>
                </a:lnTo>
                <a:lnTo>
                  <a:pt x="3485" y="1320"/>
                </a:lnTo>
                <a:lnTo>
                  <a:pt x="3381" y="1370"/>
                </a:lnTo>
                <a:lnTo>
                  <a:pt x="3280" y="1424"/>
                </a:lnTo>
                <a:lnTo>
                  <a:pt x="3180" y="1480"/>
                </a:lnTo>
                <a:lnTo>
                  <a:pt x="3084" y="1541"/>
                </a:lnTo>
                <a:lnTo>
                  <a:pt x="2990" y="1606"/>
                </a:lnTo>
                <a:lnTo>
                  <a:pt x="2900" y="1674"/>
                </a:lnTo>
                <a:lnTo>
                  <a:pt x="2812" y="1745"/>
                </a:lnTo>
                <a:lnTo>
                  <a:pt x="2726" y="1820"/>
                </a:lnTo>
                <a:lnTo>
                  <a:pt x="2644" y="1898"/>
                </a:lnTo>
                <a:lnTo>
                  <a:pt x="2566" y="1978"/>
                </a:lnTo>
                <a:lnTo>
                  <a:pt x="2491" y="2062"/>
                </a:lnTo>
                <a:lnTo>
                  <a:pt x="2421" y="2149"/>
                </a:lnTo>
                <a:lnTo>
                  <a:pt x="2353" y="2238"/>
                </a:lnTo>
                <a:lnTo>
                  <a:pt x="2288" y="2330"/>
                </a:lnTo>
                <a:lnTo>
                  <a:pt x="2228" y="2425"/>
                </a:lnTo>
                <a:lnTo>
                  <a:pt x="2171" y="2523"/>
                </a:lnTo>
                <a:lnTo>
                  <a:pt x="2119" y="2623"/>
                </a:lnTo>
                <a:lnTo>
                  <a:pt x="2071" y="2725"/>
                </a:lnTo>
                <a:lnTo>
                  <a:pt x="2026" y="2829"/>
                </a:lnTo>
                <a:lnTo>
                  <a:pt x="1987" y="2937"/>
                </a:lnTo>
                <a:lnTo>
                  <a:pt x="1952" y="3046"/>
                </a:lnTo>
                <a:lnTo>
                  <a:pt x="1844" y="3084"/>
                </a:lnTo>
                <a:lnTo>
                  <a:pt x="1739" y="3125"/>
                </a:lnTo>
                <a:lnTo>
                  <a:pt x="1635" y="3170"/>
                </a:lnTo>
                <a:lnTo>
                  <a:pt x="1534" y="3218"/>
                </a:lnTo>
                <a:lnTo>
                  <a:pt x="1436" y="3270"/>
                </a:lnTo>
                <a:lnTo>
                  <a:pt x="1339" y="3326"/>
                </a:lnTo>
                <a:lnTo>
                  <a:pt x="1246" y="3383"/>
                </a:lnTo>
                <a:lnTo>
                  <a:pt x="1156" y="3445"/>
                </a:lnTo>
                <a:lnTo>
                  <a:pt x="1069" y="3510"/>
                </a:lnTo>
                <a:lnTo>
                  <a:pt x="984" y="3578"/>
                </a:lnTo>
                <a:lnTo>
                  <a:pt x="902" y="3649"/>
                </a:lnTo>
                <a:lnTo>
                  <a:pt x="823" y="3722"/>
                </a:lnTo>
                <a:lnTo>
                  <a:pt x="748" y="3798"/>
                </a:lnTo>
                <a:lnTo>
                  <a:pt x="675" y="3877"/>
                </a:lnTo>
                <a:lnTo>
                  <a:pt x="606" y="3958"/>
                </a:lnTo>
                <a:lnTo>
                  <a:pt x="540" y="4042"/>
                </a:lnTo>
                <a:lnTo>
                  <a:pt x="477" y="4129"/>
                </a:lnTo>
                <a:lnTo>
                  <a:pt x="418" y="4217"/>
                </a:lnTo>
                <a:lnTo>
                  <a:pt x="363" y="4308"/>
                </a:lnTo>
                <a:lnTo>
                  <a:pt x="311" y="4400"/>
                </a:lnTo>
                <a:lnTo>
                  <a:pt x="262" y="4495"/>
                </a:lnTo>
                <a:lnTo>
                  <a:pt x="219" y="4591"/>
                </a:lnTo>
                <a:lnTo>
                  <a:pt x="178" y="4690"/>
                </a:lnTo>
                <a:lnTo>
                  <a:pt x="142" y="4790"/>
                </a:lnTo>
                <a:lnTo>
                  <a:pt x="108" y="4892"/>
                </a:lnTo>
                <a:lnTo>
                  <a:pt x="80" y="4995"/>
                </a:lnTo>
                <a:lnTo>
                  <a:pt x="56" y="5100"/>
                </a:lnTo>
                <a:lnTo>
                  <a:pt x="36" y="5206"/>
                </a:lnTo>
                <a:lnTo>
                  <a:pt x="20" y="5313"/>
                </a:lnTo>
                <a:lnTo>
                  <a:pt x="9" y="5422"/>
                </a:lnTo>
                <a:lnTo>
                  <a:pt x="2" y="5532"/>
                </a:lnTo>
                <a:lnTo>
                  <a:pt x="0" y="5642"/>
                </a:lnTo>
                <a:lnTo>
                  <a:pt x="1" y="5708"/>
                </a:lnTo>
                <a:lnTo>
                  <a:pt x="3" y="5774"/>
                </a:lnTo>
                <a:lnTo>
                  <a:pt x="8" y="5840"/>
                </a:lnTo>
                <a:lnTo>
                  <a:pt x="13" y="5906"/>
                </a:lnTo>
                <a:lnTo>
                  <a:pt x="21" y="5972"/>
                </a:lnTo>
                <a:lnTo>
                  <a:pt x="30" y="6036"/>
                </a:lnTo>
                <a:lnTo>
                  <a:pt x="42" y="6101"/>
                </a:lnTo>
                <a:lnTo>
                  <a:pt x="54" y="6166"/>
                </a:lnTo>
                <a:lnTo>
                  <a:pt x="68" y="6231"/>
                </a:lnTo>
                <a:lnTo>
                  <a:pt x="83" y="6295"/>
                </a:lnTo>
                <a:lnTo>
                  <a:pt x="100" y="6358"/>
                </a:lnTo>
                <a:lnTo>
                  <a:pt x="120" y="6422"/>
                </a:lnTo>
                <a:lnTo>
                  <a:pt x="140" y="6485"/>
                </a:lnTo>
                <a:lnTo>
                  <a:pt x="162" y="6547"/>
                </a:lnTo>
                <a:lnTo>
                  <a:pt x="186" y="6610"/>
                </a:lnTo>
                <a:lnTo>
                  <a:pt x="211" y="6670"/>
                </a:lnTo>
                <a:lnTo>
                  <a:pt x="186" y="6732"/>
                </a:lnTo>
                <a:lnTo>
                  <a:pt x="162" y="6794"/>
                </a:lnTo>
                <a:lnTo>
                  <a:pt x="140" y="6856"/>
                </a:lnTo>
                <a:lnTo>
                  <a:pt x="120" y="6918"/>
                </a:lnTo>
                <a:lnTo>
                  <a:pt x="100" y="6982"/>
                </a:lnTo>
                <a:lnTo>
                  <a:pt x="83" y="7046"/>
                </a:lnTo>
                <a:lnTo>
                  <a:pt x="68" y="7110"/>
                </a:lnTo>
                <a:lnTo>
                  <a:pt x="54" y="7175"/>
                </a:lnTo>
                <a:lnTo>
                  <a:pt x="42" y="7239"/>
                </a:lnTo>
                <a:lnTo>
                  <a:pt x="30" y="7304"/>
                </a:lnTo>
                <a:lnTo>
                  <a:pt x="21" y="7370"/>
                </a:lnTo>
                <a:lnTo>
                  <a:pt x="13" y="7435"/>
                </a:lnTo>
                <a:lnTo>
                  <a:pt x="8" y="7501"/>
                </a:lnTo>
                <a:lnTo>
                  <a:pt x="3" y="7567"/>
                </a:lnTo>
                <a:lnTo>
                  <a:pt x="1" y="7632"/>
                </a:lnTo>
                <a:lnTo>
                  <a:pt x="0" y="7698"/>
                </a:lnTo>
                <a:lnTo>
                  <a:pt x="2" y="7793"/>
                </a:lnTo>
                <a:lnTo>
                  <a:pt x="7" y="7888"/>
                </a:lnTo>
                <a:lnTo>
                  <a:pt x="15" y="7982"/>
                </a:lnTo>
                <a:lnTo>
                  <a:pt x="27" y="8075"/>
                </a:lnTo>
                <a:lnTo>
                  <a:pt x="42" y="8168"/>
                </a:lnTo>
                <a:lnTo>
                  <a:pt x="61" y="8259"/>
                </a:lnTo>
                <a:lnTo>
                  <a:pt x="82" y="8349"/>
                </a:lnTo>
                <a:lnTo>
                  <a:pt x="106" y="8439"/>
                </a:lnTo>
                <a:lnTo>
                  <a:pt x="134" y="8528"/>
                </a:lnTo>
                <a:lnTo>
                  <a:pt x="165" y="8615"/>
                </a:lnTo>
                <a:lnTo>
                  <a:pt x="199" y="8701"/>
                </a:lnTo>
                <a:lnTo>
                  <a:pt x="235" y="8786"/>
                </a:lnTo>
                <a:lnTo>
                  <a:pt x="276" y="8870"/>
                </a:lnTo>
                <a:lnTo>
                  <a:pt x="318" y="8952"/>
                </a:lnTo>
                <a:lnTo>
                  <a:pt x="363" y="9032"/>
                </a:lnTo>
                <a:lnTo>
                  <a:pt x="411" y="9112"/>
                </a:lnTo>
                <a:lnTo>
                  <a:pt x="463" y="9189"/>
                </a:lnTo>
                <a:lnTo>
                  <a:pt x="517" y="9265"/>
                </a:lnTo>
                <a:lnTo>
                  <a:pt x="572" y="9339"/>
                </a:lnTo>
                <a:lnTo>
                  <a:pt x="632" y="9412"/>
                </a:lnTo>
                <a:lnTo>
                  <a:pt x="694" y="9482"/>
                </a:lnTo>
                <a:lnTo>
                  <a:pt x="758" y="9551"/>
                </a:lnTo>
                <a:lnTo>
                  <a:pt x="825" y="9618"/>
                </a:lnTo>
                <a:lnTo>
                  <a:pt x="895" y="9683"/>
                </a:lnTo>
                <a:lnTo>
                  <a:pt x="967" y="9746"/>
                </a:lnTo>
                <a:lnTo>
                  <a:pt x="1041" y="9805"/>
                </a:lnTo>
                <a:lnTo>
                  <a:pt x="1118" y="9864"/>
                </a:lnTo>
                <a:lnTo>
                  <a:pt x="1197" y="9920"/>
                </a:lnTo>
                <a:lnTo>
                  <a:pt x="1278" y="9975"/>
                </a:lnTo>
                <a:lnTo>
                  <a:pt x="1361" y="10025"/>
                </a:lnTo>
                <a:lnTo>
                  <a:pt x="1447" y="10075"/>
                </a:lnTo>
                <a:lnTo>
                  <a:pt x="1534" y="10121"/>
                </a:lnTo>
                <a:lnTo>
                  <a:pt x="1586" y="10168"/>
                </a:lnTo>
                <a:lnTo>
                  <a:pt x="1638" y="10215"/>
                </a:lnTo>
                <a:lnTo>
                  <a:pt x="1693" y="10259"/>
                </a:lnTo>
                <a:lnTo>
                  <a:pt x="1748" y="10303"/>
                </a:lnTo>
                <a:lnTo>
                  <a:pt x="1803" y="10345"/>
                </a:lnTo>
                <a:lnTo>
                  <a:pt x="1861" y="10386"/>
                </a:lnTo>
                <a:lnTo>
                  <a:pt x="1919" y="10425"/>
                </a:lnTo>
                <a:lnTo>
                  <a:pt x="1978" y="10463"/>
                </a:lnTo>
                <a:lnTo>
                  <a:pt x="2038" y="10499"/>
                </a:lnTo>
                <a:lnTo>
                  <a:pt x="2098" y="10535"/>
                </a:lnTo>
                <a:lnTo>
                  <a:pt x="2160" y="10568"/>
                </a:lnTo>
                <a:lnTo>
                  <a:pt x="2223" y="10600"/>
                </a:lnTo>
                <a:lnTo>
                  <a:pt x="2286" y="10632"/>
                </a:lnTo>
                <a:lnTo>
                  <a:pt x="2350" y="10661"/>
                </a:lnTo>
                <a:lnTo>
                  <a:pt x="2414" y="10688"/>
                </a:lnTo>
                <a:lnTo>
                  <a:pt x="2480" y="10716"/>
                </a:lnTo>
                <a:lnTo>
                  <a:pt x="2546" y="10740"/>
                </a:lnTo>
                <a:lnTo>
                  <a:pt x="2613" y="10763"/>
                </a:lnTo>
                <a:lnTo>
                  <a:pt x="2681" y="10786"/>
                </a:lnTo>
                <a:lnTo>
                  <a:pt x="2749" y="10806"/>
                </a:lnTo>
                <a:lnTo>
                  <a:pt x="2817" y="10825"/>
                </a:lnTo>
                <a:lnTo>
                  <a:pt x="2886" y="10842"/>
                </a:lnTo>
                <a:lnTo>
                  <a:pt x="2955" y="10858"/>
                </a:lnTo>
                <a:lnTo>
                  <a:pt x="3025" y="10872"/>
                </a:lnTo>
                <a:lnTo>
                  <a:pt x="3095" y="10884"/>
                </a:lnTo>
                <a:lnTo>
                  <a:pt x="3166" y="10895"/>
                </a:lnTo>
                <a:lnTo>
                  <a:pt x="3237" y="10904"/>
                </a:lnTo>
                <a:lnTo>
                  <a:pt x="3308" y="10912"/>
                </a:lnTo>
                <a:lnTo>
                  <a:pt x="3380" y="10918"/>
                </a:lnTo>
                <a:lnTo>
                  <a:pt x="3452" y="10922"/>
                </a:lnTo>
                <a:lnTo>
                  <a:pt x="3524" y="10924"/>
                </a:lnTo>
                <a:lnTo>
                  <a:pt x="3596" y="10925"/>
                </a:lnTo>
                <a:lnTo>
                  <a:pt x="3641" y="10925"/>
                </a:lnTo>
                <a:lnTo>
                  <a:pt x="3688" y="10924"/>
                </a:lnTo>
                <a:lnTo>
                  <a:pt x="3734" y="10922"/>
                </a:lnTo>
                <a:lnTo>
                  <a:pt x="3779" y="10920"/>
                </a:lnTo>
                <a:lnTo>
                  <a:pt x="3825" y="10917"/>
                </a:lnTo>
                <a:lnTo>
                  <a:pt x="3870" y="10913"/>
                </a:lnTo>
                <a:lnTo>
                  <a:pt x="3915" y="10909"/>
                </a:lnTo>
                <a:lnTo>
                  <a:pt x="3961" y="10904"/>
                </a:lnTo>
                <a:lnTo>
                  <a:pt x="4005" y="10899"/>
                </a:lnTo>
                <a:lnTo>
                  <a:pt x="4050" y="10893"/>
                </a:lnTo>
                <a:lnTo>
                  <a:pt x="4094" y="10886"/>
                </a:lnTo>
                <a:lnTo>
                  <a:pt x="4139" y="10879"/>
                </a:lnTo>
                <a:lnTo>
                  <a:pt x="4183" y="10871"/>
                </a:lnTo>
                <a:lnTo>
                  <a:pt x="4228" y="10862"/>
                </a:lnTo>
                <a:lnTo>
                  <a:pt x="4272" y="10853"/>
                </a:lnTo>
                <a:lnTo>
                  <a:pt x="4315" y="10842"/>
                </a:lnTo>
                <a:lnTo>
                  <a:pt x="4359" y="10831"/>
                </a:lnTo>
                <a:lnTo>
                  <a:pt x="4402" y="10820"/>
                </a:lnTo>
                <a:lnTo>
                  <a:pt x="4445" y="10808"/>
                </a:lnTo>
                <a:lnTo>
                  <a:pt x="4487" y="10796"/>
                </a:lnTo>
                <a:lnTo>
                  <a:pt x="4530" y="10782"/>
                </a:lnTo>
                <a:lnTo>
                  <a:pt x="4573" y="10768"/>
                </a:lnTo>
                <a:lnTo>
                  <a:pt x="4615" y="10753"/>
                </a:lnTo>
                <a:lnTo>
                  <a:pt x="4657" y="10739"/>
                </a:lnTo>
                <a:lnTo>
                  <a:pt x="4698" y="10723"/>
                </a:lnTo>
                <a:lnTo>
                  <a:pt x="4740" y="10707"/>
                </a:lnTo>
                <a:lnTo>
                  <a:pt x="4781" y="10690"/>
                </a:lnTo>
                <a:lnTo>
                  <a:pt x="4822" y="10672"/>
                </a:lnTo>
                <a:lnTo>
                  <a:pt x="4862" y="10654"/>
                </a:lnTo>
                <a:lnTo>
                  <a:pt x="4903" y="10635"/>
                </a:lnTo>
                <a:lnTo>
                  <a:pt x="4943" y="10616"/>
                </a:lnTo>
                <a:lnTo>
                  <a:pt x="4983" y="10595"/>
                </a:lnTo>
                <a:lnTo>
                  <a:pt x="5036" y="10651"/>
                </a:lnTo>
                <a:lnTo>
                  <a:pt x="5089" y="10706"/>
                </a:lnTo>
                <a:lnTo>
                  <a:pt x="5144" y="10758"/>
                </a:lnTo>
                <a:lnTo>
                  <a:pt x="5201" y="10809"/>
                </a:lnTo>
                <a:lnTo>
                  <a:pt x="5258" y="10859"/>
                </a:lnTo>
                <a:lnTo>
                  <a:pt x="5318" y="10907"/>
                </a:lnTo>
                <a:lnTo>
                  <a:pt x="5379" y="10954"/>
                </a:lnTo>
                <a:lnTo>
                  <a:pt x="5441" y="10999"/>
                </a:lnTo>
                <a:lnTo>
                  <a:pt x="5504" y="11043"/>
                </a:lnTo>
                <a:lnTo>
                  <a:pt x="5568" y="11084"/>
                </a:lnTo>
                <a:lnTo>
                  <a:pt x="5633" y="11125"/>
                </a:lnTo>
                <a:lnTo>
                  <a:pt x="5700" y="11163"/>
                </a:lnTo>
                <a:lnTo>
                  <a:pt x="5767" y="11201"/>
                </a:lnTo>
                <a:lnTo>
                  <a:pt x="5836" y="11235"/>
                </a:lnTo>
                <a:lnTo>
                  <a:pt x="5906" y="11270"/>
                </a:lnTo>
                <a:lnTo>
                  <a:pt x="5976" y="11301"/>
                </a:lnTo>
                <a:lnTo>
                  <a:pt x="6048" y="11332"/>
                </a:lnTo>
                <a:lnTo>
                  <a:pt x="6120" y="11360"/>
                </a:lnTo>
                <a:lnTo>
                  <a:pt x="6193" y="11386"/>
                </a:lnTo>
                <a:lnTo>
                  <a:pt x="6267" y="11411"/>
                </a:lnTo>
                <a:lnTo>
                  <a:pt x="6341" y="11434"/>
                </a:lnTo>
                <a:lnTo>
                  <a:pt x="6416" y="11454"/>
                </a:lnTo>
                <a:lnTo>
                  <a:pt x="6491" y="11473"/>
                </a:lnTo>
                <a:lnTo>
                  <a:pt x="6568" y="11491"/>
                </a:lnTo>
                <a:lnTo>
                  <a:pt x="6645" y="11506"/>
                </a:lnTo>
                <a:lnTo>
                  <a:pt x="6722" y="11519"/>
                </a:lnTo>
                <a:lnTo>
                  <a:pt x="6801" y="11530"/>
                </a:lnTo>
                <a:lnTo>
                  <a:pt x="6880" y="11539"/>
                </a:lnTo>
                <a:lnTo>
                  <a:pt x="6958" y="11546"/>
                </a:lnTo>
                <a:lnTo>
                  <a:pt x="7038" y="11552"/>
                </a:lnTo>
                <a:lnTo>
                  <a:pt x="7117" y="11555"/>
                </a:lnTo>
                <a:lnTo>
                  <a:pt x="7197" y="11556"/>
                </a:lnTo>
                <a:lnTo>
                  <a:pt x="7246" y="11555"/>
                </a:lnTo>
                <a:lnTo>
                  <a:pt x="7296" y="11554"/>
                </a:lnTo>
                <a:lnTo>
                  <a:pt x="7346" y="11552"/>
                </a:lnTo>
                <a:lnTo>
                  <a:pt x="7394" y="11550"/>
                </a:lnTo>
                <a:lnTo>
                  <a:pt x="7444" y="11546"/>
                </a:lnTo>
                <a:lnTo>
                  <a:pt x="7493" y="11542"/>
                </a:lnTo>
                <a:lnTo>
                  <a:pt x="7541" y="11537"/>
                </a:lnTo>
                <a:lnTo>
                  <a:pt x="7590" y="11531"/>
                </a:lnTo>
                <a:lnTo>
                  <a:pt x="7638" y="11525"/>
                </a:lnTo>
                <a:lnTo>
                  <a:pt x="7687" y="11518"/>
                </a:lnTo>
                <a:lnTo>
                  <a:pt x="7735" y="11510"/>
                </a:lnTo>
                <a:lnTo>
                  <a:pt x="7782" y="11501"/>
                </a:lnTo>
                <a:lnTo>
                  <a:pt x="7830" y="11492"/>
                </a:lnTo>
                <a:lnTo>
                  <a:pt x="7878" y="11481"/>
                </a:lnTo>
                <a:lnTo>
                  <a:pt x="7924" y="11470"/>
                </a:lnTo>
                <a:lnTo>
                  <a:pt x="7972" y="11459"/>
                </a:lnTo>
                <a:lnTo>
                  <a:pt x="8018" y="11446"/>
                </a:lnTo>
                <a:lnTo>
                  <a:pt x="8064" y="11433"/>
                </a:lnTo>
                <a:lnTo>
                  <a:pt x="8111" y="11419"/>
                </a:lnTo>
                <a:lnTo>
                  <a:pt x="8156" y="11404"/>
                </a:lnTo>
                <a:lnTo>
                  <a:pt x="8202" y="11389"/>
                </a:lnTo>
                <a:lnTo>
                  <a:pt x="8247" y="11373"/>
                </a:lnTo>
                <a:lnTo>
                  <a:pt x="8292" y="11356"/>
                </a:lnTo>
                <a:lnTo>
                  <a:pt x="8337" y="11339"/>
                </a:lnTo>
                <a:lnTo>
                  <a:pt x="8381" y="11320"/>
                </a:lnTo>
                <a:lnTo>
                  <a:pt x="8426" y="11301"/>
                </a:lnTo>
                <a:lnTo>
                  <a:pt x="8469" y="11282"/>
                </a:lnTo>
                <a:lnTo>
                  <a:pt x="8513" y="11262"/>
                </a:lnTo>
                <a:lnTo>
                  <a:pt x="8556" y="11240"/>
                </a:lnTo>
                <a:lnTo>
                  <a:pt x="8599" y="11218"/>
                </a:lnTo>
                <a:lnTo>
                  <a:pt x="8641" y="11196"/>
                </a:lnTo>
                <a:lnTo>
                  <a:pt x="8684" y="11173"/>
                </a:lnTo>
                <a:lnTo>
                  <a:pt x="8731" y="11206"/>
                </a:lnTo>
                <a:lnTo>
                  <a:pt x="8777" y="11239"/>
                </a:lnTo>
                <a:lnTo>
                  <a:pt x="8826" y="11271"/>
                </a:lnTo>
                <a:lnTo>
                  <a:pt x="8875" y="11302"/>
                </a:lnTo>
                <a:lnTo>
                  <a:pt x="8923" y="11334"/>
                </a:lnTo>
                <a:lnTo>
                  <a:pt x="8973" y="11363"/>
                </a:lnTo>
                <a:lnTo>
                  <a:pt x="9022" y="11392"/>
                </a:lnTo>
                <a:lnTo>
                  <a:pt x="9073" y="11421"/>
                </a:lnTo>
                <a:lnTo>
                  <a:pt x="9124" y="11448"/>
                </a:lnTo>
                <a:lnTo>
                  <a:pt x="9174" y="11474"/>
                </a:lnTo>
                <a:lnTo>
                  <a:pt x="9227" y="11500"/>
                </a:lnTo>
                <a:lnTo>
                  <a:pt x="9279" y="11525"/>
                </a:lnTo>
                <a:lnTo>
                  <a:pt x="9331" y="11549"/>
                </a:lnTo>
                <a:lnTo>
                  <a:pt x="9385" y="11573"/>
                </a:lnTo>
                <a:lnTo>
                  <a:pt x="9438" y="11595"/>
                </a:lnTo>
                <a:lnTo>
                  <a:pt x="9492" y="11617"/>
                </a:lnTo>
                <a:lnTo>
                  <a:pt x="9546" y="11637"/>
                </a:lnTo>
                <a:lnTo>
                  <a:pt x="9601" y="11658"/>
                </a:lnTo>
                <a:lnTo>
                  <a:pt x="9656" y="11677"/>
                </a:lnTo>
                <a:lnTo>
                  <a:pt x="9711" y="11695"/>
                </a:lnTo>
                <a:lnTo>
                  <a:pt x="9766" y="11712"/>
                </a:lnTo>
                <a:lnTo>
                  <a:pt x="9823" y="11729"/>
                </a:lnTo>
                <a:lnTo>
                  <a:pt x="9879" y="11745"/>
                </a:lnTo>
                <a:lnTo>
                  <a:pt x="9935" y="11760"/>
                </a:lnTo>
                <a:lnTo>
                  <a:pt x="9992" y="11774"/>
                </a:lnTo>
                <a:lnTo>
                  <a:pt x="10049" y="11786"/>
                </a:lnTo>
                <a:lnTo>
                  <a:pt x="10107" y="11799"/>
                </a:lnTo>
                <a:lnTo>
                  <a:pt x="10164" y="11811"/>
                </a:lnTo>
                <a:lnTo>
                  <a:pt x="10222" y="11821"/>
                </a:lnTo>
                <a:lnTo>
                  <a:pt x="10280" y="11830"/>
                </a:lnTo>
                <a:lnTo>
                  <a:pt x="10339" y="11839"/>
                </a:lnTo>
                <a:lnTo>
                  <a:pt x="10396" y="11846"/>
                </a:lnTo>
                <a:lnTo>
                  <a:pt x="10495" y="11946"/>
                </a:lnTo>
                <a:lnTo>
                  <a:pt x="10591" y="12047"/>
                </a:lnTo>
                <a:lnTo>
                  <a:pt x="10686" y="12150"/>
                </a:lnTo>
                <a:lnTo>
                  <a:pt x="10778" y="12253"/>
                </a:lnTo>
                <a:lnTo>
                  <a:pt x="10869" y="12357"/>
                </a:lnTo>
                <a:lnTo>
                  <a:pt x="10960" y="12462"/>
                </a:lnTo>
                <a:lnTo>
                  <a:pt x="11047" y="12566"/>
                </a:lnTo>
                <a:lnTo>
                  <a:pt x="11132" y="12670"/>
                </a:lnTo>
                <a:lnTo>
                  <a:pt x="11214" y="12774"/>
                </a:lnTo>
                <a:lnTo>
                  <a:pt x="11295" y="12876"/>
                </a:lnTo>
                <a:lnTo>
                  <a:pt x="11373" y="12977"/>
                </a:lnTo>
                <a:lnTo>
                  <a:pt x="11448" y="13076"/>
                </a:lnTo>
                <a:lnTo>
                  <a:pt x="11521" y="13175"/>
                </a:lnTo>
                <a:lnTo>
                  <a:pt x="11591" y="13270"/>
                </a:lnTo>
                <a:lnTo>
                  <a:pt x="11659" y="13363"/>
                </a:lnTo>
                <a:lnTo>
                  <a:pt x="11723" y="13454"/>
                </a:lnTo>
                <a:lnTo>
                  <a:pt x="11783" y="13541"/>
                </a:lnTo>
                <a:lnTo>
                  <a:pt x="11842" y="13625"/>
                </a:lnTo>
                <a:lnTo>
                  <a:pt x="11897" y="13706"/>
                </a:lnTo>
                <a:lnTo>
                  <a:pt x="11948" y="13782"/>
                </a:lnTo>
                <a:lnTo>
                  <a:pt x="12040" y="13922"/>
                </a:lnTo>
                <a:lnTo>
                  <a:pt x="12118" y="14042"/>
                </a:lnTo>
                <a:lnTo>
                  <a:pt x="12180" y="14141"/>
                </a:lnTo>
                <a:lnTo>
                  <a:pt x="12226" y="14215"/>
                </a:lnTo>
                <a:lnTo>
                  <a:pt x="12255" y="14262"/>
                </a:lnTo>
                <a:lnTo>
                  <a:pt x="12265" y="14280"/>
                </a:lnTo>
                <a:lnTo>
                  <a:pt x="12530" y="14732"/>
                </a:lnTo>
                <a:lnTo>
                  <a:pt x="13863" y="13777"/>
                </a:lnTo>
                <a:lnTo>
                  <a:pt x="13122" y="11651"/>
                </a:lnTo>
                <a:lnTo>
                  <a:pt x="13160" y="11632"/>
                </a:lnTo>
                <a:lnTo>
                  <a:pt x="13199" y="11613"/>
                </a:lnTo>
                <a:lnTo>
                  <a:pt x="13237" y="11593"/>
                </a:lnTo>
                <a:lnTo>
                  <a:pt x="13275" y="11573"/>
                </a:lnTo>
                <a:lnTo>
                  <a:pt x="13312" y="11551"/>
                </a:lnTo>
                <a:lnTo>
                  <a:pt x="13349" y="11529"/>
                </a:lnTo>
                <a:lnTo>
                  <a:pt x="13385" y="11507"/>
                </a:lnTo>
                <a:lnTo>
                  <a:pt x="13421" y="11483"/>
                </a:lnTo>
                <a:lnTo>
                  <a:pt x="13456" y="11459"/>
                </a:lnTo>
                <a:lnTo>
                  <a:pt x="13491" y="11435"/>
                </a:lnTo>
                <a:lnTo>
                  <a:pt x="13525" y="11410"/>
                </a:lnTo>
                <a:lnTo>
                  <a:pt x="13558" y="11383"/>
                </a:lnTo>
                <a:lnTo>
                  <a:pt x="13592" y="11357"/>
                </a:lnTo>
                <a:lnTo>
                  <a:pt x="13624" y="11330"/>
                </a:lnTo>
                <a:lnTo>
                  <a:pt x="13656" y="11302"/>
                </a:lnTo>
                <a:lnTo>
                  <a:pt x="13687" y="11274"/>
                </a:lnTo>
                <a:lnTo>
                  <a:pt x="13719" y="11244"/>
                </a:lnTo>
                <a:lnTo>
                  <a:pt x="13749" y="11215"/>
                </a:lnTo>
                <a:lnTo>
                  <a:pt x="13778" y="11185"/>
                </a:lnTo>
                <a:lnTo>
                  <a:pt x="13808" y="11154"/>
                </a:lnTo>
                <a:lnTo>
                  <a:pt x="13836" y="11123"/>
                </a:lnTo>
                <a:lnTo>
                  <a:pt x="13863" y="11092"/>
                </a:lnTo>
                <a:lnTo>
                  <a:pt x="13891" y="11059"/>
                </a:lnTo>
                <a:lnTo>
                  <a:pt x="13917" y="11026"/>
                </a:lnTo>
                <a:lnTo>
                  <a:pt x="13943" y="10992"/>
                </a:lnTo>
                <a:lnTo>
                  <a:pt x="13968" y="10959"/>
                </a:lnTo>
                <a:lnTo>
                  <a:pt x="13993" y="10924"/>
                </a:lnTo>
                <a:lnTo>
                  <a:pt x="14016" y="10889"/>
                </a:lnTo>
                <a:lnTo>
                  <a:pt x="14040" y="10854"/>
                </a:lnTo>
                <a:lnTo>
                  <a:pt x="14062" y="10818"/>
                </a:lnTo>
                <a:lnTo>
                  <a:pt x="14083" y="10782"/>
                </a:lnTo>
                <a:lnTo>
                  <a:pt x="14105" y="10744"/>
                </a:lnTo>
                <a:lnTo>
                  <a:pt x="14189" y="10698"/>
                </a:lnTo>
                <a:lnTo>
                  <a:pt x="14271" y="10649"/>
                </a:lnTo>
                <a:lnTo>
                  <a:pt x="14352" y="10597"/>
                </a:lnTo>
                <a:lnTo>
                  <a:pt x="14430" y="10543"/>
                </a:lnTo>
                <a:lnTo>
                  <a:pt x="14506" y="10487"/>
                </a:lnTo>
                <a:lnTo>
                  <a:pt x="14580" y="10428"/>
                </a:lnTo>
                <a:lnTo>
                  <a:pt x="14652" y="10367"/>
                </a:lnTo>
                <a:lnTo>
                  <a:pt x="14722" y="10305"/>
                </a:lnTo>
                <a:lnTo>
                  <a:pt x="14788" y="10240"/>
                </a:lnTo>
                <a:lnTo>
                  <a:pt x="14853" y="10173"/>
                </a:lnTo>
                <a:lnTo>
                  <a:pt x="14916" y="10105"/>
                </a:lnTo>
                <a:lnTo>
                  <a:pt x="14976" y="10034"/>
                </a:lnTo>
                <a:lnTo>
                  <a:pt x="15034" y="9962"/>
                </a:lnTo>
                <a:lnTo>
                  <a:pt x="15088" y="9889"/>
                </a:lnTo>
                <a:lnTo>
                  <a:pt x="15141" y="9813"/>
                </a:lnTo>
                <a:lnTo>
                  <a:pt x="15191" y="9736"/>
                </a:lnTo>
                <a:lnTo>
                  <a:pt x="15238" y="9657"/>
                </a:lnTo>
                <a:lnTo>
                  <a:pt x="15283" y="9577"/>
                </a:lnTo>
                <a:lnTo>
                  <a:pt x="15324" y="9495"/>
                </a:lnTo>
                <a:lnTo>
                  <a:pt x="15363" y="9413"/>
                </a:lnTo>
                <a:lnTo>
                  <a:pt x="15399" y="9329"/>
                </a:lnTo>
                <a:lnTo>
                  <a:pt x="15433" y="9243"/>
                </a:lnTo>
                <a:lnTo>
                  <a:pt x="15463" y="9157"/>
                </a:lnTo>
                <a:lnTo>
                  <a:pt x="15490" y="9070"/>
                </a:lnTo>
                <a:lnTo>
                  <a:pt x="15514" y="8982"/>
                </a:lnTo>
                <a:lnTo>
                  <a:pt x="15535" y="8893"/>
                </a:lnTo>
                <a:lnTo>
                  <a:pt x="15553" y="8803"/>
                </a:lnTo>
                <a:lnTo>
                  <a:pt x="15569" y="8713"/>
                </a:lnTo>
                <a:lnTo>
                  <a:pt x="15580" y="8621"/>
                </a:lnTo>
                <a:lnTo>
                  <a:pt x="15588" y="8530"/>
                </a:lnTo>
                <a:lnTo>
                  <a:pt x="15593" y="8437"/>
                </a:lnTo>
                <a:lnTo>
                  <a:pt x="15595" y="8344"/>
                </a:lnTo>
                <a:lnTo>
                  <a:pt x="15595" y="8303"/>
                </a:lnTo>
                <a:lnTo>
                  <a:pt x="15594" y="8261"/>
                </a:lnTo>
                <a:lnTo>
                  <a:pt x="15592" y="8220"/>
                </a:lnTo>
                <a:lnTo>
                  <a:pt x="15590" y="8178"/>
                </a:lnTo>
                <a:lnTo>
                  <a:pt x="15587" y="8137"/>
                </a:lnTo>
                <a:lnTo>
                  <a:pt x="15583" y="8095"/>
                </a:lnTo>
                <a:lnTo>
                  <a:pt x="15579" y="8054"/>
                </a:lnTo>
                <a:lnTo>
                  <a:pt x="15574" y="8013"/>
                </a:lnTo>
                <a:lnTo>
                  <a:pt x="15569" y="7972"/>
                </a:lnTo>
                <a:lnTo>
                  <a:pt x="15563" y="7931"/>
                </a:lnTo>
                <a:lnTo>
                  <a:pt x="15555" y="7891"/>
                </a:lnTo>
                <a:lnTo>
                  <a:pt x="15548" y="7850"/>
                </a:lnTo>
                <a:lnTo>
                  <a:pt x="15540" y="7810"/>
                </a:lnTo>
                <a:lnTo>
                  <a:pt x="15531" y="7769"/>
                </a:lnTo>
                <a:lnTo>
                  <a:pt x="15522" y="7729"/>
                </a:lnTo>
                <a:lnTo>
                  <a:pt x="15512" y="7688"/>
                </a:lnTo>
                <a:lnTo>
                  <a:pt x="15552" y="7641"/>
                </a:lnTo>
                <a:lnTo>
                  <a:pt x="15593" y="7594"/>
                </a:lnTo>
                <a:lnTo>
                  <a:pt x="15632" y="7545"/>
                </a:lnTo>
                <a:lnTo>
                  <a:pt x="15670" y="7497"/>
                </a:lnTo>
                <a:lnTo>
                  <a:pt x="15706" y="7446"/>
                </a:lnTo>
                <a:lnTo>
                  <a:pt x="15742" y="7395"/>
                </a:lnTo>
                <a:lnTo>
                  <a:pt x="15776" y="7345"/>
                </a:lnTo>
                <a:lnTo>
                  <a:pt x="15810" y="7292"/>
                </a:lnTo>
                <a:lnTo>
                  <a:pt x="15841" y="7239"/>
                </a:lnTo>
                <a:lnTo>
                  <a:pt x="15873" y="7187"/>
                </a:lnTo>
                <a:lnTo>
                  <a:pt x="15902" y="7133"/>
                </a:lnTo>
                <a:lnTo>
                  <a:pt x="15929" y="7078"/>
                </a:lnTo>
                <a:lnTo>
                  <a:pt x="15957" y="7024"/>
                </a:lnTo>
                <a:lnTo>
                  <a:pt x="15982" y="6968"/>
                </a:lnTo>
                <a:lnTo>
                  <a:pt x="16006" y="6911"/>
                </a:lnTo>
                <a:lnTo>
                  <a:pt x="16030" y="6855"/>
                </a:lnTo>
                <a:lnTo>
                  <a:pt x="16051" y="6798"/>
                </a:lnTo>
                <a:lnTo>
                  <a:pt x="16071" y="6741"/>
                </a:lnTo>
                <a:lnTo>
                  <a:pt x="16090" y="6682"/>
                </a:lnTo>
                <a:lnTo>
                  <a:pt x="16108" y="6625"/>
                </a:lnTo>
                <a:lnTo>
                  <a:pt x="16124" y="6566"/>
                </a:lnTo>
                <a:lnTo>
                  <a:pt x="16139" y="6507"/>
                </a:lnTo>
                <a:lnTo>
                  <a:pt x="16152" y="6448"/>
                </a:lnTo>
                <a:lnTo>
                  <a:pt x="16164" y="6388"/>
                </a:lnTo>
                <a:lnTo>
                  <a:pt x="16176" y="6328"/>
                </a:lnTo>
                <a:lnTo>
                  <a:pt x="16185" y="6267"/>
                </a:lnTo>
                <a:lnTo>
                  <a:pt x="16193" y="6208"/>
                </a:lnTo>
                <a:lnTo>
                  <a:pt x="16199" y="6147"/>
                </a:lnTo>
                <a:lnTo>
                  <a:pt x="16205" y="6085"/>
                </a:lnTo>
                <a:lnTo>
                  <a:pt x="16208" y="6024"/>
                </a:lnTo>
                <a:lnTo>
                  <a:pt x="16210" y="5963"/>
                </a:lnTo>
                <a:lnTo>
                  <a:pt x="16211" y="5902"/>
                </a:lnTo>
                <a:close/>
                <a:moveTo>
                  <a:pt x="13549" y="9951"/>
                </a:moveTo>
                <a:lnTo>
                  <a:pt x="13383" y="10027"/>
                </a:lnTo>
                <a:lnTo>
                  <a:pt x="13309" y="10194"/>
                </a:lnTo>
                <a:lnTo>
                  <a:pt x="13295" y="10227"/>
                </a:lnTo>
                <a:lnTo>
                  <a:pt x="13279" y="10259"/>
                </a:lnTo>
                <a:lnTo>
                  <a:pt x="13262" y="10291"/>
                </a:lnTo>
                <a:lnTo>
                  <a:pt x="13243" y="10321"/>
                </a:lnTo>
                <a:lnTo>
                  <a:pt x="13225" y="10351"/>
                </a:lnTo>
                <a:lnTo>
                  <a:pt x="13205" y="10381"/>
                </a:lnTo>
                <a:lnTo>
                  <a:pt x="13184" y="10410"/>
                </a:lnTo>
                <a:lnTo>
                  <a:pt x="13162" y="10438"/>
                </a:lnTo>
                <a:lnTo>
                  <a:pt x="13139" y="10466"/>
                </a:lnTo>
                <a:lnTo>
                  <a:pt x="13116" y="10493"/>
                </a:lnTo>
                <a:lnTo>
                  <a:pt x="13091" y="10518"/>
                </a:lnTo>
                <a:lnTo>
                  <a:pt x="13066" y="10545"/>
                </a:lnTo>
                <a:lnTo>
                  <a:pt x="13041" y="10569"/>
                </a:lnTo>
                <a:lnTo>
                  <a:pt x="13013" y="10593"/>
                </a:lnTo>
                <a:lnTo>
                  <a:pt x="12986" y="10617"/>
                </a:lnTo>
                <a:lnTo>
                  <a:pt x="12958" y="10639"/>
                </a:lnTo>
                <a:lnTo>
                  <a:pt x="12928" y="10660"/>
                </a:lnTo>
                <a:lnTo>
                  <a:pt x="12899" y="10681"/>
                </a:lnTo>
                <a:lnTo>
                  <a:pt x="12868" y="10702"/>
                </a:lnTo>
                <a:lnTo>
                  <a:pt x="12837" y="10721"/>
                </a:lnTo>
                <a:lnTo>
                  <a:pt x="12806" y="10739"/>
                </a:lnTo>
                <a:lnTo>
                  <a:pt x="12773" y="10756"/>
                </a:lnTo>
                <a:lnTo>
                  <a:pt x="12740" y="10773"/>
                </a:lnTo>
                <a:lnTo>
                  <a:pt x="12706" y="10789"/>
                </a:lnTo>
                <a:lnTo>
                  <a:pt x="12672" y="10803"/>
                </a:lnTo>
                <a:lnTo>
                  <a:pt x="12637" y="10817"/>
                </a:lnTo>
                <a:lnTo>
                  <a:pt x="12602" y="10830"/>
                </a:lnTo>
                <a:lnTo>
                  <a:pt x="12566" y="10841"/>
                </a:lnTo>
                <a:lnTo>
                  <a:pt x="12530" y="10853"/>
                </a:lnTo>
                <a:lnTo>
                  <a:pt x="12493" y="10863"/>
                </a:lnTo>
                <a:lnTo>
                  <a:pt x="12456" y="10872"/>
                </a:lnTo>
                <a:lnTo>
                  <a:pt x="12418" y="10880"/>
                </a:lnTo>
                <a:lnTo>
                  <a:pt x="11876" y="10985"/>
                </a:lnTo>
                <a:lnTo>
                  <a:pt x="12583" y="13012"/>
                </a:lnTo>
                <a:lnTo>
                  <a:pt x="12509" y="12905"/>
                </a:lnTo>
                <a:lnTo>
                  <a:pt x="12429" y="12794"/>
                </a:lnTo>
                <a:lnTo>
                  <a:pt x="12346" y="12678"/>
                </a:lnTo>
                <a:lnTo>
                  <a:pt x="12259" y="12560"/>
                </a:lnTo>
                <a:lnTo>
                  <a:pt x="12167" y="12438"/>
                </a:lnTo>
                <a:lnTo>
                  <a:pt x="12072" y="12315"/>
                </a:lnTo>
                <a:lnTo>
                  <a:pt x="11973" y="12188"/>
                </a:lnTo>
                <a:lnTo>
                  <a:pt x="11872" y="12061"/>
                </a:lnTo>
                <a:lnTo>
                  <a:pt x="11819" y="11997"/>
                </a:lnTo>
                <a:lnTo>
                  <a:pt x="11765" y="11932"/>
                </a:lnTo>
                <a:lnTo>
                  <a:pt x="11711" y="11868"/>
                </a:lnTo>
                <a:lnTo>
                  <a:pt x="11657" y="11803"/>
                </a:lnTo>
                <a:lnTo>
                  <a:pt x="11601" y="11739"/>
                </a:lnTo>
                <a:lnTo>
                  <a:pt x="11544" y="11674"/>
                </a:lnTo>
                <a:lnTo>
                  <a:pt x="11488" y="11610"/>
                </a:lnTo>
                <a:lnTo>
                  <a:pt x="11430" y="11545"/>
                </a:lnTo>
                <a:lnTo>
                  <a:pt x="11371" y="11481"/>
                </a:lnTo>
                <a:lnTo>
                  <a:pt x="11312" y="11417"/>
                </a:lnTo>
                <a:lnTo>
                  <a:pt x="11252" y="11354"/>
                </a:lnTo>
                <a:lnTo>
                  <a:pt x="11192" y="11290"/>
                </a:lnTo>
                <a:lnTo>
                  <a:pt x="11131" y="11227"/>
                </a:lnTo>
                <a:lnTo>
                  <a:pt x="11069" y="11165"/>
                </a:lnTo>
                <a:lnTo>
                  <a:pt x="11007" y="11104"/>
                </a:lnTo>
                <a:lnTo>
                  <a:pt x="10944" y="11042"/>
                </a:lnTo>
                <a:lnTo>
                  <a:pt x="10820" y="10922"/>
                </a:lnTo>
                <a:lnTo>
                  <a:pt x="10648" y="10909"/>
                </a:lnTo>
                <a:lnTo>
                  <a:pt x="10608" y="10906"/>
                </a:lnTo>
                <a:lnTo>
                  <a:pt x="10571" y="10903"/>
                </a:lnTo>
                <a:lnTo>
                  <a:pt x="10532" y="10899"/>
                </a:lnTo>
                <a:lnTo>
                  <a:pt x="10494" y="10894"/>
                </a:lnTo>
                <a:lnTo>
                  <a:pt x="10455" y="10889"/>
                </a:lnTo>
                <a:lnTo>
                  <a:pt x="10418" y="10883"/>
                </a:lnTo>
                <a:lnTo>
                  <a:pt x="10380" y="10877"/>
                </a:lnTo>
                <a:lnTo>
                  <a:pt x="10342" y="10870"/>
                </a:lnTo>
                <a:lnTo>
                  <a:pt x="10304" y="10863"/>
                </a:lnTo>
                <a:lnTo>
                  <a:pt x="10267" y="10855"/>
                </a:lnTo>
                <a:lnTo>
                  <a:pt x="10230" y="10845"/>
                </a:lnTo>
                <a:lnTo>
                  <a:pt x="10193" y="10837"/>
                </a:lnTo>
                <a:lnTo>
                  <a:pt x="10156" y="10827"/>
                </a:lnTo>
                <a:lnTo>
                  <a:pt x="10119" y="10818"/>
                </a:lnTo>
                <a:lnTo>
                  <a:pt x="10082" y="10807"/>
                </a:lnTo>
                <a:lnTo>
                  <a:pt x="10046" y="10797"/>
                </a:lnTo>
                <a:lnTo>
                  <a:pt x="10010" y="10785"/>
                </a:lnTo>
                <a:lnTo>
                  <a:pt x="9974" y="10773"/>
                </a:lnTo>
                <a:lnTo>
                  <a:pt x="9938" y="10760"/>
                </a:lnTo>
                <a:lnTo>
                  <a:pt x="9903" y="10748"/>
                </a:lnTo>
                <a:lnTo>
                  <a:pt x="9867" y="10734"/>
                </a:lnTo>
                <a:lnTo>
                  <a:pt x="9832" y="10721"/>
                </a:lnTo>
                <a:lnTo>
                  <a:pt x="9798" y="10707"/>
                </a:lnTo>
                <a:lnTo>
                  <a:pt x="9762" y="10692"/>
                </a:lnTo>
                <a:lnTo>
                  <a:pt x="9728" y="10676"/>
                </a:lnTo>
                <a:lnTo>
                  <a:pt x="9694" y="10660"/>
                </a:lnTo>
                <a:lnTo>
                  <a:pt x="9660" y="10644"/>
                </a:lnTo>
                <a:lnTo>
                  <a:pt x="9626" y="10628"/>
                </a:lnTo>
                <a:lnTo>
                  <a:pt x="9593" y="10611"/>
                </a:lnTo>
                <a:lnTo>
                  <a:pt x="9559" y="10593"/>
                </a:lnTo>
                <a:lnTo>
                  <a:pt x="9526" y="10575"/>
                </a:lnTo>
                <a:lnTo>
                  <a:pt x="9494" y="10557"/>
                </a:lnTo>
                <a:lnTo>
                  <a:pt x="10873" y="9468"/>
                </a:lnTo>
                <a:lnTo>
                  <a:pt x="10906" y="9442"/>
                </a:lnTo>
                <a:lnTo>
                  <a:pt x="10940" y="9417"/>
                </a:lnTo>
                <a:lnTo>
                  <a:pt x="10976" y="9392"/>
                </a:lnTo>
                <a:lnTo>
                  <a:pt x="11011" y="9369"/>
                </a:lnTo>
                <a:lnTo>
                  <a:pt x="11048" y="9347"/>
                </a:lnTo>
                <a:lnTo>
                  <a:pt x="11084" y="9325"/>
                </a:lnTo>
                <a:lnTo>
                  <a:pt x="11121" y="9305"/>
                </a:lnTo>
                <a:lnTo>
                  <a:pt x="11158" y="9285"/>
                </a:lnTo>
                <a:lnTo>
                  <a:pt x="11195" y="9267"/>
                </a:lnTo>
                <a:lnTo>
                  <a:pt x="11232" y="9250"/>
                </a:lnTo>
                <a:lnTo>
                  <a:pt x="11269" y="9232"/>
                </a:lnTo>
                <a:lnTo>
                  <a:pt x="11305" y="9217"/>
                </a:lnTo>
                <a:lnTo>
                  <a:pt x="11342" y="9202"/>
                </a:lnTo>
                <a:lnTo>
                  <a:pt x="11378" y="9188"/>
                </a:lnTo>
                <a:lnTo>
                  <a:pt x="11414" y="9176"/>
                </a:lnTo>
                <a:lnTo>
                  <a:pt x="11449" y="9163"/>
                </a:lnTo>
                <a:lnTo>
                  <a:pt x="11483" y="9152"/>
                </a:lnTo>
                <a:lnTo>
                  <a:pt x="11517" y="9142"/>
                </a:lnTo>
                <a:lnTo>
                  <a:pt x="11550" y="9133"/>
                </a:lnTo>
                <a:lnTo>
                  <a:pt x="11583" y="9125"/>
                </a:lnTo>
                <a:lnTo>
                  <a:pt x="11614" y="9118"/>
                </a:lnTo>
                <a:lnTo>
                  <a:pt x="11645" y="9112"/>
                </a:lnTo>
                <a:lnTo>
                  <a:pt x="11674" y="9107"/>
                </a:lnTo>
                <a:lnTo>
                  <a:pt x="11702" y="9103"/>
                </a:lnTo>
                <a:lnTo>
                  <a:pt x="11730" y="9100"/>
                </a:lnTo>
                <a:lnTo>
                  <a:pt x="11755" y="9098"/>
                </a:lnTo>
                <a:lnTo>
                  <a:pt x="11779" y="9096"/>
                </a:lnTo>
                <a:lnTo>
                  <a:pt x="11803" y="9096"/>
                </a:lnTo>
                <a:lnTo>
                  <a:pt x="11824" y="9097"/>
                </a:lnTo>
                <a:lnTo>
                  <a:pt x="11844" y="9098"/>
                </a:lnTo>
                <a:lnTo>
                  <a:pt x="11861" y="9101"/>
                </a:lnTo>
                <a:lnTo>
                  <a:pt x="11878" y="9105"/>
                </a:lnTo>
                <a:lnTo>
                  <a:pt x="12510" y="9272"/>
                </a:lnTo>
                <a:lnTo>
                  <a:pt x="12747" y="8379"/>
                </a:lnTo>
                <a:lnTo>
                  <a:pt x="12115" y="8211"/>
                </a:lnTo>
                <a:lnTo>
                  <a:pt x="12062" y="8198"/>
                </a:lnTo>
                <a:lnTo>
                  <a:pt x="12008" y="8188"/>
                </a:lnTo>
                <a:lnTo>
                  <a:pt x="11953" y="8181"/>
                </a:lnTo>
                <a:lnTo>
                  <a:pt x="11897" y="8176"/>
                </a:lnTo>
                <a:lnTo>
                  <a:pt x="11839" y="8174"/>
                </a:lnTo>
                <a:lnTo>
                  <a:pt x="11781" y="8173"/>
                </a:lnTo>
                <a:lnTo>
                  <a:pt x="11722" y="8175"/>
                </a:lnTo>
                <a:lnTo>
                  <a:pt x="11663" y="8180"/>
                </a:lnTo>
                <a:lnTo>
                  <a:pt x="11602" y="8186"/>
                </a:lnTo>
                <a:lnTo>
                  <a:pt x="11541" y="8194"/>
                </a:lnTo>
                <a:lnTo>
                  <a:pt x="11480" y="8204"/>
                </a:lnTo>
                <a:lnTo>
                  <a:pt x="11419" y="8217"/>
                </a:lnTo>
                <a:lnTo>
                  <a:pt x="11358" y="8231"/>
                </a:lnTo>
                <a:lnTo>
                  <a:pt x="11296" y="8247"/>
                </a:lnTo>
                <a:lnTo>
                  <a:pt x="11234" y="8264"/>
                </a:lnTo>
                <a:lnTo>
                  <a:pt x="11173" y="8283"/>
                </a:lnTo>
                <a:lnTo>
                  <a:pt x="11113" y="8304"/>
                </a:lnTo>
                <a:lnTo>
                  <a:pt x="11052" y="8326"/>
                </a:lnTo>
                <a:lnTo>
                  <a:pt x="10991" y="8349"/>
                </a:lnTo>
                <a:lnTo>
                  <a:pt x="10931" y="8374"/>
                </a:lnTo>
                <a:lnTo>
                  <a:pt x="10873" y="8400"/>
                </a:lnTo>
                <a:lnTo>
                  <a:pt x="10815" y="8426"/>
                </a:lnTo>
                <a:lnTo>
                  <a:pt x="10757" y="8455"/>
                </a:lnTo>
                <a:lnTo>
                  <a:pt x="10701" y="8484"/>
                </a:lnTo>
                <a:lnTo>
                  <a:pt x="10646" y="8513"/>
                </a:lnTo>
                <a:lnTo>
                  <a:pt x="10592" y="8545"/>
                </a:lnTo>
                <a:lnTo>
                  <a:pt x="10539" y="8576"/>
                </a:lnTo>
                <a:lnTo>
                  <a:pt x="10488" y="8609"/>
                </a:lnTo>
                <a:lnTo>
                  <a:pt x="10438" y="8641"/>
                </a:lnTo>
                <a:lnTo>
                  <a:pt x="10389" y="8674"/>
                </a:lnTo>
                <a:lnTo>
                  <a:pt x="10344" y="8709"/>
                </a:lnTo>
                <a:lnTo>
                  <a:pt x="10299" y="8742"/>
                </a:lnTo>
                <a:lnTo>
                  <a:pt x="8751" y="9964"/>
                </a:lnTo>
                <a:lnTo>
                  <a:pt x="8747" y="9961"/>
                </a:lnTo>
                <a:lnTo>
                  <a:pt x="8430" y="10197"/>
                </a:lnTo>
                <a:lnTo>
                  <a:pt x="8396" y="10222"/>
                </a:lnTo>
                <a:lnTo>
                  <a:pt x="8363" y="10245"/>
                </a:lnTo>
                <a:lnTo>
                  <a:pt x="8329" y="10268"/>
                </a:lnTo>
                <a:lnTo>
                  <a:pt x="8295" y="10290"/>
                </a:lnTo>
                <a:lnTo>
                  <a:pt x="8261" y="10311"/>
                </a:lnTo>
                <a:lnTo>
                  <a:pt x="8226" y="10332"/>
                </a:lnTo>
                <a:lnTo>
                  <a:pt x="8191" y="10351"/>
                </a:lnTo>
                <a:lnTo>
                  <a:pt x="8155" y="10371"/>
                </a:lnTo>
                <a:lnTo>
                  <a:pt x="8120" y="10389"/>
                </a:lnTo>
                <a:lnTo>
                  <a:pt x="8084" y="10407"/>
                </a:lnTo>
                <a:lnTo>
                  <a:pt x="8048" y="10424"/>
                </a:lnTo>
                <a:lnTo>
                  <a:pt x="8011" y="10439"/>
                </a:lnTo>
                <a:lnTo>
                  <a:pt x="7975" y="10456"/>
                </a:lnTo>
                <a:lnTo>
                  <a:pt x="7937" y="10470"/>
                </a:lnTo>
                <a:lnTo>
                  <a:pt x="7900" y="10484"/>
                </a:lnTo>
                <a:lnTo>
                  <a:pt x="7862" y="10497"/>
                </a:lnTo>
                <a:lnTo>
                  <a:pt x="7824" y="10509"/>
                </a:lnTo>
                <a:lnTo>
                  <a:pt x="7785" y="10520"/>
                </a:lnTo>
                <a:lnTo>
                  <a:pt x="7747" y="10532"/>
                </a:lnTo>
                <a:lnTo>
                  <a:pt x="7708" y="10541"/>
                </a:lnTo>
                <a:lnTo>
                  <a:pt x="7669" y="10551"/>
                </a:lnTo>
                <a:lnTo>
                  <a:pt x="7629" y="10559"/>
                </a:lnTo>
                <a:lnTo>
                  <a:pt x="7590" y="10566"/>
                </a:lnTo>
                <a:lnTo>
                  <a:pt x="7549" y="10573"/>
                </a:lnTo>
                <a:lnTo>
                  <a:pt x="7509" y="10579"/>
                </a:lnTo>
                <a:lnTo>
                  <a:pt x="7468" y="10584"/>
                </a:lnTo>
                <a:lnTo>
                  <a:pt x="7428" y="10589"/>
                </a:lnTo>
                <a:lnTo>
                  <a:pt x="7386" y="10592"/>
                </a:lnTo>
                <a:lnTo>
                  <a:pt x="7345" y="10595"/>
                </a:lnTo>
                <a:lnTo>
                  <a:pt x="7302" y="10597"/>
                </a:lnTo>
                <a:lnTo>
                  <a:pt x="7261" y="10598"/>
                </a:lnTo>
                <a:lnTo>
                  <a:pt x="7218" y="10599"/>
                </a:lnTo>
                <a:lnTo>
                  <a:pt x="7157" y="10598"/>
                </a:lnTo>
                <a:lnTo>
                  <a:pt x="7097" y="10595"/>
                </a:lnTo>
                <a:lnTo>
                  <a:pt x="7037" y="10591"/>
                </a:lnTo>
                <a:lnTo>
                  <a:pt x="6977" y="10585"/>
                </a:lnTo>
                <a:lnTo>
                  <a:pt x="6918" y="10577"/>
                </a:lnTo>
                <a:lnTo>
                  <a:pt x="6859" y="10568"/>
                </a:lnTo>
                <a:lnTo>
                  <a:pt x="6802" y="10557"/>
                </a:lnTo>
                <a:lnTo>
                  <a:pt x="6744" y="10544"/>
                </a:lnTo>
                <a:lnTo>
                  <a:pt x="6687" y="10530"/>
                </a:lnTo>
                <a:lnTo>
                  <a:pt x="6630" y="10514"/>
                </a:lnTo>
                <a:lnTo>
                  <a:pt x="6575" y="10496"/>
                </a:lnTo>
                <a:lnTo>
                  <a:pt x="6519" y="10478"/>
                </a:lnTo>
                <a:lnTo>
                  <a:pt x="6465" y="10457"/>
                </a:lnTo>
                <a:lnTo>
                  <a:pt x="6411" y="10435"/>
                </a:lnTo>
                <a:lnTo>
                  <a:pt x="6359" y="10412"/>
                </a:lnTo>
                <a:lnTo>
                  <a:pt x="6307" y="10387"/>
                </a:lnTo>
                <a:lnTo>
                  <a:pt x="6255" y="10360"/>
                </a:lnTo>
                <a:lnTo>
                  <a:pt x="6206" y="10333"/>
                </a:lnTo>
                <a:lnTo>
                  <a:pt x="6156" y="10304"/>
                </a:lnTo>
                <a:lnTo>
                  <a:pt x="6109" y="10273"/>
                </a:lnTo>
                <a:lnTo>
                  <a:pt x="6061" y="10241"/>
                </a:lnTo>
                <a:lnTo>
                  <a:pt x="6015" y="10207"/>
                </a:lnTo>
                <a:lnTo>
                  <a:pt x="5970" y="10173"/>
                </a:lnTo>
                <a:lnTo>
                  <a:pt x="5926" y="10138"/>
                </a:lnTo>
                <a:lnTo>
                  <a:pt x="5884" y="10100"/>
                </a:lnTo>
                <a:lnTo>
                  <a:pt x="5842" y="10062"/>
                </a:lnTo>
                <a:lnTo>
                  <a:pt x="5803" y="10022"/>
                </a:lnTo>
                <a:lnTo>
                  <a:pt x="5763" y="9982"/>
                </a:lnTo>
                <a:lnTo>
                  <a:pt x="5726" y="9940"/>
                </a:lnTo>
                <a:lnTo>
                  <a:pt x="5689" y="9897"/>
                </a:lnTo>
                <a:lnTo>
                  <a:pt x="5655" y="9852"/>
                </a:lnTo>
                <a:lnTo>
                  <a:pt x="5621" y="9807"/>
                </a:lnTo>
                <a:lnTo>
                  <a:pt x="5621" y="9298"/>
                </a:lnTo>
                <a:lnTo>
                  <a:pt x="5621" y="9085"/>
                </a:lnTo>
                <a:lnTo>
                  <a:pt x="5621" y="8421"/>
                </a:lnTo>
                <a:lnTo>
                  <a:pt x="5622" y="8387"/>
                </a:lnTo>
                <a:lnTo>
                  <a:pt x="5623" y="8352"/>
                </a:lnTo>
                <a:lnTo>
                  <a:pt x="5625" y="8318"/>
                </a:lnTo>
                <a:lnTo>
                  <a:pt x="5629" y="8283"/>
                </a:lnTo>
                <a:lnTo>
                  <a:pt x="5633" y="8250"/>
                </a:lnTo>
                <a:lnTo>
                  <a:pt x="5637" y="8216"/>
                </a:lnTo>
                <a:lnTo>
                  <a:pt x="5643" y="8183"/>
                </a:lnTo>
                <a:lnTo>
                  <a:pt x="5650" y="8151"/>
                </a:lnTo>
                <a:lnTo>
                  <a:pt x="5657" y="8118"/>
                </a:lnTo>
                <a:lnTo>
                  <a:pt x="5665" y="8087"/>
                </a:lnTo>
                <a:lnTo>
                  <a:pt x="5673" y="8056"/>
                </a:lnTo>
                <a:lnTo>
                  <a:pt x="5681" y="8025"/>
                </a:lnTo>
                <a:lnTo>
                  <a:pt x="5690" y="7996"/>
                </a:lnTo>
                <a:lnTo>
                  <a:pt x="5700" y="7968"/>
                </a:lnTo>
                <a:lnTo>
                  <a:pt x="5710" y="7939"/>
                </a:lnTo>
                <a:lnTo>
                  <a:pt x="5720" y="7912"/>
                </a:lnTo>
                <a:lnTo>
                  <a:pt x="5731" y="7885"/>
                </a:lnTo>
                <a:lnTo>
                  <a:pt x="5742" y="7860"/>
                </a:lnTo>
                <a:lnTo>
                  <a:pt x="5753" y="7836"/>
                </a:lnTo>
                <a:lnTo>
                  <a:pt x="5764" y="7813"/>
                </a:lnTo>
                <a:lnTo>
                  <a:pt x="5775" y="7790"/>
                </a:lnTo>
                <a:lnTo>
                  <a:pt x="5787" y="7769"/>
                </a:lnTo>
                <a:lnTo>
                  <a:pt x="5798" y="7750"/>
                </a:lnTo>
                <a:lnTo>
                  <a:pt x="5810" y="7732"/>
                </a:lnTo>
                <a:lnTo>
                  <a:pt x="5821" y="7714"/>
                </a:lnTo>
                <a:lnTo>
                  <a:pt x="5833" y="7698"/>
                </a:lnTo>
                <a:lnTo>
                  <a:pt x="5844" y="7684"/>
                </a:lnTo>
                <a:lnTo>
                  <a:pt x="5854" y="7671"/>
                </a:lnTo>
                <a:lnTo>
                  <a:pt x="5865" y="7660"/>
                </a:lnTo>
                <a:lnTo>
                  <a:pt x="5875" y="7650"/>
                </a:lnTo>
                <a:lnTo>
                  <a:pt x="5886" y="7641"/>
                </a:lnTo>
                <a:lnTo>
                  <a:pt x="5896" y="7634"/>
                </a:lnTo>
                <a:lnTo>
                  <a:pt x="6412" y="7315"/>
                </a:lnTo>
                <a:lnTo>
                  <a:pt x="5911" y="6497"/>
                </a:lnTo>
                <a:lnTo>
                  <a:pt x="5381" y="6815"/>
                </a:lnTo>
                <a:lnTo>
                  <a:pt x="5358" y="6830"/>
                </a:lnTo>
                <a:lnTo>
                  <a:pt x="5335" y="6844"/>
                </a:lnTo>
                <a:lnTo>
                  <a:pt x="5313" y="6861"/>
                </a:lnTo>
                <a:lnTo>
                  <a:pt x="5291" y="6877"/>
                </a:lnTo>
                <a:lnTo>
                  <a:pt x="5269" y="6894"/>
                </a:lnTo>
                <a:lnTo>
                  <a:pt x="5247" y="6911"/>
                </a:lnTo>
                <a:lnTo>
                  <a:pt x="5226" y="6930"/>
                </a:lnTo>
                <a:lnTo>
                  <a:pt x="5206" y="6949"/>
                </a:lnTo>
                <a:lnTo>
                  <a:pt x="5185" y="6967"/>
                </a:lnTo>
                <a:lnTo>
                  <a:pt x="5165" y="6987"/>
                </a:lnTo>
                <a:lnTo>
                  <a:pt x="5146" y="7008"/>
                </a:lnTo>
                <a:lnTo>
                  <a:pt x="5126" y="7029"/>
                </a:lnTo>
                <a:lnTo>
                  <a:pt x="5107" y="7050"/>
                </a:lnTo>
                <a:lnTo>
                  <a:pt x="5088" y="7071"/>
                </a:lnTo>
                <a:lnTo>
                  <a:pt x="5070" y="7094"/>
                </a:lnTo>
                <a:lnTo>
                  <a:pt x="5052" y="7116"/>
                </a:lnTo>
                <a:lnTo>
                  <a:pt x="5035" y="7139"/>
                </a:lnTo>
                <a:lnTo>
                  <a:pt x="5017" y="7163"/>
                </a:lnTo>
                <a:lnTo>
                  <a:pt x="5000" y="7187"/>
                </a:lnTo>
                <a:lnTo>
                  <a:pt x="4984" y="7211"/>
                </a:lnTo>
                <a:lnTo>
                  <a:pt x="4951" y="7261"/>
                </a:lnTo>
                <a:lnTo>
                  <a:pt x="4921" y="7312"/>
                </a:lnTo>
                <a:lnTo>
                  <a:pt x="4892" y="7365"/>
                </a:lnTo>
                <a:lnTo>
                  <a:pt x="4864" y="7418"/>
                </a:lnTo>
                <a:lnTo>
                  <a:pt x="4838" y="7472"/>
                </a:lnTo>
                <a:lnTo>
                  <a:pt x="4814" y="7528"/>
                </a:lnTo>
                <a:lnTo>
                  <a:pt x="4772" y="7491"/>
                </a:lnTo>
                <a:lnTo>
                  <a:pt x="4731" y="7455"/>
                </a:lnTo>
                <a:lnTo>
                  <a:pt x="4689" y="7421"/>
                </a:lnTo>
                <a:lnTo>
                  <a:pt x="4645" y="7387"/>
                </a:lnTo>
                <a:lnTo>
                  <a:pt x="4602" y="7356"/>
                </a:lnTo>
                <a:lnTo>
                  <a:pt x="4558" y="7324"/>
                </a:lnTo>
                <a:lnTo>
                  <a:pt x="4514" y="7295"/>
                </a:lnTo>
                <a:lnTo>
                  <a:pt x="4468" y="7267"/>
                </a:lnTo>
                <a:lnTo>
                  <a:pt x="2918" y="6327"/>
                </a:lnTo>
                <a:lnTo>
                  <a:pt x="2421" y="7145"/>
                </a:lnTo>
                <a:lnTo>
                  <a:pt x="3949" y="8085"/>
                </a:lnTo>
                <a:lnTo>
                  <a:pt x="3984" y="8106"/>
                </a:lnTo>
                <a:lnTo>
                  <a:pt x="4017" y="8130"/>
                </a:lnTo>
                <a:lnTo>
                  <a:pt x="4051" y="8155"/>
                </a:lnTo>
                <a:lnTo>
                  <a:pt x="4083" y="8180"/>
                </a:lnTo>
                <a:lnTo>
                  <a:pt x="4115" y="8208"/>
                </a:lnTo>
                <a:lnTo>
                  <a:pt x="4145" y="8236"/>
                </a:lnTo>
                <a:lnTo>
                  <a:pt x="4175" y="8265"/>
                </a:lnTo>
                <a:lnTo>
                  <a:pt x="4204" y="8296"/>
                </a:lnTo>
                <a:lnTo>
                  <a:pt x="4232" y="8327"/>
                </a:lnTo>
                <a:lnTo>
                  <a:pt x="4259" y="8358"/>
                </a:lnTo>
                <a:lnTo>
                  <a:pt x="4286" y="8392"/>
                </a:lnTo>
                <a:lnTo>
                  <a:pt x="4311" y="8425"/>
                </a:lnTo>
                <a:lnTo>
                  <a:pt x="4335" y="8459"/>
                </a:lnTo>
                <a:lnTo>
                  <a:pt x="4359" y="8493"/>
                </a:lnTo>
                <a:lnTo>
                  <a:pt x="4381" y="8528"/>
                </a:lnTo>
                <a:lnTo>
                  <a:pt x="4402" y="8562"/>
                </a:lnTo>
                <a:lnTo>
                  <a:pt x="4423" y="8597"/>
                </a:lnTo>
                <a:lnTo>
                  <a:pt x="4442" y="8632"/>
                </a:lnTo>
                <a:lnTo>
                  <a:pt x="4459" y="8667"/>
                </a:lnTo>
                <a:lnTo>
                  <a:pt x="4476" y="8703"/>
                </a:lnTo>
                <a:lnTo>
                  <a:pt x="4491" y="8737"/>
                </a:lnTo>
                <a:lnTo>
                  <a:pt x="4506" y="8772"/>
                </a:lnTo>
                <a:lnTo>
                  <a:pt x="4519" y="8806"/>
                </a:lnTo>
                <a:lnTo>
                  <a:pt x="4531" y="8839"/>
                </a:lnTo>
                <a:lnTo>
                  <a:pt x="4541" y="8873"/>
                </a:lnTo>
                <a:lnTo>
                  <a:pt x="4550" y="8906"/>
                </a:lnTo>
                <a:lnTo>
                  <a:pt x="4558" y="8939"/>
                </a:lnTo>
                <a:lnTo>
                  <a:pt x="4564" y="8969"/>
                </a:lnTo>
                <a:lnTo>
                  <a:pt x="4569" y="9000"/>
                </a:lnTo>
                <a:lnTo>
                  <a:pt x="4574" y="9030"/>
                </a:lnTo>
                <a:lnTo>
                  <a:pt x="4576" y="9058"/>
                </a:lnTo>
                <a:lnTo>
                  <a:pt x="4577" y="9085"/>
                </a:lnTo>
                <a:lnTo>
                  <a:pt x="4577" y="9298"/>
                </a:lnTo>
                <a:lnTo>
                  <a:pt x="4577" y="9701"/>
                </a:lnTo>
                <a:lnTo>
                  <a:pt x="4512" y="9734"/>
                </a:lnTo>
                <a:lnTo>
                  <a:pt x="4449" y="9763"/>
                </a:lnTo>
                <a:lnTo>
                  <a:pt x="4386" y="9790"/>
                </a:lnTo>
                <a:lnTo>
                  <a:pt x="4324" y="9817"/>
                </a:lnTo>
                <a:lnTo>
                  <a:pt x="4263" y="9841"/>
                </a:lnTo>
                <a:lnTo>
                  <a:pt x="4204" y="9862"/>
                </a:lnTo>
                <a:lnTo>
                  <a:pt x="4143" y="9882"/>
                </a:lnTo>
                <a:lnTo>
                  <a:pt x="4082" y="9901"/>
                </a:lnTo>
                <a:lnTo>
                  <a:pt x="4052" y="9909"/>
                </a:lnTo>
                <a:lnTo>
                  <a:pt x="4022" y="9916"/>
                </a:lnTo>
                <a:lnTo>
                  <a:pt x="3991" y="9923"/>
                </a:lnTo>
                <a:lnTo>
                  <a:pt x="3961" y="9930"/>
                </a:lnTo>
                <a:lnTo>
                  <a:pt x="3930" y="9936"/>
                </a:lnTo>
                <a:lnTo>
                  <a:pt x="3899" y="9941"/>
                </a:lnTo>
                <a:lnTo>
                  <a:pt x="3868" y="9946"/>
                </a:lnTo>
                <a:lnTo>
                  <a:pt x="3837" y="9951"/>
                </a:lnTo>
                <a:lnTo>
                  <a:pt x="3805" y="9955"/>
                </a:lnTo>
                <a:lnTo>
                  <a:pt x="3773" y="9958"/>
                </a:lnTo>
                <a:lnTo>
                  <a:pt x="3741" y="9961"/>
                </a:lnTo>
                <a:lnTo>
                  <a:pt x="3708" y="9964"/>
                </a:lnTo>
                <a:lnTo>
                  <a:pt x="3675" y="9966"/>
                </a:lnTo>
                <a:lnTo>
                  <a:pt x="3641" y="9967"/>
                </a:lnTo>
                <a:lnTo>
                  <a:pt x="3608" y="9969"/>
                </a:lnTo>
                <a:lnTo>
                  <a:pt x="3574" y="9969"/>
                </a:lnTo>
                <a:lnTo>
                  <a:pt x="3523" y="9967"/>
                </a:lnTo>
                <a:lnTo>
                  <a:pt x="3471" y="9965"/>
                </a:lnTo>
                <a:lnTo>
                  <a:pt x="3421" y="9962"/>
                </a:lnTo>
                <a:lnTo>
                  <a:pt x="3370" y="9958"/>
                </a:lnTo>
                <a:lnTo>
                  <a:pt x="3320" y="9953"/>
                </a:lnTo>
                <a:lnTo>
                  <a:pt x="3270" y="9946"/>
                </a:lnTo>
                <a:lnTo>
                  <a:pt x="3220" y="9938"/>
                </a:lnTo>
                <a:lnTo>
                  <a:pt x="3171" y="9929"/>
                </a:lnTo>
                <a:lnTo>
                  <a:pt x="3122" y="9919"/>
                </a:lnTo>
                <a:lnTo>
                  <a:pt x="3073" y="9908"/>
                </a:lnTo>
                <a:lnTo>
                  <a:pt x="3025" y="9896"/>
                </a:lnTo>
                <a:lnTo>
                  <a:pt x="2978" y="9881"/>
                </a:lnTo>
                <a:lnTo>
                  <a:pt x="2930" y="9867"/>
                </a:lnTo>
                <a:lnTo>
                  <a:pt x="2884" y="9851"/>
                </a:lnTo>
                <a:lnTo>
                  <a:pt x="2837" y="9834"/>
                </a:lnTo>
                <a:lnTo>
                  <a:pt x="2791" y="9816"/>
                </a:lnTo>
                <a:lnTo>
                  <a:pt x="2746" y="9796"/>
                </a:lnTo>
                <a:lnTo>
                  <a:pt x="2700" y="9776"/>
                </a:lnTo>
                <a:lnTo>
                  <a:pt x="2657" y="9755"/>
                </a:lnTo>
                <a:lnTo>
                  <a:pt x="2613" y="9733"/>
                </a:lnTo>
                <a:lnTo>
                  <a:pt x="2569" y="9709"/>
                </a:lnTo>
                <a:lnTo>
                  <a:pt x="2527" y="9685"/>
                </a:lnTo>
                <a:lnTo>
                  <a:pt x="2485" y="9660"/>
                </a:lnTo>
                <a:lnTo>
                  <a:pt x="2444" y="9633"/>
                </a:lnTo>
                <a:lnTo>
                  <a:pt x="2403" y="9605"/>
                </a:lnTo>
                <a:lnTo>
                  <a:pt x="2364" y="9577"/>
                </a:lnTo>
                <a:lnTo>
                  <a:pt x="2324" y="9547"/>
                </a:lnTo>
                <a:lnTo>
                  <a:pt x="2286" y="9517"/>
                </a:lnTo>
                <a:lnTo>
                  <a:pt x="2248" y="9485"/>
                </a:lnTo>
                <a:lnTo>
                  <a:pt x="2212" y="9453"/>
                </a:lnTo>
                <a:lnTo>
                  <a:pt x="2175" y="9420"/>
                </a:lnTo>
                <a:lnTo>
                  <a:pt x="2141" y="9386"/>
                </a:lnTo>
                <a:lnTo>
                  <a:pt x="2087" y="9327"/>
                </a:lnTo>
                <a:lnTo>
                  <a:pt x="2015" y="9292"/>
                </a:lnTo>
                <a:lnTo>
                  <a:pt x="1954" y="9262"/>
                </a:lnTo>
                <a:lnTo>
                  <a:pt x="1896" y="9230"/>
                </a:lnTo>
                <a:lnTo>
                  <a:pt x="1838" y="9197"/>
                </a:lnTo>
                <a:lnTo>
                  <a:pt x="1782" y="9162"/>
                </a:lnTo>
                <a:lnTo>
                  <a:pt x="1727" y="9125"/>
                </a:lnTo>
                <a:lnTo>
                  <a:pt x="1675" y="9088"/>
                </a:lnTo>
                <a:lnTo>
                  <a:pt x="1623" y="9048"/>
                </a:lnTo>
                <a:lnTo>
                  <a:pt x="1573" y="9006"/>
                </a:lnTo>
                <a:lnTo>
                  <a:pt x="1526" y="8964"/>
                </a:lnTo>
                <a:lnTo>
                  <a:pt x="1479" y="8920"/>
                </a:lnTo>
                <a:lnTo>
                  <a:pt x="1435" y="8875"/>
                </a:lnTo>
                <a:lnTo>
                  <a:pt x="1392" y="8828"/>
                </a:lnTo>
                <a:lnTo>
                  <a:pt x="1352" y="8781"/>
                </a:lnTo>
                <a:lnTo>
                  <a:pt x="1312" y="8732"/>
                </a:lnTo>
                <a:lnTo>
                  <a:pt x="1276" y="8681"/>
                </a:lnTo>
                <a:lnTo>
                  <a:pt x="1240" y="8631"/>
                </a:lnTo>
                <a:lnTo>
                  <a:pt x="1207" y="8578"/>
                </a:lnTo>
                <a:lnTo>
                  <a:pt x="1175" y="8525"/>
                </a:lnTo>
                <a:lnTo>
                  <a:pt x="1146" y="8471"/>
                </a:lnTo>
                <a:lnTo>
                  <a:pt x="1119" y="8416"/>
                </a:lnTo>
                <a:lnTo>
                  <a:pt x="1093" y="8359"/>
                </a:lnTo>
                <a:lnTo>
                  <a:pt x="1070" y="8303"/>
                </a:lnTo>
                <a:lnTo>
                  <a:pt x="1049" y="8245"/>
                </a:lnTo>
                <a:lnTo>
                  <a:pt x="1029" y="8187"/>
                </a:lnTo>
                <a:lnTo>
                  <a:pt x="1012" y="8128"/>
                </a:lnTo>
                <a:lnTo>
                  <a:pt x="997" y="8068"/>
                </a:lnTo>
                <a:lnTo>
                  <a:pt x="985" y="8008"/>
                </a:lnTo>
                <a:lnTo>
                  <a:pt x="975" y="7946"/>
                </a:lnTo>
                <a:lnTo>
                  <a:pt x="967" y="7884"/>
                </a:lnTo>
                <a:lnTo>
                  <a:pt x="961" y="7823"/>
                </a:lnTo>
                <a:lnTo>
                  <a:pt x="956" y="7761"/>
                </a:lnTo>
                <a:lnTo>
                  <a:pt x="955" y="7697"/>
                </a:lnTo>
                <a:lnTo>
                  <a:pt x="956" y="7645"/>
                </a:lnTo>
                <a:lnTo>
                  <a:pt x="958" y="7593"/>
                </a:lnTo>
                <a:lnTo>
                  <a:pt x="963" y="7541"/>
                </a:lnTo>
                <a:lnTo>
                  <a:pt x="969" y="7490"/>
                </a:lnTo>
                <a:lnTo>
                  <a:pt x="976" y="7439"/>
                </a:lnTo>
                <a:lnTo>
                  <a:pt x="985" y="7387"/>
                </a:lnTo>
                <a:lnTo>
                  <a:pt x="995" y="7338"/>
                </a:lnTo>
                <a:lnTo>
                  <a:pt x="1007" y="7287"/>
                </a:lnTo>
                <a:lnTo>
                  <a:pt x="1021" y="7237"/>
                </a:lnTo>
                <a:lnTo>
                  <a:pt x="1036" y="7188"/>
                </a:lnTo>
                <a:lnTo>
                  <a:pt x="1054" y="7138"/>
                </a:lnTo>
                <a:lnTo>
                  <a:pt x="1072" y="7090"/>
                </a:lnTo>
                <a:lnTo>
                  <a:pt x="1092" y="7041"/>
                </a:lnTo>
                <a:lnTo>
                  <a:pt x="1113" y="6993"/>
                </a:lnTo>
                <a:lnTo>
                  <a:pt x="1137" y="6946"/>
                </a:lnTo>
                <a:lnTo>
                  <a:pt x="1162" y="6899"/>
                </a:lnTo>
                <a:lnTo>
                  <a:pt x="1287" y="6669"/>
                </a:lnTo>
                <a:lnTo>
                  <a:pt x="1162" y="6441"/>
                </a:lnTo>
                <a:lnTo>
                  <a:pt x="1138" y="6394"/>
                </a:lnTo>
                <a:lnTo>
                  <a:pt x="1115" y="6346"/>
                </a:lnTo>
                <a:lnTo>
                  <a:pt x="1092" y="6299"/>
                </a:lnTo>
                <a:lnTo>
                  <a:pt x="1073" y="6250"/>
                </a:lnTo>
                <a:lnTo>
                  <a:pt x="1054" y="6201"/>
                </a:lnTo>
                <a:lnTo>
                  <a:pt x="1038" y="6153"/>
                </a:lnTo>
                <a:lnTo>
                  <a:pt x="1022" y="6103"/>
                </a:lnTo>
                <a:lnTo>
                  <a:pt x="1008" y="6054"/>
                </a:lnTo>
                <a:lnTo>
                  <a:pt x="996" y="6003"/>
                </a:lnTo>
                <a:lnTo>
                  <a:pt x="986" y="5952"/>
                </a:lnTo>
                <a:lnTo>
                  <a:pt x="977" y="5902"/>
                </a:lnTo>
                <a:lnTo>
                  <a:pt x="970" y="5850"/>
                </a:lnTo>
                <a:lnTo>
                  <a:pt x="965" y="5798"/>
                </a:lnTo>
                <a:lnTo>
                  <a:pt x="961" y="5747"/>
                </a:lnTo>
                <a:lnTo>
                  <a:pt x="957" y="5695"/>
                </a:lnTo>
                <a:lnTo>
                  <a:pt x="956" y="5642"/>
                </a:lnTo>
                <a:lnTo>
                  <a:pt x="958" y="5564"/>
                </a:lnTo>
                <a:lnTo>
                  <a:pt x="964" y="5488"/>
                </a:lnTo>
                <a:lnTo>
                  <a:pt x="973" y="5412"/>
                </a:lnTo>
                <a:lnTo>
                  <a:pt x="985" y="5337"/>
                </a:lnTo>
                <a:lnTo>
                  <a:pt x="1001" y="5263"/>
                </a:lnTo>
                <a:lnTo>
                  <a:pt x="1019" y="5189"/>
                </a:lnTo>
                <a:lnTo>
                  <a:pt x="1042" y="5117"/>
                </a:lnTo>
                <a:lnTo>
                  <a:pt x="1067" y="5046"/>
                </a:lnTo>
                <a:lnTo>
                  <a:pt x="1095" y="4977"/>
                </a:lnTo>
                <a:lnTo>
                  <a:pt x="1127" y="4908"/>
                </a:lnTo>
                <a:lnTo>
                  <a:pt x="1161" y="4841"/>
                </a:lnTo>
                <a:lnTo>
                  <a:pt x="1199" y="4777"/>
                </a:lnTo>
                <a:lnTo>
                  <a:pt x="1238" y="4713"/>
                </a:lnTo>
                <a:lnTo>
                  <a:pt x="1282" y="4651"/>
                </a:lnTo>
                <a:lnTo>
                  <a:pt x="1327" y="4590"/>
                </a:lnTo>
                <a:lnTo>
                  <a:pt x="1375" y="4532"/>
                </a:lnTo>
                <a:lnTo>
                  <a:pt x="1427" y="4475"/>
                </a:lnTo>
                <a:lnTo>
                  <a:pt x="1479" y="4420"/>
                </a:lnTo>
                <a:lnTo>
                  <a:pt x="1535" y="4368"/>
                </a:lnTo>
                <a:lnTo>
                  <a:pt x="1594" y="4317"/>
                </a:lnTo>
                <a:lnTo>
                  <a:pt x="1655" y="4268"/>
                </a:lnTo>
                <a:lnTo>
                  <a:pt x="1716" y="4222"/>
                </a:lnTo>
                <a:lnTo>
                  <a:pt x="1782" y="4178"/>
                </a:lnTo>
                <a:lnTo>
                  <a:pt x="1849" y="4137"/>
                </a:lnTo>
                <a:lnTo>
                  <a:pt x="1918" y="4097"/>
                </a:lnTo>
                <a:lnTo>
                  <a:pt x="1990" y="4061"/>
                </a:lnTo>
                <a:lnTo>
                  <a:pt x="2063" y="4027"/>
                </a:lnTo>
                <a:lnTo>
                  <a:pt x="2138" y="3996"/>
                </a:lnTo>
                <a:lnTo>
                  <a:pt x="2215" y="3968"/>
                </a:lnTo>
                <a:lnTo>
                  <a:pt x="2293" y="3941"/>
                </a:lnTo>
                <a:lnTo>
                  <a:pt x="2373" y="3919"/>
                </a:lnTo>
                <a:lnTo>
                  <a:pt x="2455" y="3899"/>
                </a:lnTo>
                <a:lnTo>
                  <a:pt x="2769" y="3830"/>
                </a:lnTo>
                <a:lnTo>
                  <a:pt x="2824" y="3514"/>
                </a:lnTo>
                <a:lnTo>
                  <a:pt x="2840" y="3433"/>
                </a:lnTo>
                <a:lnTo>
                  <a:pt x="2860" y="3353"/>
                </a:lnTo>
                <a:lnTo>
                  <a:pt x="2884" y="3274"/>
                </a:lnTo>
                <a:lnTo>
                  <a:pt x="2911" y="3198"/>
                </a:lnTo>
                <a:lnTo>
                  <a:pt x="2941" y="3123"/>
                </a:lnTo>
                <a:lnTo>
                  <a:pt x="2976" y="3049"/>
                </a:lnTo>
                <a:lnTo>
                  <a:pt x="3013" y="2978"/>
                </a:lnTo>
                <a:lnTo>
                  <a:pt x="3054" y="2908"/>
                </a:lnTo>
                <a:lnTo>
                  <a:pt x="3097" y="2841"/>
                </a:lnTo>
                <a:lnTo>
                  <a:pt x="3145" y="2776"/>
                </a:lnTo>
                <a:lnTo>
                  <a:pt x="3195" y="2713"/>
                </a:lnTo>
                <a:lnTo>
                  <a:pt x="3247" y="2651"/>
                </a:lnTo>
                <a:lnTo>
                  <a:pt x="3303" y="2592"/>
                </a:lnTo>
                <a:lnTo>
                  <a:pt x="3361" y="2537"/>
                </a:lnTo>
                <a:lnTo>
                  <a:pt x="3422" y="2482"/>
                </a:lnTo>
                <a:lnTo>
                  <a:pt x="3484" y="2430"/>
                </a:lnTo>
                <a:lnTo>
                  <a:pt x="3550" y="2382"/>
                </a:lnTo>
                <a:lnTo>
                  <a:pt x="3618" y="2335"/>
                </a:lnTo>
                <a:lnTo>
                  <a:pt x="3688" y="2292"/>
                </a:lnTo>
                <a:lnTo>
                  <a:pt x="3761" y="2251"/>
                </a:lnTo>
                <a:lnTo>
                  <a:pt x="3835" y="2213"/>
                </a:lnTo>
                <a:lnTo>
                  <a:pt x="3911" y="2178"/>
                </a:lnTo>
                <a:lnTo>
                  <a:pt x="3989" y="2146"/>
                </a:lnTo>
                <a:lnTo>
                  <a:pt x="4069" y="2116"/>
                </a:lnTo>
                <a:lnTo>
                  <a:pt x="4150" y="2091"/>
                </a:lnTo>
                <a:lnTo>
                  <a:pt x="4233" y="2069"/>
                </a:lnTo>
                <a:lnTo>
                  <a:pt x="4317" y="2049"/>
                </a:lnTo>
                <a:lnTo>
                  <a:pt x="4403" y="2033"/>
                </a:lnTo>
                <a:lnTo>
                  <a:pt x="4490" y="2020"/>
                </a:lnTo>
                <a:lnTo>
                  <a:pt x="4579" y="2011"/>
                </a:lnTo>
                <a:lnTo>
                  <a:pt x="4668" y="2006"/>
                </a:lnTo>
                <a:lnTo>
                  <a:pt x="4758" y="2004"/>
                </a:lnTo>
                <a:lnTo>
                  <a:pt x="4818" y="2005"/>
                </a:lnTo>
                <a:lnTo>
                  <a:pt x="4876" y="2007"/>
                </a:lnTo>
                <a:lnTo>
                  <a:pt x="4936" y="2011"/>
                </a:lnTo>
                <a:lnTo>
                  <a:pt x="4995" y="2017"/>
                </a:lnTo>
                <a:lnTo>
                  <a:pt x="5054" y="2024"/>
                </a:lnTo>
                <a:lnTo>
                  <a:pt x="5113" y="2033"/>
                </a:lnTo>
                <a:lnTo>
                  <a:pt x="5171" y="2045"/>
                </a:lnTo>
                <a:lnTo>
                  <a:pt x="5230" y="2057"/>
                </a:lnTo>
                <a:lnTo>
                  <a:pt x="5558" y="2131"/>
                </a:lnTo>
                <a:lnTo>
                  <a:pt x="5739" y="1847"/>
                </a:lnTo>
                <a:lnTo>
                  <a:pt x="5773" y="1796"/>
                </a:lnTo>
                <a:lnTo>
                  <a:pt x="5809" y="1747"/>
                </a:lnTo>
                <a:lnTo>
                  <a:pt x="5845" y="1698"/>
                </a:lnTo>
                <a:lnTo>
                  <a:pt x="5884" y="1652"/>
                </a:lnTo>
                <a:lnTo>
                  <a:pt x="5924" y="1606"/>
                </a:lnTo>
                <a:lnTo>
                  <a:pt x="5966" y="1562"/>
                </a:lnTo>
                <a:lnTo>
                  <a:pt x="6009" y="1518"/>
                </a:lnTo>
                <a:lnTo>
                  <a:pt x="6054" y="1476"/>
                </a:lnTo>
                <a:lnTo>
                  <a:pt x="6100" y="1436"/>
                </a:lnTo>
                <a:lnTo>
                  <a:pt x="6147" y="1397"/>
                </a:lnTo>
                <a:lnTo>
                  <a:pt x="6196" y="1360"/>
                </a:lnTo>
                <a:lnTo>
                  <a:pt x="6246" y="1325"/>
                </a:lnTo>
                <a:lnTo>
                  <a:pt x="6297" y="1290"/>
                </a:lnTo>
                <a:lnTo>
                  <a:pt x="6350" y="1257"/>
                </a:lnTo>
                <a:lnTo>
                  <a:pt x="6402" y="1225"/>
                </a:lnTo>
                <a:lnTo>
                  <a:pt x="6457" y="1196"/>
                </a:lnTo>
                <a:lnTo>
                  <a:pt x="6513" y="1168"/>
                </a:lnTo>
                <a:lnTo>
                  <a:pt x="6568" y="1141"/>
                </a:lnTo>
                <a:lnTo>
                  <a:pt x="6626" y="1117"/>
                </a:lnTo>
                <a:lnTo>
                  <a:pt x="6684" y="1094"/>
                </a:lnTo>
                <a:lnTo>
                  <a:pt x="6743" y="1072"/>
                </a:lnTo>
                <a:lnTo>
                  <a:pt x="6803" y="1052"/>
                </a:lnTo>
                <a:lnTo>
                  <a:pt x="6863" y="1035"/>
                </a:lnTo>
                <a:lnTo>
                  <a:pt x="6924" y="1019"/>
                </a:lnTo>
                <a:lnTo>
                  <a:pt x="6986" y="1005"/>
                </a:lnTo>
                <a:lnTo>
                  <a:pt x="7048" y="991"/>
                </a:lnTo>
                <a:lnTo>
                  <a:pt x="7111" y="981"/>
                </a:lnTo>
                <a:lnTo>
                  <a:pt x="7174" y="972"/>
                </a:lnTo>
                <a:lnTo>
                  <a:pt x="7238" y="965"/>
                </a:lnTo>
                <a:lnTo>
                  <a:pt x="7302" y="961"/>
                </a:lnTo>
                <a:lnTo>
                  <a:pt x="7367" y="958"/>
                </a:lnTo>
                <a:lnTo>
                  <a:pt x="7432" y="957"/>
                </a:lnTo>
                <a:lnTo>
                  <a:pt x="7473" y="957"/>
                </a:lnTo>
                <a:lnTo>
                  <a:pt x="7516" y="958"/>
                </a:lnTo>
                <a:lnTo>
                  <a:pt x="7557" y="960"/>
                </a:lnTo>
                <a:lnTo>
                  <a:pt x="7599" y="963"/>
                </a:lnTo>
                <a:lnTo>
                  <a:pt x="7640" y="967"/>
                </a:lnTo>
                <a:lnTo>
                  <a:pt x="7681" y="971"/>
                </a:lnTo>
                <a:lnTo>
                  <a:pt x="7722" y="976"/>
                </a:lnTo>
                <a:lnTo>
                  <a:pt x="7762" y="982"/>
                </a:lnTo>
                <a:lnTo>
                  <a:pt x="7803" y="989"/>
                </a:lnTo>
                <a:lnTo>
                  <a:pt x="7843" y="996"/>
                </a:lnTo>
                <a:lnTo>
                  <a:pt x="7883" y="1005"/>
                </a:lnTo>
                <a:lnTo>
                  <a:pt x="7923" y="1014"/>
                </a:lnTo>
                <a:lnTo>
                  <a:pt x="7962" y="1024"/>
                </a:lnTo>
                <a:lnTo>
                  <a:pt x="8001" y="1034"/>
                </a:lnTo>
                <a:lnTo>
                  <a:pt x="8040" y="1045"/>
                </a:lnTo>
                <a:lnTo>
                  <a:pt x="8078" y="1057"/>
                </a:lnTo>
                <a:lnTo>
                  <a:pt x="8117" y="1069"/>
                </a:lnTo>
                <a:lnTo>
                  <a:pt x="8154" y="1084"/>
                </a:lnTo>
                <a:lnTo>
                  <a:pt x="8192" y="1098"/>
                </a:lnTo>
                <a:lnTo>
                  <a:pt x="8229" y="1112"/>
                </a:lnTo>
                <a:lnTo>
                  <a:pt x="8266" y="1128"/>
                </a:lnTo>
                <a:lnTo>
                  <a:pt x="8302" y="1144"/>
                </a:lnTo>
                <a:lnTo>
                  <a:pt x="8339" y="1162"/>
                </a:lnTo>
                <a:lnTo>
                  <a:pt x="8374" y="1179"/>
                </a:lnTo>
                <a:lnTo>
                  <a:pt x="8409" y="1197"/>
                </a:lnTo>
                <a:lnTo>
                  <a:pt x="8445" y="1216"/>
                </a:lnTo>
                <a:lnTo>
                  <a:pt x="8479" y="1235"/>
                </a:lnTo>
                <a:lnTo>
                  <a:pt x="8513" y="1257"/>
                </a:lnTo>
                <a:lnTo>
                  <a:pt x="8546" y="1277"/>
                </a:lnTo>
                <a:lnTo>
                  <a:pt x="8580" y="1299"/>
                </a:lnTo>
                <a:lnTo>
                  <a:pt x="8612" y="1322"/>
                </a:lnTo>
                <a:lnTo>
                  <a:pt x="8645" y="1345"/>
                </a:lnTo>
                <a:lnTo>
                  <a:pt x="8289" y="1676"/>
                </a:lnTo>
                <a:lnTo>
                  <a:pt x="8283" y="1670"/>
                </a:lnTo>
                <a:lnTo>
                  <a:pt x="8034" y="1902"/>
                </a:lnTo>
                <a:lnTo>
                  <a:pt x="8001" y="1926"/>
                </a:lnTo>
                <a:lnTo>
                  <a:pt x="7970" y="1948"/>
                </a:lnTo>
                <a:lnTo>
                  <a:pt x="7937" y="1971"/>
                </a:lnTo>
                <a:lnTo>
                  <a:pt x="7905" y="1993"/>
                </a:lnTo>
                <a:lnTo>
                  <a:pt x="7871" y="2013"/>
                </a:lnTo>
                <a:lnTo>
                  <a:pt x="7839" y="2033"/>
                </a:lnTo>
                <a:lnTo>
                  <a:pt x="7806" y="2053"/>
                </a:lnTo>
                <a:lnTo>
                  <a:pt x="7772" y="2071"/>
                </a:lnTo>
                <a:lnTo>
                  <a:pt x="7740" y="2089"/>
                </a:lnTo>
                <a:lnTo>
                  <a:pt x="7706" y="2106"/>
                </a:lnTo>
                <a:lnTo>
                  <a:pt x="7674" y="2123"/>
                </a:lnTo>
                <a:lnTo>
                  <a:pt x="7641" y="2138"/>
                </a:lnTo>
                <a:lnTo>
                  <a:pt x="7609" y="2152"/>
                </a:lnTo>
                <a:lnTo>
                  <a:pt x="7577" y="2166"/>
                </a:lnTo>
                <a:lnTo>
                  <a:pt x="7545" y="2179"/>
                </a:lnTo>
                <a:lnTo>
                  <a:pt x="7514" y="2191"/>
                </a:lnTo>
                <a:lnTo>
                  <a:pt x="7483" y="2203"/>
                </a:lnTo>
                <a:lnTo>
                  <a:pt x="7454" y="2214"/>
                </a:lnTo>
                <a:lnTo>
                  <a:pt x="7425" y="2223"/>
                </a:lnTo>
                <a:lnTo>
                  <a:pt x="7395" y="2232"/>
                </a:lnTo>
                <a:lnTo>
                  <a:pt x="7368" y="2240"/>
                </a:lnTo>
                <a:lnTo>
                  <a:pt x="7341" y="2247"/>
                </a:lnTo>
                <a:lnTo>
                  <a:pt x="7315" y="2253"/>
                </a:lnTo>
                <a:lnTo>
                  <a:pt x="7290" y="2259"/>
                </a:lnTo>
                <a:lnTo>
                  <a:pt x="7266" y="2263"/>
                </a:lnTo>
                <a:lnTo>
                  <a:pt x="7242" y="2267"/>
                </a:lnTo>
                <a:lnTo>
                  <a:pt x="7220" y="2269"/>
                </a:lnTo>
                <a:lnTo>
                  <a:pt x="7200" y="2271"/>
                </a:lnTo>
                <a:lnTo>
                  <a:pt x="7179" y="2272"/>
                </a:lnTo>
                <a:lnTo>
                  <a:pt x="7161" y="2272"/>
                </a:lnTo>
                <a:lnTo>
                  <a:pt x="7145" y="2271"/>
                </a:lnTo>
                <a:lnTo>
                  <a:pt x="7130" y="2270"/>
                </a:lnTo>
                <a:lnTo>
                  <a:pt x="6451" y="2168"/>
                </a:lnTo>
                <a:lnTo>
                  <a:pt x="6308" y="3114"/>
                </a:lnTo>
                <a:lnTo>
                  <a:pt x="6987" y="3216"/>
                </a:lnTo>
                <a:lnTo>
                  <a:pt x="7004" y="3218"/>
                </a:lnTo>
                <a:lnTo>
                  <a:pt x="7021" y="3219"/>
                </a:lnTo>
                <a:lnTo>
                  <a:pt x="7039" y="3220"/>
                </a:lnTo>
                <a:lnTo>
                  <a:pt x="7057" y="3221"/>
                </a:lnTo>
                <a:lnTo>
                  <a:pt x="7037" y="3286"/>
                </a:lnTo>
                <a:lnTo>
                  <a:pt x="7018" y="3351"/>
                </a:lnTo>
                <a:lnTo>
                  <a:pt x="7002" y="3416"/>
                </a:lnTo>
                <a:lnTo>
                  <a:pt x="6988" y="3480"/>
                </a:lnTo>
                <a:lnTo>
                  <a:pt x="6975" y="3546"/>
                </a:lnTo>
                <a:lnTo>
                  <a:pt x="6965" y="3612"/>
                </a:lnTo>
                <a:lnTo>
                  <a:pt x="6956" y="3678"/>
                </a:lnTo>
                <a:lnTo>
                  <a:pt x="6948" y="3743"/>
                </a:lnTo>
                <a:lnTo>
                  <a:pt x="6942" y="3809"/>
                </a:lnTo>
                <a:lnTo>
                  <a:pt x="6939" y="3873"/>
                </a:lnTo>
                <a:lnTo>
                  <a:pt x="6938" y="3906"/>
                </a:lnTo>
                <a:lnTo>
                  <a:pt x="6938" y="3937"/>
                </a:lnTo>
                <a:lnTo>
                  <a:pt x="6938" y="3970"/>
                </a:lnTo>
                <a:lnTo>
                  <a:pt x="6939" y="4001"/>
                </a:lnTo>
                <a:lnTo>
                  <a:pt x="6940" y="4033"/>
                </a:lnTo>
                <a:lnTo>
                  <a:pt x="6941" y="4065"/>
                </a:lnTo>
                <a:lnTo>
                  <a:pt x="6944" y="4096"/>
                </a:lnTo>
                <a:lnTo>
                  <a:pt x="6946" y="4128"/>
                </a:lnTo>
                <a:lnTo>
                  <a:pt x="6949" y="4158"/>
                </a:lnTo>
                <a:lnTo>
                  <a:pt x="6954" y="4189"/>
                </a:lnTo>
                <a:lnTo>
                  <a:pt x="6959" y="4220"/>
                </a:lnTo>
                <a:lnTo>
                  <a:pt x="6963" y="4250"/>
                </a:lnTo>
                <a:lnTo>
                  <a:pt x="7120" y="5159"/>
                </a:lnTo>
                <a:lnTo>
                  <a:pt x="8063" y="4997"/>
                </a:lnTo>
                <a:lnTo>
                  <a:pt x="7907" y="4088"/>
                </a:lnTo>
                <a:lnTo>
                  <a:pt x="7902" y="4056"/>
                </a:lnTo>
                <a:lnTo>
                  <a:pt x="7899" y="4022"/>
                </a:lnTo>
                <a:lnTo>
                  <a:pt x="7896" y="3988"/>
                </a:lnTo>
                <a:lnTo>
                  <a:pt x="7895" y="3952"/>
                </a:lnTo>
                <a:lnTo>
                  <a:pt x="7896" y="3916"/>
                </a:lnTo>
                <a:lnTo>
                  <a:pt x="7897" y="3879"/>
                </a:lnTo>
                <a:lnTo>
                  <a:pt x="7900" y="3842"/>
                </a:lnTo>
                <a:lnTo>
                  <a:pt x="7904" y="3805"/>
                </a:lnTo>
                <a:lnTo>
                  <a:pt x="7909" y="3767"/>
                </a:lnTo>
                <a:lnTo>
                  <a:pt x="7915" y="3729"/>
                </a:lnTo>
                <a:lnTo>
                  <a:pt x="7922" y="3690"/>
                </a:lnTo>
                <a:lnTo>
                  <a:pt x="7930" y="3652"/>
                </a:lnTo>
                <a:lnTo>
                  <a:pt x="7939" y="3613"/>
                </a:lnTo>
                <a:lnTo>
                  <a:pt x="7949" y="3574"/>
                </a:lnTo>
                <a:lnTo>
                  <a:pt x="7961" y="3536"/>
                </a:lnTo>
                <a:lnTo>
                  <a:pt x="7973" y="3498"/>
                </a:lnTo>
                <a:lnTo>
                  <a:pt x="7986" y="3460"/>
                </a:lnTo>
                <a:lnTo>
                  <a:pt x="8000" y="3423"/>
                </a:lnTo>
                <a:lnTo>
                  <a:pt x="8014" y="3385"/>
                </a:lnTo>
                <a:lnTo>
                  <a:pt x="8031" y="3349"/>
                </a:lnTo>
                <a:lnTo>
                  <a:pt x="8047" y="3313"/>
                </a:lnTo>
                <a:lnTo>
                  <a:pt x="8064" y="3278"/>
                </a:lnTo>
                <a:lnTo>
                  <a:pt x="8081" y="3245"/>
                </a:lnTo>
                <a:lnTo>
                  <a:pt x="8100" y="3211"/>
                </a:lnTo>
                <a:lnTo>
                  <a:pt x="8120" y="3179"/>
                </a:lnTo>
                <a:lnTo>
                  <a:pt x="8139" y="3148"/>
                </a:lnTo>
                <a:lnTo>
                  <a:pt x="8160" y="3118"/>
                </a:lnTo>
                <a:lnTo>
                  <a:pt x="8180" y="3090"/>
                </a:lnTo>
                <a:lnTo>
                  <a:pt x="8203" y="3062"/>
                </a:lnTo>
                <a:lnTo>
                  <a:pt x="8225" y="3037"/>
                </a:lnTo>
                <a:lnTo>
                  <a:pt x="8247" y="3013"/>
                </a:lnTo>
                <a:lnTo>
                  <a:pt x="8271" y="2989"/>
                </a:lnTo>
                <a:lnTo>
                  <a:pt x="8663" y="2624"/>
                </a:lnTo>
                <a:lnTo>
                  <a:pt x="8683" y="2608"/>
                </a:lnTo>
                <a:lnTo>
                  <a:pt x="8703" y="2591"/>
                </a:lnTo>
                <a:lnTo>
                  <a:pt x="8723" y="2575"/>
                </a:lnTo>
                <a:lnTo>
                  <a:pt x="8742" y="2559"/>
                </a:lnTo>
                <a:lnTo>
                  <a:pt x="8761" y="2543"/>
                </a:lnTo>
                <a:lnTo>
                  <a:pt x="8779" y="2527"/>
                </a:lnTo>
                <a:lnTo>
                  <a:pt x="8798" y="2510"/>
                </a:lnTo>
                <a:lnTo>
                  <a:pt x="8815" y="2494"/>
                </a:lnTo>
                <a:lnTo>
                  <a:pt x="9567" y="1793"/>
                </a:lnTo>
                <a:lnTo>
                  <a:pt x="9605" y="1778"/>
                </a:lnTo>
                <a:lnTo>
                  <a:pt x="9644" y="1763"/>
                </a:lnTo>
                <a:lnTo>
                  <a:pt x="9682" y="1749"/>
                </a:lnTo>
                <a:lnTo>
                  <a:pt x="9721" y="1735"/>
                </a:lnTo>
                <a:lnTo>
                  <a:pt x="9759" y="1722"/>
                </a:lnTo>
                <a:lnTo>
                  <a:pt x="9799" y="1708"/>
                </a:lnTo>
                <a:lnTo>
                  <a:pt x="9838" y="1696"/>
                </a:lnTo>
                <a:lnTo>
                  <a:pt x="9878" y="1684"/>
                </a:lnTo>
                <a:lnTo>
                  <a:pt x="9916" y="1673"/>
                </a:lnTo>
                <a:lnTo>
                  <a:pt x="9957" y="1662"/>
                </a:lnTo>
                <a:lnTo>
                  <a:pt x="9996" y="1651"/>
                </a:lnTo>
                <a:lnTo>
                  <a:pt x="10036" y="1640"/>
                </a:lnTo>
                <a:lnTo>
                  <a:pt x="10075" y="1631"/>
                </a:lnTo>
                <a:lnTo>
                  <a:pt x="10116" y="1622"/>
                </a:lnTo>
                <a:lnTo>
                  <a:pt x="10156" y="1613"/>
                </a:lnTo>
                <a:lnTo>
                  <a:pt x="10196" y="1605"/>
                </a:lnTo>
                <a:lnTo>
                  <a:pt x="10236" y="1598"/>
                </a:lnTo>
                <a:lnTo>
                  <a:pt x="10277" y="1591"/>
                </a:lnTo>
                <a:lnTo>
                  <a:pt x="10317" y="1584"/>
                </a:lnTo>
                <a:lnTo>
                  <a:pt x="10359" y="1578"/>
                </a:lnTo>
                <a:lnTo>
                  <a:pt x="10399" y="1572"/>
                </a:lnTo>
                <a:lnTo>
                  <a:pt x="10440" y="1567"/>
                </a:lnTo>
                <a:lnTo>
                  <a:pt x="10481" y="1563"/>
                </a:lnTo>
                <a:lnTo>
                  <a:pt x="10522" y="1557"/>
                </a:lnTo>
                <a:lnTo>
                  <a:pt x="10563" y="1554"/>
                </a:lnTo>
                <a:lnTo>
                  <a:pt x="10605" y="1551"/>
                </a:lnTo>
                <a:lnTo>
                  <a:pt x="10647" y="1548"/>
                </a:lnTo>
                <a:lnTo>
                  <a:pt x="10688" y="1546"/>
                </a:lnTo>
                <a:lnTo>
                  <a:pt x="10730" y="1544"/>
                </a:lnTo>
                <a:lnTo>
                  <a:pt x="10771" y="1543"/>
                </a:lnTo>
                <a:lnTo>
                  <a:pt x="10813" y="1542"/>
                </a:lnTo>
                <a:lnTo>
                  <a:pt x="10855" y="1542"/>
                </a:lnTo>
                <a:lnTo>
                  <a:pt x="11001" y="1545"/>
                </a:lnTo>
                <a:lnTo>
                  <a:pt x="11146" y="1553"/>
                </a:lnTo>
                <a:lnTo>
                  <a:pt x="11289" y="1569"/>
                </a:lnTo>
                <a:lnTo>
                  <a:pt x="11430" y="1589"/>
                </a:lnTo>
                <a:lnTo>
                  <a:pt x="11570" y="1615"/>
                </a:lnTo>
                <a:lnTo>
                  <a:pt x="11706" y="1647"/>
                </a:lnTo>
                <a:lnTo>
                  <a:pt x="11840" y="1684"/>
                </a:lnTo>
                <a:lnTo>
                  <a:pt x="11973" y="1726"/>
                </a:lnTo>
                <a:lnTo>
                  <a:pt x="12103" y="1773"/>
                </a:lnTo>
                <a:lnTo>
                  <a:pt x="12229" y="1825"/>
                </a:lnTo>
                <a:lnTo>
                  <a:pt x="12353" y="1883"/>
                </a:lnTo>
                <a:lnTo>
                  <a:pt x="12473" y="1944"/>
                </a:lnTo>
                <a:lnTo>
                  <a:pt x="12591" y="2011"/>
                </a:lnTo>
                <a:lnTo>
                  <a:pt x="12704" y="2082"/>
                </a:lnTo>
                <a:lnTo>
                  <a:pt x="12816" y="2157"/>
                </a:lnTo>
                <a:lnTo>
                  <a:pt x="12922" y="2237"/>
                </a:lnTo>
                <a:lnTo>
                  <a:pt x="13026" y="2321"/>
                </a:lnTo>
                <a:lnTo>
                  <a:pt x="13124" y="2409"/>
                </a:lnTo>
                <a:lnTo>
                  <a:pt x="13219" y="2500"/>
                </a:lnTo>
                <a:lnTo>
                  <a:pt x="13309" y="2596"/>
                </a:lnTo>
                <a:lnTo>
                  <a:pt x="13395" y="2696"/>
                </a:lnTo>
                <a:lnTo>
                  <a:pt x="13477" y="2799"/>
                </a:lnTo>
                <a:lnTo>
                  <a:pt x="13554" y="2905"/>
                </a:lnTo>
                <a:lnTo>
                  <a:pt x="13626" y="3016"/>
                </a:lnTo>
                <a:lnTo>
                  <a:pt x="13693" y="3128"/>
                </a:lnTo>
                <a:lnTo>
                  <a:pt x="13754" y="3245"/>
                </a:lnTo>
                <a:lnTo>
                  <a:pt x="13811" y="3364"/>
                </a:lnTo>
                <a:lnTo>
                  <a:pt x="13861" y="3486"/>
                </a:lnTo>
                <a:lnTo>
                  <a:pt x="13907" y="3610"/>
                </a:lnTo>
                <a:lnTo>
                  <a:pt x="13947" y="3738"/>
                </a:lnTo>
                <a:lnTo>
                  <a:pt x="13980" y="3868"/>
                </a:lnTo>
                <a:lnTo>
                  <a:pt x="14006" y="4000"/>
                </a:lnTo>
                <a:lnTo>
                  <a:pt x="14049" y="4231"/>
                </a:lnTo>
                <a:lnTo>
                  <a:pt x="14257" y="4339"/>
                </a:lnTo>
                <a:lnTo>
                  <a:pt x="14313" y="4371"/>
                </a:lnTo>
                <a:lnTo>
                  <a:pt x="14369" y="4403"/>
                </a:lnTo>
                <a:lnTo>
                  <a:pt x="14423" y="4436"/>
                </a:lnTo>
                <a:lnTo>
                  <a:pt x="14475" y="4472"/>
                </a:lnTo>
                <a:lnTo>
                  <a:pt x="14527" y="4508"/>
                </a:lnTo>
                <a:lnTo>
                  <a:pt x="14577" y="4547"/>
                </a:lnTo>
                <a:lnTo>
                  <a:pt x="14624" y="4586"/>
                </a:lnTo>
                <a:lnTo>
                  <a:pt x="14671" y="4628"/>
                </a:lnTo>
                <a:lnTo>
                  <a:pt x="14717" y="4670"/>
                </a:lnTo>
                <a:lnTo>
                  <a:pt x="14760" y="4714"/>
                </a:lnTo>
                <a:lnTo>
                  <a:pt x="14802" y="4758"/>
                </a:lnTo>
                <a:lnTo>
                  <a:pt x="14841" y="4804"/>
                </a:lnTo>
                <a:lnTo>
                  <a:pt x="14880" y="4851"/>
                </a:lnTo>
                <a:lnTo>
                  <a:pt x="14917" y="4899"/>
                </a:lnTo>
                <a:lnTo>
                  <a:pt x="14952" y="4949"/>
                </a:lnTo>
                <a:lnTo>
                  <a:pt x="14985" y="4998"/>
                </a:lnTo>
                <a:lnTo>
                  <a:pt x="15016" y="5050"/>
                </a:lnTo>
                <a:lnTo>
                  <a:pt x="15046" y="5102"/>
                </a:lnTo>
                <a:lnTo>
                  <a:pt x="15073" y="5154"/>
                </a:lnTo>
                <a:lnTo>
                  <a:pt x="15100" y="5208"/>
                </a:lnTo>
                <a:lnTo>
                  <a:pt x="15123" y="5263"/>
                </a:lnTo>
                <a:lnTo>
                  <a:pt x="15145" y="5318"/>
                </a:lnTo>
                <a:lnTo>
                  <a:pt x="15165" y="5374"/>
                </a:lnTo>
                <a:lnTo>
                  <a:pt x="15184" y="5431"/>
                </a:lnTo>
                <a:lnTo>
                  <a:pt x="15199" y="5488"/>
                </a:lnTo>
                <a:lnTo>
                  <a:pt x="15213" y="5545"/>
                </a:lnTo>
                <a:lnTo>
                  <a:pt x="15225" y="5604"/>
                </a:lnTo>
                <a:lnTo>
                  <a:pt x="15235" y="5663"/>
                </a:lnTo>
                <a:lnTo>
                  <a:pt x="15242" y="5721"/>
                </a:lnTo>
                <a:lnTo>
                  <a:pt x="15248" y="5781"/>
                </a:lnTo>
                <a:lnTo>
                  <a:pt x="15252" y="5841"/>
                </a:lnTo>
                <a:lnTo>
                  <a:pt x="15253" y="5902"/>
                </a:lnTo>
                <a:lnTo>
                  <a:pt x="15253" y="5933"/>
                </a:lnTo>
                <a:lnTo>
                  <a:pt x="15252" y="5964"/>
                </a:lnTo>
                <a:lnTo>
                  <a:pt x="15249" y="5996"/>
                </a:lnTo>
                <a:lnTo>
                  <a:pt x="15247" y="6027"/>
                </a:lnTo>
                <a:lnTo>
                  <a:pt x="15245" y="6059"/>
                </a:lnTo>
                <a:lnTo>
                  <a:pt x="15241" y="6090"/>
                </a:lnTo>
                <a:lnTo>
                  <a:pt x="15238" y="6120"/>
                </a:lnTo>
                <a:lnTo>
                  <a:pt x="15233" y="6151"/>
                </a:lnTo>
                <a:lnTo>
                  <a:pt x="15228" y="6182"/>
                </a:lnTo>
                <a:lnTo>
                  <a:pt x="15223" y="6213"/>
                </a:lnTo>
                <a:lnTo>
                  <a:pt x="15217" y="6243"/>
                </a:lnTo>
                <a:lnTo>
                  <a:pt x="15210" y="6273"/>
                </a:lnTo>
                <a:lnTo>
                  <a:pt x="15203" y="6303"/>
                </a:lnTo>
                <a:lnTo>
                  <a:pt x="15195" y="6333"/>
                </a:lnTo>
                <a:lnTo>
                  <a:pt x="15187" y="6362"/>
                </a:lnTo>
                <a:lnTo>
                  <a:pt x="15178" y="6393"/>
                </a:lnTo>
                <a:lnTo>
                  <a:pt x="15167" y="6422"/>
                </a:lnTo>
                <a:lnTo>
                  <a:pt x="15157" y="6452"/>
                </a:lnTo>
                <a:lnTo>
                  <a:pt x="15147" y="6480"/>
                </a:lnTo>
                <a:lnTo>
                  <a:pt x="15136" y="6509"/>
                </a:lnTo>
                <a:lnTo>
                  <a:pt x="15124" y="6538"/>
                </a:lnTo>
                <a:lnTo>
                  <a:pt x="15112" y="6566"/>
                </a:lnTo>
                <a:lnTo>
                  <a:pt x="15100" y="6594"/>
                </a:lnTo>
                <a:lnTo>
                  <a:pt x="15086" y="6623"/>
                </a:lnTo>
                <a:lnTo>
                  <a:pt x="15072" y="6651"/>
                </a:lnTo>
                <a:lnTo>
                  <a:pt x="15058" y="6678"/>
                </a:lnTo>
                <a:lnTo>
                  <a:pt x="15043" y="6706"/>
                </a:lnTo>
                <a:lnTo>
                  <a:pt x="15028" y="6733"/>
                </a:lnTo>
                <a:lnTo>
                  <a:pt x="15011" y="6760"/>
                </a:lnTo>
                <a:lnTo>
                  <a:pt x="14995" y="6787"/>
                </a:lnTo>
                <a:lnTo>
                  <a:pt x="14978" y="6813"/>
                </a:lnTo>
                <a:lnTo>
                  <a:pt x="14961" y="6839"/>
                </a:lnTo>
                <a:lnTo>
                  <a:pt x="14812" y="6692"/>
                </a:lnTo>
                <a:lnTo>
                  <a:pt x="14812" y="6692"/>
                </a:lnTo>
                <a:lnTo>
                  <a:pt x="14192" y="6071"/>
                </a:lnTo>
                <a:lnTo>
                  <a:pt x="14166" y="6046"/>
                </a:lnTo>
                <a:lnTo>
                  <a:pt x="14141" y="6017"/>
                </a:lnTo>
                <a:lnTo>
                  <a:pt x="14117" y="5988"/>
                </a:lnTo>
                <a:lnTo>
                  <a:pt x="14091" y="5956"/>
                </a:lnTo>
                <a:lnTo>
                  <a:pt x="14066" y="5923"/>
                </a:lnTo>
                <a:lnTo>
                  <a:pt x="14042" y="5889"/>
                </a:lnTo>
                <a:lnTo>
                  <a:pt x="14016" y="5853"/>
                </a:lnTo>
                <a:lnTo>
                  <a:pt x="13992" y="5816"/>
                </a:lnTo>
                <a:lnTo>
                  <a:pt x="13969" y="5778"/>
                </a:lnTo>
                <a:lnTo>
                  <a:pt x="13944" y="5739"/>
                </a:lnTo>
                <a:lnTo>
                  <a:pt x="13921" y="5698"/>
                </a:lnTo>
                <a:lnTo>
                  <a:pt x="13899" y="5658"/>
                </a:lnTo>
                <a:lnTo>
                  <a:pt x="13877" y="5616"/>
                </a:lnTo>
                <a:lnTo>
                  <a:pt x="13854" y="5574"/>
                </a:lnTo>
                <a:lnTo>
                  <a:pt x="13833" y="5530"/>
                </a:lnTo>
                <a:lnTo>
                  <a:pt x="13813" y="5487"/>
                </a:lnTo>
                <a:lnTo>
                  <a:pt x="13793" y="5442"/>
                </a:lnTo>
                <a:lnTo>
                  <a:pt x="13773" y="5398"/>
                </a:lnTo>
                <a:lnTo>
                  <a:pt x="13755" y="5353"/>
                </a:lnTo>
                <a:lnTo>
                  <a:pt x="13737" y="5308"/>
                </a:lnTo>
                <a:lnTo>
                  <a:pt x="13721" y="5264"/>
                </a:lnTo>
                <a:lnTo>
                  <a:pt x="13704" y="5219"/>
                </a:lnTo>
                <a:lnTo>
                  <a:pt x="13689" y="5175"/>
                </a:lnTo>
                <a:lnTo>
                  <a:pt x="13675" y="5130"/>
                </a:lnTo>
                <a:lnTo>
                  <a:pt x="13662" y="5087"/>
                </a:lnTo>
                <a:lnTo>
                  <a:pt x="13650" y="5043"/>
                </a:lnTo>
                <a:lnTo>
                  <a:pt x="13639" y="4999"/>
                </a:lnTo>
                <a:lnTo>
                  <a:pt x="13628" y="4958"/>
                </a:lnTo>
                <a:lnTo>
                  <a:pt x="13620" y="4915"/>
                </a:lnTo>
                <a:lnTo>
                  <a:pt x="13612" y="4875"/>
                </a:lnTo>
                <a:lnTo>
                  <a:pt x="13606" y="4835"/>
                </a:lnTo>
                <a:lnTo>
                  <a:pt x="13601" y="4796"/>
                </a:lnTo>
                <a:lnTo>
                  <a:pt x="13499" y="3864"/>
                </a:lnTo>
                <a:lnTo>
                  <a:pt x="12580" y="3966"/>
                </a:lnTo>
                <a:lnTo>
                  <a:pt x="12682" y="4897"/>
                </a:lnTo>
                <a:lnTo>
                  <a:pt x="12688" y="4948"/>
                </a:lnTo>
                <a:lnTo>
                  <a:pt x="12696" y="4998"/>
                </a:lnTo>
                <a:lnTo>
                  <a:pt x="12705" y="5050"/>
                </a:lnTo>
                <a:lnTo>
                  <a:pt x="12716" y="5103"/>
                </a:lnTo>
                <a:lnTo>
                  <a:pt x="12727" y="5156"/>
                </a:lnTo>
                <a:lnTo>
                  <a:pt x="12740" y="5210"/>
                </a:lnTo>
                <a:lnTo>
                  <a:pt x="12754" y="5264"/>
                </a:lnTo>
                <a:lnTo>
                  <a:pt x="12769" y="5318"/>
                </a:lnTo>
                <a:lnTo>
                  <a:pt x="12785" y="5373"/>
                </a:lnTo>
                <a:lnTo>
                  <a:pt x="12803" y="5428"/>
                </a:lnTo>
                <a:lnTo>
                  <a:pt x="12821" y="5482"/>
                </a:lnTo>
                <a:lnTo>
                  <a:pt x="12840" y="5538"/>
                </a:lnTo>
                <a:lnTo>
                  <a:pt x="12860" y="5593"/>
                </a:lnTo>
                <a:lnTo>
                  <a:pt x="12882" y="5648"/>
                </a:lnTo>
                <a:lnTo>
                  <a:pt x="12903" y="5703"/>
                </a:lnTo>
                <a:lnTo>
                  <a:pt x="12926" y="5758"/>
                </a:lnTo>
                <a:lnTo>
                  <a:pt x="12903" y="5755"/>
                </a:lnTo>
                <a:lnTo>
                  <a:pt x="12880" y="5752"/>
                </a:lnTo>
                <a:lnTo>
                  <a:pt x="12857" y="5749"/>
                </a:lnTo>
                <a:lnTo>
                  <a:pt x="12834" y="5747"/>
                </a:lnTo>
                <a:lnTo>
                  <a:pt x="12812" y="5745"/>
                </a:lnTo>
                <a:lnTo>
                  <a:pt x="12789" y="5742"/>
                </a:lnTo>
                <a:lnTo>
                  <a:pt x="12766" y="5741"/>
                </a:lnTo>
                <a:lnTo>
                  <a:pt x="12744" y="5740"/>
                </a:lnTo>
                <a:lnTo>
                  <a:pt x="10665" y="5640"/>
                </a:lnTo>
                <a:lnTo>
                  <a:pt x="10621" y="6564"/>
                </a:lnTo>
                <a:lnTo>
                  <a:pt x="12701" y="6662"/>
                </a:lnTo>
                <a:lnTo>
                  <a:pt x="12742" y="6665"/>
                </a:lnTo>
                <a:lnTo>
                  <a:pt x="12783" y="6668"/>
                </a:lnTo>
                <a:lnTo>
                  <a:pt x="12826" y="6674"/>
                </a:lnTo>
                <a:lnTo>
                  <a:pt x="12870" y="6680"/>
                </a:lnTo>
                <a:lnTo>
                  <a:pt x="12913" y="6688"/>
                </a:lnTo>
                <a:lnTo>
                  <a:pt x="12959" y="6697"/>
                </a:lnTo>
                <a:lnTo>
                  <a:pt x="13003" y="6707"/>
                </a:lnTo>
                <a:lnTo>
                  <a:pt x="13049" y="6718"/>
                </a:lnTo>
                <a:lnTo>
                  <a:pt x="13095" y="6730"/>
                </a:lnTo>
                <a:lnTo>
                  <a:pt x="13141" y="6742"/>
                </a:lnTo>
                <a:lnTo>
                  <a:pt x="13188" y="6756"/>
                </a:lnTo>
                <a:lnTo>
                  <a:pt x="13234" y="6772"/>
                </a:lnTo>
                <a:lnTo>
                  <a:pt x="13281" y="6787"/>
                </a:lnTo>
                <a:lnTo>
                  <a:pt x="13326" y="6804"/>
                </a:lnTo>
                <a:lnTo>
                  <a:pt x="13373" y="6821"/>
                </a:lnTo>
                <a:lnTo>
                  <a:pt x="13419" y="6839"/>
                </a:lnTo>
                <a:lnTo>
                  <a:pt x="13463" y="6858"/>
                </a:lnTo>
                <a:lnTo>
                  <a:pt x="13508" y="6877"/>
                </a:lnTo>
                <a:lnTo>
                  <a:pt x="13551" y="6897"/>
                </a:lnTo>
                <a:lnTo>
                  <a:pt x="13594" y="6917"/>
                </a:lnTo>
                <a:lnTo>
                  <a:pt x="13636" y="6939"/>
                </a:lnTo>
                <a:lnTo>
                  <a:pt x="13677" y="6961"/>
                </a:lnTo>
                <a:lnTo>
                  <a:pt x="13718" y="6982"/>
                </a:lnTo>
                <a:lnTo>
                  <a:pt x="13756" y="7005"/>
                </a:lnTo>
                <a:lnTo>
                  <a:pt x="13794" y="7028"/>
                </a:lnTo>
                <a:lnTo>
                  <a:pt x="13829" y="7051"/>
                </a:lnTo>
                <a:lnTo>
                  <a:pt x="13863" y="7074"/>
                </a:lnTo>
                <a:lnTo>
                  <a:pt x="13897" y="7099"/>
                </a:lnTo>
                <a:lnTo>
                  <a:pt x="13927" y="7122"/>
                </a:lnTo>
                <a:lnTo>
                  <a:pt x="13957" y="7146"/>
                </a:lnTo>
                <a:lnTo>
                  <a:pt x="13984" y="7171"/>
                </a:lnTo>
                <a:lnTo>
                  <a:pt x="14009" y="7195"/>
                </a:lnTo>
                <a:lnTo>
                  <a:pt x="14503" y="7688"/>
                </a:lnTo>
                <a:lnTo>
                  <a:pt x="14521" y="7733"/>
                </a:lnTo>
                <a:lnTo>
                  <a:pt x="14535" y="7769"/>
                </a:lnTo>
                <a:lnTo>
                  <a:pt x="14548" y="7807"/>
                </a:lnTo>
                <a:lnTo>
                  <a:pt x="14561" y="7843"/>
                </a:lnTo>
                <a:lnTo>
                  <a:pt x="14572" y="7880"/>
                </a:lnTo>
                <a:lnTo>
                  <a:pt x="14583" y="7919"/>
                </a:lnTo>
                <a:lnTo>
                  <a:pt x="14592" y="7956"/>
                </a:lnTo>
                <a:lnTo>
                  <a:pt x="14601" y="7995"/>
                </a:lnTo>
                <a:lnTo>
                  <a:pt x="14608" y="8032"/>
                </a:lnTo>
                <a:lnTo>
                  <a:pt x="14615" y="8071"/>
                </a:lnTo>
                <a:lnTo>
                  <a:pt x="14621" y="8110"/>
                </a:lnTo>
                <a:lnTo>
                  <a:pt x="14626" y="8149"/>
                </a:lnTo>
                <a:lnTo>
                  <a:pt x="14630" y="8187"/>
                </a:lnTo>
                <a:lnTo>
                  <a:pt x="14633" y="8227"/>
                </a:lnTo>
                <a:lnTo>
                  <a:pt x="14637" y="8265"/>
                </a:lnTo>
                <a:lnTo>
                  <a:pt x="14638" y="8305"/>
                </a:lnTo>
                <a:lnTo>
                  <a:pt x="14638" y="8344"/>
                </a:lnTo>
                <a:lnTo>
                  <a:pt x="14637" y="8408"/>
                </a:lnTo>
                <a:lnTo>
                  <a:pt x="14633" y="8472"/>
                </a:lnTo>
                <a:lnTo>
                  <a:pt x="14627" y="8535"/>
                </a:lnTo>
                <a:lnTo>
                  <a:pt x="14618" y="8597"/>
                </a:lnTo>
                <a:lnTo>
                  <a:pt x="14608" y="8659"/>
                </a:lnTo>
                <a:lnTo>
                  <a:pt x="14595" y="8721"/>
                </a:lnTo>
                <a:lnTo>
                  <a:pt x="14580" y="8782"/>
                </a:lnTo>
                <a:lnTo>
                  <a:pt x="14562" y="8841"/>
                </a:lnTo>
                <a:lnTo>
                  <a:pt x="14542" y="8900"/>
                </a:lnTo>
                <a:lnTo>
                  <a:pt x="14520" y="8959"/>
                </a:lnTo>
                <a:lnTo>
                  <a:pt x="14497" y="9017"/>
                </a:lnTo>
                <a:lnTo>
                  <a:pt x="14470" y="9073"/>
                </a:lnTo>
                <a:lnTo>
                  <a:pt x="14442" y="9129"/>
                </a:lnTo>
                <a:lnTo>
                  <a:pt x="14412" y="9184"/>
                </a:lnTo>
                <a:lnTo>
                  <a:pt x="14379" y="9237"/>
                </a:lnTo>
                <a:lnTo>
                  <a:pt x="14345" y="9290"/>
                </a:lnTo>
                <a:lnTo>
                  <a:pt x="14309" y="9342"/>
                </a:lnTo>
                <a:lnTo>
                  <a:pt x="14271" y="9391"/>
                </a:lnTo>
                <a:lnTo>
                  <a:pt x="14230" y="9441"/>
                </a:lnTo>
                <a:lnTo>
                  <a:pt x="14189" y="9489"/>
                </a:lnTo>
                <a:lnTo>
                  <a:pt x="14145" y="9536"/>
                </a:lnTo>
                <a:lnTo>
                  <a:pt x="14099" y="9581"/>
                </a:lnTo>
                <a:lnTo>
                  <a:pt x="14052" y="9625"/>
                </a:lnTo>
                <a:lnTo>
                  <a:pt x="14002" y="9668"/>
                </a:lnTo>
                <a:lnTo>
                  <a:pt x="13952" y="9708"/>
                </a:lnTo>
                <a:lnTo>
                  <a:pt x="13899" y="9748"/>
                </a:lnTo>
                <a:lnTo>
                  <a:pt x="13844" y="9786"/>
                </a:lnTo>
                <a:lnTo>
                  <a:pt x="13788" y="9823"/>
                </a:lnTo>
                <a:lnTo>
                  <a:pt x="13731" y="9857"/>
                </a:lnTo>
                <a:lnTo>
                  <a:pt x="13672" y="9891"/>
                </a:lnTo>
                <a:lnTo>
                  <a:pt x="13611" y="9922"/>
                </a:lnTo>
                <a:lnTo>
                  <a:pt x="13549" y="9951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grpSp>
        <p:nvGrpSpPr>
          <p:cNvPr id="3" name="Группа 87"/>
          <p:cNvGrpSpPr/>
          <p:nvPr/>
        </p:nvGrpSpPr>
        <p:grpSpPr>
          <a:xfrm>
            <a:off x="1000100" y="3486942"/>
            <a:ext cx="560871" cy="507589"/>
            <a:chOff x="2643188" y="2571750"/>
            <a:chExt cx="952501" cy="862013"/>
          </a:xfrm>
          <a:solidFill>
            <a:schemeClr val="tx2"/>
          </a:solidFill>
        </p:grpSpPr>
        <p:sp>
          <p:nvSpPr>
            <p:cNvPr id="75813" name="Freeform 37"/>
            <p:cNvSpPr>
              <a:spLocks/>
            </p:cNvSpPr>
            <p:nvPr/>
          </p:nvSpPr>
          <p:spPr bwMode="auto">
            <a:xfrm>
              <a:off x="2643188" y="2603500"/>
              <a:ext cx="376238" cy="830263"/>
            </a:xfrm>
            <a:custGeom>
              <a:avLst/>
              <a:gdLst/>
              <a:ahLst/>
              <a:cxnLst>
                <a:cxn ang="0">
                  <a:pos x="6373" y="14114"/>
                </a:cxn>
                <a:cxn ang="0">
                  <a:pos x="206" y="7773"/>
                </a:cxn>
                <a:cxn ang="0">
                  <a:pos x="122" y="7651"/>
                </a:cxn>
                <a:cxn ang="0">
                  <a:pos x="56" y="7518"/>
                </a:cxn>
                <a:cxn ang="0">
                  <a:pos x="14" y="7375"/>
                </a:cxn>
                <a:cxn ang="0">
                  <a:pos x="0" y="7223"/>
                </a:cxn>
                <a:cxn ang="0">
                  <a:pos x="10" y="761"/>
                </a:cxn>
                <a:cxn ang="0">
                  <a:pos x="55" y="589"/>
                </a:cxn>
                <a:cxn ang="0">
                  <a:pos x="130" y="433"/>
                </a:cxn>
                <a:cxn ang="0">
                  <a:pos x="233" y="295"/>
                </a:cxn>
                <a:cxn ang="0">
                  <a:pos x="360" y="179"/>
                </a:cxn>
                <a:cxn ang="0">
                  <a:pos x="509" y="89"/>
                </a:cxn>
                <a:cxn ang="0">
                  <a:pos x="673" y="28"/>
                </a:cxn>
                <a:cxn ang="0">
                  <a:pos x="853" y="1"/>
                </a:cxn>
                <a:cxn ang="0">
                  <a:pos x="1035" y="11"/>
                </a:cxn>
                <a:cxn ang="0">
                  <a:pos x="1206" y="54"/>
                </a:cxn>
                <a:cxn ang="0">
                  <a:pos x="1363" y="130"/>
                </a:cxn>
                <a:cxn ang="0">
                  <a:pos x="1501" y="234"/>
                </a:cxn>
                <a:cxn ang="0">
                  <a:pos x="1617" y="361"/>
                </a:cxn>
                <a:cxn ang="0">
                  <a:pos x="1706" y="509"/>
                </a:cxn>
                <a:cxn ang="0">
                  <a:pos x="1767" y="674"/>
                </a:cxn>
                <a:cxn ang="0">
                  <a:pos x="1794" y="852"/>
                </a:cxn>
                <a:cxn ang="0">
                  <a:pos x="1714" y="4571"/>
                </a:cxn>
                <a:cxn ang="0">
                  <a:pos x="1556" y="4624"/>
                </a:cxn>
                <a:cxn ang="0">
                  <a:pos x="1407" y="4698"/>
                </a:cxn>
                <a:cxn ang="0">
                  <a:pos x="1270" y="4794"/>
                </a:cxn>
                <a:cxn ang="0">
                  <a:pos x="1122" y="4942"/>
                </a:cxn>
                <a:cxn ang="0">
                  <a:pos x="987" y="5141"/>
                </a:cxn>
                <a:cxn ang="0">
                  <a:pos x="896" y="5358"/>
                </a:cxn>
                <a:cxn ang="0">
                  <a:pos x="848" y="5585"/>
                </a:cxn>
                <a:cxn ang="0">
                  <a:pos x="845" y="5817"/>
                </a:cxn>
                <a:cxn ang="0">
                  <a:pos x="886" y="6046"/>
                </a:cxn>
                <a:cxn ang="0">
                  <a:pos x="971" y="6265"/>
                </a:cxn>
                <a:cxn ang="0">
                  <a:pos x="1101" y="6466"/>
                </a:cxn>
                <a:cxn ang="0">
                  <a:pos x="3112" y="8081"/>
                </a:cxn>
                <a:cxn ang="0">
                  <a:pos x="1324" y="6233"/>
                </a:cxn>
                <a:cxn ang="0">
                  <a:pos x="1238" y="6081"/>
                </a:cxn>
                <a:cxn ang="0">
                  <a:pos x="1184" y="5917"/>
                </a:cxn>
                <a:cxn ang="0">
                  <a:pos x="1161" y="5748"/>
                </a:cxn>
                <a:cxn ang="0">
                  <a:pos x="1171" y="5578"/>
                </a:cxn>
                <a:cxn ang="0">
                  <a:pos x="1214" y="5412"/>
                </a:cxn>
                <a:cxn ang="0">
                  <a:pos x="1289" y="5256"/>
                </a:cxn>
                <a:cxn ang="0">
                  <a:pos x="1395" y="5113"/>
                </a:cxn>
                <a:cxn ang="0">
                  <a:pos x="1490" y="5026"/>
                </a:cxn>
                <a:cxn ang="0">
                  <a:pos x="1582" y="4963"/>
                </a:cxn>
                <a:cxn ang="0">
                  <a:pos x="1677" y="4911"/>
                </a:cxn>
                <a:cxn ang="0">
                  <a:pos x="1778" y="4873"/>
                </a:cxn>
                <a:cxn ang="0">
                  <a:pos x="1887" y="4846"/>
                </a:cxn>
                <a:cxn ang="0">
                  <a:pos x="2000" y="4832"/>
                </a:cxn>
                <a:cxn ang="0">
                  <a:pos x="2112" y="4832"/>
                </a:cxn>
                <a:cxn ang="0">
                  <a:pos x="2223" y="4847"/>
                </a:cxn>
                <a:cxn ang="0">
                  <a:pos x="2342" y="4879"/>
                </a:cxn>
                <a:cxn ang="0">
                  <a:pos x="2456" y="4930"/>
                </a:cxn>
                <a:cxn ang="0">
                  <a:pos x="2563" y="4996"/>
                </a:cxn>
                <a:cxn ang="0">
                  <a:pos x="2658" y="5077"/>
                </a:cxn>
              </a:cxnLst>
              <a:rect l="0" t="0" r="r" b="b"/>
              <a:pathLst>
                <a:path w="6402" h="14131">
                  <a:moveTo>
                    <a:pt x="2680" y="5100"/>
                  </a:moveTo>
                  <a:lnTo>
                    <a:pt x="6402" y="8920"/>
                  </a:lnTo>
                  <a:lnTo>
                    <a:pt x="6402" y="14114"/>
                  </a:lnTo>
                  <a:lnTo>
                    <a:pt x="6373" y="14114"/>
                  </a:lnTo>
                  <a:lnTo>
                    <a:pt x="6373" y="14131"/>
                  </a:lnTo>
                  <a:lnTo>
                    <a:pt x="3320" y="14131"/>
                  </a:lnTo>
                  <a:lnTo>
                    <a:pt x="3320" y="11888"/>
                  </a:lnTo>
                  <a:lnTo>
                    <a:pt x="206" y="7773"/>
                  </a:lnTo>
                  <a:lnTo>
                    <a:pt x="183" y="7744"/>
                  </a:lnTo>
                  <a:lnTo>
                    <a:pt x="161" y="7713"/>
                  </a:lnTo>
                  <a:lnTo>
                    <a:pt x="141" y="7683"/>
                  </a:lnTo>
                  <a:lnTo>
                    <a:pt x="122" y="7651"/>
                  </a:lnTo>
                  <a:lnTo>
                    <a:pt x="103" y="7619"/>
                  </a:lnTo>
                  <a:lnTo>
                    <a:pt x="86" y="7586"/>
                  </a:lnTo>
                  <a:lnTo>
                    <a:pt x="70" y="7552"/>
                  </a:lnTo>
                  <a:lnTo>
                    <a:pt x="56" y="7518"/>
                  </a:lnTo>
                  <a:lnTo>
                    <a:pt x="44" y="7483"/>
                  </a:lnTo>
                  <a:lnTo>
                    <a:pt x="32" y="7448"/>
                  </a:lnTo>
                  <a:lnTo>
                    <a:pt x="22" y="7411"/>
                  </a:lnTo>
                  <a:lnTo>
                    <a:pt x="14" y="7375"/>
                  </a:lnTo>
                  <a:lnTo>
                    <a:pt x="8" y="7337"/>
                  </a:lnTo>
                  <a:lnTo>
                    <a:pt x="4" y="7300"/>
                  </a:lnTo>
                  <a:lnTo>
                    <a:pt x="1" y="7261"/>
                  </a:lnTo>
                  <a:lnTo>
                    <a:pt x="0" y="7223"/>
                  </a:lnTo>
                  <a:lnTo>
                    <a:pt x="0" y="898"/>
                  </a:lnTo>
                  <a:lnTo>
                    <a:pt x="1" y="852"/>
                  </a:lnTo>
                  <a:lnTo>
                    <a:pt x="5" y="806"/>
                  </a:lnTo>
                  <a:lnTo>
                    <a:pt x="10" y="761"/>
                  </a:lnTo>
                  <a:lnTo>
                    <a:pt x="18" y="717"/>
                  </a:lnTo>
                  <a:lnTo>
                    <a:pt x="28" y="674"/>
                  </a:lnTo>
                  <a:lnTo>
                    <a:pt x="41" y="632"/>
                  </a:lnTo>
                  <a:lnTo>
                    <a:pt x="55" y="589"/>
                  </a:lnTo>
                  <a:lnTo>
                    <a:pt x="71" y="549"/>
                  </a:lnTo>
                  <a:lnTo>
                    <a:pt x="88" y="509"/>
                  </a:lnTo>
                  <a:lnTo>
                    <a:pt x="108" y="471"/>
                  </a:lnTo>
                  <a:lnTo>
                    <a:pt x="130" y="433"/>
                  </a:lnTo>
                  <a:lnTo>
                    <a:pt x="153" y="397"/>
                  </a:lnTo>
                  <a:lnTo>
                    <a:pt x="178" y="361"/>
                  </a:lnTo>
                  <a:lnTo>
                    <a:pt x="205" y="327"/>
                  </a:lnTo>
                  <a:lnTo>
                    <a:pt x="233" y="295"/>
                  </a:lnTo>
                  <a:lnTo>
                    <a:pt x="263" y="263"/>
                  </a:lnTo>
                  <a:lnTo>
                    <a:pt x="295" y="234"/>
                  </a:lnTo>
                  <a:lnTo>
                    <a:pt x="327" y="205"/>
                  </a:lnTo>
                  <a:lnTo>
                    <a:pt x="360" y="179"/>
                  </a:lnTo>
                  <a:lnTo>
                    <a:pt x="396" y="154"/>
                  </a:lnTo>
                  <a:lnTo>
                    <a:pt x="432" y="130"/>
                  </a:lnTo>
                  <a:lnTo>
                    <a:pt x="470" y="109"/>
                  </a:lnTo>
                  <a:lnTo>
                    <a:pt x="509" y="89"/>
                  </a:lnTo>
                  <a:lnTo>
                    <a:pt x="549" y="71"/>
                  </a:lnTo>
                  <a:lnTo>
                    <a:pt x="589" y="54"/>
                  </a:lnTo>
                  <a:lnTo>
                    <a:pt x="631" y="40"/>
                  </a:lnTo>
                  <a:lnTo>
                    <a:pt x="673" y="28"/>
                  </a:lnTo>
                  <a:lnTo>
                    <a:pt x="717" y="18"/>
                  </a:lnTo>
                  <a:lnTo>
                    <a:pt x="761" y="11"/>
                  </a:lnTo>
                  <a:lnTo>
                    <a:pt x="807" y="5"/>
                  </a:lnTo>
                  <a:lnTo>
                    <a:pt x="853" y="1"/>
                  </a:lnTo>
                  <a:lnTo>
                    <a:pt x="898" y="0"/>
                  </a:lnTo>
                  <a:lnTo>
                    <a:pt x="945" y="1"/>
                  </a:lnTo>
                  <a:lnTo>
                    <a:pt x="990" y="5"/>
                  </a:lnTo>
                  <a:lnTo>
                    <a:pt x="1035" y="11"/>
                  </a:lnTo>
                  <a:lnTo>
                    <a:pt x="1079" y="18"/>
                  </a:lnTo>
                  <a:lnTo>
                    <a:pt x="1122" y="28"/>
                  </a:lnTo>
                  <a:lnTo>
                    <a:pt x="1164" y="40"/>
                  </a:lnTo>
                  <a:lnTo>
                    <a:pt x="1206" y="54"/>
                  </a:lnTo>
                  <a:lnTo>
                    <a:pt x="1247" y="71"/>
                  </a:lnTo>
                  <a:lnTo>
                    <a:pt x="1287" y="89"/>
                  </a:lnTo>
                  <a:lnTo>
                    <a:pt x="1325" y="109"/>
                  </a:lnTo>
                  <a:lnTo>
                    <a:pt x="1363" y="130"/>
                  </a:lnTo>
                  <a:lnTo>
                    <a:pt x="1399" y="154"/>
                  </a:lnTo>
                  <a:lnTo>
                    <a:pt x="1435" y="179"/>
                  </a:lnTo>
                  <a:lnTo>
                    <a:pt x="1468" y="205"/>
                  </a:lnTo>
                  <a:lnTo>
                    <a:pt x="1501" y="234"/>
                  </a:lnTo>
                  <a:lnTo>
                    <a:pt x="1532" y="263"/>
                  </a:lnTo>
                  <a:lnTo>
                    <a:pt x="1561" y="295"/>
                  </a:lnTo>
                  <a:lnTo>
                    <a:pt x="1590" y="327"/>
                  </a:lnTo>
                  <a:lnTo>
                    <a:pt x="1617" y="361"/>
                  </a:lnTo>
                  <a:lnTo>
                    <a:pt x="1641" y="397"/>
                  </a:lnTo>
                  <a:lnTo>
                    <a:pt x="1665" y="433"/>
                  </a:lnTo>
                  <a:lnTo>
                    <a:pt x="1687" y="471"/>
                  </a:lnTo>
                  <a:lnTo>
                    <a:pt x="1706" y="509"/>
                  </a:lnTo>
                  <a:lnTo>
                    <a:pt x="1724" y="549"/>
                  </a:lnTo>
                  <a:lnTo>
                    <a:pt x="1740" y="589"/>
                  </a:lnTo>
                  <a:lnTo>
                    <a:pt x="1755" y="632"/>
                  </a:lnTo>
                  <a:lnTo>
                    <a:pt x="1767" y="674"/>
                  </a:lnTo>
                  <a:lnTo>
                    <a:pt x="1777" y="717"/>
                  </a:lnTo>
                  <a:lnTo>
                    <a:pt x="1785" y="761"/>
                  </a:lnTo>
                  <a:lnTo>
                    <a:pt x="1790" y="806"/>
                  </a:lnTo>
                  <a:lnTo>
                    <a:pt x="1794" y="852"/>
                  </a:lnTo>
                  <a:lnTo>
                    <a:pt x="1795" y="898"/>
                  </a:lnTo>
                  <a:lnTo>
                    <a:pt x="1795" y="4551"/>
                  </a:lnTo>
                  <a:lnTo>
                    <a:pt x="1755" y="4560"/>
                  </a:lnTo>
                  <a:lnTo>
                    <a:pt x="1714" y="4571"/>
                  </a:lnTo>
                  <a:lnTo>
                    <a:pt x="1675" y="4582"/>
                  </a:lnTo>
                  <a:lnTo>
                    <a:pt x="1634" y="4595"/>
                  </a:lnTo>
                  <a:lnTo>
                    <a:pt x="1596" y="4609"/>
                  </a:lnTo>
                  <a:lnTo>
                    <a:pt x="1556" y="4624"/>
                  </a:lnTo>
                  <a:lnTo>
                    <a:pt x="1519" y="4641"/>
                  </a:lnTo>
                  <a:lnTo>
                    <a:pt x="1481" y="4658"/>
                  </a:lnTo>
                  <a:lnTo>
                    <a:pt x="1444" y="4677"/>
                  </a:lnTo>
                  <a:lnTo>
                    <a:pt x="1407" y="4698"/>
                  </a:lnTo>
                  <a:lnTo>
                    <a:pt x="1372" y="4720"/>
                  </a:lnTo>
                  <a:lnTo>
                    <a:pt x="1337" y="4743"/>
                  </a:lnTo>
                  <a:lnTo>
                    <a:pt x="1303" y="4768"/>
                  </a:lnTo>
                  <a:lnTo>
                    <a:pt x="1270" y="4794"/>
                  </a:lnTo>
                  <a:lnTo>
                    <a:pt x="1237" y="4822"/>
                  </a:lnTo>
                  <a:lnTo>
                    <a:pt x="1206" y="4852"/>
                  </a:lnTo>
                  <a:lnTo>
                    <a:pt x="1162" y="4896"/>
                  </a:lnTo>
                  <a:lnTo>
                    <a:pt x="1122" y="4942"/>
                  </a:lnTo>
                  <a:lnTo>
                    <a:pt x="1084" y="4989"/>
                  </a:lnTo>
                  <a:lnTo>
                    <a:pt x="1049" y="5039"/>
                  </a:lnTo>
                  <a:lnTo>
                    <a:pt x="1017" y="5090"/>
                  </a:lnTo>
                  <a:lnTo>
                    <a:pt x="987" y="5141"/>
                  </a:lnTo>
                  <a:lnTo>
                    <a:pt x="960" y="5194"/>
                  </a:lnTo>
                  <a:lnTo>
                    <a:pt x="936" y="5248"/>
                  </a:lnTo>
                  <a:lnTo>
                    <a:pt x="914" y="5302"/>
                  </a:lnTo>
                  <a:lnTo>
                    <a:pt x="896" y="5358"/>
                  </a:lnTo>
                  <a:lnTo>
                    <a:pt x="880" y="5414"/>
                  </a:lnTo>
                  <a:lnTo>
                    <a:pt x="867" y="5471"/>
                  </a:lnTo>
                  <a:lnTo>
                    <a:pt x="857" y="5528"/>
                  </a:lnTo>
                  <a:lnTo>
                    <a:pt x="848" y="5585"/>
                  </a:lnTo>
                  <a:lnTo>
                    <a:pt x="843" y="5643"/>
                  </a:lnTo>
                  <a:lnTo>
                    <a:pt x="841" y="5701"/>
                  </a:lnTo>
                  <a:lnTo>
                    <a:pt x="842" y="5759"/>
                  </a:lnTo>
                  <a:lnTo>
                    <a:pt x="845" y="5817"/>
                  </a:lnTo>
                  <a:lnTo>
                    <a:pt x="852" y="5875"/>
                  </a:lnTo>
                  <a:lnTo>
                    <a:pt x="861" y="5932"/>
                  </a:lnTo>
                  <a:lnTo>
                    <a:pt x="872" y="5989"/>
                  </a:lnTo>
                  <a:lnTo>
                    <a:pt x="886" y="6046"/>
                  </a:lnTo>
                  <a:lnTo>
                    <a:pt x="903" y="6102"/>
                  </a:lnTo>
                  <a:lnTo>
                    <a:pt x="923" y="6156"/>
                  </a:lnTo>
                  <a:lnTo>
                    <a:pt x="946" y="6211"/>
                  </a:lnTo>
                  <a:lnTo>
                    <a:pt x="971" y="6265"/>
                  </a:lnTo>
                  <a:lnTo>
                    <a:pt x="999" y="6316"/>
                  </a:lnTo>
                  <a:lnTo>
                    <a:pt x="1031" y="6368"/>
                  </a:lnTo>
                  <a:lnTo>
                    <a:pt x="1064" y="6418"/>
                  </a:lnTo>
                  <a:lnTo>
                    <a:pt x="1101" y="6466"/>
                  </a:lnTo>
                  <a:lnTo>
                    <a:pt x="1140" y="6514"/>
                  </a:lnTo>
                  <a:lnTo>
                    <a:pt x="1183" y="6559"/>
                  </a:lnTo>
                  <a:lnTo>
                    <a:pt x="2882" y="8307"/>
                  </a:lnTo>
                  <a:lnTo>
                    <a:pt x="3112" y="8081"/>
                  </a:lnTo>
                  <a:lnTo>
                    <a:pt x="1411" y="6338"/>
                  </a:lnTo>
                  <a:lnTo>
                    <a:pt x="1380" y="6304"/>
                  </a:lnTo>
                  <a:lnTo>
                    <a:pt x="1352" y="6269"/>
                  </a:lnTo>
                  <a:lnTo>
                    <a:pt x="1324" y="6233"/>
                  </a:lnTo>
                  <a:lnTo>
                    <a:pt x="1300" y="6197"/>
                  </a:lnTo>
                  <a:lnTo>
                    <a:pt x="1278" y="6159"/>
                  </a:lnTo>
                  <a:lnTo>
                    <a:pt x="1257" y="6120"/>
                  </a:lnTo>
                  <a:lnTo>
                    <a:pt x="1238" y="6081"/>
                  </a:lnTo>
                  <a:lnTo>
                    <a:pt x="1221" y="6041"/>
                  </a:lnTo>
                  <a:lnTo>
                    <a:pt x="1207" y="6000"/>
                  </a:lnTo>
                  <a:lnTo>
                    <a:pt x="1195" y="5959"/>
                  </a:lnTo>
                  <a:lnTo>
                    <a:pt x="1184" y="5917"/>
                  </a:lnTo>
                  <a:lnTo>
                    <a:pt x="1176" y="5876"/>
                  </a:lnTo>
                  <a:lnTo>
                    <a:pt x="1168" y="5833"/>
                  </a:lnTo>
                  <a:lnTo>
                    <a:pt x="1164" y="5791"/>
                  </a:lnTo>
                  <a:lnTo>
                    <a:pt x="1161" y="5748"/>
                  </a:lnTo>
                  <a:lnTo>
                    <a:pt x="1161" y="5706"/>
                  </a:lnTo>
                  <a:lnTo>
                    <a:pt x="1162" y="5663"/>
                  </a:lnTo>
                  <a:lnTo>
                    <a:pt x="1166" y="5620"/>
                  </a:lnTo>
                  <a:lnTo>
                    <a:pt x="1171" y="5578"/>
                  </a:lnTo>
                  <a:lnTo>
                    <a:pt x="1180" y="5536"/>
                  </a:lnTo>
                  <a:lnTo>
                    <a:pt x="1189" y="5494"/>
                  </a:lnTo>
                  <a:lnTo>
                    <a:pt x="1201" y="5453"/>
                  </a:lnTo>
                  <a:lnTo>
                    <a:pt x="1214" y="5412"/>
                  </a:lnTo>
                  <a:lnTo>
                    <a:pt x="1230" y="5372"/>
                  </a:lnTo>
                  <a:lnTo>
                    <a:pt x="1247" y="5333"/>
                  </a:lnTo>
                  <a:lnTo>
                    <a:pt x="1268" y="5293"/>
                  </a:lnTo>
                  <a:lnTo>
                    <a:pt x="1289" y="5256"/>
                  </a:lnTo>
                  <a:lnTo>
                    <a:pt x="1312" y="5218"/>
                  </a:lnTo>
                  <a:lnTo>
                    <a:pt x="1339" y="5182"/>
                  </a:lnTo>
                  <a:lnTo>
                    <a:pt x="1366" y="5147"/>
                  </a:lnTo>
                  <a:lnTo>
                    <a:pt x="1395" y="5113"/>
                  </a:lnTo>
                  <a:lnTo>
                    <a:pt x="1427" y="5081"/>
                  </a:lnTo>
                  <a:lnTo>
                    <a:pt x="1448" y="5061"/>
                  </a:lnTo>
                  <a:lnTo>
                    <a:pt x="1469" y="5043"/>
                  </a:lnTo>
                  <a:lnTo>
                    <a:pt x="1490" y="5026"/>
                  </a:lnTo>
                  <a:lnTo>
                    <a:pt x="1513" y="5009"/>
                  </a:lnTo>
                  <a:lnTo>
                    <a:pt x="1535" y="4992"/>
                  </a:lnTo>
                  <a:lnTo>
                    <a:pt x="1558" y="4977"/>
                  </a:lnTo>
                  <a:lnTo>
                    <a:pt x="1582" y="4963"/>
                  </a:lnTo>
                  <a:lnTo>
                    <a:pt x="1605" y="4949"/>
                  </a:lnTo>
                  <a:lnTo>
                    <a:pt x="1628" y="4936"/>
                  </a:lnTo>
                  <a:lnTo>
                    <a:pt x="1652" y="4924"/>
                  </a:lnTo>
                  <a:lnTo>
                    <a:pt x="1677" y="4911"/>
                  </a:lnTo>
                  <a:lnTo>
                    <a:pt x="1702" y="4901"/>
                  </a:lnTo>
                  <a:lnTo>
                    <a:pt x="1727" y="4891"/>
                  </a:lnTo>
                  <a:lnTo>
                    <a:pt x="1753" y="4881"/>
                  </a:lnTo>
                  <a:lnTo>
                    <a:pt x="1778" y="4873"/>
                  </a:lnTo>
                  <a:lnTo>
                    <a:pt x="1803" y="4865"/>
                  </a:lnTo>
                  <a:lnTo>
                    <a:pt x="1832" y="4858"/>
                  </a:lnTo>
                  <a:lnTo>
                    <a:pt x="1859" y="4852"/>
                  </a:lnTo>
                  <a:lnTo>
                    <a:pt x="1887" y="4846"/>
                  </a:lnTo>
                  <a:lnTo>
                    <a:pt x="1915" y="4841"/>
                  </a:lnTo>
                  <a:lnTo>
                    <a:pt x="1943" y="4837"/>
                  </a:lnTo>
                  <a:lnTo>
                    <a:pt x="1971" y="4834"/>
                  </a:lnTo>
                  <a:lnTo>
                    <a:pt x="2000" y="4832"/>
                  </a:lnTo>
                  <a:lnTo>
                    <a:pt x="2027" y="4831"/>
                  </a:lnTo>
                  <a:lnTo>
                    <a:pt x="2055" y="4830"/>
                  </a:lnTo>
                  <a:lnTo>
                    <a:pt x="2084" y="4831"/>
                  </a:lnTo>
                  <a:lnTo>
                    <a:pt x="2112" y="4832"/>
                  </a:lnTo>
                  <a:lnTo>
                    <a:pt x="2139" y="4834"/>
                  </a:lnTo>
                  <a:lnTo>
                    <a:pt x="2168" y="4837"/>
                  </a:lnTo>
                  <a:lnTo>
                    <a:pt x="2195" y="4842"/>
                  </a:lnTo>
                  <a:lnTo>
                    <a:pt x="2223" y="4847"/>
                  </a:lnTo>
                  <a:lnTo>
                    <a:pt x="2251" y="4852"/>
                  </a:lnTo>
                  <a:lnTo>
                    <a:pt x="2281" y="4860"/>
                  </a:lnTo>
                  <a:lnTo>
                    <a:pt x="2312" y="4869"/>
                  </a:lnTo>
                  <a:lnTo>
                    <a:pt x="2342" y="4879"/>
                  </a:lnTo>
                  <a:lnTo>
                    <a:pt x="2371" y="4890"/>
                  </a:lnTo>
                  <a:lnTo>
                    <a:pt x="2401" y="4902"/>
                  </a:lnTo>
                  <a:lnTo>
                    <a:pt x="2429" y="4915"/>
                  </a:lnTo>
                  <a:lnTo>
                    <a:pt x="2456" y="4930"/>
                  </a:lnTo>
                  <a:lnTo>
                    <a:pt x="2484" y="4945"/>
                  </a:lnTo>
                  <a:lnTo>
                    <a:pt x="2511" y="4961"/>
                  </a:lnTo>
                  <a:lnTo>
                    <a:pt x="2537" y="4978"/>
                  </a:lnTo>
                  <a:lnTo>
                    <a:pt x="2563" y="4996"/>
                  </a:lnTo>
                  <a:lnTo>
                    <a:pt x="2587" y="5015"/>
                  </a:lnTo>
                  <a:lnTo>
                    <a:pt x="2611" y="5035"/>
                  </a:lnTo>
                  <a:lnTo>
                    <a:pt x="2635" y="5055"/>
                  </a:lnTo>
                  <a:lnTo>
                    <a:pt x="2658" y="5077"/>
                  </a:lnTo>
                  <a:lnTo>
                    <a:pt x="2680" y="5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75814" name="Freeform 38"/>
            <p:cNvSpPr>
              <a:spLocks/>
            </p:cNvSpPr>
            <p:nvPr/>
          </p:nvSpPr>
          <p:spPr bwMode="auto">
            <a:xfrm>
              <a:off x="3219451" y="2603500"/>
              <a:ext cx="376238" cy="830263"/>
            </a:xfrm>
            <a:custGeom>
              <a:avLst/>
              <a:gdLst/>
              <a:ahLst/>
              <a:cxnLst>
                <a:cxn ang="0">
                  <a:pos x="29" y="14114"/>
                </a:cxn>
                <a:cxn ang="0">
                  <a:pos x="6197" y="7773"/>
                </a:cxn>
                <a:cxn ang="0">
                  <a:pos x="6283" y="7651"/>
                </a:cxn>
                <a:cxn ang="0">
                  <a:pos x="6347" y="7518"/>
                </a:cxn>
                <a:cxn ang="0">
                  <a:pos x="6389" y="7375"/>
                </a:cxn>
                <a:cxn ang="0">
                  <a:pos x="6403" y="7223"/>
                </a:cxn>
                <a:cxn ang="0">
                  <a:pos x="6393" y="761"/>
                </a:cxn>
                <a:cxn ang="0">
                  <a:pos x="6348" y="589"/>
                </a:cxn>
                <a:cxn ang="0">
                  <a:pos x="6273" y="433"/>
                </a:cxn>
                <a:cxn ang="0">
                  <a:pos x="6170" y="295"/>
                </a:cxn>
                <a:cxn ang="0">
                  <a:pos x="6043" y="179"/>
                </a:cxn>
                <a:cxn ang="0">
                  <a:pos x="5894" y="89"/>
                </a:cxn>
                <a:cxn ang="0">
                  <a:pos x="5730" y="28"/>
                </a:cxn>
                <a:cxn ang="0">
                  <a:pos x="5550" y="1"/>
                </a:cxn>
                <a:cxn ang="0">
                  <a:pos x="5368" y="11"/>
                </a:cxn>
                <a:cxn ang="0">
                  <a:pos x="5197" y="54"/>
                </a:cxn>
                <a:cxn ang="0">
                  <a:pos x="5040" y="130"/>
                </a:cxn>
                <a:cxn ang="0">
                  <a:pos x="4902" y="234"/>
                </a:cxn>
                <a:cxn ang="0">
                  <a:pos x="4786" y="361"/>
                </a:cxn>
                <a:cxn ang="0">
                  <a:pos x="4697" y="509"/>
                </a:cxn>
                <a:cxn ang="0">
                  <a:pos x="4636" y="674"/>
                </a:cxn>
                <a:cxn ang="0">
                  <a:pos x="4609" y="852"/>
                </a:cxn>
                <a:cxn ang="0">
                  <a:pos x="4689" y="4571"/>
                </a:cxn>
                <a:cxn ang="0">
                  <a:pos x="4847" y="4624"/>
                </a:cxn>
                <a:cxn ang="0">
                  <a:pos x="4996" y="4698"/>
                </a:cxn>
                <a:cxn ang="0">
                  <a:pos x="5133" y="4794"/>
                </a:cxn>
                <a:cxn ang="0">
                  <a:pos x="5281" y="4942"/>
                </a:cxn>
                <a:cxn ang="0">
                  <a:pos x="5417" y="5141"/>
                </a:cxn>
                <a:cxn ang="0">
                  <a:pos x="5508" y="5358"/>
                </a:cxn>
                <a:cxn ang="0">
                  <a:pos x="5556" y="5585"/>
                </a:cxn>
                <a:cxn ang="0">
                  <a:pos x="5559" y="5817"/>
                </a:cxn>
                <a:cxn ang="0">
                  <a:pos x="5518" y="6046"/>
                </a:cxn>
                <a:cxn ang="0">
                  <a:pos x="5433" y="6265"/>
                </a:cxn>
                <a:cxn ang="0">
                  <a:pos x="5303" y="6466"/>
                </a:cxn>
                <a:cxn ang="0">
                  <a:pos x="3290" y="8081"/>
                </a:cxn>
                <a:cxn ang="0">
                  <a:pos x="5078" y="6233"/>
                </a:cxn>
                <a:cxn ang="0">
                  <a:pos x="5165" y="6081"/>
                </a:cxn>
                <a:cxn ang="0">
                  <a:pos x="5219" y="5917"/>
                </a:cxn>
                <a:cxn ang="0">
                  <a:pos x="5241" y="5748"/>
                </a:cxn>
                <a:cxn ang="0">
                  <a:pos x="5231" y="5578"/>
                </a:cxn>
                <a:cxn ang="0">
                  <a:pos x="5188" y="5412"/>
                </a:cxn>
                <a:cxn ang="0">
                  <a:pos x="5113" y="5256"/>
                </a:cxn>
                <a:cxn ang="0">
                  <a:pos x="5007" y="5113"/>
                </a:cxn>
                <a:cxn ang="0">
                  <a:pos x="4912" y="5026"/>
                </a:cxn>
                <a:cxn ang="0">
                  <a:pos x="4821" y="4963"/>
                </a:cxn>
                <a:cxn ang="0">
                  <a:pos x="4724" y="4911"/>
                </a:cxn>
                <a:cxn ang="0">
                  <a:pos x="4624" y="4873"/>
                </a:cxn>
                <a:cxn ang="0">
                  <a:pos x="4516" y="4846"/>
                </a:cxn>
                <a:cxn ang="0">
                  <a:pos x="4404" y="4832"/>
                </a:cxn>
                <a:cxn ang="0">
                  <a:pos x="4291" y="4832"/>
                </a:cxn>
                <a:cxn ang="0">
                  <a:pos x="4180" y="4847"/>
                </a:cxn>
                <a:cxn ang="0">
                  <a:pos x="4061" y="4879"/>
                </a:cxn>
                <a:cxn ang="0">
                  <a:pos x="3947" y="4930"/>
                </a:cxn>
                <a:cxn ang="0">
                  <a:pos x="3841" y="4996"/>
                </a:cxn>
                <a:cxn ang="0">
                  <a:pos x="3746" y="5077"/>
                </a:cxn>
              </a:cxnLst>
              <a:rect l="0" t="0" r="r" b="b"/>
              <a:pathLst>
                <a:path w="6403" h="14131">
                  <a:moveTo>
                    <a:pt x="3724" y="5100"/>
                  </a:moveTo>
                  <a:lnTo>
                    <a:pt x="0" y="8920"/>
                  </a:lnTo>
                  <a:lnTo>
                    <a:pt x="0" y="14114"/>
                  </a:lnTo>
                  <a:lnTo>
                    <a:pt x="29" y="14114"/>
                  </a:lnTo>
                  <a:lnTo>
                    <a:pt x="29" y="14131"/>
                  </a:lnTo>
                  <a:lnTo>
                    <a:pt x="3084" y="14131"/>
                  </a:lnTo>
                  <a:lnTo>
                    <a:pt x="3084" y="11888"/>
                  </a:lnTo>
                  <a:lnTo>
                    <a:pt x="6197" y="7773"/>
                  </a:lnTo>
                  <a:lnTo>
                    <a:pt x="6220" y="7744"/>
                  </a:lnTo>
                  <a:lnTo>
                    <a:pt x="6242" y="7713"/>
                  </a:lnTo>
                  <a:lnTo>
                    <a:pt x="6262" y="7683"/>
                  </a:lnTo>
                  <a:lnTo>
                    <a:pt x="6283" y="7651"/>
                  </a:lnTo>
                  <a:lnTo>
                    <a:pt x="6300" y="7619"/>
                  </a:lnTo>
                  <a:lnTo>
                    <a:pt x="6317" y="7586"/>
                  </a:lnTo>
                  <a:lnTo>
                    <a:pt x="6333" y="7552"/>
                  </a:lnTo>
                  <a:lnTo>
                    <a:pt x="6347" y="7518"/>
                  </a:lnTo>
                  <a:lnTo>
                    <a:pt x="6359" y="7483"/>
                  </a:lnTo>
                  <a:lnTo>
                    <a:pt x="6371" y="7448"/>
                  </a:lnTo>
                  <a:lnTo>
                    <a:pt x="6381" y="7411"/>
                  </a:lnTo>
                  <a:lnTo>
                    <a:pt x="6389" y="7375"/>
                  </a:lnTo>
                  <a:lnTo>
                    <a:pt x="6395" y="7337"/>
                  </a:lnTo>
                  <a:lnTo>
                    <a:pt x="6399" y="7300"/>
                  </a:lnTo>
                  <a:lnTo>
                    <a:pt x="6402" y="7261"/>
                  </a:lnTo>
                  <a:lnTo>
                    <a:pt x="6403" y="7223"/>
                  </a:lnTo>
                  <a:lnTo>
                    <a:pt x="6403" y="898"/>
                  </a:lnTo>
                  <a:lnTo>
                    <a:pt x="6402" y="852"/>
                  </a:lnTo>
                  <a:lnTo>
                    <a:pt x="6398" y="806"/>
                  </a:lnTo>
                  <a:lnTo>
                    <a:pt x="6393" y="761"/>
                  </a:lnTo>
                  <a:lnTo>
                    <a:pt x="6385" y="717"/>
                  </a:lnTo>
                  <a:lnTo>
                    <a:pt x="6375" y="674"/>
                  </a:lnTo>
                  <a:lnTo>
                    <a:pt x="6363" y="632"/>
                  </a:lnTo>
                  <a:lnTo>
                    <a:pt x="6348" y="589"/>
                  </a:lnTo>
                  <a:lnTo>
                    <a:pt x="6332" y="549"/>
                  </a:lnTo>
                  <a:lnTo>
                    <a:pt x="6315" y="509"/>
                  </a:lnTo>
                  <a:lnTo>
                    <a:pt x="6295" y="471"/>
                  </a:lnTo>
                  <a:lnTo>
                    <a:pt x="6273" y="433"/>
                  </a:lnTo>
                  <a:lnTo>
                    <a:pt x="6250" y="397"/>
                  </a:lnTo>
                  <a:lnTo>
                    <a:pt x="6225" y="361"/>
                  </a:lnTo>
                  <a:lnTo>
                    <a:pt x="6198" y="327"/>
                  </a:lnTo>
                  <a:lnTo>
                    <a:pt x="6170" y="295"/>
                  </a:lnTo>
                  <a:lnTo>
                    <a:pt x="6140" y="263"/>
                  </a:lnTo>
                  <a:lnTo>
                    <a:pt x="6108" y="234"/>
                  </a:lnTo>
                  <a:lnTo>
                    <a:pt x="6076" y="205"/>
                  </a:lnTo>
                  <a:lnTo>
                    <a:pt x="6043" y="179"/>
                  </a:lnTo>
                  <a:lnTo>
                    <a:pt x="6007" y="154"/>
                  </a:lnTo>
                  <a:lnTo>
                    <a:pt x="5971" y="130"/>
                  </a:lnTo>
                  <a:lnTo>
                    <a:pt x="5933" y="109"/>
                  </a:lnTo>
                  <a:lnTo>
                    <a:pt x="5894" y="89"/>
                  </a:lnTo>
                  <a:lnTo>
                    <a:pt x="5854" y="71"/>
                  </a:lnTo>
                  <a:lnTo>
                    <a:pt x="5814" y="54"/>
                  </a:lnTo>
                  <a:lnTo>
                    <a:pt x="5772" y="40"/>
                  </a:lnTo>
                  <a:lnTo>
                    <a:pt x="5730" y="28"/>
                  </a:lnTo>
                  <a:lnTo>
                    <a:pt x="5686" y="18"/>
                  </a:lnTo>
                  <a:lnTo>
                    <a:pt x="5642" y="11"/>
                  </a:lnTo>
                  <a:lnTo>
                    <a:pt x="5596" y="5"/>
                  </a:lnTo>
                  <a:lnTo>
                    <a:pt x="5550" y="1"/>
                  </a:lnTo>
                  <a:lnTo>
                    <a:pt x="5505" y="0"/>
                  </a:lnTo>
                  <a:lnTo>
                    <a:pt x="5458" y="1"/>
                  </a:lnTo>
                  <a:lnTo>
                    <a:pt x="5413" y="5"/>
                  </a:lnTo>
                  <a:lnTo>
                    <a:pt x="5368" y="11"/>
                  </a:lnTo>
                  <a:lnTo>
                    <a:pt x="5324" y="18"/>
                  </a:lnTo>
                  <a:lnTo>
                    <a:pt x="5281" y="28"/>
                  </a:lnTo>
                  <a:lnTo>
                    <a:pt x="5239" y="40"/>
                  </a:lnTo>
                  <a:lnTo>
                    <a:pt x="5197" y="54"/>
                  </a:lnTo>
                  <a:lnTo>
                    <a:pt x="5156" y="71"/>
                  </a:lnTo>
                  <a:lnTo>
                    <a:pt x="5116" y="89"/>
                  </a:lnTo>
                  <a:lnTo>
                    <a:pt x="5078" y="109"/>
                  </a:lnTo>
                  <a:lnTo>
                    <a:pt x="5040" y="130"/>
                  </a:lnTo>
                  <a:lnTo>
                    <a:pt x="5004" y="154"/>
                  </a:lnTo>
                  <a:lnTo>
                    <a:pt x="4968" y="179"/>
                  </a:lnTo>
                  <a:lnTo>
                    <a:pt x="4935" y="205"/>
                  </a:lnTo>
                  <a:lnTo>
                    <a:pt x="4902" y="234"/>
                  </a:lnTo>
                  <a:lnTo>
                    <a:pt x="4871" y="263"/>
                  </a:lnTo>
                  <a:lnTo>
                    <a:pt x="4842" y="295"/>
                  </a:lnTo>
                  <a:lnTo>
                    <a:pt x="4813" y="327"/>
                  </a:lnTo>
                  <a:lnTo>
                    <a:pt x="4786" y="361"/>
                  </a:lnTo>
                  <a:lnTo>
                    <a:pt x="4762" y="397"/>
                  </a:lnTo>
                  <a:lnTo>
                    <a:pt x="4738" y="433"/>
                  </a:lnTo>
                  <a:lnTo>
                    <a:pt x="4716" y="471"/>
                  </a:lnTo>
                  <a:lnTo>
                    <a:pt x="4697" y="509"/>
                  </a:lnTo>
                  <a:lnTo>
                    <a:pt x="4679" y="549"/>
                  </a:lnTo>
                  <a:lnTo>
                    <a:pt x="4663" y="589"/>
                  </a:lnTo>
                  <a:lnTo>
                    <a:pt x="4648" y="632"/>
                  </a:lnTo>
                  <a:lnTo>
                    <a:pt x="4636" y="674"/>
                  </a:lnTo>
                  <a:lnTo>
                    <a:pt x="4626" y="717"/>
                  </a:lnTo>
                  <a:lnTo>
                    <a:pt x="4618" y="761"/>
                  </a:lnTo>
                  <a:lnTo>
                    <a:pt x="4613" y="806"/>
                  </a:lnTo>
                  <a:lnTo>
                    <a:pt x="4609" y="852"/>
                  </a:lnTo>
                  <a:lnTo>
                    <a:pt x="4608" y="898"/>
                  </a:lnTo>
                  <a:lnTo>
                    <a:pt x="4608" y="4551"/>
                  </a:lnTo>
                  <a:lnTo>
                    <a:pt x="4648" y="4560"/>
                  </a:lnTo>
                  <a:lnTo>
                    <a:pt x="4689" y="4571"/>
                  </a:lnTo>
                  <a:lnTo>
                    <a:pt x="4729" y="4582"/>
                  </a:lnTo>
                  <a:lnTo>
                    <a:pt x="4769" y="4595"/>
                  </a:lnTo>
                  <a:lnTo>
                    <a:pt x="4808" y="4609"/>
                  </a:lnTo>
                  <a:lnTo>
                    <a:pt x="4847" y="4624"/>
                  </a:lnTo>
                  <a:lnTo>
                    <a:pt x="4885" y="4641"/>
                  </a:lnTo>
                  <a:lnTo>
                    <a:pt x="4923" y="4658"/>
                  </a:lnTo>
                  <a:lnTo>
                    <a:pt x="4959" y="4677"/>
                  </a:lnTo>
                  <a:lnTo>
                    <a:pt x="4996" y="4698"/>
                  </a:lnTo>
                  <a:lnTo>
                    <a:pt x="5031" y="4720"/>
                  </a:lnTo>
                  <a:lnTo>
                    <a:pt x="5067" y="4743"/>
                  </a:lnTo>
                  <a:lnTo>
                    <a:pt x="5100" y="4768"/>
                  </a:lnTo>
                  <a:lnTo>
                    <a:pt x="5133" y="4794"/>
                  </a:lnTo>
                  <a:lnTo>
                    <a:pt x="5166" y="4822"/>
                  </a:lnTo>
                  <a:lnTo>
                    <a:pt x="5197" y="4852"/>
                  </a:lnTo>
                  <a:lnTo>
                    <a:pt x="5241" y="4896"/>
                  </a:lnTo>
                  <a:lnTo>
                    <a:pt x="5281" y="4942"/>
                  </a:lnTo>
                  <a:lnTo>
                    <a:pt x="5320" y="4989"/>
                  </a:lnTo>
                  <a:lnTo>
                    <a:pt x="5354" y="5039"/>
                  </a:lnTo>
                  <a:lnTo>
                    <a:pt x="5386" y="5090"/>
                  </a:lnTo>
                  <a:lnTo>
                    <a:pt x="5417" y="5141"/>
                  </a:lnTo>
                  <a:lnTo>
                    <a:pt x="5443" y="5194"/>
                  </a:lnTo>
                  <a:lnTo>
                    <a:pt x="5467" y="5248"/>
                  </a:lnTo>
                  <a:lnTo>
                    <a:pt x="5489" y="5302"/>
                  </a:lnTo>
                  <a:lnTo>
                    <a:pt x="5508" y="5358"/>
                  </a:lnTo>
                  <a:lnTo>
                    <a:pt x="5524" y="5414"/>
                  </a:lnTo>
                  <a:lnTo>
                    <a:pt x="5537" y="5471"/>
                  </a:lnTo>
                  <a:lnTo>
                    <a:pt x="5547" y="5528"/>
                  </a:lnTo>
                  <a:lnTo>
                    <a:pt x="5556" y="5585"/>
                  </a:lnTo>
                  <a:lnTo>
                    <a:pt x="5561" y="5643"/>
                  </a:lnTo>
                  <a:lnTo>
                    <a:pt x="5563" y="5701"/>
                  </a:lnTo>
                  <a:lnTo>
                    <a:pt x="5562" y="5759"/>
                  </a:lnTo>
                  <a:lnTo>
                    <a:pt x="5559" y="5817"/>
                  </a:lnTo>
                  <a:lnTo>
                    <a:pt x="5553" y="5875"/>
                  </a:lnTo>
                  <a:lnTo>
                    <a:pt x="5543" y="5932"/>
                  </a:lnTo>
                  <a:lnTo>
                    <a:pt x="5532" y="5989"/>
                  </a:lnTo>
                  <a:lnTo>
                    <a:pt x="5518" y="6046"/>
                  </a:lnTo>
                  <a:lnTo>
                    <a:pt x="5501" y="6102"/>
                  </a:lnTo>
                  <a:lnTo>
                    <a:pt x="5481" y="6156"/>
                  </a:lnTo>
                  <a:lnTo>
                    <a:pt x="5458" y="6211"/>
                  </a:lnTo>
                  <a:lnTo>
                    <a:pt x="5433" y="6265"/>
                  </a:lnTo>
                  <a:lnTo>
                    <a:pt x="5405" y="6316"/>
                  </a:lnTo>
                  <a:lnTo>
                    <a:pt x="5373" y="6368"/>
                  </a:lnTo>
                  <a:lnTo>
                    <a:pt x="5340" y="6418"/>
                  </a:lnTo>
                  <a:lnTo>
                    <a:pt x="5303" y="6466"/>
                  </a:lnTo>
                  <a:lnTo>
                    <a:pt x="5264" y="6514"/>
                  </a:lnTo>
                  <a:lnTo>
                    <a:pt x="5221" y="6559"/>
                  </a:lnTo>
                  <a:lnTo>
                    <a:pt x="3521" y="8307"/>
                  </a:lnTo>
                  <a:lnTo>
                    <a:pt x="3290" y="8081"/>
                  </a:lnTo>
                  <a:lnTo>
                    <a:pt x="4992" y="6338"/>
                  </a:lnTo>
                  <a:lnTo>
                    <a:pt x="5023" y="6304"/>
                  </a:lnTo>
                  <a:lnTo>
                    <a:pt x="5051" y="6269"/>
                  </a:lnTo>
                  <a:lnTo>
                    <a:pt x="5078" y="6233"/>
                  </a:lnTo>
                  <a:lnTo>
                    <a:pt x="5103" y="6197"/>
                  </a:lnTo>
                  <a:lnTo>
                    <a:pt x="5125" y="6159"/>
                  </a:lnTo>
                  <a:lnTo>
                    <a:pt x="5146" y="6120"/>
                  </a:lnTo>
                  <a:lnTo>
                    <a:pt x="5165" y="6081"/>
                  </a:lnTo>
                  <a:lnTo>
                    <a:pt x="5182" y="6041"/>
                  </a:lnTo>
                  <a:lnTo>
                    <a:pt x="5196" y="6000"/>
                  </a:lnTo>
                  <a:lnTo>
                    <a:pt x="5208" y="5959"/>
                  </a:lnTo>
                  <a:lnTo>
                    <a:pt x="5219" y="5917"/>
                  </a:lnTo>
                  <a:lnTo>
                    <a:pt x="5227" y="5876"/>
                  </a:lnTo>
                  <a:lnTo>
                    <a:pt x="5235" y="5833"/>
                  </a:lnTo>
                  <a:lnTo>
                    <a:pt x="5239" y="5791"/>
                  </a:lnTo>
                  <a:lnTo>
                    <a:pt x="5241" y="5748"/>
                  </a:lnTo>
                  <a:lnTo>
                    <a:pt x="5242" y="5706"/>
                  </a:lnTo>
                  <a:lnTo>
                    <a:pt x="5240" y="5663"/>
                  </a:lnTo>
                  <a:lnTo>
                    <a:pt x="5237" y="5620"/>
                  </a:lnTo>
                  <a:lnTo>
                    <a:pt x="5231" y="5578"/>
                  </a:lnTo>
                  <a:lnTo>
                    <a:pt x="5223" y="5536"/>
                  </a:lnTo>
                  <a:lnTo>
                    <a:pt x="5213" y="5494"/>
                  </a:lnTo>
                  <a:lnTo>
                    <a:pt x="5202" y="5453"/>
                  </a:lnTo>
                  <a:lnTo>
                    <a:pt x="5188" y="5412"/>
                  </a:lnTo>
                  <a:lnTo>
                    <a:pt x="5173" y="5372"/>
                  </a:lnTo>
                  <a:lnTo>
                    <a:pt x="5155" y="5333"/>
                  </a:lnTo>
                  <a:lnTo>
                    <a:pt x="5135" y="5293"/>
                  </a:lnTo>
                  <a:lnTo>
                    <a:pt x="5113" y="5256"/>
                  </a:lnTo>
                  <a:lnTo>
                    <a:pt x="5090" y="5218"/>
                  </a:lnTo>
                  <a:lnTo>
                    <a:pt x="5064" y="5182"/>
                  </a:lnTo>
                  <a:lnTo>
                    <a:pt x="5036" y="5147"/>
                  </a:lnTo>
                  <a:lnTo>
                    <a:pt x="5007" y="5113"/>
                  </a:lnTo>
                  <a:lnTo>
                    <a:pt x="4974" y="5081"/>
                  </a:lnTo>
                  <a:lnTo>
                    <a:pt x="4954" y="5061"/>
                  </a:lnTo>
                  <a:lnTo>
                    <a:pt x="4934" y="5043"/>
                  </a:lnTo>
                  <a:lnTo>
                    <a:pt x="4912" y="5026"/>
                  </a:lnTo>
                  <a:lnTo>
                    <a:pt x="4890" y="5009"/>
                  </a:lnTo>
                  <a:lnTo>
                    <a:pt x="4867" y="4992"/>
                  </a:lnTo>
                  <a:lnTo>
                    <a:pt x="4845" y="4977"/>
                  </a:lnTo>
                  <a:lnTo>
                    <a:pt x="4821" y="4963"/>
                  </a:lnTo>
                  <a:lnTo>
                    <a:pt x="4797" y="4949"/>
                  </a:lnTo>
                  <a:lnTo>
                    <a:pt x="4774" y="4936"/>
                  </a:lnTo>
                  <a:lnTo>
                    <a:pt x="4750" y="4924"/>
                  </a:lnTo>
                  <a:lnTo>
                    <a:pt x="4724" y="4911"/>
                  </a:lnTo>
                  <a:lnTo>
                    <a:pt x="4700" y="4901"/>
                  </a:lnTo>
                  <a:lnTo>
                    <a:pt x="4675" y="4891"/>
                  </a:lnTo>
                  <a:lnTo>
                    <a:pt x="4649" y="4881"/>
                  </a:lnTo>
                  <a:lnTo>
                    <a:pt x="4624" y="4873"/>
                  </a:lnTo>
                  <a:lnTo>
                    <a:pt x="4599" y="4865"/>
                  </a:lnTo>
                  <a:lnTo>
                    <a:pt x="4571" y="4858"/>
                  </a:lnTo>
                  <a:lnTo>
                    <a:pt x="4543" y="4852"/>
                  </a:lnTo>
                  <a:lnTo>
                    <a:pt x="4516" y="4846"/>
                  </a:lnTo>
                  <a:lnTo>
                    <a:pt x="4488" y="4841"/>
                  </a:lnTo>
                  <a:lnTo>
                    <a:pt x="4460" y="4837"/>
                  </a:lnTo>
                  <a:lnTo>
                    <a:pt x="4432" y="4834"/>
                  </a:lnTo>
                  <a:lnTo>
                    <a:pt x="4404" y="4832"/>
                  </a:lnTo>
                  <a:lnTo>
                    <a:pt x="4376" y="4831"/>
                  </a:lnTo>
                  <a:lnTo>
                    <a:pt x="4348" y="4830"/>
                  </a:lnTo>
                  <a:lnTo>
                    <a:pt x="4319" y="4831"/>
                  </a:lnTo>
                  <a:lnTo>
                    <a:pt x="4291" y="4832"/>
                  </a:lnTo>
                  <a:lnTo>
                    <a:pt x="4264" y="4834"/>
                  </a:lnTo>
                  <a:lnTo>
                    <a:pt x="4235" y="4837"/>
                  </a:lnTo>
                  <a:lnTo>
                    <a:pt x="4208" y="4842"/>
                  </a:lnTo>
                  <a:lnTo>
                    <a:pt x="4180" y="4847"/>
                  </a:lnTo>
                  <a:lnTo>
                    <a:pt x="4152" y="4852"/>
                  </a:lnTo>
                  <a:lnTo>
                    <a:pt x="4122" y="4860"/>
                  </a:lnTo>
                  <a:lnTo>
                    <a:pt x="4091" y="4869"/>
                  </a:lnTo>
                  <a:lnTo>
                    <a:pt x="4061" y="4879"/>
                  </a:lnTo>
                  <a:lnTo>
                    <a:pt x="4032" y="4890"/>
                  </a:lnTo>
                  <a:lnTo>
                    <a:pt x="4003" y="4902"/>
                  </a:lnTo>
                  <a:lnTo>
                    <a:pt x="3975" y="4915"/>
                  </a:lnTo>
                  <a:lnTo>
                    <a:pt x="3947" y="4930"/>
                  </a:lnTo>
                  <a:lnTo>
                    <a:pt x="3920" y="4945"/>
                  </a:lnTo>
                  <a:lnTo>
                    <a:pt x="3893" y="4961"/>
                  </a:lnTo>
                  <a:lnTo>
                    <a:pt x="3867" y="4978"/>
                  </a:lnTo>
                  <a:lnTo>
                    <a:pt x="3841" y="4996"/>
                  </a:lnTo>
                  <a:lnTo>
                    <a:pt x="3817" y="5015"/>
                  </a:lnTo>
                  <a:lnTo>
                    <a:pt x="3793" y="5035"/>
                  </a:lnTo>
                  <a:lnTo>
                    <a:pt x="3769" y="5055"/>
                  </a:lnTo>
                  <a:lnTo>
                    <a:pt x="3746" y="5077"/>
                  </a:lnTo>
                  <a:lnTo>
                    <a:pt x="3724" y="5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75815" name="Freeform 39"/>
            <p:cNvSpPr>
              <a:spLocks/>
            </p:cNvSpPr>
            <p:nvPr/>
          </p:nvSpPr>
          <p:spPr bwMode="auto">
            <a:xfrm>
              <a:off x="2913063" y="2571750"/>
              <a:ext cx="414338" cy="414338"/>
            </a:xfrm>
            <a:custGeom>
              <a:avLst/>
              <a:gdLst/>
              <a:ahLst/>
              <a:cxnLst>
                <a:cxn ang="0">
                  <a:pos x="3880" y="7036"/>
                </a:cxn>
                <a:cxn ang="0">
                  <a:pos x="4309" y="6969"/>
                </a:cxn>
                <a:cxn ang="0">
                  <a:pos x="4717" y="6851"/>
                </a:cxn>
                <a:cxn ang="0">
                  <a:pos x="5103" y="6683"/>
                </a:cxn>
                <a:cxn ang="0">
                  <a:pos x="5469" y="6465"/>
                </a:cxn>
                <a:cxn ang="0">
                  <a:pos x="5815" y="6199"/>
                </a:cxn>
                <a:cxn ang="0">
                  <a:pos x="6138" y="5884"/>
                </a:cxn>
                <a:cxn ang="0">
                  <a:pos x="6416" y="5543"/>
                </a:cxn>
                <a:cxn ang="0">
                  <a:pos x="6644" y="5180"/>
                </a:cxn>
                <a:cxn ang="0">
                  <a:pos x="6820" y="4798"/>
                </a:cxn>
                <a:cxn ang="0">
                  <a:pos x="6945" y="4394"/>
                </a:cxn>
                <a:cxn ang="0">
                  <a:pos x="7021" y="3969"/>
                </a:cxn>
                <a:cxn ang="0">
                  <a:pos x="7047" y="3522"/>
                </a:cxn>
                <a:cxn ang="0">
                  <a:pos x="7021" y="3076"/>
                </a:cxn>
                <a:cxn ang="0">
                  <a:pos x="6945" y="2652"/>
                </a:cxn>
                <a:cxn ang="0">
                  <a:pos x="6820" y="2247"/>
                </a:cxn>
                <a:cxn ang="0">
                  <a:pos x="6644" y="1864"/>
                </a:cxn>
                <a:cxn ang="0">
                  <a:pos x="6416" y="1500"/>
                </a:cxn>
                <a:cxn ang="0">
                  <a:pos x="6138" y="1159"/>
                </a:cxn>
                <a:cxn ang="0">
                  <a:pos x="5815" y="843"/>
                </a:cxn>
                <a:cxn ang="0">
                  <a:pos x="5469" y="575"/>
                </a:cxn>
                <a:cxn ang="0">
                  <a:pos x="5103" y="360"/>
                </a:cxn>
                <a:cxn ang="0">
                  <a:pos x="4717" y="194"/>
                </a:cxn>
                <a:cxn ang="0">
                  <a:pos x="4309" y="80"/>
                </a:cxn>
                <a:cxn ang="0">
                  <a:pos x="3880" y="16"/>
                </a:cxn>
                <a:cxn ang="0">
                  <a:pos x="3431" y="1"/>
                </a:cxn>
                <a:cxn ang="0">
                  <a:pos x="2989" y="35"/>
                </a:cxn>
                <a:cxn ang="0">
                  <a:pos x="2568" y="121"/>
                </a:cxn>
                <a:cxn ang="0">
                  <a:pos x="2169" y="255"/>
                </a:cxn>
                <a:cxn ang="0">
                  <a:pos x="1791" y="441"/>
                </a:cxn>
                <a:cxn ang="0">
                  <a:pos x="1433" y="677"/>
                </a:cxn>
                <a:cxn ang="0">
                  <a:pos x="1098" y="964"/>
                </a:cxn>
                <a:cxn ang="0">
                  <a:pos x="790" y="1292"/>
                </a:cxn>
                <a:cxn ang="0">
                  <a:pos x="531" y="1643"/>
                </a:cxn>
                <a:cxn ang="0">
                  <a:pos x="325" y="2014"/>
                </a:cxn>
                <a:cxn ang="0">
                  <a:pos x="169" y="2406"/>
                </a:cxn>
                <a:cxn ang="0">
                  <a:pos x="63" y="2819"/>
                </a:cxn>
                <a:cxn ang="0">
                  <a:pos x="9" y="3251"/>
                </a:cxn>
                <a:cxn ang="0">
                  <a:pos x="4" y="3703"/>
                </a:cxn>
                <a:cxn ang="0">
                  <a:pos x="48" y="4141"/>
                </a:cxn>
                <a:cxn ang="0">
                  <a:pos x="143" y="4558"/>
                </a:cxn>
                <a:cxn ang="0">
                  <a:pos x="289" y="4953"/>
                </a:cxn>
                <a:cxn ang="0">
                  <a:pos x="487" y="5328"/>
                </a:cxn>
                <a:cxn ang="0">
                  <a:pos x="735" y="5681"/>
                </a:cxn>
                <a:cxn ang="0">
                  <a:pos x="1034" y="6015"/>
                </a:cxn>
                <a:cxn ang="0">
                  <a:pos x="1364" y="6312"/>
                </a:cxn>
                <a:cxn ang="0">
                  <a:pos x="1717" y="6559"/>
                </a:cxn>
                <a:cxn ang="0">
                  <a:pos x="2091" y="6757"/>
                </a:cxn>
                <a:cxn ang="0">
                  <a:pos x="2487" y="6904"/>
                </a:cxn>
                <a:cxn ang="0">
                  <a:pos x="2903" y="7001"/>
                </a:cxn>
                <a:cxn ang="0">
                  <a:pos x="3341" y="7048"/>
                </a:cxn>
              </a:cxnLst>
              <a:rect l="0" t="0" r="r" b="b"/>
              <a:pathLst>
                <a:path w="7047" h="7052">
                  <a:moveTo>
                    <a:pt x="3522" y="7052"/>
                  </a:moveTo>
                  <a:lnTo>
                    <a:pt x="3613" y="7051"/>
                  </a:lnTo>
                  <a:lnTo>
                    <a:pt x="3703" y="7048"/>
                  </a:lnTo>
                  <a:lnTo>
                    <a:pt x="3792" y="7043"/>
                  </a:lnTo>
                  <a:lnTo>
                    <a:pt x="3880" y="7036"/>
                  </a:lnTo>
                  <a:lnTo>
                    <a:pt x="3967" y="7026"/>
                  </a:lnTo>
                  <a:lnTo>
                    <a:pt x="4055" y="7014"/>
                  </a:lnTo>
                  <a:lnTo>
                    <a:pt x="4140" y="7001"/>
                  </a:lnTo>
                  <a:lnTo>
                    <a:pt x="4225" y="6986"/>
                  </a:lnTo>
                  <a:lnTo>
                    <a:pt x="4309" y="6969"/>
                  </a:lnTo>
                  <a:lnTo>
                    <a:pt x="4392" y="6950"/>
                  </a:lnTo>
                  <a:lnTo>
                    <a:pt x="4475" y="6927"/>
                  </a:lnTo>
                  <a:lnTo>
                    <a:pt x="4556" y="6904"/>
                  </a:lnTo>
                  <a:lnTo>
                    <a:pt x="4637" y="6879"/>
                  </a:lnTo>
                  <a:lnTo>
                    <a:pt x="4717" y="6851"/>
                  </a:lnTo>
                  <a:lnTo>
                    <a:pt x="4796" y="6822"/>
                  </a:lnTo>
                  <a:lnTo>
                    <a:pt x="4874" y="6791"/>
                  </a:lnTo>
                  <a:lnTo>
                    <a:pt x="4951" y="6757"/>
                  </a:lnTo>
                  <a:lnTo>
                    <a:pt x="5028" y="6721"/>
                  </a:lnTo>
                  <a:lnTo>
                    <a:pt x="5103" y="6683"/>
                  </a:lnTo>
                  <a:lnTo>
                    <a:pt x="5177" y="6644"/>
                  </a:lnTo>
                  <a:lnTo>
                    <a:pt x="5251" y="6602"/>
                  </a:lnTo>
                  <a:lnTo>
                    <a:pt x="5325" y="6559"/>
                  </a:lnTo>
                  <a:lnTo>
                    <a:pt x="5397" y="6513"/>
                  </a:lnTo>
                  <a:lnTo>
                    <a:pt x="5469" y="6465"/>
                  </a:lnTo>
                  <a:lnTo>
                    <a:pt x="5540" y="6417"/>
                  </a:lnTo>
                  <a:lnTo>
                    <a:pt x="5610" y="6365"/>
                  </a:lnTo>
                  <a:lnTo>
                    <a:pt x="5679" y="6312"/>
                  </a:lnTo>
                  <a:lnTo>
                    <a:pt x="5747" y="6256"/>
                  </a:lnTo>
                  <a:lnTo>
                    <a:pt x="5815" y="6199"/>
                  </a:lnTo>
                  <a:lnTo>
                    <a:pt x="5882" y="6139"/>
                  </a:lnTo>
                  <a:lnTo>
                    <a:pt x="5948" y="6078"/>
                  </a:lnTo>
                  <a:lnTo>
                    <a:pt x="6013" y="6015"/>
                  </a:lnTo>
                  <a:lnTo>
                    <a:pt x="6077" y="5950"/>
                  </a:lnTo>
                  <a:lnTo>
                    <a:pt x="6138" y="5884"/>
                  </a:lnTo>
                  <a:lnTo>
                    <a:pt x="6198" y="5817"/>
                  </a:lnTo>
                  <a:lnTo>
                    <a:pt x="6256" y="5749"/>
                  </a:lnTo>
                  <a:lnTo>
                    <a:pt x="6311" y="5681"/>
                  </a:lnTo>
                  <a:lnTo>
                    <a:pt x="6364" y="5613"/>
                  </a:lnTo>
                  <a:lnTo>
                    <a:pt x="6416" y="5543"/>
                  </a:lnTo>
                  <a:lnTo>
                    <a:pt x="6465" y="5472"/>
                  </a:lnTo>
                  <a:lnTo>
                    <a:pt x="6513" y="5400"/>
                  </a:lnTo>
                  <a:lnTo>
                    <a:pt x="6558" y="5328"/>
                  </a:lnTo>
                  <a:lnTo>
                    <a:pt x="6602" y="5254"/>
                  </a:lnTo>
                  <a:lnTo>
                    <a:pt x="6644" y="5180"/>
                  </a:lnTo>
                  <a:lnTo>
                    <a:pt x="6683" y="5105"/>
                  </a:lnTo>
                  <a:lnTo>
                    <a:pt x="6719" y="5030"/>
                  </a:lnTo>
                  <a:lnTo>
                    <a:pt x="6755" y="4953"/>
                  </a:lnTo>
                  <a:lnTo>
                    <a:pt x="6788" y="4876"/>
                  </a:lnTo>
                  <a:lnTo>
                    <a:pt x="6820" y="4798"/>
                  </a:lnTo>
                  <a:lnTo>
                    <a:pt x="6849" y="4719"/>
                  </a:lnTo>
                  <a:lnTo>
                    <a:pt x="6876" y="4639"/>
                  </a:lnTo>
                  <a:lnTo>
                    <a:pt x="6902" y="4558"/>
                  </a:lnTo>
                  <a:lnTo>
                    <a:pt x="6925" y="4476"/>
                  </a:lnTo>
                  <a:lnTo>
                    <a:pt x="6945" y="4394"/>
                  </a:lnTo>
                  <a:lnTo>
                    <a:pt x="6964" y="4311"/>
                  </a:lnTo>
                  <a:lnTo>
                    <a:pt x="6982" y="4227"/>
                  </a:lnTo>
                  <a:lnTo>
                    <a:pt x="6997" y="4142"/>
                  </a:lnTo>
                  <a:lnTo>
                    <a:pt x="7010" y="4056"/>
                  </a:lnTo>
                  <a:lnTo>
                    <a:pt x="7021" y="3969"/>
                  </a:lnTo>
                  <a:lnTo>
                    <a:pt x="7030" y="3880"/>
                  </a:lnTo>
                  <a:lnTo>
                    <a:pt x="7037" y="3792"/>
                  </a:lnTo>
                  <a:lnTo>
                    <a:pt x="7042" y="3703"/>
                  </a:lnTo>
                  <a:lnTo>
                    <a:pt x="7045" y="3613"/>
                  </a:lnTo>
                  <a:lnTo>
                    <a:pt x="7047" y="3522"/>
                  </a:lnTo>
                  <a:lnTo>
                    <a:pt x="7045" y="3431"/>
                  </a:lnTo>
                  <a:lnTo>
                    <a:pt x="7042" y="3341"/>
                  </a:lnTo>
                  <a:lnTo>
                    <a:pt x="7037" y="3252"/>
                  </a:lnTo>
                  <a:lnTo>
                    <a:pt x="7030" y="3163"/>
                  </a:lnTo>
                  <a:lnTo>
                    <a:pt x="7021" y="3076"/>
                  </a:lnTo>
                  <a:lnTo>
                    <a:pt x="7010" y="2990"/>
                  </a:lnTo>
                  <a:lnTo>
                    <a:pt x="6997" y="2904"/>
                  </a:lnTo>
                  <a:lnTo>
                    <a:pt x="6982" y="2819"/>
                  </a:lnTo>
                  <a:lnTo>
                    <a:pt x="6964" y="2735"/>
                  </a:lnTo>
                  <a:lnTo>
                    <a:pt x="6945" y="2652"/>
                  </a:lnTo>
                  <a:lnTo>
                    <a:pt x="6925" y="2569"/>
                  </a:lnTo>
                  <a:lnTo>
                    <a:pt x="6902" y="2487"/>
                  </a:lnTo>
                  <a:lnTo>
                    <a:pt x="6876" y="2407"/>
                  </a:lnTo>
                  <a:lnTo>
                    <a:pt x="6849" y="2327"/>
                  </a:lnTo>
                  <a:lnTo>
                    <a:pt x="6820" y="2247"/>
                  </a:lnTo>
                  <a:lnTo>
                    <a:pt x="6788" y="2169"/>
                  </a:lnTo>
                  <a:lnTo>
                    <a:pt x="6755" y="2091"/>
                  </a:lnTo>
                  <a:lnTo>
                    <a:pt x="6719" y="2015"/>
                  </a:lnTo>
                  <a:lnTo>
                    <a:pt x="6683" y="1939"/>
                  </a:lnTo>
                  <a:lnTo>
                    <a:pt x="6644" y="1864"/>
                  </a:lnTo>
                  <a:lnTo>
                    <a:pt x="6602" y="1789"/>
                  </a:lnTo>
                  <a:lnTo>
                    <a:pt x="6558" y="1716"/>
                  </a:lnTo>
                  <a:lnTo>
                    <a:pt x="6513" y="1643"/>
                  </a:lnTo>
                  <a:lnTo>
                    <a:pt x="6465" y="1571"/>
                  </a:lnTo>
                  <a:lnTo>
                    <a:pt x="6416" y="1500"/>
                  </a:lnTo>
                  <a:lnTo>
                    <a:pt x="6364" y="1430"/>
                  </a:lnTo>
                  <a:lnTo>
                    <a:pt x="6311" y="1361"/>
                  </a:lnTo>
                  <a:lnTo>
                    <a:pt x="6256" y="1292"/>
                  </a:lnTo>
                  <a:lnTo>
                    <a:pt x="6198" y="1226"/>
                  </a:lnTo>
                  <a:lnTo>
                    <a:pt x="6138" y="1159"/>
                  </a:lnTo>
                  <a:lnTo>
                    <a:pt x="6077" y="1093"/>
                  </a:lnTo>
                  <a:lnTo>
                    <a:pt x="6013" y="1028"/>
                  </a:lnTo>
                  <a:lnTo>
                    <a:pt x="5948" y="964"/>
                  </a:lnTo>
                  <a:lnTo>
                    <a:pt x="5882" y="903"/>
                  </a:lnTo>
                  <a:lnTo>
                    <a:pt x="5815" y="843"/>
                  </a:lnTo>
                  <a:lnTo>
                    <a:pt x="5747" y="785"/>
                  </a:lnTo>
                  <a:lnTo>
                    <a:pt x="5679" y="730"/>
                  </a:lnTo>
                  <a:lnTo>
                    <a:pt x="5610" y="677"/>
                  </a:lnTo>
                  <a:lnTo>
                    <a:pt x="5540" y="625"/>
                  </a:lnTo>
                  <a:lnTo>
                    <a:pt x="5469" y="575"/>
                  </a:lnTo>
                  <a:lnTo>
                    <a:pt x="5397" y="529"/>
                  </a:lnTo>
                  <a:lnTo>
                    <a:pt x="5325" y="483"/>
                  </a:lnTo>
                  <a:lnTo>
                    <a:pt x="5251" y="441"/>
                  </a:lnTo>
                  <a:lnTo>
                    <a:pt x="5177" y="399"/>
                  </a:lnTo>
                  <a:lnTo>
                    <a:pt x="5103" y="360"/>
                  </a:lnTo>
                  <a:lnTo>
                    <a:pt x="5028" y="323"/>
                  </a:lnTo>
                  <a:lnTo>
                    <a:pt x="4951" y="288"/>
                  </a:lnTo>
                  <a:lnTo>
                    <a:pt x="4874" y="255"/>
                  </a:lnTo>
                  <a:lnTo>
                    <a:pt x="4796" y="224"/>
                  </a:lnTo>
                  <a:lnTo>
                    <a:pt x="4717" y="194"/>
                  </a:lnTo>
                  <a:lnTo>
                    <a:pt x="4637" y="168"/>
                  </a:lnTo>
                  <a:lnTo>
                    <a:pt x="4556" y="143"/>
                  </a:lnTo>
                  <a:lnTo>
                    <a:pt x="4475" y="121"/>
                  </a:lnTo>
                  <a:lnTo>
                    <a:pt x="4392" y="99"/>
                  </a:lnTo>
                  <a:lnTo>
                    <a:pt x="4309" y="80"/>
                  </a:lnTo>
                  <a:lnTo>
                    <a:pt x="4225" y="64"/>
                  </a:lnTo>
                  <a:lnTo>
                    <a:pt x="4140" y="49"/>
                  </a:lnTo>
                  <a:lnTo>
                    <a:pt x="4055" y="35"/>
                  </a:lnTo>
                  <a:lnTo>
                    <a:pt x="3967" y="24"/>
                  </a:lnTo>
                  <a:lnTo>
                    <a:pt x="3880" y="16"/>
                  </a:lnTo>
                  <a:lnTo>
                    <a:pt x="3792" y="9"/>
                  </a:lnTo>
                  <a:lnTo>
                    <a:pt x="3703" y="4"/>
                  </a:lnTo>
                  <a:lnTo>
                    <a:pt x="3613" y="1"/>
                  </a:lnTo>
                  <a:lnTo>
                    <a:pt x="3522" y="0"/>
                  </a:lnTo>
                  <a:lnTo>
                    <a:pt x="3431" y="1"/>
                  </a:lnTo>
                  <a:lnTo>
                    <a:pt x="3341" y="4"/>
                  </a:lnTo>
                  <a:lnTo>
                    <a:pt x="3252" y="9"/>
                  </a:lnTo>
                  <a:lnTo>
                    <a:pt x="3164" y="16"/>
                  </a:lnTo>
                  <a:lnTo>
                    <a:pt x="3076" y="24"/>
                  </a:lnTo>
                  <a:lnTo>
                    <a:pt x="2989" y="35"/>
                  </a:lnTo>
                  <a:lnTo>
                    <a:pt x="2903" y="49"/>
                  </a:lnTo>
                  <a:lnTo>
                    <a:pt x="2818" y="64"/>
                  </a:lnTo>
                  <a:lnTo>
                    <a:pt x="2734" y="80"/>
                  </a:lnTo>
                  <a:lnTo>
                    <a:pt x="2651" y="99"/>
                  </a:lnTo>
                  <a:lnTo>
                    <a:pt x="2568" y="121"/>
                  </a:lnTo>
                  <a:lnTo>
                    <a:pt x="2487" y="143"/>
                  </a:lnTo>
                  <a:lnTo>
                    <a:pt x="2406" y="168"/>
                  </a:lnTo>
                  <a:lnTo>
                    <a:pt x="2326" y="194"/>
                  </a:lnTo>
                  <a:lnTo>
                    <a:pt x="2247" y="224"/>
                  </a:lnTo>
                  <a:lnTo>
                    <a:pt x="2169" y="255"/>
                  </a:lnTo>
                  <a:lnTo>
                    <a:pt x="2091" y="288"/>
                  </a:lnTo>
                  <a:lnTo>
                    <a:pt x="2014" y="323"/>
                  </a:lnTo>
                  <a:lnTo>
                    <a:pt x="1939" y="360"/>
                  </a:lnTo>
                  <a:lnTo>
                    <a:pt x="1865" y="399"/>
                  </a:lnTo>
                  <a:lnTo>
                    <a:pt x="1791" y="441"/>
                  </a:lnTo>
                  <a:lnTo>
                    <a:pt x="1717" y="483"/>
                  </a:lnTo>
                  <a:lnTo>
                    <a:pt x="1645" y="529"/>
                  </a:lnTo>
                  <a:lnTo>
                    <a:pt x="1574" y="575"/>
                  </a:lnTo>
                  <a:lnTo>
                    <a:pt x="1503" y="625"/>
                  </a:lnTo>
                  <a:lnTo>
                    <a:pt x="1433" y="677"/>
                  </a:lnTo>
                  <a:lnTo>
                    <a:pt x="1364" y="729"/>
                  </a:lnTo>
                  <a:lnTo>
                    <a:pt x="1297" y="785"/>
                  </a:lnTo>
                  <a:lnTo>
                    <a:pt x="1230" y="843"/>
                  </a:lnTo>
                  <a:lnTo>
                    <a:pt x="1164" y="903"/>
                  </a:lnTo>
                  <a:lnTo>
                    <a:pt x="1098" y="964"/>
                  </a:lnTo>
                  <a:lnTo>
                    <a:pt x="1034" y="1028"/>
                  </a:lnTo>
                  <a:lnTo>
                    <a:pt x="969" y="1093"/>
                  </a:lnTo>
                  <a:lnTo>
                    <a:pt x="908" y="1159"/>
                  </a:lnTo>
                  <a:lnTo>
                    <a:pt x="848" y="1225"/>
                  </a:lnTo>
                  <a:lnTo>
                    <a:pt x="790" y="1292"/>
                  </a:lnTo>
                  <a:lnTo>
                    <a:pt x="735" y="1361"/>
                  </a:lnTo>
                  <a:lnTo>
                    <a:pt x="680" y="1430"/>
                  </a:lnTo>
                  <a:lnTo>
                    <a:pt x="628" y="1500"/>
                  </a:lnTo>
                  <a:lnTo>
                    <a:pt x="579" y="1571"/>
                  </a:lnTo>
                  <a:lnTo>
                    <a:pt x="531" y="1643"/>
                  </a:lnTo>
                  <a:lnTo>
                    <a:pt x="487" y="1716"/>
                  </a:lnTo>
                  <a:lnTo>
                    <a:pt x="443" y="1789"/>
                  </a:lnTo>
                  <a:lnTo>
                    <a:pt x="401" y="1863"/>
                  </a:lnTo>
                  <a:lnTo>
                    <a:pt x="362" y="1939"/>
                  </a:lnTo>
                  <a:lnTo>
                    <a:pt x="325" y="2014"/>
                  </a:lnTo>
                  <a:lnTo>
                    <a:pt x="289" y="2091"/>
                  </a:lnTo>
                  <a:lnTo>
                    <a:pt x="256" y="2169"/>
                  </a:lnTo>
                  <a:lnTo>
                    <a:pt x="225" y="2247"/>
                  </a:lnTo>
                  <a:lnTo>
                    <a:pt x="196" y="2326"/>
                  </a:lnTo>
                  <a:lnTo>
                    <a:pt x="169" y="2406"/>
                  </a:lnTo>
                  <a:lnTo>
                    <a:pt x="143" y="2487"/>
                  </a:lnTo>
                  <a:lnTo>
                    <a:pt x="120" y="2569"/>
                  </a:lnTo>
                  <a:lnTo>
                    <a:pt x="100" y="2651"/>
                  </a:lnTo>
                  <a:lnTo>
                    <a:pt x="81" y="2735"/>
                  </a:lnTo>
                  <a:lnTo>
                    <a:pt x="63" y="2819"/>
                  </a:lnTo>
                  <a:lnTo>
                    <a:pt x="48" y="2904"/>
                  </a:lnTo>
                  <a:lnTo>
                    <a:pt x="35" y="2989"/>
                  </a:lnTo>
                  <a:lnTo>
                    <a:pt x="24" y="3076"/>
                  </a:lnTo>
                  <a:lnTo>
                    <a:pt x="16" y="3163"/>
                  </a:lnTo>
                  <a:lnTo>
                    <a:pt x="9" y="3251"/>
                  </a:lnTo>
                  <a:lnTo>
                    <a:pt x="4" y="3341"/>
                  </a:lnTo>
                  <a:lnTo>
                    <a:pt x="1" y="3431"/>
                  </a:lnTo>
                  <a:lnTo>
                    <a:pt x="0" y="3521"/>
                  </a:lnTo>
                  <a:lnTo>
                    <a:pt x="1" y="3612"/>
                  </a:lnTo>
                  <a:lnTo>
                    <a:pt x="4" y="3703"/>
                  </a:lnTo>
                  <a:lnTo>
                    <a:pt x="9" y="3792"/>
                  </a:lnTo>
                  <a:lnTo>
                    <a:pt x="16" y="3880"/>
                  </a:lnTo>
                  <a:lnTo>
                    <a:pt x="24" y="3969"/>
                  </a:lnTo>
                  <a:lnTo>
                    <a:pt x="35" y="4056"/>
                  </a:lnTo>
                  <a:lnTo>
                    <a:pt x="48" y="4141"/>
                  </a:lnTo>
                  <a:lnTo>
                    <a:pt x="63" y="4226"/>
                  </a:lnTo>
                  <a:lnTo>
                    <a:pt x="81" y="4310"/>
                  </a:lnTo>
                  <a:lnTo>
                    <a:pt x="100" y="4394"/>
                  </a:lnTo>
                  <a:lnTo>
                    <a:pt x="120" y="4476"/>
                  </a:lnTo>
                  <a:lnTo>
                    <a:pt x="143" y="4558"/>
                  </a:lnTo>
                  <a:lnTo>
                    <a:pt x="169" y="4638"/>
                  </a:lnTo>
                  <a:lnTo>
                    <a:pt x="196" y="4718"/>
                  </a:lnTo>
                  <a:lnTo>
                    <a:pt x="225" y="4797"/>
                  </a:lnTo>
                  <a:lnTo>
                    <a:pt x="256" y="4876"/>
                  </a:lnTo>
                  <a:lnTo>
                    <a:pt x="289" y="4953"/>
                  </a:lnTo>
                  <a:lnTo>
                    <a:pt x="325" y="5030"/>
                  </a:lnTo>
                  <a:lnTo>
                    <a:pt x="362" y="5105"/>
                  </a:lnTo>
                  <a:lnTo>
                    <a:pt x="401" y="5180"/>
                  </a:lnTo>
                  <a:lnTo>
                    <a:pt x="443" y="5254"/>
                  </a:lnTo>
                  <a:lnTo>
                    <a:pt x="487" y="5328"/>
                  </a:lnTo>
                  <a:lnTo>
                    <a:pt x="531" y="5400"/>
                  </a:lnTo>
                  <a:lnTo>
                    <a:pt x="579" y="5472"/>
                  </a:lnTo>
                  <a:lnTo>
                    <a:pt x="628" y="5542"/>
                  </a:lnTo>
                  <a:lnTo>
                    <a:pt x="680" y="5612"/>
                  </a:lnTo>
                  <a:lnTo>
                    <a:pt x="735" y="5681"/>
                  </a:lnTo>
                  <a:lnTo>
                    <a:pt x="790" y="5749"/>
                  </a:lnTo>
                  <a:lnTo>
                    <a:pt x="848" y="5817"/>
                  </a:lnTo>
                  <a:lnTo>
                    <a:pt x="908" y="5883"/>
                  </a:lnTo>
                  <a:lnTo>
                    <a:pt x="969" y="5949"/>
                  </a:lnTo>
                  <a:lnTo>
                    <a:pt x="1034" y="6015"/>
                  </a:lnTo>
                  <a:lnTo>
                    <a:pt x="1098" y="6078"/>
                  </a:lnTo>
                  <a:lnTo>
                    <a:pt x="1164" y="6139"/>
                  </a:lnTo>
                  <a:lnTo>
                    <a:pt x="1230" y="6198"/>
                  </a:lnTo>
                  <a:lnTo>
                    <a:pt x="1297" y="6256"/>
                  </a:lnTo>
                  <a:lnTo>
                    <a:pt x="1364" y="6312"/>
                  </a:lnTo>
                  <a:lnTo>
                    <a:pt x="1433" y="6365"/>
                  </a:lnTo>
                  <a:lnTo>
                    <a:pt x="1503" y="6416"/>
                  </a:lnTo>
                  <a:lnTo>
                    <a:pt x="1573" y="6465"/>
                  </a:lnTo>
                  <a:lnTo>
                    <a:pt x="1645" y="6513"/>
                  </a:lnTo>
                  <a:lnTo>
                    <a:pt x="1717" y="6559"/>
                  </a:lnTo>
                  <a:lnTo>
                    <a:pt x="1791" y="6602"/>
                  </a:lnTo>
                  <a:lnTo>
                    <a:pt x="1865" y="6644"/>
                  </a:lnTo>
                  <a:lnTo>
                    <a:pt x="1939" y="6683"/>
                  </a:lnTo>
                  <a:lnTo>
                    <a:pt x="2014" y="6721"/>
                  </a:lnTo>
                  <a:lnTo>
                    <a:pt x="2091" y="6757"/>
                  </a:lnTo>
                  <a:lnTo>
                    <a:pt x="2168" y="6791"/>
                  </a:lnTo>
                  <a:lnTo>
                    <a:pt x="2247" y="6822"/>
                  </a:lnTo>
                  <a:lnTo>
                    <a:pt x="2326" y="6851"/>
                  </a:lnTo>
                  <a:lnTo>
                    <a:pt x="2406" y="6879"/>
                  </a:lnTo>
                  <a:lnTo>
                    <a:pt x="2487" y="6904"/>
                  </a:lnTo>
                  <a:lnTo>
                    <a:pt x="2568" y="6927"/>
                  </a:lnTo>
                  <a:lnTo>
                    <a:pt x="2651" y="6950"/>
                  </a:lnTo>
                  <a:lnTo>
                    <a:pt x="2734" y="6969"/>
                  </a:lnTo>
                  <a:lnTo>
                    <a:pt x="2818" y="6986"/>
                  </a:lnTo>
                  <a:lnTo>
                    <a:pt x="2903" y="7001"/>
                  </a:lnTo>
                  <a:lnTo>
                    <a:pt x="2989" y="7014"/>
                  </a:lnTo>
                  <a:lnTo>
                    <a:pt x="3076" y="7026"/>
                  </a:lnTo>
                  <a:lnTo>
                    <a:pt x="3164" y="7036"/>
                  </a:lnTo>
                  <a:lnTo>
                    <a:pt x="3252" y="7043"/>
                  </a:lnTo>
                  <a:lnTo>
                    <a:pt x="3341" y="7048"/>
                  </a:lnTo>
                  <a:lnTo>
                    <a:pt x="3431" y="7051"/>
                  </a:lnTo>
                  <a:lnTo>
                    <a:pt x="3522" y="705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</p:grpSp>
      <p:grpSp>
        <p:nvGrpSpPr>
          <p:cNvPr id="7" name="Группа 85"/>
          <p:cNvGrpSpPr/>
          <p:nvPr/>
        </p:nvGrpSpPr>
        <p:grpSpPr>
          <a:xfrm>
            <a:off x="928662" y="4285181"/>
            <a:ext cx="680362" cy="642942"/>
            <a:chOff x="4000500" y="2500313"/>
            <a:chExt cx="952500" cy="900112"/>
          </a:xfrm>
          <a:solidFill>
            <a:schemeClr val="tx2"/>
          </a:solidFill>
        </p:grpSpPr>
        <p:sp>
          <p:nvSpPr>
            <p:cNvPr id="75819" name="Freeform 43"/>
            <p:cNvSpPr>
              <a:spLocks/>
            </p:cNvSpPr>
            <p:nvPr/>
          </p:nvSpPr>
          <p:spPr bwMode="auto">
            <a:xfrm>
              <a:off x="4149725" y="2500313"/>
              <a:ext cx="654050" cy="900112"/>
            </a:xfrm>
            <a:custGeom>
              <a:avLst/>
              <a:gdLst/>
              <a:ahLst/>
              <a:cxnLst>
                <a:cxn ang="0">
                  <a:pos x="6305" y="3286"/>
                </a:cxn>
                <a:cxn ang="0">
                  <a:pos x="6305" y="14343"/>
                </a:cxn>
                <a:cxn ang="0">
                  <a:pos x="8531" y="14343"/>
                </a:cxn>
                <a:cxn ang="0">
                  <a:pos x="8531" y="15309"/>
                </a:cxn>
                <a:cxn ang="0">
                  <a:pos x="2597" y="15309"/>
                </a:cxn>
                <a:cxn ang="0">
                  <a:pos x="2597" y="14343"/>
                </a:cxn>
                <a:cxn ang="0">
                  <a:pos x="4823" y="14343"/>
                </a:cxn>
                <a:cxn ang="0">
                  <a:pos x="4823" y="3286"/>
                </a:cxn>
                <a:cxn ang="0">
                  <a:pos x="0" y="3286"/>
                </a:cxn>
                <a:cxn ang="0">
                  <a:pos x="0" y="2320"/>
                </a:cxn>
                <a:cxn ang="0">
                  <a:pos x="4823" y="2320"/>
                </a:cxn>
                <a:cxn ang="0">
                  <a:pos x="4823" y="0"/>
                </a:cxn>
                <a:cxn ang="0">
                  <a:pos x="6305" y="0"/>
                </a:cxn>
                <a:cxn ang="0">
                  <a:pos x="6305" y="2320"/>
                </a:cxn>
                <a:cxn ang="0">
                  <a:pos x="11128" y="2320"/>
                </a:cxn>
                <a:cxn ang="0">
                  <a:pos x="11128" y="3286"/>
                </a:cxn>
                <a:cxn ang="0">
                  <a:pos x="6305" y="3286"/>
                </a:cxn>
              </a:cxnLst>
              <a:rect l="0" t="0" r="r" b="b"/>
              <a:pathLst>
                <a:path w="11128" h="15309">
                  <a:moveTo>
                    <a:pt x="6305" y="3286"/>
                  </a:moveTo>
                  <a:lnTo>
                    <a:pt x="6305" y="14343"/>
                  </a:lnTo>
                  <a:lnTo>
                    <a:pt x="8531" y="14343"/>
                  </a:lnTo>
                  <a:lnTo>
                    <a:pt x="8531" y="15309"/>
                  </a:lnTo>
                  <a:lnTo>
                    <a:pt x="2597" y="15309"/>
                  </a:lnTo>
                  <a:lnTo>
                    <a:pt x="2597" y="14343"/>
                  </a:lnTo>
                  <a:lnTo>
                    <a:pt x="4823" y="14343"/>
                  </a:lnTo>
                  <a:lnTo>
                    <a:pt x="4823" y="3286"/>
                  </a:lnTo>
                  <a:lnTo>
                    <a:pt x="0" y="3286"/>
                  </a:lnTo>
                  <a:lnTo>
                    <a:pt x="0" y="2320"/>
                  </a:lnTo>
                  <a:lnTo>
                    <a:pt x="4823" y="2320"/>
                  </a:lnTo>
                  <a:lnTo>
                    <a:pt x="4823" y="0"/>
                  </a:lnTo>
                  <a:lnTo>
                    <a:pt x="6305" y="0"/>
                  </a:lnTo>
                  <a:lnTo>
                    <a:pt x="6305" y="2320"/>
                  </a:lnTo>
                  <a:lnTo>
                    <a:pt x="11128" y="2320"/>
                  </a:lnTo>
                  <a:lnTo>
                    <a:pt x="11128" y="3286"/>
                  </a:lnTo>
                  <a:lnTo>
                    <a:pt x="6305" y="32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75820" name="Freeform 44"/>
            <p:cNvSpPr>
              <a:spLocks noEditPoints="1"/>
            </p:cNvSpPr>
            <p:nvPr/>
          </p:nvSpPr>
          <p:spPr bwMode="auto">
            <a:xfrm>
              <a:off x="4000500" y="2693988"/>
              <a:ext cx="298450" cy="434975"/>
            </a:xfrm>
            <a:custGeom>
              <a:avLst/>
              <a:gdLst/>
              <a:ahLst/>
              <a:cxnLst>
                <a:cxn ang="0">
                  <a:pos x="0" y="5927"/>
                </a:cxn>
                <a:cxn ang="0">
                  <a:pos x="13" y="6078"/>
                </a:cxn>
                <a:cxn ang="0">
                  <a:pos x="52" y="6224"/>
                </a:cxn>
                <a:cxn ang="0">
                  <a:pos x="114" y="6365"/>
                </a:cxn>
                <a:cxn ang="0">
                  <a:pos x="199" y="6500"/>
                </a:cxn>
                <a:cxn ang="0">
                  <a:pos x="306" y="6629"/>
                </a:cxn>
                <a:cxn ang="0">
                  <a:pos x="433" y="6750"/>
                </a:cxn>
                <a:cxn ang="0">
                  <a:pos x="579" y="6864"/>
                </a:cxn>
                <a:cxn ang="0">
                  <a:pos x="743" y="6968"/>
                </a:cxn>
                <a:cxn ang="0">
                  <a:pos x="923" y="7063"/>
                </a:cxn>
                <a:cxn ang="0">
                  <a:pos x="1119" y="7148"/>
                </a:cxn>
                <a:cxn ang="0">
                  <a:pos x="1327" y="7222"/>
                </a:cxn>
                <a:cxn ang="0">
                  <a:pos x="1549" y="7284"/>
                </a:cxn>
                <a:cxn ang="0">
                  <a:pos x="1782" y="7333"/>
                </a:cxn>
                <a:cxn ang="0">
                  <a:pos x="2025" y="7370"/>
                </a:cxn>
                <a:cxn ang="0">
                  <a:pos x="2277" y="7392"/>
                </a:cxn>
                <a:cxn ang="0">
                  <a:pos x="2536" y="7399"/>
                </a:cxn>
                <a:cxn ang="0">
                  <a:pos x="2797" y="7392"/>
                </a:cxn>
                <a:cxn ang="0">
                  <a:pos x="3048" y="7370"/>
                </a:cxn>
                <a:cxn ang="0">
                  <a:pos x="3292" y="7333"/>
                </a:cxn>
                <a:cxn ang="0">
                  <a:pos x="3525" y="7284"/>
                </a:cxn>
                <a:cxn ang="0">
                  <a:pos x="3746" y="7222"/>
                </a:cxn>
                <a:cxn ang="0">
                  <a:pos x="3956" y="7148"/>
                </a:cxn>
                <a:cxn ang="0">
                  <a:pos x="4151" y="7063"/>
                </a:cxn>
                <a:cxn ang="0">
                  <a:pos x="4330" y="6968"/>
                </a:cxn>
                <a:cxn ang="0">
                  <a:pos x="4494" y="6864"/>
                </a:cxn>
                <a:cxn ang="0">
                  <a:pos x="4640" y="6750"/>
                </a:cxn>
                <a:cxn ang="0">
                  <a:pos x="4768" y="6629"/>
                </a:cxn>
                <a:cxn ang="0">
                  <a:pos x="4875" y="6500"/>
                </a:cxn>
                <a:cxn ang="0">
                  <a:pos x="4960" y="6365"/>
                </a:cxn>
                <a:cxn ang="0">
                  <a:pos x="5023" y="6224"/>
                </a:cxn>
                <a:cxn ang="0">
                  <a:pos x="5061" y="6078"/>
                </a:cxn>
                <a:cxn ang="0">
                  <a:pos x="5074" y="5927"/>
                </a:cxn>
                <a:cxn ang="0">
                  <a:pos x="421" y="5927"/>
                </a:cxn>
                <a:cxn ang="0">
                  <a:pos x="4653" y="5927"/>
                </a:cxn>
              </a:cxnLst>
              <a:rect l="0" t="0" r="r" b="b"/>
              <a:pathLst>
                <a:path w="5074" h="7399">
                  <a:moveTo>
                    <a:pt x="2536" y="0"/>
                  </a:moveTo>
                  <a:lnTo>
                    <a:pt x="0" y="5927"/>
                  </a:lnTo>
                  <a:lnTo>
                    <a:pt x="3" y="6003"/>
                  </a:lnTo>
                  <a:lnTo>
                    <a:pt x="13" y="6078"/>
                  </a:lnTo>
                  <a:lnTo>
                    <a:pt x="29" y="6151"/>
                  </a:lnTo>
                  <a:lnTo>
                    <a:pt x="52" y="6224"/>
                  </a:lnTo>
                  <a:lnTo>
                    <a:pt x="80" y="6295"/>
                  </a:lnTo>
                  <a:lnTo>
                    <a:pt x="114" y="6365"/>
                  </a:lnTo>
                  <a:lnTo>
                    <a:pt x="154" y="6433"/>
                  </a:lnTo>
                  <a:lnTo>
                    <a:pt x="199" y="6500"/>
                  </a:lnTo>
                  <a:lnTo>
                    <a:pt x="250" y="6565"/>
                  </a:lnTo>
                  <a:lnTo>
                    <a:pt x="306" y="6629"/>
                  </a:lnTo>
                  <a:lnTo>
                    <a:pt x="368" y="6691"/>
                  </a:lnTo>
                  <a:lnTo>
                    <a:pt x="433" y="6750"/>
                  </a:lnTo>
                  <a:lnTo>
                    <a:pt x="504" y="6808"/>
                  </a:lnTo>
                  <a:lnTo>
                    <a:pt x="579" y="6864"/>
                  </a:lnTo>
                  <a:lnTo>
                    <a:pt x="659" y="6917"/>
                  </a:lnTo>
                  <a:lnTo>
                    <a:pt x="743" y="6968"/>
                  </a:lnTo>
                  <a:lnTo>
                    <a:pt x="831" y="7017"/>
                  </a:lnTo>
                  <a:lnTo>
                    <a:pt x="923" y="7063"/>
                  </a:lnTo>
                  <a:lnTo>
                    <a:pt x="1019" y="7107"/>
                  </a:lnTo>
                  <a:lnTo>
                    <a:pt x="1119" y="7148"/>
                  </a:lnTo>
                  <a:lnTo>
                    <a:pt x="1221" y="7187"/>
                  </a:lnTo>
                  <a:lnTo>
                    <a:pt x="1327" y="7222"/>
                  </a:lnTo>
                  <a:lnTo>
                    <a:pt x="1437" y="7254"/>
                  </a:lnTo>
                  <a:lnTo>
                    <a:pt x="1549" y="7284"/>
                  </a:lnTo>
                  <a:lnTo>
                    <a:pt x="1665" y="7310"/>
                  </a:lnTo>
                  <a:lnTo>
                    <a:pt x="1782" y="7333"/>
                  </a:lnTo>
                  <a:lnTo>
                    <a:pt x="1902" y="7354"/>
                  </a:lnTo>
                  <a:lnTo>
                    <a:pt x="2025" y="7370"/>
                  </a:lnTo>
                  <a:lnTo>
                    <a:pt x="2151" y="7383"/>
                  </a:lnTo>
                  <a:lnTo>
                    <a:pt x="2277" y="7392"/>
                  </a:lnTo>
                  <a:lnTo>
                    <a:pt x="2406" y="7398"/>
                  </a:lnTo>
                  <a:lnTo>
                    <a:pt x="2536" y="7399"/>
                  </a:lnTo>
                  <a:lnTo>
                    <a:pt x="2667" y="7398"/>
                  </a:lnTo>
                  <a:lnTo>
                    <a:pt x="2797" y="7392"/>
                  </a:lnTo>
                  <a:lnTo>
                    <a:pt x="2923" y="7383"/>
                  </a:lnTo>
                  <a:lnTo>
                    <a:pt x="3048" y="7370"/>
                  </a:lnTo>
                  <a:lnTo>
                    <a:pt x="3171" y="7354"/>
                  </a:lnTo>
                  <a:lnTo>
                    <a:pt x="3292" y="7333"/>
                  </a:lnTo>
                  <a:lnTo>
                    <a:pt x="3409" y="7310"/>
                  </a:lnTo>
                  <a:lnTo>
                    <a:pt x="3525" y="7284"/>
                  </a:lnTo>
                  <a:lnTo>
                    <a:pt x="3637" y="7254"/>
                  </a:lnTo>
                  <a:lnTo>
                    <a:pt x="3746" y="7222"/>
                  </a:lnTo>
                  <a:lnTo>
                    <a:pt x="3853" y="7187"/>
                  </a:lnTo>
                  <a:lnTo>
                    <a:pt x="3956" y="7148"/>
                  </a:lnTo>
                  <a:lnTo>
                    <a:pt x="4055" y="7107"/>
                  </a:lnTo>
                  <a:lnTo>
                    <a:pt x="4151" y="7063"/>
                  </a:lnTo>
                  <a:lnTo>
                    <a:pt x="4242" y="7017"/>
                  </a:lnTo>
                  <a:lnTo>
                    <a:pt x="4330" y="6968"/>
                  </a:lnTo>
                  <a:lnTo>
                    <a:pt x="4415" y="6917"/>
                  </a:lnTo>
                  <a:lnTo>
                    <a:pt x="4494" y="6864"/>
                  </a:lnTo>
                  <a:lnTo>
                    <a:pt x="4570" y="6808"/>
                  </a:lnTo>
                  <a:lnTo>
                    <a:pt x="4640" y="6750"/>
                  </a:lnTo>
                  <a:lnTo>
                    <a:pt x="4707" y="6691"/>
                  </a:lnTo>
                  <a:lnTo>
                    <a:pt x="4768" y="6629"/>
                  </a:lnTo>
                  <a:lnTo>
                    <a:pt x="4824" y="6565"/>
                  </a:lnTo>
                  <a:lnTo>
                    <a:pt x="4875" y="6500"/>
                  </a:lnTo>
                  <a:lnTo>
                    <a:pt x="4920" y="6433"/>
                  </a:lnTo>
                  <a:lnTo>
                    <a:pt x="4960" y="6365"/>
                  </a:lnTo>
                  <a:lnTo>
                    <a:pt x="4995" y="6295"/>
                  </a:lnTo>
                  <a:lnTo>
                    <a:pt x="5023" y="6224"/>
                  </a:lnTo>
                  <a:lnTo>
                    <a:pt x="5045" y="6151"/>
                  </a:lnTo>
                  <a:lnTo>
                    <a:pt x="5061" y="6078"/>
                  </a:lnTo>
                  <a:lnTo>
                    <a:pt x="5071" y="6003"/>
                  </a:lnTo>
                  <a:lnTo>
                    <a:pt x="5074" y="5927"/>
                  </a:lnTo>
                  <a:lnTo>
                    <a:pt x="2536" y="0"/>
                  </a:lnTo>
                  <a:close/>
                  <a:moveTo>
                    <a:pt x="421" y="5927"/>
                  </a:moveTo>
                  <a:lnTo>
                    <a:pt x="2536" y="983"/>
                  </a:lnTo>
                  <a:lnTo>
                    <a:pt x="4653" y="5927"/>
                  </a:lnTo>
                  <a:lnTo>
                    <a:pt x="421" y="59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75821" name="Freeform 45"/>
            <p:cNvSpPr>
              <a:spLocks noEditPoints="1"/>
            </p:cNvSpPr>
            <p:nvPr/>
          </p:nvSpPr>
          <p:spPr bwMode="auto">
            <a:xfrm>
              <a:off x="4654550" y="2693988"/>
              <a:ext cx="298450" cy="434975"/>
            </a:xfrm>
            <a:custGeom>
              <a:avLst/>
              <a:gdLst/>
              <a:ahLst/>
              <a:cxnLst>
                <a:cxn ang="0">
                  <a:pos x="0" y="5927"/>
                </a:cxn>
                <a:cxn ang="0">
                  <a:pos x="14" y="6078"/>
                </a:cxn>
                <a:cxn ang="0">
                  <a:pos x="52" y="6224"/>
                </a:cxn>
                <a:cxn ang="0">
                  <a:pos x="114" y="6365"/>
                </a:cxn>
                <a:cxn ang="0">
                  <a:pos x="200" y="6500"/>
                </a:cxn>
                <a:cxn ang="0">
                  <a:pos x="306" y="6629"/>
                </a:cxn>
                <a:cxn ang="0">
                  <a:pos x="434" y="6750"/>
                </a:cxn>
                <a:cxn ang="0">
                  <a:pos x="580" y="6864"/>
                </a:cxn>
                <a:cxn ang="0">
                  <a:pos x="744" y="6968"/>
                </a:cxn>
                <a:cxn ang="0">
                  <a:pos x="924" y="7063"/>
                </a:cxn>
                <a:cxn ang="0">
                  <a:pos x="1119" y="7148"/>
                </a:cxn>
                <a:cxn ang="0">
                  <a:pos x="1328" y="7222"/>
                </a:cxn>
                <a:cxn ang="0">
                  <a:pos x="1549" y="7284"/>
                </a:cxn>
                <a:cxn ang="0">
                  <a:pos x="1783" y="7333"/>
                </a:cxn>
                <a:cxn ang="0">
                  <a:pos x="2026" y="7370"/>
                </a:cxn>
                <a:cxn ang="0">
                  <a:pos x="2278" y="7392"/>
                </a:cxn>
                <a:cxn ang="0">
                  <a:pos x="2538" y="7399"/>
                </a:cxn>
                <a:cxn ang="0">
                  <a:pos x="2797" y="7392"/>
                </a:cxn>
                <a:cxn ang="0">
                  <a:pos x="3049" y="7370"/>
                </a:cxn>
                <a:cxn ang="0">
                  <a:pos x="3292" y="7333"/>
                </a:cxn>
                <a:cxn ang="0">
                  <a:pos x="3525" y="7284"/>
                </a:cxn>
                <a:cxn ang="0">
                  <a:pos x="3747" y="7222"/>
                </a:cxn>
                <a:cxn ang="0">
                  <a:pos x="3955" y="7148"/>
                </a:cxn>
                <a:cxn ang="0">
                  <a:pos x="4151" y="7063"/>
                </a:cxn>
                <a:cxn ang="0">
                  <a:pos x="4331" y="6968"/>
                </a:cxn>
                <a:cxn ang="0">
                  <a:pos x="4495" y="6864"/>
                </a:cxn>
                <a:cxn ang="0">
                  <a:pos x="4641" y="6750"/>
                </a:cxn>
                <a:cxn ang="0">
                  <a:pos x="4768" y="6629"/>
                </a:cxn>
                <a:cxn ang="0">
                  <a:pos x="4875" y="6500"/>
                </a:cxn>
                <a:cxn ang="0">
                  <a:pos x="4960" y="6365"/>
                </a:cxn>
                <a:cxn ang="0">
                  <a:pos x="5022" y="6224"/>
                </a:cxn>
                <a:cxn ang="0">
                  <a:pos x="5061" y="6078"/>
                </a:cxn>
                <a:cxn ang="0">
                  <a:pos x="5074" y="5927"/>
                </a:cxn>
                <a:cxn ang="0">
                  <a:pos x="421" y="5927"/>
                </a:cxn>
                <a:cxn ang="0">
                  <a:pos x="4653" y="5927"/>
                </a:cxn>
              </a:cxnLst>
              <a:rect l="0" t="0" r="r" b="b"/>
              <a:pathLst>
                <a:path w="5074" h="7399">
                  <a:moveTo>
                    <a:pt x="2538" y="0"/>
                  </a:moveTo>
                  <a:lnTo>
                    <a:pt x="0" y="5927"/>
                  </a:lnTo>
                  <a:lnTo>
                    <a:pt x="3" y="6003"/>
                  </a:lnTo>
                  <a:lnTo>
                    <a:pt x="14" y="6078"/>
                  </a:lnTo>
                  <a:lnTo>
                    <a:pt x="30" y="6151"/>
                  </a:lnTo>
                  <a:lnTo>
                    <a:pt x="52" y="6224"/>
                  </a:lnTo>
                  <a:lnTo>
                    <a:pt x="80" y="6295"/>
                  </a:lnTo>
                  <a:lnTo>
                    <a:pt x="114" y="6365"/>
                  </a:lnTo>
                  <a:lnTo>
                    <a:pt x="154" y="6433"/>
                  </a:lnTo>
                  <a:lnTo>
                    <a:pt x="200" y="6500"/>
                  </a:lnTo>
                  <a:lnTo>
                    <a:pt x="250" y="6565"/>
                  </a:lnTo>
                  <a:lnTo>
                    <a:pt x="306" y="6629"/>
                  </a:lnTo>
                  <a:lnTo>
                    <a:pt x="367" y="6691"/>
                  </a:lnTo>
                  <a:lnTo>
                    <a:pt x="434" y="6750"/>
                  </a:lnTo>
                  <a:lnTo>
                    <a:pt x="505" y="6808"/>
                  </a:lnTo>
                  <a:lnTo>
                    <a:pt x="580" y="6864"/>
                  </a:lnTo>
                  <a:lnTo>
                    <a:pt x="660" y="6917"/>
                  </a:lnTo>
                  <a:lnTo>
                    <a:pt x="744" y="6968"/>
                  </a:lnTo>
                  <a:lnTo>
                    <a:pt x="832" y="7017"/>
                  </a:lnTo>
                  <a:lnTo>
                    <a:pt x="924" y="7063"/>
                  </a:lnTo>
                  <a:lnTo>
                    <a:pt x="1019" y="7107"/>
                  </a:lnTo>
                  <a:lnTo>
                    <a:pt x="1119" y="7148"/>
                  </a:lnTo>
                  <a:lnTo>
                    <a:pt x="1221" y="7187"/>
                  </a:lnTo>
                  <a:lnTo>
                    <a:pt x="1328" y="7222"/>
                  </a:lnTo>
                  <a:lnTo>
                    <a:pt x="1437" y="7254"/>
                  </a:lnTo>
                  <a:lnTo>
                    <a:pt x="1549" y="7284"/>
                  </a:lnTo>
                  <a:lnTo>
                    <a:pt x="1665" y="7310"/>
                  </a:lnTo>
                  <a:lnTo>
                    <a:pt x="1783" y="7333"/>
                  </a:lnTo>
                  <a:lnTo>
                    <a:pt x="1904" y="7354"/>
                  </a:lnTo>
                  <a:lnTo>
                    <a:pt x="2026" y="7370"/>
                  </a:lnTo>
                  <a:lnTo>
                    <a:pt x="2151" y="7383"/>
                  </a:lnTo>
                  <a:lnTo>
                    <a:pt x="2278" y="7392"/>
                  </a:lnTo>
                  <a:lnTo>
                    <a:pt x="2407" y="7398"/>
                  </a:lnTo>
                  <a:lnTo>
                    <a:pt x="2538" y="7399"/>
                  </a:lnTo>
                  <a:lnTo>
                    <a:pt x="2668" y="7398"/>
                  </a:lnTo>
                  <a:lnTo>
                    <a:pt x="2797" y="7392"/>
                  </a:lnTo>
                  <a:lnTo>
                    <a:pt x="2923" y="7383"/>
                  </a:lnTo>
                  <a:lnTo>
                    <a:pt x="3049" y="7370"/>
                  </a:lnTo>
                  <a:lnTo>
                    <a:pt x="3172" y="7354"/>
                  </a:lnTo>
                  <a:lnTo>
                    <a:pt x="3292" y="7333"/>
                  </a:lnTo>
                  <a:lnTo>
                    <a:pt x="3409" y="7310"/>
                  </a:lnTo>
                  <a:lnTo>
                    <a:pt x="3525" y="7284"/>
                  </a:lnTo>
                  <a:lnTo>
                    <a:pt x="3637" y="7254"/>
                  </a:lnTo>
                  <a:lnTo>
                    <a:pt x="3747" y="7222"/>
                  </a:lnTo>
                  <a:lnTo>
                    <a:pt x="3853" y="7187"/>
                  </a:lnTo>
                  <a:lnTo>
                    <a:pt x="3955" y="7148"/>
                  </a:lnTo>
                  <a:lnTo>
                    <a:pt x="4055" y="7107"/>
                  </a:lnTo>
                  <a:lnTo>
                    <a:pt x="4151" y="7063"/>
                  </a:lnTo>
                  <a:lnTo>
                    <a:pt x="4243" y="7017"/>
                  </a:lnTo>
                  <a:lnTo>
                    <a:pt x="4331" y="6968"/>
                  </a:lnTo>
                  <a:lnTo>
                    <a:pt x="4415" y="6917"/>
                  </a:lnTo>
                  <a:lnTo>
                    <a:pt x="4495" y="6864"/>
                  </a:lnTo>
                  <a:lnTo>
                    <a:pt x="4570" y="6808"/>
                  </a:lnTo>
                  <a:lnTo>
                    <a:pt x="4641" y="6750"/>
                  </a:lnTo>
                  <a:lnTo>
                    <a:pt x="4706" y="6691"/>
                  </a:lnTo>
                  <a:lnTo>
                    <a:pt x="4768" y="6629"/>
                  </a:lnTo>
                  <a:lnTo>
                    <a:pt x="4824" y="6565"/>
                  </a:lnTo>
                  <a:lnTo>
                    <a:pt x="4875" y="6500"/>
                  </a:lnTo>
                  <a:lnTo>
                    <a:pt x="4920" y="6433"/>
                  </a:lnTo>
                  <a:lnTo>
                    <a:pt x="4960" y="6365"/>
                  </a:lnTo>
                  <a:lnTo>
                    <a:pt x="4994" y="6295"/>
                  </a:lnTo>
                  <a:lnTo>
                    <a:pt x="5022" y="6224"/>
                  </a:lnTo>
                  <a:lnTo>
                    <a:pt x="5045" y="6151"/>
                  </a:lnTo>
                  <a:lnTo>
                    <a:pt x="5061" y="6078"/>
                  </a:lnTo>
                  <a:lnTo>
                    <a:pt x="5071" y="6003"/>
                  </a:lnTo>
                  <a:lnTo>
                    <a:pt x="5074" y="5927"/>
                  </a:lnTo>
                  <a:lnTo>
                    <a:pt x="2538" y="0"/>
                  </a:lnTo>
                  <a:close/>
                  <a:moveTo>
                    <a:pt x="421" y="5927"/>
                  </a:moveTo>
                  <a:lnTo>
                    <a:pt x="2538" y="983"/>
                  </a:lnTo>
                  <a:lnTo>
                    <a:pt x="4653" y="5927"/>
                  </a:lnTo>
                  <a:lnTo>
                    <a:pt x="421" y="59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</p:grpSp>
      <p:sp>
        <p:nvSpPr>
          <p:cNvPr id="106" name="Содержимое 5"/>
          <p:cNvSpPr txBox="1">
            <a:spLocks/>
          </p:cNvSpPr>
          <p:nvPr/>
        </p:nvSpPr>
        <p:spPr>
          <a:xfrm>
            <a:off x="5929322" y="1732392"/>
            <a:ext cx="2214578" cy="57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lnSpc>
                <a:spcPts val="1500"/>
              </a:lnSpc>
              <a:spcBef>
                <a:spcPct val="20000"/>
              </a:spcBef>
              <a:buClr>
                <a:schemeClr val="tx2"/>
              </a:buClr>
            </a:pPr>
            <a:r>
              <a:rPr lang="ru-RU" sz="1600" dirty="0" smtClean="0"/>
              <a:t>Психофизиологические </a:t>
            </a:r>
          </a:p>
          <a:p>
            <a:pPr marL="342900" lvl="0" indent="-342900">
              <a:lnSpc>
                <a:spcPts val="1500"/>
              </a:lnSpc>
              <a:spcBef>
                <a:spcPct val="20000"/>
              </a:spcBef>
              <a:buClr>
                <a:schemeClr val="tx2"/>
              </a:buClr>
            </a:pPr>
            <a:r>
              <a:rPr lang="ru-RU" sz="1600" dirty="0" smtClean="0"/>
              <a:t>особенности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7" name="Содержимое 5"/>
          <p:cNvSpPr txBox="1">
            <a:spLocks/>
          </p:cNvSpPr>
          <p:nvPr/>
        </p:nvSpPr>
        <p:spPr>
          <a:xfrm>
            <a:off x="5929322" y="2661086"/>
            <a:ext cx="928694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Clr>
                <a:schemeClr val="tx2"/>
              </a:buClr>
            </a:pPr>
            <a:r>
              <a:rPr lang="ru-RU" sz="1600" dirty="0" smtClean="0"/>
              <a:t>Мотивы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8" name="Freeform 50"/>
          <p:cNvSpPr>
            <a:spLocks noEditPoints="1"/>
          </p:cNvSpPr>
          <p:nvPr/>
        </p:nvSpPr>
        <p:spPr bwMode="auto">
          <a:xfrm>
            <a:off x="5072066" y="1696384"/>
            <a:ext cx="571504" cy="571504"/>
          </a:xfrm>
          <a:custGeom>
            <a:avLst/>
            <a:gdLst/>
            <a:ahLst/>
            <a:cxnLst>
              <a:cxn ang="0">
                <a:pos x="4931" y="635"/>
              </a:cxn>
              <a:cxn ang="0">
                <a:pos x="2097" y="2645"/>
              </a:cxn>
              <a:cxn ang="0">
                <a:pos x="363" y="5672"/>
              </a:cxn>
              <a:cxn ang="0">
                <a:pos x="93" y="9302"/>
              </a:cxn>
              <a:cxn ang="0">
                <a:pos x="1378" y="12587"/>
              </a:cxn>
              <a:cxn ang="0">
                <a:pos x="3887" y="14977"/>
              </a:cxn>
              <a:cxn ang="0">
                <a:pos x="7248" y="16105"/>
              </a:cxn>
              <a:cxn ang="0">
                <a:pos x="10849" y="15657"/>
              </a:cxn>
              <a:cxn ang="0">
                <a:pos x="13782" y="13782"/>
              </a:cxn>
              <a:cxn ang="0">
                <a:pos x="15657" y="10849"/>
              </a:cxn>
              <a:cxn ang="0">
                <a:pos x="16105" y="7248"/>
              </a:cxn>
              <a:cxn ang="0">
                <a:pos x="14977" y="3887"/>
              </a:cxn>
              <a:cxn ang="0">
                <a:pos x="12587" y="1378"/>
              </a:cxn>
              <a:cxn ang="0">
                <a:pos x="9302" y="93"/>
              </a:cxn>
              <a:cxn ang="0">
                <a:pos x="8212" y="1636"/>
              </a:cxn>
              <a:cxn ang="0">
                <a:pos x="8617" y="1842"/>
              </a:cxn>
              <a:cxn ang="0">
                <a:pos x="8894" y="2195"/>
              </a:cxn>
              <a:cxn ang="0">
                <a:pos x="8997" y="2646"/>
              </a:cxn>
              <a:cxn ang="0">
                <a:pos x="8894" y="3100"/>
              </a:cxn>
              <a:cxn ang="0">
                <a:pos x="8617" y="3453"/>
              </a:cxn>
              <a:cxn ang="0">
                <a:pos x="8212" y="3659"/>
              </a:cxn>
              <a:cxn ang="0">
                <a:pos x="7741" y="3671"/>
              </a:cxn>
              <a:cxn ang="0">
                <a:pos x="7327" y="3485"/>
              </a:cxn>
              <a:cxn ang="0">
                <a:pos x="7035" y="3144"/>
              </a:cxn>
              <a:cxn ang="0">
                <a:pos x="6909" y="2699"/>
              </a:cxn>
              <a:cxn ang="0">
                <a:pos x="6990" y="2240"/>
              </a:cxn>
              <a:cxn ang="0">
                <a:pos x="7250" y="1875"/>
              </a:cxn>
              <a:cxn ang="0">
                <a:pos x="7641" y="1650"/>
              </a:cxn>
              <a:cxn ang="0">
                <a:pos x="9370" y="8477"/>
              </a:cxn>
              <a:cxn ang="0">
                <a:pos x="10886" y="13734"/>
              </a:cxn>
              <a:cxn ang="0">
                <a:pos x="10795" y="13969"/>
              </a:cxn>
              <a:cxn ang="0">
                <a:pos x="10612" y="14145"/>
              </a:cxn>
              <a:cxn ang="0">
                <a:pos x="10362" y="14228"/>
              </a:cxn>
              <a:cxn ang="0">
                <a:pos x="10107" y="14200"/>
              </a:cxn>
              <a:cxn ang="0">
                <a:pos x="9893" y="14072"/>
              </a:cxn>
              <a:cxn ang="0">
                <a:pos x="9754" y="13859"/>
              </a:cxn>
              <a:cxn ang="0">
                <a:pos x="6247" y="14003"/>
              </a:cxn>
              <a:cxn ang="0">
                <a:pos x="6066" y="14179"/>
              </a:cxn>
              <a:cxn ang="0">
                <a:pos x="5828" y="14260"/>
              </a:cxn>
              <a:cxn ang="0">
                <a:pos x="5568" y="14232"/>
              </a:cxn>
              <a:cxn ang="0">
                <a:pos x="5339" y="14095"/>
              </a:cxn>
              <a:cxn ang="0">
                <a:pos x="5187" y="13884"/>
              </a:cxn>
              <a:cxn ang="0">
                <a:pos x="5137" y="13630"/>
              </a:cxn>
              <a:cxn ang="0">
                <a:pos x="3615" y="4978"/>
              </a:cxn>
              <a:cxn ang="0">
                <a:pos x="3393" y="4906"/>
              </a:cxn>
              <a:cxn ang="0">
                <a:pos x="3231" y="4751"/>
              </a:cxn>
              <a:cxn ang="0">
                <a:pos x="3150" y="4536"/>
              </a:cxn>
              <a:cxn ang="0">
                <a:pos x="3165" y="4295"/>
              </a:cxn>
              <a:cxn ang="0">
                <a:pos x="3279" y="4090"/>
              </a:cxn>
              <a:cxn ang="0">
                <a:pos x="3467" y="3954"/>
              </a:cxn>
              <a:cxn ang="0">
                <a:pos x="3700" y="3908"/>
              </a:cxn>
              <a:cxn ang="0">
                <a:pos x="12565" y="3915"/>
              </a:cxn>
              <a:cxn ang="0">
                <a:pos x="12776" y="4012"/>
              </a:cxn>
              <a:cxn ang="0">
                <a:pos x="12924" y="4188"/>
              </a:cxn>
              <a:cxn ang="0">
                <a:pos x="12984" y="4418"/>
              </a:cxn>
              <a:cxn ang="0">
                <a:pos x="12941" y="4651"/>
              </a:cxn>
              <a:cxn ang="0">
                <a:pos x="12808" y="4839"/>
              </a:cxn>
              <a:cxn ang="0">
                <a:pos x="12607" y="4953"/>
              </a:cxn>
            </a:cxnLst>
            <a:rect l="0" t="0" r="r" b="b"/>
            <a:pathLst>
              <a:path w="16146" h="16146">
                <a:moveTo>
                  <a:pt x="8073" y="0"/>
                </a:moveTo>
                <a:lnTo>
                  <a:pt x="7657" y="10"/>
                </a:lnTo>
                <a:lnTo>
                  <a:pt x="7248" y="41"/>
                </a:lnTo>
                <a:lnTo>
                  <a:pt x="6844" y="93"/>
                </a:lnTo>
                <a:lnTo>
                  <a:pt x="6446" y="164"/>
                </a:lnTo>
                <a:lnTo>
                  <a:pt x="6056" y="254"/>
                </a:lnTo>
                <a:lnTo>
                  <a:pt x="5672" y="363"/>
                </a:lnTo>
                <a:lnTo>
                  <a:pt x="5297" y="489"/>
                </a:lnTo>
                <a:lnTo>
                  <a:pt x="4931" y="635"/>
                </a:lnTo>
                <a:lnTo>
                  <a:pt x="4573" y="796"/>
                </a:lnTo>
                <a:lnTo>
                  <a:pt x="4225" y="975"/>
                </a:lnTo>
                <a:lnTo>
                  <a:pt x="3887" y="1169"/>
                </a:lnTo>
                <a:lnTo>
                  <a:pt x="3559" y="1378"/>
                </a:lnTo>
                <a:lnTo>
                  <a:pt x="3242" y="1603"/>
                </a:lnTo>
                <a:lnTo>
                  <a:pt x="2938" y="1844"/>
                </a:lnTo>
                <a:lnTo>
                  <a:pt x="2645" y="2097"/>
                </a:lnTo>
                <a:lnTo>
                  <a:pt x="2364" y="2364"/>
                </a:lnTo>
                <a:lnTo>
                  <a:pt x="2097" y="2645"/>
                </a:lnTo>
                <a:lnTo>
                  <a:pt x="1844" y="2938"/>
                </a:lnTo>
                <a:lnTo>
                  <a:pt x="1603" y="3242"/>
                </a:lnTo>
                <a:lnTo>
                  <a:pt x="1378" y="3559"/>
                </a:lnTo>
                <a:lnTo>
                  <a:pt x="1169" y="3887"/>
                </a:lnTo>
                <a:lnTo>
                  <a:pt x="975" y="4225"/>
                </a:lnTo>
                <a:lnTo>
                  <a:pt x="796" y="4573"/>
                </a:lnTo>
                <a:lnTo>
                  <a:pt x="635" y="4931"/>
                </a:lnTo>
                <a:lnTo>
                  <a:pt x="489" y="5297"/>
                </a:lnTo>
                <a:lnTo>
                  <a:pt x="363" y="5672"/>
                </a:lnTo>
                <a:lnTo>
                  <a:pt x="254" y="6056"/>
                </a:lnTo>
                <a:lnTo>
                  <a:pt x="164" y="6446"/>
                </a:lnTo>
                <a:lnTo>
                  <a:pt x="93" y="6844"/>
                </a:lnTo>
                <a:lnTo>
                  <a:pt x="41" y="7248"/>
                </a:lnTo>
                <a:lnTo>
                  <a:pt x="10" y="7657"/>
                </a:lnTo>
                <a:lnTo>
                  <a:pt x="0" y="8073"/>
                </a:lnTo>
                <a:lnTo>
                  <a:pt x="10" y="8489"/>
                </a:lnTo>
                <a:lnTo>
                  <a:pt x="41" y="8898"/>
                </a:lnTo>
                <a:lnTo>
                  <a:pt x="93" y="9302"/>
                </a:lnTo>
                <a:lnTo>
                  <a:pt x="164" y="9700"/>
                </a:lnTo>
                <a:lnTo>
                  <a:pt x="254" y="10090"/>
                </a:lnTo>
                <a:lnTo>
                  <a:pt x="363" y="10474"/>
                </a:lnTo>
                <a:lnTo>
                  <a:pt x="489" y="10849"/>
                </a:lnTo>
                <a:lnTo>
                  <a:pt x="635" y="11215"/>
                </a:lnTo>
                <a:lnTo>
                  <a:pt x="796" y="11573"/>
                </a:lnTo>
                <a:lnTo>
                  <a:pt x="975" y="11921"/>
                </a:lnTo>
                <a:lnTo>
                  <a:pt x="1169" y="12259"/>
                </a:lnTo>
                <a:lnTo>
                  <a:pt x="1378" y="12587"/>
                </a:lnTo>
                <a:lnTo>
                  <a:pt x="1603" y="12904"/>
                </a:lnTo>
                <a:lnTo>
                  <a:pt x="1844" y="13208"/>
                </a:lnTo>
                <a:lnTo>
                  <a:pt x="2097" y="13501"/>
                </a:lnTo>
                <a:lnTo>
                  <a:pt x="2364" y="13782"/>
                </a:lnTo>
                <a:lnTo>
                  <a:pt x="2645" y="14049"/>
                </a:lnTo>
                <a:lnTo>
                  <a:pt x="2938" y="14302"/>
                </a:lnTo>
                <a:lnTo>
                  <a:pt x="3242" y="14543"/>
                </a:lnTo>
                <a:lnTo>
                  <a:pt x="3559" y="14768"/>
                </a:lnTo>
                <a:lnTo>
                  <a:pt x="3887" y="14977"/>
                </a:lnTo>
                <a:lnTo>
                  <a:pt x="4225" y="15171"/>
                </a:lnTo>
                <a:lnTo>
                  <a:pt x="4573" y="15350"/>
                </a:lnTo>
                <a:lnTo>
                  <a:pt x="4931" y="15511"/>
                </a:lnTo>
                <a:lnTo>
                  <a:pt x="5297" y="15657"/>
                </a:lnTo>
                <a:lnTo>
                  <a:pt x="5672" y="15783"/>
                </a:lnTo>
                <a:lnTo>
                  <a:pt x="6056" y="15892"/>
                </a:lnTo>
                <a:lnTo>
                  <a:pt x="6446" y="15982"/>
                </a:lnTo>
                <a:lnTo>
                  <a:pt x="6844" y="16053"/>
                </a:lnTo>
                <a:lnTo>
                  <a:pt x="7248" y="16105"/>
                </a:lnTo>
                <a:lnTo>
                  <a:pt x="7657" y="16136"/>
                </a:lnTo>
                <a:lnTo>
                  <a:pt x="8073" y="16146"/>
                </a:lnTo>
                <a:lnTo>
                  <a:pt x="8489" y="16136"/>
                </a:lnTo>
                <a:lnTo>
                  <a:pt x="8898" y="16105"/>
                </a:lnTo>
                <a:lnTo>
                  <a:pt x="9302" y="16053"/>
                </a:lnTo>
                <a:lnTo>
                  <a:pt x="9700" y="15982"/>
                </a:lnTo>
                <a:lnTo>
                  <a:pt x="10090" y="15892"/>
                </a:lnTo>
                <a:lnTo>
                  <a:pt x="10474" y="15783"/>
                </a:lnTo>
                <a:lnTo>
                  <a:pt x="10849" y="15657"/>
                </a:lnTo>
                <a:lnTo>
                  <a:pt x="11215" y="15511"/>
                </a:lnTo>
                <a:lnTo>
                  <a:pt x="11573" y="15350"/>
                </a:lnTo>
                <a:lnTo>
                  <a:pt x="11921" y="15171"/>
                </a:lnTo>
                <a:lnTo>
                  <a:pt x="12259" y="14977"/>
                </a:lnTo>
                <a:lnTo>
                  <a:pt x="12587" y="14768"/>
                </a:lnTo>
                <a:lnTo>
                  <a:pt x="12904" y="14543"/>
                </a:lnTo>
                <a:lnTo>
                  <a:pt x="13208" y="14302"/>
                </a:lnTo>
                <a:lnTo>
                  <a:pt x="13501" y="14049"/>
                </a:lnTo>
                <a:lnTo>
                  <a:pt x="13782" y="13782"/>
                </a:lnTo>
                <a:lnTo>
                  <a:pt x="14049" y="13501"/>
                </a:lnTo>
                <a:lnTo>
                  <a:pt x="14302" y="13208"/>
                </a:lnTo>
                <a:lnTo>
                  <a:pt x="14543" y="12904"/>
                </a:lnTo>
                <a:lnTo>
                  <a:pt x="14768" y="12587"/>
                </a:lnTo>
                <a:lnTo>
                  <a:pt x="14977" y="12259"/>
                </a:lnTo>
                <a:lnTo>
                  <a:pt x="15171" y="11921"/>
                </a:lnTo>
                <a:lnTo>
                  <a:pt x="15350" y="11573"/>
                </a:lnTo>
                <a:lnTo>
                  <a:pt x="15511" y="11215"/>
                </a:lnTo>
                <a:lnTo>
                  <a:pt x="15657" y="10849"/>
                </a:lnTo>
                <a:lnTo>
                  <a:pt x="15783" y="10474"/>
                </a:lnTo>
                <a:lnTo>
                  <a:pt x="15892" y="10090"/>
                </a:lnTo>
                <a:lnTo>
                  <a:pt x="15982" y="9700"/>
                </a:lnTo>
                <a:lnTo>
                  <a:pt x="16053" y="9302"/>
                </a:lnTo>
                <a:lnTo>
                  <a:pt x="16105" y="8898"/>
                </a:lnTo>
                <a:lnTo>
                  <a:pt x="16136" y="8489"/>
                </a:lnTo>
                <a:lnTo>
                  <a:pt x="16146" y="8073"/>
                </a:lnTo>
                <a:lnTo>
                  <a:pt x="16136" y="7657"/>
                </a:lnTo>
                <a:lnTo>
                  <a:pt x="16105" y="7248"/>
                </a:lnTo>
                <a:lnTo>
                  <a:pt x="16053" y="6844"/>
                </a:lnTo>
                <a:lnTo>
                  <a:pt x="15982" y="6446"/>
                </a:lnTo>
                <a:lnTo>
                  <a:pt x="15892" y="6056"/>
                </a:lnTo>
                <a:lnTo>
                  <a:pt x="15783" y="5672"/>
                </a:lnTo>
                <a:lnTo>
                  <a:pt x="15657" y="5297"/>
                </a:lnTo>
                <a:lnTo>
                  <a:pt x="15511" y="4931"/>
                </a:lnTo>
                <a:lnTo>
                  <a:pt x="15350" y="4573"/>
                </a:lnTo>
                <a:lnTo>
                  <a:pt x="15171" y="4225"/>
                </a:lnTo>
                <a:lnTo>
                  <a:pt x="14977" y="3887"/>
                </a:lnTo>
                <a:lnTo>
                  <a:pt x="14768" y="3559"/>
                </a:lnTo>
                <a:lnTo>
                  <a:pt x="14543" y="3242"/>
                </a:lnTo>
                <a:lnTo>
                  <a:pt x="14302" y="2938"/>
                </a:lnTo>
                <a:lnTo>
                  <a:pt x="14049" y="2645"/>
                </a:lnTo>
                <a:lnTo>
                  <a:pt x="13782" y="2364"/>
                </a:lnTo>
                <a:lnTo>
                  <a:pt x="13501" y="2097"/>
                </a:lnTo>
                <a:lnTo>
                  <a:pt x="13208" y="1844"/>
                </a:lnTo>
                <a:lnTo>
                  <a:pt x="12904" y="1603"/>
                </a:lnTo>
                <a:lnTo>
                  <a:pt x="12587" y="1378"/>
                </a:lnTo>
                <a:lnTo>
                  <a:pt x="12259" y="1169"/>
                </a:lnTo>
                <a:lnTo>
                  <a:pt x="11921" y="975"/>
                </a:lnTo>
                <a:lnTo>
                  <a:pt x="11573" y="796"/>
                </a:lnTo>
                <a:lnTo>
                  <a:pt x="11215" y="635"/>
                </a:lnTo>
                <a:lnTo>
                  <a:pt x="10849" y="489"/>
                </a:lnTo>
                <a:lnTo>
                  <a:pt x="10474" y="363"/>
                </a:lnTo>
                <a:lnTo>
                  <a:pt x="10090" y="254"/>
                </a:lnTo>
                <a:lnTo>
                  <a:pt x="9700" y="164"/>
                </a:lnTo>
                <a:lnTo>
                  <a:pt x="9302" y="93"/>
                </a:lnTo>
                <a:lnTo>
                  <a:pt x="8898" y="41"/>
                </a:lnTo>
                <a:lnTo>
                  <a:pt x="8489" y="10"/>
                </a:lnTo>
                <a:lnTo>
                  <a:pt x="8073" y="0"/>
                </a:lnTo>
                <a:close/>
                <a:moveTo>
                  <a:pt x="7951" y="1603"/>
                </a:moveTo>
                <a:lnTo>
                  <a:pt x="8004" y="1605"/>
                </a:lnTo>
                <a:lnTo>
                  <a:pt x="8058" y="1609"/>
                </a:lnTo>
                <a:lnTo>
                  <a:pt x="8110" y="1616"/>
                </a:lnTo>
                <a:lnTo>
                  <a:pt x="8162" y="1625"/>
                </a:lnTo>
                <a:lnTo>
                  <a:pt x="8212" y="1636"/>
                </a:lnTo>
                <a:lnTo>
                  <a:pt x="8262" y="1650"/>
                </a:lnTo>
                <a:lnTo>
                  <a:pt x="8310" y="1667"/>
                </a:lnTo>
                <a:lnTo>
                  <a:pt x="8359" y="1685"/>
                </a:lnTo>
                <a:lnTo>
                  <a:pt x="8404" y="1706"/>
                </a:lnTo>
                <a:lnTo>
                  <a:pt x="8449" y="1730"/>
                </a:lnTo>
                <a:lnTo>
                  <a:pt x="8494" y="1755"/>
                </a:lnTo>
                <a:lnTo>
                  <a:pt x="8536" y="1782"/>
                </a:lnTo>
                <a:lnTo>
                  <a:pt x="8577" y="1810"/>
                </a:lnTo>
                <a:lnTo>
                  <a:pt x="8617" y="1842"/>
                </a:lnTo>
                <a:lnTo>
                  <a:pt x="8654" y="1875"/>
                </a:lnTo>
                <a:lnTo>
                  <a:pt x="8691" y="1909"/>
                </a:lnTo>
                <a:lnTo>
                  <a:pt x="8726" y="1946"/>
                </a:lnTo>
                <a:lnTo>
                  <a:pt x="8758" y="1983"/>
                </a:lnTo>
                <a:lnTo>
                  <a:pt x="8789" y="2022"/>
                </a:lnTo>
                <a:lnTo>
                  <a:pt x="8819" y="2064"/>
                </a:lnTo>
                <a:lnTo>
                  <a:pt x="8846" y="2106"/>
                </a:lnTo>
                <a:lnTo>
                  <a:pt x="8871" y="2149"/>
                </a:lnTo>
                <a:lnTo>
                  <a:pt x="8894" y="2195"/>
                </a:lnTo>
                <a:lnTo>
                  <a:pt x="8915" y="2240"/>
                </a:lnTo>
                <a:lnTo>
                  <a:pt x="8934" y="2288"/>
                </a:lnTo>
                <a:lnTo>
                  <a:pt x="8950" y="2336"/>
                </a:lnTo>
                <a:lnTo>
                  <a:pt x="8964" y="2386"/>
                </a:lnTo>
                <a:lnTo>
                  <a:pt x="8976" y="2436"/>
                </a:lnTo>
                <a:lnTo>
                  <a:pt x="8985" y="2487"/>
                </a:lnTo>
                <a:lnTo>
                  <a:pt x="8991" y="2540"/>
                </a:lnTo>
                <a:lnTo>
                  <a:pt x="8995" y="2592"/>
                </a:lnTo>
                <a:lnTo>
                  <a:pt x="8997" y="2646"/>
                </a:lnTo>
                <a:lnTo>
                  <a:pt x="8995" y="2699"/>
                </a:lnTo>
                <a:lnTo>
                  <a:pt x="8991" y="2753"/>
                </a:lnTo>
                <a:lnTo>
                  <a:pt x="8985" y="2805"/>
                </a:lnTo>
                <a:lnTo>
                  <a:pt x="8976" y="2857"/>
                </a:lnTo>
                <a:lnTo>
                  <a:pt x="8964" y="2907"/>
                </a:lnTo>
                <a:lnTo>
                  <a:pt x="8950" y="2958"/>
                </a:lnTo>
                <a:lnTo>
                  <a:pt x="8934" y="3006"/>
                </a:lnTo>
                <a:lnTo>
                  <a:pt x="8915" y="3054"/>
                </a:lnTo>
                <a:lnTo>
                  <a:pt x="8894" y="3100"/>
                </a:lnTo>
                <a:lnTo>
                  <a:pt x="8871" y="3145"/>
                </a:lnTo>
                <a:lnTo>
                  <a:pt x="8846" y="3189"/>
                </a:lnTo>
                <a:lnTo>
                  <a:pt x="8819" y="3231"/>
                </a:lnTo>
                <a:lnTo>
                  <a:pt x="8789" y="3273"/>
                </a:lnTo>
                <a:lnTo>
                  <a:pt x="8758" y="3312"/>
                </a:lnTo>
                <a:lnTo>
                  <a:pt x="8726" y="3349"/>
                </a:lnTo>
                <a:lnTo>
                  <a:pt x="8691" y="3386"/>
                </a:lnTo>
                <a:lnTo>
                  <a:pt x="8654" y="3421"/>
                </a:lnTo>
                <a:lnTo>
                  <a:pt x="8617" y="3453"/>
                </a:lnTo>
                <a:lnTo>
                  <a:pt x="8577" y="3485"/>
                </a:lnTo>
                <a:lnTo>
                  <a:pt x="8536" y="3514"/>
                </a:lnTo>
                <a:lnTo>
                  <a:pt x="8494" y="3541"/>
                </a:lnTo>
                <a:lnTo>
                  <a:pt x="8449" y="3566"/>
                </a:lnTo>
                <a:lnTo>
                  <a:pt x="8404" y="3589"/>
                </a:lnTo>
                <a:lnTo>
                  <a:pt x="8359" y="3611"/>
                </a:lnTo>
                <a:lnTo>
                  <a:pt x="8310" y="3629"/>
                </a:lnTo>
                <a:lnTo>
                  <a:pt x="8262" y="3645"/>
                </a:lnTo>
                <a:lnTo>
                  <a:pt x="8212" y="3659"/>
                </a:lnTo>
                <a:lnTo>
                  <a:pt x="8162" y="3671"/>
                </a:lnTo>
                <a:lnTo>
                  <a:pt x="8110" y="3680"/>
                </a:lnTo>
                <a:lnTo>
                  <a:pt x="8058" y="3687"/>
                </a:lnTo>
                <a:lnTo>
                  <a:pt x="8004" y="3691"/>
                </a:lnTo>
                <a:lnTo>
                  <a:pt x="7951" y="3692"/>
                </a:lnTo>
                <a:lnTo>
                  <a:pt x="7897" y="3691"/>
                </a:lnTo>
                <a:lnTo>
                  <a:pt x="7844" y="3687"/>
                </a:lnTo>
                <a:lnTo>
                  <a:pt x="7792" y="3680"/>
                </a:lnTo>
                <a:lnTo>
                  <a:pt x="7741" y="3671"/>
                </a:lnTo>
                <a:lnTo>
                  <a:pt x="7691" y="3659"/>
                </a:lnTo>
                <a:lnTo>
                  <a:pt x="7641" y="3645"/>
                </a:lnTo>
                <a:lnTo>
                  <a:pt x="7593" y="3629"/>
                </a:lnTo>
                <a:lnTo>
                  <a:pt x="7545" y="3611"/>
                </a:lnTo>
                <a:lnTo>
                  <a:pt x="7500" y="3589"/>
                </a:lnTo>
                <a:lnTo>
                  <a:pt x="7454" y="3566"/>
                </a:lnTo>
                <a:lnTo>
                  <a:pt x="7411" y="3541"/>
                </a:lnTo>
                <a:lnTo>
                  <a:pt x="7369" y="3514"/>
                </a:lnTo>
                <a:lnTo>
                  <a:pt x="7327" y="3485"/>
                </a:lnTo>
                <a:lnTo>
                  <a:pt x="7288" y="3453"/>
                </a:lnTo>
                <a:lnTo>
                  <a:pt x="7251" y="3421"/>
                </a:lnTo>
                <a:lnTo>
                  <a:pt x="7214" y="3386"/>
                </a:lnTo>
                <a:lnTo>
                  <a:pt x="7180" y="3349"/>
                </a:lnTo>
                <a:lnTo>
                  <a:pt x="7147" y="3312"/>
                </a:lnTo>
                <a:lnTo>
                  <a:pt x="7115" y="3273"/>
                </a:lnTo>
                <a:lnTo>
                  <a:pt x="7087" y="3231"/>
                </a:lnTo>
                <a:lnTo>
                  <a:pt x="7060" y="3189"/>
                </a:lnTo>
                <a:lnTo>
                  <a:pt x="7035" y="3144"/>
                </a:lnTo>
                <a:lnTo>
                  <a:pt x="7011" y="3100"/>
                </a:lnTo>
                <a:lnTo>
                  <a:pt x="6990" y="3054"/>
                </a:lnTo>
                <a:lnTo>
                  <a:pt x="6972" y="3006"/>
                </a:lnTo>
                <a:lnTo>
                  <a:pt x="6955" y="2957"/>
                </a:lnTo>
                <a:lnTo>
                  <a:pt x="6941" y="2907"/>
                </a:lnTo>
                <a:lnTo>
                  <a:pt x="6930" y="2857"/>
                </a:lnTo>
                <a:lnTo>
                  <a:pt x="6921" y="2805"/>
                </a:lnTo>
                <a:lnTo>
                  <a:pt x="6914" y="2753"/>
                </a:lnTo>
                <a:lnTo>
                  <a:pt x="6909" y="2699"/>
                </a:lnTo>
                <a:lnTo>
                  <a:pt x="6908" y="2646"/>
                </a:lnTo>
                <a:lnTo>
                  <a:pt x="6909" y="2592"/>
                </a:lnTo>
                <a:lnTo>
                  <a:pt x="6914" y="2540"/>
                </a:lnTo>
                <a:lnTo>
                  <a:pt x="6920" y="2487"/>
                </a:lnTo>
                <a:lnTo>
                  <a:pt x="6930" y="2436"/>
                </a:lnTo>
                <a:lnTo>
                  <a:pt x="6941" y="2386"/>
                </a:lnTo>
                <a:lnTo>
                  <a:pt x="6955" y="2336"/>
                </a:lnTo>
                <a:lnTo>
                  <a:pt x="6971" y="2288"/>
                </a:lnTo>
                <a:lnTo>
                  <a:pt x="6990" y="2240"/>
                </a:lnTo>
                <a:lnTo>
                  <a:pt x="7011" y="2195"/>
                </a:lnTo>
                <a:lnTo>
                  <a:pt x="7034" y="2149"/>
                </a:lnTo>
                <a:lnTo>
                  <a:pt x="7059" y="2106"/>
                </a:lnTo>
                <a:lnTo>
                  <a:pt x="7086" y="2064"/>
                </a:lnTo>
                <a:lnTo>
                  <a:pt x="7115" y="2022"/>
                </a:lnTo>
                <a:lnTo>
                  <a:pt x="7147" y="1983"/>
                </a:lnTo>
                <a:lnTo>
                  <a:pt x="7179" y="1946"/>
                </a:lnTo>
                <a:lnTo>
                  <a:pt x="7214" y="1909"/>
                </a:lnTo>
                <a:lnTo>
                  <a:pt x="7250" y="1875"/>
                </a:lnTo>
                <a:lnTo>
                  <a:pt x="7288" y="1842"/>
                </a:lnTo>
                <a:lnTo>
                  <a:pt x="7327" y="1810"/>
                </a:lnTo>
                <a:lnTo>
                  <a:pt x="7369" y="1782"/>
                </a:lnTo>
                <a:lnTo>
                  <a:pt x="7411" y="1755"/>
                </a:lnTo>
                <a:lnTo>
                  <a:pt x="7454" y="1730"/>
                </a:lnTo>
                <a:lnTo>
                  <a:pt x="7499" y="1706"/>
                </a:lnTo>
                <a:lnTo>
                  <a:pt x="7545" y="1685"/>
                </a:lnTo>
                <a:lnTo>
                  <a:pt x="7593" y="1667"/>
                </a:lnTo>
                <a:lnTo>
                  <a:pt x="7641" y="1650"/>
                </a:lnTo>
                <a:lnTo>
                  <a:pt x="7691" y="1636"/>
                </a:lnTo>
                <a:lnTo>
                  <a:pt x="7741" y="1625"/>
                </a:lnTo>
                <a:lnTo>
                  <a:pt x="7792" y="1616"/>
                </a:lnTo>
                <a:lnTo>
                  <a:pt x="7844" y="1609"/>
                </a:lnTo>
                <a:lnTo>
                  <a:pt x="7897" y="1605"/>
                </a:lnTo>
                <a:lnTo>
                  <a:pt x="7951" y="1603"/>
                </a:lnTo>
                <a:close/>
                <a:moveTo>
                  <a:pt x="12475" y="4975"/>
                </a:moveTo>
                <a:lnTo>
                  <a:pt x="9369" y="5368"/>
                </a:lnTo>
                <a:lnTo>
                  <a:pt x="9370" y="8477"/>
                </a:lnTo>
                <a:lnTo>
                  <a:pt x="10874" y="13500"/>
                </a:lnTo>
                <a:lnTo>
                  <a:pt x="10881" y="13529"/>
                </a:lnTo>
                <a:lnTo>
                  <a:pt x="10886" y="13560"/>
                </a:lnTo>
                <a:lnTo>
                  <a:pt x="10890" y="13589"/>
                </a:lnTo>
                <a:lnTo>
                  <a:pt x="10892" y="13618"/>
                </a:lnTo>
                <a:lnTo>
                  <a:pt x="10892" y="13647"/>
                </a:lnTo>
                <a:lnTo>
                  <a:pt x="10891" y="13677"/>
                </a:lnTo>
                <a:lnTo>
                  <a:pt x="10889" y="13705"/>
                </a:lnTo>
                <a:lnTo>
                  <a:pt x="10886" y="13734"/>
                </a:lnTo>
                <a:lnTo>
                  <a:pt x="10881" y="13762"/>
                </a:lnTo>
                <a:lnTo>
                  <a:pt x="10874" y="13790"/>
                </a:lnTo>
                <a:lnTo>
                  <a:pt x="10867" y="13817"/>
                </a:lnTo>
                <a:lnTo>
                  <a:pt x="10858" y="13844"/>
                </a:lnTo>
                <a:lnTo>
                  <a:pt x="10848" y="13870"/>
                </a:lnTo>
                <a:lnTo>
                  <a:pt x="10836" y="13896"/>
                </a:lnTo>
                <a:lnTo>
                  <a:pt x="10824" y="13921"/>
                </a:lnTo>
                <a:lnTo>
                  <a:pt x="10810" y="13946"/>
                </a:lnTo>
                <a:lnTo>
                  <a:pt x="10795" y="13969"/>
                </a:lnTo>
                <a:lnTo>
                  <a:pt x="10778" y="13993"/>
                </a:lnTo>
                <a:lnTo>
                  <a:pt x="10761" y="14015"/>
                </a:lnTo>
                <a:lnTo>
                  <a:pt x="10743" y="14036"/>
                </a:lnTo>
                <a:lnTo>
                  <a:pt x="10724" y="14057"/>
                </a:lnTo>
                <a:lnTo>
                  <a:pt x="10704" y="14076"/>
                </a:lnTo>
                <a:lnTo>
                  <a:pt x="10682" y="14095"/>
                </a:lnTo>
                <a:lnTo>
                  <a:pt x="10659" y="14113"/>
                </a:lnTo>
                <a:lnTo>
                  <a:pt x="10636" y="14130"/>
                </a:lnTo>
                <a:lnTo>
                  <a:pt x="10612" y="14145"/>
                </a:lnTo>
                <a:lnTo>
                  <a:pt x="10588" y="14159"/>
                </a:lnTo>
                <a:lnTo>
                  <a:pt x="10562" y="14172"/>
                </a:lnTo>
                <a:lnTo>
                  <a:pt x="10534" y="14184"/>
                </a:lnTo>
                <a:lnTo>
                  <a:pt x="10507" y="14195"/>
                </a:lnTo>
                <a:lnTo>
                  <a:pt x="10479" y="14204"/>
                </a:lnTo>
                <a:lnTo>
                  <a:pt x="10449" y="14213"/>
                </a:lnTo>
                <a:lnTo>
                  <a:pt x="10420" y="14220"/>
                </a:lnTo>
                <a:lnTo>
                  <a:pt x="10391" y="14225"/>
                </a:lnTo>
                <a:lnTo>
                  <a:pt x="10362" y="14228"/>
                </a:lnTo>
                <a:lnTo>
                  <a:pt x="10332" y="14231"/>
                </a:lnTo>
                <a:lnTo>
                  <a:pt x="10303" y="14232"/>
                </a:lnTo>
                <a:lnTo>
                  <a:pt x="10274" y="14231"/>
                </a:lnTo>
                <a:lnTo>
                  <a:pt x="10246" y="14230"/>
                </a:lnTo>
                <a:lnTo>
                  <a:pt x="10217" y="14226"/>
                </a:lnTo>
                <a:lnTo>
                  <a:pt x="10189" y="14222"/>
                </a:lnTo>
                <a:lnTo>
                  <a:pt x="10161" y="14216"/>
                </a:lnTo>
                <a:lnTo>
                  <a:pt x="10134" y="14208"/>
                </a:lnTo>
                <a:lnTo>
                  <a:pt x="10107" y="14200"/>
                </a:lnTo>
                <a:lnTo>
                  <a:pt x="10081" y="14191"/>
                </a:lnTo>
                <a:lnTo>
                  <a:pt x="10055" y="14180"/>
                </a:lnTo>
                <a:lnTo>
                  <a:pt x="10030" y="14168"/>
                </a:lnTo>
                <a:lnTo>
                  <a:pt x="10005" y="14155"/>
                </a:lnTo>
                <a:lnTo>
                  <a:pt x="9981" y="14141"/>
                </a:lnTo>
                <a:lnTo>
                  <a:pt x="9958" y="14126"/>
                </a:lnTo>
                <a:lnTo>
                  <a:pt x="9936" y="14109"/>
                </a:lnTo>
                <a:lnTo>
                  <a:pt x="9914" y="14091"/>
                </a:lnTo>
                <a:lnTo>
                  <a:pt x="9893" y="14072"/>
                </a:lnTo>
                <a:lnTo>
                  <a:pt x="9873" y="14053"/>
                </a:lnTo>
                <a:lnTo>
                  <a:pt x="9855" y="14032"/>
                </a:lnTo>
                <a:lnTo>
                  <a:pt x="9837" y="14011"/>
                </a:lnTo>
                <a:lnTo>
                  <a:pt x="9821" y="13987"/>
                </a:lnTo>
                <a:lnTo>
                  <a:pt x="9805" y="13963"/>
                </a:lnTo>
                <a:lnTo>
                  <a:pt x="9791" y="13939"/>
                </a:lnTo>
                <a:lnTo>
                  <a:pt x="9776" y="13913"/>
                </a:lnTo>
                <a:lnTo>
                  <a:pt x="9764" y="13887"/>
                </a:lnTo>
                <a:lnTo>
                  <a:pt x="9754" y="13859"/>
                </a:lnTo>
                <a:lnTo>
                  <a:pt x="9744" y="13830"/>
                </a:lnTo>
                <a:lnTo>
                  <a:pt x="9736" y="13801"/>
                </a:lnTo>
                <a:lnTo>
                  <a:pt x="8195" y="9228"/>
                </a:lnTo>
                <a:lnTo>
                  <a:pt x="7720" y="9228"/>
                </a:lnTo>
                <a:lnTo>
                  <a:pt x="6302" y="13896"/>
                </a:lnTo>
                <a:lnTo>
                  <a:pt x="6290" y="13924"/>
                </a:lnTo>
                <a:lnTo>
                  <a:pt x="6278" y="13951"/>
                </a:lnTo>
                <a:lnTo>
                  <a:pt x="6263" y="13977"/>
                </a:lnTo>
                <a:lnTo>
                  <a:pt x="6247" y="14003"/>
                </a:lnTo>
                <a:lnTo>
                  <a:pt x="6231" y="14026"/>
                </a:lnTo>
                <a:lnTo>
                  <a:pt x="6214" y="14049"/>
                </a:lnTo>
                <a:lnTo>
                  <a:pt x="6195" y="14071"/>
                </a:lnTo>
                <a:lnTo>
                  <a:pt x="6176" y="14092"/>
                </a:lnTo>
                <a:lnTo>
                  <a:pt x="6156" y="14112"/>
                </a:lnTo>
                <a:lnTo>
                  <a:pt x="6134" y="14131"/>
                </a:lnTo>
                <a:lnTo>
                  <a:pt x="6112" y="14148"/>
                </a:lnTo>
                <a:lnTo>
                  <a:pt x="6089" y="14164"/>
                </a:lnTo>
                <a:lnTo>
                  <a:pt x="6066" y="14179"/>
                </a:lnTo>
                <a:lnTo>
                  <a:pt x="6041" y="14193"/>
                </a:lnTo>
                <a:lnTo>
                  <a:pt x="6016" y="14206"/>
                </a:lnTo>
                <a:lnTo>
                  <a:pt x="5990" y="14218"/>
                </a:lnTo>
                <a:lnTo>
                  <a:pt x="5965" y="14228"/>
                </a:lnTo>
                <a:lnTo>
                  <a:pt x="5938" y="14237"/>
                </a:lnTo>
                <a:lnTo>
                  <a:pt x="5911" y="14245"/>
                </a:lnTo>
                <a:lnTo>
                  <a:pt x="5883" y="14251"/>
                </a:lnTo>
                <a:lnTo>
                  <a:pt x="5856" y="14256"/>
                </a:lnTo>
                <a:lnTo>
                  <a:pt x="5828" y="14260"/>
                </a:lnTo>
                <a:lnTo>
                  <a:pt x="5799" y="14263"/>
                </a:lnTo>
                <a:lnTo>
                  <a:pt x="5771" y="14264"/>
                </a:lnTo>
                <a:lnTo>
                  <a:pt x="5742" y="14264"/>
                </a:lnTo>
                <a:lnTo>
                  <a:pt x="5713" y="14262"/>
                </a:lnTo>
                <a:lnTo>
                  <a:pt x="5684" y="14259"/>
                </a:lnTo>
                <a:lnTo>
                  <a:pt x="5655" y="14254"/>
                </a:lnTo>
                <a:lnTo>
                  <a:pt x="5626" y="14249"/>
                </a:lnTo>
                <a:lnTo>
                  <a:pt x="5598" y="14241"/>
                </a:lnTo>
                <a:lnTo>
                  <a:pt x="5568" y="14232"/>
                </a:lnTo>
                <a:lnTo>
                  <a:pt x="5540" y="14222"/>
                </a:lnTo>
                <a:lnTo>
                  <a:pt x="5512" y="14210"/>
                </a:lnTo>
                <a:lnTo>
                  <a:pt x="5485" y="14197"/>
                </a:lnTo>
                <a:lnTo>
                  <a:pt x="5458" y="14183"/>
                </a:lnTo>
                <a:lnTo>
                  <a:pt x="5433" y="14167"/>
                </a:lnTo>
                <a:lnTo>
                  <a:pt x="5408" y="14151"/>
                </a:lnTo>
                <a:lnTo>
                  <a:pt x="5384" y="14134"/>
                </a:lnTo>
                <a:lnTo>
                  <a:pt x="5361" y="14115"/>
                </a:lnTo>
                <a:lnTo>
                  <a:pt x="5339" y="14095"/>
                </a:lnTo>
                <a:lnTo>
                  <a:pt x="5318" y="14075"/>
                </a:lnTo>
                <a:lnTo>
                  <a:pt x="5298" y="14054"/>
                </a:lnTo>
                <a:lnTo>
                  <a:pt x="5279" y="14031"/>
                </a:lnTo>
                <a:lnTo>
                  <a:pt x="5261" y="14009"/>
                </a:lnTo>
                <a:lnTo>
                  <a:pt x="5243" y="13984"/>
                </a:lnTo>
                <a:lnTo>
                  <a:pt x="5227" y="13960"/>
                </a:lnTo>
                <a:lnTo>
                  <a:pt x="5213" y="13935"/>
                </a:lnTo>
                <a:lnTo>
                  <a:pt x="5199" y="13910"/>
                </a:lnTo>
                <a:lnTo>
                  <a:pt x="5187" y="13884"/>
                </a:lnTo>
                <a:lnTo>
                  <a:pt x="5176" y="13856"/>
                </a:lnTo>
                <a:lnTo>
                  <a:pt x="5167" y="13829"/>
                </a:lnTo>
                <a:lnTo>
                  <a:pt x="5158" y="13802"/>
                </a:lnTo>
                <a:lnTo>
                  <a:pt x="5151" y="13774"/>
                </a:lnTo>
                <a:lnTo>
                  <a:pt x="5146" y="13745"/>
                </a:lnTo>
                <a:lnTo>
                  <a:pt x="5141" y="13717"/>
                </a:lnTo>
                <a:lnTo>
                  <a:pt x="5138" y="13688"/>
                </a:lnTo>
                <a:lnTo>
                  <a:pt x="5137" y="13660"/>
                </a:lnTo>
                <a:lnTo>
                  <a:pt x="5137" y="13630"/>
                </a:lnTo>
                <a:lnTo>
                  <a:pt x="5139" y="13601"/>
                </a:lnTo>
                <a:lnTo>
                  <a:pt x="5143" y="13572"/>
                </a:lnTo>
                <a:lnTo>
                  <a:pt x="5148" y="13543"/>
                </a:lnTo>
                <a:lnTo>
                  <a:pt x="5155" y="13514"/>
                </a:lnTo>
                <a:lnTo>
                  <a:pt x="5164" y="13485"/>
                </a:lnTo>
                <a:lnTo>
                  <a:pt x="5174" y="13457"/>
                </a:lnTo>
                <a:lnTo>
                  <a:pt x="6477" y="8527"/>
                </a:lnTo>
                <a:lnTo>
                  <a:pt x="6477" y="5368"/>
                </a:lnTo>
                <a:lnTo>
                  <a:pt x="3615" y="4978"/>
                </a:lnTo>
                <a:lnTo>
                  <a:pt x="3587" y="4975"/>
                </a:lnTo>
                <a:lnTo>
                  <a:pt x="3561" y="4971"/>
                </a:lnTo>
                <a:lnTo>
                  <a:pt x="3535" y="4966"/>
                </a:lnTo>
                <a:lnTo>
                  <a:pt x="3510" y="4959"/>
                </a:lnTo>
                <a:lnTo>
                  <a:pt x="3485" y="4951"/>
                </a:lnTo>
                <a:lnTo>
                  <a:pt x="3460" y="4942"/>
                </a:lnTo>
                <a:lnTo>
                  <a:pt x="3437" y="4931"/>
                </a:lnTo>
                <a:lnTo>
                  <a:pt x="3414" y="4919"/>
                </a:lnTo>
                <a:lnTo>
                  <a:pt x="3393" y="4906"/>
                </a:lnTo>
                <a:lnTo>
                  <a:pt x="3370" y="4893"/>
                </a:lnTo>
                <a:lnTo>
                  <a:pt x="3350" y="4878"/>
                </a:lnTo>
                <a:lnTo>
                  <a:pt x="3331" y="4863"/>
                </a:lnTo>
                <a:lnTo>
                  <a:pt x="3312" y="4847"/>
                </a:lnTo>
                <a:lnTo>
                  <a:pt x="3294" y="4829"/>
                </a:lnTo>
                <a:lnTo>
                  <a:pt x="3278" y="4810"/>
                </a:lnTo>
                <a:lnTo>
                  <a:pt x="3260" y="4791"/>
                </a:lnTo>
                <a:lnTo>
                  <a:pt x="3245" y="4771"/>
                </a:lnTo>
                <a:lnTo>
                  <a:pt x="3231" y="4751"/>
                </a:lnTo>
                <a:lnTo>
                  <a:pt x="3218" y="4730"/>
                </a:lnTo>
                <a:lnTo>
                  <a:pt x="3206" y="4708"/>
                </a:lnTo>
                <a:lnTo>
                  <a:pt x="3195" y="4684"/>
                </a:lnTo>
                <a:lnTo>
                  <a:pt x="3185" y="4661"/>
                </a:lnTo>
                <a:lnTo>
                  <a:pt x="3176" y="4637"/>
                </a:lnTo>
                <a:lnTo>
                  <a:pt x="3168" y="4613"/>
                </a:lnTo>
                <a:lnTo>
                  <a:pt x="3161" y="4587"/>
                </a:lnTo>
                <a:lnTo>
                  <a:pt x="3155" y="4562"/>
                </a:lnTo>
                <a:lnTo>
                  <a:pt x="3150" y="4536"/>
                </a:lnTo>
                <a:lnTo>
                  <a:pt x="3146" y="4510"/>
                </a:lnTo>
                <a:lnTo>
                  <a:pt x="3144" y="4484"/>
                </a:lnTo>
                <a:lnTo>
                  <a:pt x="3143" y="4456"/>
                </a:lnTo>
                <a:lnTo>
                  <a:pt x="3143" y="4430"/>
                </a:lnTo>
                <a:lnTo>
                  <a:pt x="3145" y="4402"/>
                </a:lnTo>
                <a:lnTo>
                  <a:pt x="3148" y="4375"/>
                </a:lnTo>
                <a:lnTo>
                  <a:pt x="3153" y="4347"/>
                </a:lnTo>
                <a:lnTo>
                  <a:pt x="3158" y="4321"/>
                </a:lnTo>
                <a:lnTo>
                  <a:pt x="3165" y="4295"/>
                </a:lnTo>
                <a:lnTo>
                  <a:pt x="3173" y="4270"/>
                </a:lnTo>
                <a:lnTo>
                  <a:pt x="3182" y="4244"/>
                </a:lnTo>
                <a:lnTo>
                  <a:pt x="3193" y="4220"/>
                </a:lnTo>
                <a:lnTo>
                  <a:pt x="3204" y="4197"/>
                </a:lnTo>
                <a:lnTo>
                  <a:pt x="3217" y="4175"/>
                </a:lnTo>
                <a:lnTo>
                  <a:pt x="3231" y="4153"/>
                </a:lnTo>
                <a:lnTo>
                  <a:pt x="3246" y="4130"/>
                </a:lnTo>
                <a:lnTo>
                  <a:pt x="3261" y="4110"/>
                </a:lnTo>
                <a:lnTo>
                  <a:pt x="3279" y="4090"/>
                </a:lnTo>
                <a:lnTo>
                  <a:pt x="3297" y="4072"/>
                </a:lnTo>
                <a:lnTo>
                  <a:pt x="3315" y="4054"/>
                </a:lnTo>
                <a:lnTo>
                  <a:pt x="3334" y="4037"/>
                </a:lnTo>
                <a:lnTo>
                  <a:pt x="3355" y="4020"/>
                </a:lnTo>
                <a:lnTo>
                  <a:pt x="3376" y="4005"/>
                </a:lnTo>
                <a:lnTo>
                  <a:pt x="3398" y="3991"/>
                </a:lnTo>
                <a:lnTo>
                  <a:pt x="3420" y="3977"/>
                </a:lnTo>
                <a:lnTo>
                  <a:pt x="3443" y="3965"/>
                </a:lnTo>
                <a:lnTo>
                  <a:pt x="3467" y="3954"/>
                </a:lnTo>
                <a:lnTo>
                  <a:pt x="3492" y="3945"/>
                </a:lnTo>
                <a:lnTo>
                  <a:pt x="3516" y="3936"/>
                </a:lnTo>
                <a:lnTo>
                  <a:pt x="3541" y="3928"/>
                </a:lnTo>
                <a:lnTo>
                  <a:pt x="3567" y="3921"/>
                </a:lnTo>
                <a:lnTo>
                  <a:pt x="3592" y="3916"/>
                </a:lnTo>
                <a:lnTo>
                  <a:pt x="3620" y="3912"/>
                </a:lnTo>
                <a:lnTo>
                  <a:pt x="3646" y="3909"/>
                </a:lnTo>
                <a:lnTo>
                  <a:pt x="3673" y="3908"/>
                </a:lnTo>
                <a:lnTo>
                  <a:pt x="3700" y="3908"/>
                </a:lnTo>
                <a:lnTo>
                  <a:pt x="3728" y="3910"/>
                </a:lnTo>
                <a:lnTo>
                  <a:pt x="7204" y="4209"/>
                </a:lnTo>
                <a:lnTo>
                  <a:pt x="8729" y="4209"/>
                </a:lnTo>
                <a:lnTo>
                  <a:pt x="12431" y="3904"/>
                </a:lnTo>
                <a:lnTo>
                  <a:pt x="12459" y="3904"/>
                </a:lnTo>
                <a:lnTo>
                  <a:pt x="12486" y="3905"/>
                </a:lnTo>
                <a:lnTo>
                  <a:pt x="12512" y="3907"/>
                </a:lnTo>
                <a:lnTo>
                  <a:pt x="12538" y="3910"/>
                </a:lnTo>
                <a:lnTo>
                  <a:pt x="12565" y="3915"/>
                </a:lnTo>
                <a:lnTo>
                  <a:pt x="12591" y="3921"/>
                </a:lnTo>
                <a:lnTo>
                  <a:pt x="12616" y="3930"/>
                </a:lnTo>
                <a:lnTo>
                  <a:pt x="12640" y="3938"/>
                </a:lnTo>
                <a:lnTo>
                  <a:pt x="12665" y="3948"/>
                </a:lnTo>
                <a:lnTo>
                  <a:pt x="12688" y="3959"/>
                </a:lnTo>
                <a:lnTo>
                  <a:pt x="12711" y="3971"/>
                </a:lnTo>
                <a:lnTo>
                  <a:pt x="12733" y="3983"/>
                </a:lnTo>
                <a:lnTo>
                  <a:pt x="12754" y="3997"/>
                </a:lnTo>
                <a:lnTo>
                  <a:pt x="12776" y="4012"/>
                </a:lnTo>
                <a:lnTo>
                  <a:pt x="12795" y="4028"/>
                </a:lnTo>
                <a:lnTo>
                  <a:pt x="12814" y="4046"/>
                </a:lnTo>
                <a:lnTo>
                  <a:pt x="12833" y="4064"/>
                </a:lnTo>
                <a:lnTo>
                  <a:pt x="12850" y="4082"/>
                </a:lnTo>
                <a:lnTo>
                  <a:pt x="12866" y="4101"/>
                </a:lnTo>
                <a:lnTo>
                  <a:pt x="12882" y="4122"/>
                </a:lnTo>
                <a:lnTo>
                  <a:pt x="12898" y="4143"/>
                </a:lnTo>
                <a:lnTo>
                  <a:pt x="12911" y="4165"/>
                </a:lnTo>
                <a:lnTo>
                  <a:pt x="12924" y="4188"/>
                </a:lnTo>
                <a:lnTo>
                  <a:pt x="12935" y="4211"/>
                </a:lnTo>
                <a:lnTo>
                  <a:pt x="12946" y="4234"/>
                </a:lnTo>
                <a:lnTo>
                  <a:pt x="12955" y="4260"/>
                </a:lnTo>
                <a:lnTo>
                  <a:pt x="12963" y="4285"/>
                </a:lnTo>
                <a:lnTo>
                  <a:pt x="12970" y="4310"/>
                </a:lnTo>
                <a:lnTo>
                  <a:pt x="12975" y="4336"/>
                </a:lnTo>
                <a:lnTo>
                  <a:pt x="12979" y="4363"/>
                </a:lnTo>
                <a:lnTo>
                  <a:pt x="12982" y="4390"/>
                </a:lnTo>
                <a:lnTo>
                  <a:pt x="12984" y="4418"/>
                </a:lnTo>
                <a:lnTo>
                  <a:pt x="12984" y="4445"/>
                </a:lnTo>
                <a:lnTo>
                  <a:pt x="12983" y="4472"/>
                </a:lnTo>
                <a:lnTo>
                  <a:pt x="12981" y="4500"/>
                </a:lnTo>
                <a:lnTo>
                  <a:pt x="12978" y="4526"/>
                </a:lnTo>
                <a:lnTo>
                  <a:pt x="12973" y="4552"/>
                </a:lnTo>
                <a:lnTo>
                  <a:pt x="12967" y="4577"/>
                </a:lnTo>
                <a:lnTo>
                  <a:pt x="12959" y="4603"/>
                </a:lnTo>
                <a:lnTo>
                  <a:pt x="12951" y="4627"/>
                </a:lnTo>
                <a:lnTo>
                  <a:pt x="12941" y="4651"/>
                </a:lnTo>
                <a:lnTo>
                  <a:pt x="12931" y="4675"/>
                </a:lnTo>
                <a:lnTo>
                  <a:pt x="12919" y="4697"/>
                </a:lnTo>
                <a:lnTo>
                  <a:pt x="12906" y="4721"/>
                </a:lnTo>
                <a:lnTo>
                  <a:pt x="12892" y="4742"/>
                </a:lnTo>
                <a:lnTo>
                  <a:pt x="12877" y="4763"/>
                </a:lnTo>
                <a:lnTo>
                  <a:pt x="12861" y="4783"/>
                </a:lnTo>
                <a:lnTo>
                  <a:pt x="12844" y="4802"/>
                </a:lnTo>
                <a:lnTo>
                  <a:pt x="12827" y="4821"/>
                </a:lnTo>
                <a:lnTo>
                  <a:pt x="12808" y="4839"/>
                </a:lnTo>
                <a:lnTo>
                  <a:pt x="12789" y="4855"/>
                </a:lnTo>
                <a:lnTo>
                  <a:pt x="12768" y="4871"/>
                </a:lnTo>
                <a:lnTo>
                  <a:pt x="12747" y="4886"/>
                </a:lnTo>
                <a:lnTo>
                  <a:pt x="12726" y="4899"/>
                </a:lnTo>
                <a:lnTo>
                  <a:pt x="12703" y="4912"/>
                </a:lnTo>
                <a:lnTo>
                  <a:pt x="12681" y="4925"/>
                </a:lnTo>
                <a:lnTo>
                  <a:pt x="12656" y="4935"/>
                </a:lnTo>
                <a:lnTo>
                  <a:pt x="12632" y="4945"/>
                </a:lnTo>
                <a:lnTo>
                  <a:pt x="12607" y="4953"/>
                </a:lnTo>
                <a:lnTo>
                  <a:pt x="12582" y="4960"/>
                </a:lnTo>
                <a:lnTo>
                  <a:pt x="12556" y="4966"/>
                </a:lnTo>
                <a:lnTo>
                  <a:pt x="12529" y="4970"/>
                </a:lnTo>
                <a:lnTo>
                  <a:pt x="12502" y="4973"/>
                </a:lnTo>
                <a:lnTo>
                  <a:pt x="12475" y="4975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grpSp>
        <p:nvGrpSpPr>
          <p:cNvPr id="8" name="Группа 108"/>
          <p:cNvGrpSpPr/>
          <p:nvPr/>
        </p:nvGrpSpPr>
        <p:grpSpPr>
          <a:xfrm>
            <a:off x="5072066" y="2560384"/>
            <a:ext cx="571504" cy="572579"/>
            <a:chOff x="7585102" y="2511424"/>
            <a:chExt cx="844550" cy="846138"/>
          </a:xfrm>
          <a:solidFill>
            <a:schemeClr val="accent3"/>
          </a:solidFill>
        </p:grpSpPr>
        <p:sp>
          <p:nvSpPr>
            <p:cNvPr id="110" name="Freeform 54"/>
            <p:cNvSpPr>
              <a:spLocks/>
            </p:cNvSpPr>
            <p:nvPr/>
          </p:nvSpPr>
          <p:spPr bwMode="auto">
            <a:xfrm>
              <a:off x="7928002" y="3222624"/>
              <a:ext cx="158750" cy="58738"/>
            </a:xfrm>
            <a:custGeom>
              <a:avLst/>
              <a:gdLst/>
              <a:ahLst/>
              <a:cxnLst>
                <a:cxn ang="0">
                  <a:pos x="1355" y="1"/>
                </a:cxn>
                <a:cxn ang="0">
                  <a:pos x="1051" y="3"/>
                </a:cxn>
                <a:cxn ang="0">
                  <a:pos x="755" y="10"/>
                </a:cxn>
                <a:cxn ang="0">
                  <a:pos x="466" y="17"/>
                </a:cxn>
                <a:cxn ang="0">
                  <a:pos x="184" y="27"/>
                </a:cxn>
                <a:cxn ang="0">
                  <a:pos x="14" y="74"/>
                </a:cxn>
                <a:cxn ang="0">
                  <a:pos x="60" y="187"/>
                </a:cxn>
                <a:cxn ang="0">
                  <a:pos x="115" y="296"/>
                </a:cxn>
                <a:cxn ang="0">
                  <a:pos x="177" y="400"/>
                </a:cxn>
                <a:cxn ang="0">
                  <a:pos x="246" y="499"/>
                </a:cxn>
                <a:cxn ang="0">
                  <a:pos x="322" y="593"/>
                </a:cxn>
                <a:cxn ang="0">
                  <a:pos x="404" y="681"/>
                </a:cxn>
                <a:cxn ang="0">
                  <a:pos x="493" y="761"/>
                </a:cxn>
                <a:cxn ang="0">
                  <a:pos x="588" y="837"/>
                </a:cxn>
                <a:cxn ang="0">
                  <a:pos x="688" y="905"/>
                </a:cxn>
                <a:cxn ang="0">
                  <a:pos x="793" y="965"/>
                </a:cxn>
                <a:cxn ang="0">
                  <a:pos x="914" y="1023"/>
                </a:cxn>
                <a:cxn ang="0">
                  <a:pos x="1044" y="1072"/>
                </a:cxn>
                <a:cxn ang="0">
                  <a:pos x="1180" y="1111"/>
                </a:cxn>
                <a:cxn ang="0">
                  <a:pos x="1319" y="1139"/>
                </a:cxn>
                <a:cxn ang="0">
                  <a:pos x="1463" y="1154"/>
                </a:cxn>
                <a:cxn ang="0">
                  <a:pos x="1610" y="1156"/>
                </a:cxn>
                <a:cxn ang="0">
                  <a:pos x="1756" y="1146"/>
                </a:cxn>
                <a:cxn ang="0">
                  <a:pos x="1897" y="1122"/>
                </a:cxn>
                <a:cxn ang="0">
                  <a:pos x="2033" y="1087"/>
                </a:cxn>
                <a:cxn ang="0">
                  <a:pos x="2166" y="1040"/>
                </a:cxn>
                <a:cxn ang="0">
                  <a:pos x="2293" y="983"/>
                </a:cxn>
                <a:cxn ang="0">
                  <a:pos x="2399" y="926"/>
                </a:cxn>
                <a:cxn ang="0">
                  <a:pos x="2501" y="861"/>
                </a:cxn>
                <a:cxn ang="0">
                  <a:pos x="2598" y="787"/>
                </a:cxn>
                <a:cxn ang="0">
                  <a:pos x="2689" y="708"/>
                </a:cxn>
                <a:cxn ang="0">
                  <a:pos x="2773" y="623"/>
                </a:cxn>
                <a:cxn ang="0">
                  <a:pos x="2851" y="531"/>
                </a:cxn>
                <a:cxn ang="0">
                  <a:pos x="2923" y="434"/>
                </a:cxn>
                <a:cxn ang="0">
                  <a:pos x="2988" y="331"/>
                </a:cxn>
                <a:cxn ang="0">
                  <a:pos x="3044" y="223"/>
                </a:cxn>
                <a:cxn ang="0">
                  <a:pos x="3094" y="112"/>
                </a:cxn>
                <a:cxn ang="0">
                  <a:pos x="3030" y="31"/>
                </a:cxn>
                <a:cxn ang="0">
                  <a:pos x="2750" y="20"/>
                </a:cxn>
                <a:cxn ang="0">
                  <a:pos x="2464" y="12"/>
                </a:cxn>
                <a:cxn ang="0">
                  <a:pos x="2170" y="5"/>
                </a:cxn>
                <a:cxn ang="0">
                  <a:pos x="1869" y="1"/>
                </a:cxn>
                <a:cxn ang="0">
                  <a:pos x="1561" y="0"/>
                </a:cxn>
              </a:cxnLst>
              <a:rect l="0" t="0" r="r" b="b"/>
              <a:pathLst>
                <a:path w="3122" h="1157">
                  <a:moveTo>
                    <a:pt x="1561" y="0"/>
                  </a:moveTo>
                  <a:lnTo>
                    <a:pt x="1457" y="0"/>
                  </a:lnTo>
                  <a:lnTo>
                    <a:pt x="1355" y="1"/>
                  </a:lnTo>
                  <a:lnTo>
                    <a:pt x="1253" y="1"/>
                  </a:lnTo>
                  <a:lnTo>
                    <a:pt x="1152" y="2"/>
                  </a:lnTo>
                  <a:lnTo>
                    <a:pt x="1051" y="3"/>
                  </a:lnTo>
                  <a:lnTo>
                    <a:pt x="952" y="5"/>
                  </a:lnTo>
                  <a:lnTo>
                    <a:pt x="853" y="8"/>
                  </a:lnTo>
                  <a:lnTo>
                    <a:pt x="755" y="10"/>
                  </a:lnTo>
                  <a:lnTo>
                    <a:pt x="658" y="12"/>
                  </a:lnTo>
                  <a:lnTo>
                    <a:pt x="561" y="15"/>
                  </a:lnTo>
                  <a:lnTo>
                    <a:pt x="466" y="17"/>
                  </a:lnTo>
                  <a:lnTo>
                    <a:pt x="372" y="20"/>
                  </a:lnTo>
                  <a:lnTo>
                    <a:pt x="278" y="24"/>
                  </a:lnTo>
                  <a:lnTo>
                    <a:pt x="184" y="27"/>
                  </a:lnTo>
                  <a:lnTo>
                    <a:pt x="92" y="31"/>
                  </a:lnTo>
                  <a:lnTo>
                    <a:pt x="0" y="34"/>
                  </a:lnTo>
                  <a:lnTo>
                    <a:pt x="14" y="74"/>
                  </a:lnTo>
                  <a:lnTo>
                    <a:pt x="28" y="112"/>
                  </a:lnTo>
                  <a:lnTo>
                    <a:pt x="44" y="150"/>
                  </a:lnTo>
                  <a:lnTo>
                    <a:pt x="60" y="187"/>
                  </a:lnTo>
                  <a:lnTo>
                    <a:pt x="78" y="224"/>
                  </a:lnTo>
                  <a:lnTo>
                    <a:pt x="95" y="261"/>
                  </a:lnTo>
                  <a:lnTo>
                    <a:pt x="115" y="296"/>
                  </a:lnTo>
                  <a:lnTo>
                    <a:pt x="134" y="332"/>
                  </a:lnTo>
                  <a:lnTo>
                    <a:pt x="155" y="366"/>
                  </a:lnTo>
                  <a:lnTo>
                    <a:pt x="177" y="400"/>
                  </a:lnTo>
                  <a:lnTo>
                    <a:pt x="199" y="434"/>
                  </a:lnTo>
                  <a:lnTo>
                    <a:pt x="222" y="467"/>
                  </a:lnTo>
                  <a:lnTo>
                    <a:pt x="246" y="499"/>
                  </a:lnTo>
                  <a:lnTo>
                    <a:pt x="271" y="531"/>
                  </a:lnTo>
                  <a:lnTo>
                    <a:pt x="296" y="562"/>
                  </a:lnTo>
                  <a:lnTo>
                    <a:pt x="322" y="593"/>
                  </a:lnTo>
                  <a:lnTo>
                    <a:pt x="349" y="623"/>
                  </a:lnTo>
                  <a:lnTo>
                    <a:pt x="377" y="652"/>
                  </a:lnTo>
                  <a:lnTo>
                    <a:pt x="404" y="681"/>
                  </a:lnTo>
                  <a:lnTo>
                    <a:pt x="433" y="709"/>
                  </a:lnTo>
                  <a:lnTo>
                    <a:pt x="463" y="736"/>
                  </a:lnTo>
                  <a:lnTo>
                    <a:pt x="493" y="761"/>
                  </a:lnTo>
                  <a:lnTo>
                    <a:pt x="524" y="787"/>
                  </a:lnTo>
                  <a:lnTo>
                    <a:pt x="556" y="813"/>
                  </a:lnTo>
                  <a:lnTo>
                    <a:pt x="588" y="837"/>
                  </a:lnTo>
                  <a:lnTo>
                    <a:pt x="621" y="861"/>
                  </a:lnTo>
                  <a:lnTo>
                    <a:pt x="654" y="882"/>
                  </a:lnTo>
                  <a:lnTo>
                    <a:pt x="688" y="905"/>
                  </a:lnTo>
                  <a:lnTo>
                    <a:pt x="723" y="926"/>
                  </a:lnTo>
                  <a:lnTo>
                    <a:pt x="758" y="946"/>
                  </a:lnTo>
                  <a:lnTo>
                    <a:pt x="793" y="965"/>
                  </a:lnTo>
                  <a:lnTo>
                    <a:pt x="829" y="983"/>
                  </a:lnTo>
                  <a:lnTo>
                    <a:pt x="871" y="1004"/>
                  </a:lnTo>
                  <a:lnTo>
                    <a:pt x="914" y="1023"/>
                  </a:lnTo>
                  <a:lnTo>
                    <a:pt x="956" y="1040"/>
                  </a:lnTo>
                  <a:lnTo>
                    <a:pt x="1000" y="1057"/>
                  </a:lnTo>
                  <a:lnTo>
                    <a:pt x="1044" y="1072"/>
                  </a:lnTo>
                  <a:lnTo>
                    <a:pt x="1089" y="1087"/>
                  </a:lnTo>
                  <a:lnTo>
                    <a:pt x="1133" y="1100"/>
                  </a:lnTo>
                  <a:lnTo>
                    <a:pt x="1180" y="1111"/>
                  </a:lnTo>
                  <a:lnTo>
                    <a:pt x="1225" y="1122"/>
                  </a:lnTo>
                  <a:lnTo>
                    <a:pt x="1272" y="1131"/>
                  </a:lnTo>
                  <a:lnTo>
                    <a:pt x="1319" y="1139"/>
                  </a:lnTo>
                  <a:lnTo>
                    <a:pt x="1366" y="1146"/>
                  </a:lnTo>
                  <a:lnTo>
                    <a:pt x="1415" y="1151"/>
                  </a:lnTo>
                  <a:lnTo>
                    <a:pt x="1463" y="1154"/>
                  </a:lnTo>
                  <a:lnTo>
                    <a:pt x="1512" y="1156"/>
                  </a:lnTo>
                  <a:lnTo>
                    <a:pt x="1561" y="1157"/>
                  </a:lnTo>
                  <a:lnTo>
                    <a:pt x="1610" y="1156"/>
                  </a:lnTo>
                  <a:lnTo>
                    <a:pt x="1659" y="1154"/>
                  </a:lnTo>
                  <a:lnTo>
                    <a:pt x="1707" y="1151"/>
                  </a:lnTo>
                  <a:lnTo>
                    <a:pt x="1756" y="1146"/>
                  </a:lnTo>
                  <a:lnTo>
                    <a:pt x="1803" y="1139"/>
                  </a:lnTo>
                  <a:lnTo>
                    <a:pt x="1850" y="1131"/>
                  </a:lnTo>
                  <a:lnTo>
                    <a:pt x="1897" y="1122"/>
                  </a:lnTo>
                  <a:lnTo>
                    <a:pt x="1942" y="1111"/>
                  </a:lnTo>
                  <a:lnTo>
                    <a:pt x="1989" y="1100"/>
                  </a:lnTo>
                  <a:lnTo>
                    <a:pt x="2033" y="1087"/>
                  </a:lnTo>
                  <a:lnTo>
                    <a:pt x="2078" y="1072"/>
                  </a:lnTo>
                  <a:lnTo>
                    <a:pt x="2122" y="1057"/>
                  </a:lnTo>
                  <a:lnTo>
                    <a:pt x="2166" y="1040"/>
                  </a:lnTo>
                  <a:lnTo>
                    <a:pt x="2208" y="1023"/>
                  </a:lnTo>
                  <a:lnTo>
                    <a:pt x="2251" y="1004"/>
                  </a:lnTo>
                  <a:lnTo>
                    <a:pt x="2293" y="983"/>
                  </a:lnTo>
                  <a:lnTo>
                    <a:pt x="2329" y="965"/>
                  </a:lnTo>
                  <a:lnTo>
                    <a:pt x="2364" y="946"/>
                  </a:lnTo>
                  <a:lnTo>
                    <a:pt x="2399" y="926"/>
                  </a:lnTo>
                  <a:lnTo>
                    <a:pt x="2434" y="905"/>
                  </a:lnTo>
                  <a:lnTo>
                    <a:pt x="2468" y="882"/>
                  </a:lnTo>
                  <a:lnTo>
                    <a:pt x="2501" y="861"/>
                  </a:lnTo>
                  <a:lnTo>
                    <a:pt x="2534" y="837"/>
                  </a:lnTo>
                  <a:lnTo>
                    <a:pt x="2566" y="812"/>
                  </a:lnTo>
                  <a:lnTo>
                    <a:pt x="2598" y="787"/>
                  </a:lnTo>
                  <a:lnTo>
                    <a:pt x="2629" y="761"/>
                  </a:lnTo>
                  <a:lnTo>
                    <a:pt x="2659" y="736"/>
                  </a:lnTo>
                  <a:lnTo>
                    <a:pt x="2689" y="708"/>
                  </a:lnTo>
                  <a:lnTo>
                    <a:pt x="2718" y="681"/>
                  </a:lnTo>
                  <a:lnTo>
                    <a:pt x="2745" y="652"/>
                  </a:lnTo>
                  <a:lnTo>
                    <a:pt x="2773" y="623"/>
                  </a:lnTo>
                  <a:lnTo>
                    <a:pt x="2800" y="593"/>
                  </a:lnTo>
                  <a:lnTo>
                    <a:pt x="2826" y="562"/>
                  </a:lnTo>
                  <a:lnTo>
                    <a:pt x="2851" y="531"/>
                  </a:lnTo>
                  <a:lnTo>
                    <a:pt x="2876" y="499"/>
                  </a:lnTo>
                  <a:lnTo>
                    <a:pt x="2900" y="467"/>
                  </a:lnTo>
                  <a:lnTo>
                    <a:pt x="2923" y="434"/>
                  </a:lnTo>
                  <a:lnTo>
                    <a:pt x="2945" y="400"/>
                  </a:lnTo>
                  <a:lnTo>
                    <a:pt x="2967" y="366"/>
                  </a:lnTo>
                  <a:lnTo>
                    <a:pt x="2988" y="331"/>
                  </a:lnTo>
                  <a:lnTo>
                    <a:pt x="3007" y="296"/>
                  </a:lnTo>
                  <a:lnTo>
                    <a:pt x="3027" y="261"/>
                  </a:lnTo>
                  <a:lnTo>
                    <a:pt x="3044" y="223"/>
                  </a:lnTo>
                  <a:lnTo>
                    <a:pt x="3062" y="187"/>
                  </a:lnTo>
                  <a:lnTo>
                    <a:pt x="3078" y="150"/>
                  </a:lnTo>
                  <a:lnTo>
                    <a:pt x="3094" y="112"/>
                  </a:lnTo>
                  <a:lnTo>
                    <a:pt x="3108" y="74"/>
                  </a:lnTo>
                  <a:lnTo>
                    <a:pt x="3122" y="34"/>
                  </a:lnTo>
                  <a:lnTo>
                    <a:pt x="3030" y="31"/>
                  </a:lnTo>
                  <a:lnTo>
                    <a:pt x="2938" y="27"/>
                  </a:lnTo>
                  <a:lnTo>
                    <a:pt x="2844" y="24"/>
                  </a:lnTo>
                  <a:lnTo>
                    <a:pt x="2750" y="20"/>
                  </a:lnTo>
                  <a:lnTo>
                    <a:pt x="2656" y="17"/>
                  </a:lnTo>
                  <a:lnTo>
                    <a:pt x="2561" y="15"/>
                  </a:lnTo>
                  <a:lnTo>
                    <a:pt x="2464" y="12"/>
                  </a:lnTo>
                  <a:lnTo>
                    <a:pt x="2367" y="10"/>
                  </a:lnTo>
                  <a:lnTo>
                    <a:pt x="2269" y="8"/>
                  </a:lnTo>
                  <a:lnTo>
                    <a:pt x="2170" y="5"/>
                  </a:lnTo>
                  <a:lnTo>
                    <a:pt x="2071" y="3"/>
                  </a:lnTo>
                  <a:lnTo>
                    <a:pt x="1970" y="2"/>
                  </a:lnTo>
                  <a:lnTo>
                    <a:pt x="1869" y="1"/>
                  </a:lnTo>
                  <a:lnTo>
                    <a:pt x="1767" y="1"/>
                  </a:lnTo>
                  <a:lnTo>
                    <a:pt x="1665" y="0"/>
                  </a:lnTo>
                  <a:lnTo>
                    <a:pt x="156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111" name="Freeform 55"/>
            <p:cNvSpPr>
              <a:spLocks noEditPoints="1"/>
            </p:cNvSpPr>
            <p:nvPr/>
          </p:nvSpPr>
          <p:spPr bwMode="auto">
            <a:xfrm>
              <a:off x="7585102" y="2511424"/>
              <a:ext cx="844550" cy="846138"/>
            </a:xfrm>
            <a:custGeom>
              <a:avLst/>
              <a:gdLst/>
              <a:ahLst/>
              <a:cxnLst>
                <a:cxn ang="0">
                  <a:pos x="14852" y="11038"/>
                </a:cxn>
                <a:cxn ang="0">
                  <a:pos x="14000" y="7201"/>
                </a:cxn>
                <a:cxn ang="0">
                  <a:pos x="13060" y="3824"/>
                </a:cxn>
                <a:cxn ang="0">
                  <a:pos x="10697" y="1688"/>
                </a:cxn>
                <a:cxn ang="0">
                  <a:pos x="9650" y="1010"/>
                </a:cxn>
                <a:cxn ang="0">
                  <a:pos x="9374" y="523"/>
                </a:cxn>
                <a:cxn ang="0">
                  <a:pos x="8940" y="173"/>
                </a:cxn>
                <a:cxn ang="0">
                  <a:pos x="8394" y="7"/>
                </a:cxn>
                <a:cxn ang="0">
                  <a:pos x="7814" y="64"/>
                </a:cxn>
                <a:cxn ang="0">
                  <a:pos x="7318" y="327"/>
                </a:cxn>
                <a:cxn ang="0">
                  <a:pos x="6958" y="752"/>
                </a:cxn>
                <a:cxn ang="0">
                  <a:pos x="6776" y="1291"/>
                </a:cxn>
                <a:cxn ang="0">
                  <a:pos x="4353" y="2553"/>
                </a:cxn>
                <a:cxn ang="0">
                  <a:pos x="2869" y="5406"/>
                </a:cxn>
                <a:cxn ang="0">
                  <a:pos x="2139" y="9110"/>
                </a:cxn>
                <a:cxn ang="0">
                  <a:pos x="830" y="12887"/>
                </a:cxn>
                <a:cxn ang="0">
                  <a:pos x="124" y="13931"/>
                </a:cxn>
                <a:cxn ang="0">
                  <a:pos x="13" y="14226"/>
                </a:cxn>
                <a:cxn ang="0">
                  <a:pos x="22" y="14565"/>
                </a:cxn>
                <a:cxn ang="0">
                  <a:pos x="1446" y="15699"/>
                </a:cxn>
                <a:cxn ang="0">
                  <a:pos x="4174" y="16280"/>
                </a:cxn>
                <a:cxn ang="0">
                  <a:pos x="6897" y="16494"/>
                </a:cxn>
                <a:cxn ang="0">
                  <a:pos x="8344" y="16523"/>
                </a:cxn>
                <a:cxn ang="0">
                  <a:pos x="10203" y="16465"/>
                </a:cxn>
                <a:cxn ang="0">
                  <a:pos x="13050" y="16177"/>
                </a:cxn>
                <a:cxn ang="0">
                  <a:pos x="15576" y="15475"/>
                </a:cxn>
                <a:cxn ang="0">
                  <a:pos x="16492" y="14353"/>
                </a:cxn>
                <a:cxn ang="0">
                  <a:pos x="16465" y="14164"/>
                </a:cxn>
                <a:cxn ang="0">
                  <a:pos x="16321" y="13858"/>
                </a:cxn>
                <a:cxn ang="0">
                  <a:pos x="8395" y="674"/>
                </a:cxn>
                <a:cxn ang="0">
                  <a:pos x="8666" y="777"/>
                </a:cxn>
                <a:cxn ang="0">
                  <a:pos x="8881" y="962"/>
                </a:cxn>
                <a:cxn ang="0">
                  <a:pos x="9021" y="1212"/>
                </a:cxn>
                <a:cxn ang="0">
                  <a:pos x="8862" y="1341"/>
                </a:cxn>
                <a:cxn ang="0">
                  <a:pos x="8457" y="1324"/>
                </a:cxn>
                <a:cxn ang="0">
                  <a:pos x="8035" y="1324"/>
                </a:cxn>
                <a:cxn ang="0">
                  <a:pos x="7630" y="1341"/>
                </a:cxn>
                <a:cxn ang="0">
                  <a:pos x="7471" y="1212"/>
                </a:cxn>
                <a:cxn ang="0">
                  <a:pos x="7611" y="962"/>
                </a:cxn>
                <a:cxn ang="0">
                  <a:pos x="7826" y="777"/>
                </a:cxn>
                <a:cxn ang="0">
                  <a:pos x="8097" y="674"/>
                </a:cxn>
                <a:cxn ang="0">
                  <a:pos x="7089" y="15513"/>
                </a:cxn>
                <a:cxn ang="0">
                  <a:pos x="4459" y="15318"/>
                </a:cxn>
                <a:cxn ang="0">
                  <a:pos x="2528" y="14980"/>
                </a:cxn>
                <a:cxn ang="0">
                  <a:pos x="1347" y="14597"/>
                </a:cxn>
                <a:cxn ang="0">
                  <a:pos x="1175" y="14245"/>
                </a:cxn>
                <a:cxn ang="0">
                  <a:pos x="2160" y="13865"/>
                </a:cxn>
                <a:cxn ang="0">
                  <a:pos x="3909" y="13508"/>
                </a:cxn>
                <a:cxn ang="0">
                  <a:pos x="6369" y="13267"/>
                </a:cxn>
                <a:cxn ang="0">
                  <a:pos x="9403" y="13237"/>
                </a:cxn>
                <a:cxn ang="0">
                  <a:pos x="12033" y="13432"/>
                </a:cxn>
                <a:cxn ang="0">
                  <a:pos x="13964" y="13770"/>
                </a:cxn>
                <a:cxn ang="0">
                  <a:pos x="15145" y="14153"/>
                </a:cxn>
                <a:cxn ang="0">
                  <a:pos x="15317" y="14505"/>
                </a:cxn>
                <a:cxn ang="0">
                  <a:pos x="14332" y="14885"/>
                </a:cxn>
                <a:cxn ang="0">
                  <a:pos x="12583" y="15242"/>
                </a:cxn>
                <a:cxn ang="0">
                  <a:pos x="10123" y="15483"/>
                </a:cxn>
              </a:cxnLst>
              <a:rect l="0" t="0" r="r" b="b"/>
              <a:pathLst>
                <a:path w="16492" h="16523">
                  <a:moveTo>
                    <a:pt x="16236" y="13751"/>
                  </a:moveTo>
                  <a:lnTo>
                    <a:pt x="16236" y="13751"/>
                  </a:lnTo>
                  <a:lnTo>
                    <a:pt x="15933" y="13325"/>
                  </a:lnTo>
                  <a:lnTo>
                    <a:pt x="15662" y="12887"/>
                  </a:lnTo>
                  <a:lnTo>
                    <a:pt x="15421" y="12438"/>
                  </a:lnTo>
                  <a:lnTo>
                    <a:pt x="15208" y="11978"/>
                  </a:lnTo>
                  <a:lnTo>
                    <a:pt x="15019" y="11511"/>
                  </a:lnTo>
                  <a:lnTo>
                    <a:pt x="14852" y="11038"/>
                  </a:lnTo>
                  <a:lnTo>
                    <a:pt x="14705" y="10559"/>
                  </a:lnTo>
                  <a:lnTo>
                    <a:pt x="14575" y="10078"/>
                  </a:lnTo>
                  <a:lnTo>
                    <a:pt x="14458" y="9595"/>
                  </a:lnTo>
                  <a:lnTo>
                    <a:pt x="14353" y="9110"/>
                  </a:lnTo>
                  <a:lnTo>
                    <a:pt x="14258" y="8627"/>
                  </a:lnTo>
                  <a:lnTo>
                    <a:pt x="14169" y="8147"/>
                  </a:lnTo>
                  <a:lnTo>
                    <a:pt x="14084" y="7671"/>
                  </a:lnTo>
                  <a:lnTo>
                    <a:pt x="14000" y="7201"/>
                  </a:lnTo>
                  <a:lnTo>
                    <a:pt x="13914" y="6737"/>
                  </a:lnTo>
                  <a:lnTo>
                    <a:pt x="13825" y="6283"/>
                  </a:lnTo>
                  <a:lnTo>
                    <a:pt x="13729" y="5839"/>
                  </a:lnTo>
                  <a:lnTo>
                    <a:pt x="13623" y="5406"/>
                  </a:lnTo>
                  <a:lnTo>
                    <a:pt x="13507" y="4987"/>
                  </a:lnTo>
                  <a:lnTo>
                    <a:pt x="13376" y="4583"/>
                  </a:lnTo>
                  <a:lnTo>
                    <a:pt x="13228" y="4195"/>
                  </a:lnTo>
                  <a:lnTo>
                    <a:pt x="13060" y="3824"/>
                  </a:lnTo>
                  <a:lnTo>
                    <a:pt x="12869" y="3474"/>
                  </a:lnTo>
                  <a:lnTo>
                    <a:pt x="12653" y="3144"/>
                  </a:lnTo>
                  <a:lnTo>
                    <a:pt x="12411" y="2836"/>
                  </a:lnTo>
                  <a:lnTo>
                    <a:pt x="12139" y="2553"/>
                  </a:lnTo>
                  <a:lnTo>
                    <a:pt x="11834" y="2295"/>
                  </a:lnTo>
                  <a:lnTo>
                    <a:pt x="11494" y="2063"/>
                  </a:lnTo>
                  <a:lnTo>
                    <a:pt x="11116" y="1861"/>
                  </a:lnTo>
                  <a:lnTo>
                    <a:pt x="10697" y="1688"/>
                  </a:lnTo>
                  <a:lnTo>
                    <a:pt x="10235" y="1547"/>
                  </a:lnTo>
                  <a:lnTo>
                    <a:pt x="9728" y="1439"/>
                  </a:lnTo>
                  <a:lnTo>
                    <a:pt x="9724" y="1364"/>
                  </a:lnTo>
                  <a:lnTo>
                    <a:pt x="9716" y="1291"/>
                  </a:lnTo>
                  <a:lnTo>
                    <a:pt x="9705" y="1219"/>
                  </a:lnTo>
                  <a:lnTo>
                    <a:pt x="9690" y="1148"/>
                  </a:lnTo>
                  <a:lnTo>
                    <a:pt x="9672" y="1078"/>
                  </a:lnTo>
                  <a:lnTo>
                    <a:pt x="9650" y="1010"/>
                  </a:lnTo>
                  <a:lnTo>
                    <a:pt x="9626" y="943"/>
                  </a:lnTo>
                  <a:lnTo>
                    <a:pt x="9598" y="878"/>
                  </a:lnTo>
                  <a:lnTo>
                    <a:pt x="9567" y="814"/>
                  </a:lnTo>
                  <a:lnTo>
                    <a:pt x="9534" y="752"/>
                  </a:lnTo>
                  <a:lnTo>
                    <a:pt x="9498" y="692"/>
                  </a:lnTo>
                  <a:lnTo>
                    <a:pt x="9459" y="633"/>
                  </a:lnTo>
                  <a:lnTo>
                    <a:pt x="9418" y="576"/>
                  </a:lnTo>
                  <a:lnTo>
                    <a:pt x="9374" y="523"/>
                  </a:lnTo>
                  <a:lnTo>
                    <a:pt x="9327" y="470"/>
                  </a:lnTo>
                  <a:lnTo>
                    <a:pt x="9278" y="420"/>
                  </a:lnTo>
                  <a:lnTo>
                    <a:pt x="9227" y="373"/>
                  </a:lnTo>
                  <a:lnTo>
                    <a:pt x="9174" y="327"/>
                  </a:lnTo>
                  <a:lnTo>
                    <a:pt x="9118" y="285"/>
                  </a:lnTo>
                  <a:lnTo>
                    <a:pt x="9060" y="245"/>
                  </a:lnTo>
                  <a:lnTo>
                    <a:pt x="9002" y="208"/>
                  </a:lnTo>
                  <a:lnTo>
                    <a:pt x="8940" y="173"/>
                  </a:lnTo>
                  <a:lnTo>
                    <a:pt x="8877" y="141"/>
                  </a:lnTo>
                  <a:lnTo>
                    <a:pt x="8812" y="113"/>
                  </a:lnTo>
                  <a:lnTo>
                    <a:pt x="8746" y="87"/>
                  </a:lnTo>
                  <a:lnTo>
                    <a:pt x="8678" y="64"/>
                  </a:lnTo>
                  <a:lnTo>
                    <a:pt x="8609" y="45"/>
                  </a:lnTo>
                  <a:lnTo>
                    <a:pt x="8539" y="29"/>
                  </a:lnTo>
                  <a:lnTo>
                    <a:pt x="8468" y="17"/>
                  </a:lnTo>
                  <a:lnTo>
                    <a:pt x="8394" y="7"/>
                  </a:lnTo>
                  <a:lnTo>
                    <a:pt x="8321" y="2"/>
                  </a:lnTo>
                  <a:lnTo>
                    <a:pt x="8246" y="0"/>
                  </a:lnTo>
                  <a:lnTo>
                    <a:pt x="8171" y="2"/>
                  </a:lnTo>
                  <a:lnTo>
                    <a:pt x="8098" y="7"/>
                  </a:lnTo>
                  <a:lnTo>
                    <a:pt x="8024" y="17"/>
                  </a:lnTo>
                  <a:lnTo>
                    <a:pt x="7953" y="29"/>
                  </a:lnTo>
                  <a:lnTo>
                    <a:pt x="7883" y="45"/>
                  </a:lnTo>
                  <a:lnTo>
                    <a:pt x="7814" y="64"/>
                  </a:lnTo>
                  <a:lnTo>
                    <a:pt x="7746" y="87"/>
                  </a:lnTo>
                  <a:lnTo>
                    <a:pt x="7680" y="113"/>
                  </a:lnTo>
                  <a:lnTo>
                    <a:pt x="7615" y="141"/>
                  </a:lnTo>
                  <a:lnTo>
                    <a:pt x="7552" y="173"/>
                  </a:lnTo>
                  <a:lnTo>
                    <a:pt x="7490" y="208"/>
                  </a:lnTo>
                  <a:lnTo>
                    <a:pt x="7432" y="245"/>
                  </a:lnTo>
                  <a:lnTo>
                    <a:pt x="7374" y="285"/>
                  </a:lnTo>
                  <a:lnTo>
                    <a:pt x="7318" y="327"/>
                  </a:lnTo>
                  <a:lnTo>
                    <a:pt x="7265" y="373"/>
                  </a:lnTo>
                  <a:lnTo>
                    <a:pt x="7214" y="420"/>
                  </a:lnTo>
                  <a:lnTo>
                    <a:pt x="7165" y="470"/>
                  </a:lnTo>
                  <a:lnTo>
                    <a:pt x="7118" y="523"/>
                  </a:lnTo>
                  <a:lnTo>
                    <a:pt x="7074" y="576"/>
                  </a:lnTo>
                  <a:lnTo>
                    <a:pt x="7033" y="633"/>
                  </a:lnTo>
                  <a:lnTo>
                    <a:pt x="6994" y="692"/>
                  </a:lnTo>
                  <a:lnTo>
                    <a:pt x="6958" y="752"/>
                  </a:lnTo>
                  <a:lnTo>
                    <a:pt x="6925" y="814"/>
                  </a:lnTo>
                  <a:lnTo>
                    <a:pt x="6894" y="878"/>
                  </a:lnTo>
                  <a:lnTo>
                    <a:pt x="6866" y="943"/>
                  </a:lnTo>
                  <a:lnTo>
                    <a:pt x="6842" y="1010"/>
                  </a:lnTo>
                  <a:lnTo>
                    <a:pt x="6820" y="1078"/>
                  </a:lnTo>
                  <a:lnTo>
                    <a:pt x="6802" y="1148"/>
                  </a:lnTo>
                  <a:lnTo>
                    <a:pt x="6787" y="1219"/>
                  </a:lnTo>
                  <a:lnTo>
                    <a:pt x="6776" y="1291"/>
                  </a:lnTo>
                  <a:lnTo>
                    <a:pt x="6768" y="1364"/>
                  </a:lnTo>
                  <a:lnTo>
                    <a:pt x="6764" y="1439"/>
                  </a:lnTo>
                  <a:lnTo>
                    <a:pt x="6257" y="1547"/>
                  </a:lnTo>
                  <a:lnTo>
                    <a:pt x="5795" y="1688"/>
                  </a:lnTo>
                  <a:lnTo>
                    <a:pt x="5376" y="1861"/>
                  </a:lnTo>
                  <a:lnTo>
                    <a:pt x="4998" y="2063"/>
                  </a:lnTo>
                  <a:lnTo>
                    <a:pt x="4658" y="2295"/>
                  </a:lnTo>
                  <a:lnTo>
                    <a:pt x="4353" y="2553"/>
                  </a:lnTo>
                  <a:lnTo>
                    <a:pt x="4081" y="2836"/>
                  </a:lnTo>
                  <a:lnTo>
                    <a:pt x="3839" y="3144"/>
                  </a:lnTo>
                  <a:lnTo>
                    <a:pt x="3623" y="3474"/>
                  </a:lnTo>
                  <a:lnTo>
                    <a:pt x="3432" y="3824"/>
                  </a:lnTo>
                  <a:lnTo>
                    <a:pt x="3264" y="4195"/>
                  </a:lnTo>
                  <a:lnTo>
                    <a:pt x="3116" y="4583"/>
                  </a:lnTo>
                  <a:lnTo>
                    <a:pt x="2985" y="4987"/>
                  </a:lnTo>
                  <a:lnTo>
                    <a:pt x="2869" y="5406"/>
                  </a:lnTo>
                  <a:lnTo>
                    <a:pt x="2763" y="5839"/>
                  </a:lnTo>
                  <a:lnTo>
                    <a:pt x="2667" y="6283"/>
                  </a:lnTo>
                  <a:lnTo>
                    <a:pt x="2578" y="6737"/>
                  </a:lnTo>
                  <a:lnTo>
                    <a:pt x="2492" y="7201"/>
                  </a:lnTo>
                  <a:lnTo>
                    <a:pt x="2408" y="7671"/>
                  </a:lnTo>
                  <a:lnTo>
                    <a:pt x="2323" y="8147"/>
                  </a:lnTo>
                  <a:lnTo>
                    <a:pt x="2234" y="8627"/>
                  </a:lnTo>
                  <a:lnTo>
                    <a:pt x="2139" y="9110"/>
                  </a:lnTo>
                  <a:lnTo>
                    <a:pt x="2034" y="9595"/>
                  </a:lnTo>
                  <a:lnTo>
                    <a:pt x="1917" y="10078"/>
                  </a:lnTo>
                  <a:lnTo>
                    <a:pt x="1787" y="10559"/>
                  </a:lnTo>
                  <a:lnTo>
                    <a:pt x="1640" y="11038"/>
                  </a:lnTo>
                  <a:lnTo>
                    <a:pt x="1473" y="11511"/>
                  </a:lnTo>
                  <a:lnTo>
                    <a:pt x="1284" y="11978"/>
                  </a:lnTo>
                  <a:lnTo>
                    <a:pt x="1071" y="12438"/>
                  </a:lnTo>
                  <a:lnTo>
                    <a:pt x="830" y="12887"/>
                  </a:lnTo>
                  <a:lnTo>
                    <a:pt x="559" y="13325"/>
                  </a:lnTo>
                  <a:lnTo>
                    <a:pt x="256" y="13751"/>
                  </a:lnTo>
                  <a:lnTo>
                    <a:pt x="256" y="13751"/>
                  </a:lnTo>
                  <a:lnTo>
                    <a:pt x="226" y="13786"/>
                  </a:lnTo>
                  <a:lnTo>
                    <a:pt x="198" y="13821"/>
                  </a:lnTo>
                  <a:lnTo>
                    <a:pt x="171" y="13858"/>
                  </a:lnTo>
                  <a:lnTo>
                    <a:pt x="147" y="13894"/>
                  </a:lnTo>
                  <a:lnTo>
                    <a:pt x="124" y="13931"/>
                  </a:lnTo>
                  <a:lnTo>
                    <a:pt x="103" y="13968"/>
                  </a:lnTo>
                  <a:lnTo>
                    <a:pt x="83" y="14006"/>
                  </a:lnTo>
                  <a:lnTo>
                    <a:pt x="67" y="14046"/>
                  </a:lnTo>
                  <a:lnTo>
                    <a:pt x="52" y="14085"/>
                  </a:lnTo>
                  <a:lnTo>
                    <a:pt x="38" y="14124"/>
                  </a:lnTo>
                  <a:lnTo>
                    <a:pt x="27" y="14164"/>
                  </a:lnTo>
                  <a:lnTo>
                    <a:pt x="16" y="14206"/>
                  </a:lnTo>
                  <a:lnTo>
                    <a:pt x="13" y="14226"/>
                  </a:lnTo>
                  <a:lnTo>
                    <a:pt x="9" y="14247"/>
                  </a:lnTo>
                  <a:lnTo>
                    <a:pt x="6" y="14268"/>
                  </a:lnTo>
                  <a:lnTo>
                    <a:pt x="4" y="14289"/>
                  </a:lnTo>
                  <a:lnTo>
                    <a:pt x="2" y="14310"/>
                  </a:lnTo>
                  <a:lnTo>
                    <a:pt x="1" y="14332"/>
                  </a:lnTo>
                  <a:lnTo>
                    <a:pt x="0" y="14353"/>
                  </a:lnTo>
                  <a:lnTo>
                    <a:pt x="0" y="14375"/>
                  </a:lnTo>
                  <a:lnTo>
                    <a:pt x="22" y="14565"/>
                  </a:lnTo>
                  <a:lnTo>
                    <a:pt x="83" y="14744"/>
                  </a:lnTo>
                  <a:lnTo>
                    <a:pt x="183" y="14910"/>
                  </a:lnTo>
                  <a:lnTo>
                    <a:pt x="320" y="15067"/>
                  </a:lnTo>
                  <a:lnTo>
                    <a:pt x="489" y="15213"/>
                  </a:lnTo>
                  <a:lnTo>
                    <a:pt x="689" y="15349"/>
                  </a:lnTo>
                  <a:lnTo>
                    <a:pt x="916" y="15475"/>
                  </a:lnTo>
                  <a:lnTo>
                    <a:pt x="1170" y="15592"/>
                  </a:lnTo>
                  <a:lnTo>
                    <a:pt x="1446" y="15699"/>
                  </a:lnTo>
                  <a:lnTo>
                    <a:pt x="1743" y="15798"/>
                  </a:lnTo>
                  <a:lnTo>
                    <a:pt x="2057" y="15889"/>
                  </a:lnTo>
                  <a:lnTo>
                    <a:pt x="2386" y="15973"/>
                  </a:lnTo>
                  <a:lnTo>
                    <a:pt x="2728" y="16048"/>
                  </a:lnTo>
                  <a:lnTo>
                    <a:pt x="3081" y="16116"/>
                  </a:lnTo>
                  <a:lnTo>
                    <a:pt x="3442" y="16177"/>
                  </a:lnTo>
                  <a:lnTo>
                    <a:pt x="3807" y="16232"/>
                  </a:lnTo>
                  <a:lnTo>
                    <a:pt x="4174" y="16280"/>
                  </a:lnTo>
                  <a:lnTo>
                    <a:pt x="4541" y="16324"/>
                  </a:lnTo>
                  <a:lnTo>
                    <a:pt x="4906" y="16361"/>
                  </a:lnTo>
                  <a:lnTo>
                    <a:pt x="5266" y="16394"/>
                  </a:lnTo>
                  <a:lnTo>
                    <a:pt x="5618" y="16422"/>
                  </a:lnTo>
                  <a:lnTo>
                    <a:pt x="5960" y="16446"/>
                  </a:lnTo>
                  <a:lnTo>
                    <a:pt x="6289" y="16465"/>
                  </a:lnTo>
                  <a:lnTo>
                    <a:pt x="6601" y="16481"/>
                  </a:lnTo>
                  <a:lnTo>
                    <a:pt x="6897" y="16494"/>
                  </a:lnTo>
                  <a:lnTo>
                    <a:pt x="7172" y="16503"/>
                  </a:lnTo>
                  <a:lnTo>
                    <a:pt x="7423" y="16511"/>
                  </a:lnTo>
                  <a:lnTo>
                    <a:pt x="7649" y="16517"/>
                  </a:lnTo>
                  <a:lnTo>
                    <a:pt x="7847" y="16520"/>
                  </a:lnTo>
                  <a:lnTo>
                    <a:pt x="8014" y="16522"/>
                  </a:lnTo>
                  <a:lnTo>
                    <a:pt x="8148" y="16523"/>
                  </a:lnTo>
                  <a:lnTo>
                    <a:pt x="8246" y="16523"/>
                  </a:lnTo>
                  <a:lnTo>
                    <a:pt x="8344" y="16523"/>
                  </a:lnTo>
                  <a:lnTo>
                    <a:pt x="8478" y="16522"/>
                  </a:lnTo>
                  <a:lnTo>
                    <a:pt x="8645" y="16520"/>
                  </a:lnTo>
                  <a:lnTo>
                    <a:pt x="8843" y="16517"/>
                  </a:lnTo>
                  <a:lnTo>
                    <a:pt x="9069" y="16511"/>
                  </a:lnTo>
                  <a:lnTo>
                    <a:pt x="9320" y="16503"/>
                  </a:lnTo>
                  <a:lnTo>
                    <a:pt x="9595" y="16494"/>
                  </a:lnTo>
                  <a:lnTo>
                    <a:pt x="9890" y="16481"/>
                  </a:lnTo>
                  <a:lnTo>
                    <a:pt x="10203" y="16465"/>
                  </a:lnTo>
                  <a:lnTo>
                    <a:pt x="10532" y="16446"/>
                  </a:lnTo>
                  <a:lnTo>
                    <a:pt x="10874" y="16422"/>
                  </a:lnTo>
                  <a:lnTo>
                    <a:pt x="11226" y="16394"/>
                  </a:lnTo>
                  <a:lnTo>
                    <a:pt x="11586" y="16361"/>
                  </a:lnTo>
                  <a:lnTo>
                    <a:pt x="11951" y="16324"/>
                  </a:lnTo>
                  <a:lnTo>
                    <a:pt x="12318" y="16280"/>
                  </a:lnTo>
                  <a:lnTo>
                    <a:pt x="12685" y="16232"/>
                  </a:lnTo>
                  <a:lnTo>
                    <a:pt x="13050" y="16177"/>
                  </a:lnTo>
                  <a:lnTo>
                    <a:pt x="13411" y="16116"/>
                  </a:lnTo>
                  <a:lnTo>
                    <a:pt x="13764" y="16048"/>
                  </a:lnTo>
                  <a:lnTo>
                    <a:pt x="14106" y="15973"/>
                  </a:lnTo>
                  <a:lnTo>
                    <a:pt x="14435" y="15889"/>
                  </a:lnTo>
                  <a:lnTo>
                    <a:pt x="14749" y="15798"/>
                  </a:lnTo>
                  <a:lnTo>
                    <a:pt x="15046" y="15699"/>
                  </a:lnTo>
                  <a:lnTo>
                    <a:pt x="15322" y="15592"/>
                  </a:lnTo>
                  <a:lnTo>
                    <a:pt x="15576" y="15475"/>
                  </a:lnTo>
                  <a:lnTo>
                    <a:pt x="15803" y="15349"/>
                  </a:lnTo>
                  <a:lnTo>
                    <a:pt x="16003" y="15213"/>
                  </a:lnTo>
                  <a:lnTo>
                    <a:pt x="16172" y="15067"/>
                  </a:lnTo>
                  <a:lnTo>
                    <a:pt x="16309" y="14910"/>
                  </a:lnTo>
                  <a:lnTo>
                    <a:pt x="16409" y="14744"/>
                  </a:lnTo>
                  <a:lnTo>
                    <a:pt x="16470" y="14565"/>
                  </a:lnTo>
                  <a:lnTo>
                    <a:pt x="16492" y="14375"/>
                  </a:lnTo>
                  <a:lnTo>
                    <a:pt x="16492" y="14353"/>
                  </a:lnTo>
                  <a:lnTo>
                    <a:pt x="16491" y="14332"/>
                  </a:lnTo>
                  <a:lnTo>
                    <a:pt x="16490" y="14310"/>
                  </a:lnTo>
                  <a:lnTo>
                    <a:pt x="16488" y="14289"/>
                  </a:lnTo>
                  <a:lnTo>
                    <a:pt x="16486" y="14268"/>
                  </a:lnTo>
                  <a:lnTo>
                    <a:pt x="16483" y="14247"/>
                  </a:lnTo>
                  <a:lnTo>
                    <a:pt x="16479" y="14226"/>
                  </a:lnTo>
                  <a:lnTo>
                    <a:pt x="16476" y="14206"/>
                  </a:lnTo>
                  <a:lnTo>
                    <a:pt x="16465" y="14164"/>
                  </a:lnTo>
                  <a:lnTo>
                    <a:pt x="16454" y="14124"/>
                  </a:lnTo>
                  <a:lnTo>
                    <a:pt x="16440" y="14085"/>
                  </a:lnTo>
                  <a:lnTo>
                    <a:pt x="16425" y="14046"/>
                  </a:lnTo>
                  <a:lnTo>
                    <a:pt x="16409" y="14006"/>
                  </a:lnTo>
                  <a:lnTo>
                    <a:pt x="16389" y="13968"/>
                  </a:lnTo>
                  <a:lnTo>
                    <a:pt x="16368" y="13931"/>
                  </a:lnTo>
                  <a:lnTo>
                    <a:pt x="16345" y="13894"/>
                  </a:lnTo>
                  <a:lnTo>
                    <a:pt x="16321" y="13858"/>
                  </a:lnTo>
                  <a:lnTo>
                    <a:pt x="16294" y="13821"/>
                  </a:lnTo>
                  <a:lnTo>
                    <a:pt x="16266" y="13786"/>
                  </a:lnTo>
                  <a:lnTo>
                    <a:pt x="16236" y="13751"/>
                  </a:lnTo>
                  <a:close/>
                  <a:moveTo>
                    <a:pt x="8246" y="661"/>
                  </a:moveTo>
                  <a:lnTo>
                    <a:pt x="8284" y="662"/>
                  </a:lnTo>
                  <a:lnTo>
                    <a:pt x="8322" y="664"/>
                  </a:lnTo>
                  <a:lnTo>
                    <a:pt x="8359" y="669"/>
                  </a:lnTo>
                  <a:lnTo>
                    <a:pt x="8395" y="674"/>
                  </a:lnTo>
                  <a:lnTo>
                    <a:pt x="8432" y="683"/>
                  </a:lnTo>
                  <a:lnTo>
                    <a:pt x="8468" y="691"/>
                  </a:lnTo>
                  <a:lnTo>
                    <a:pt x="8503" y="702"/>
                  </a:lnTo>
                  <a:lnTo>
                    <a:pt x="8537" y="715"/>
                  </a:lnTo>
                  <a:lnTo>
                    <a:pt x="8570" y="728"/>
                  </a:lnTo>
                  <a:lnTo>
                    <a:pt x="8603" y="743"/>
                  </a:lnTo>
                  <a:lnTo>
                    <a:pt x="8635" y="759"/>
                  </a:lnTo>
                  <a:lnTo>
                    <a:pt x="8666" y="777"/>
                  </a:lnTo>
                  <a:lnTo>
                    <a:pt x="8696" y="796"/>
                  </a:lnTo>
                  <a:lnTo>
                    <a:pt x="8725" y="817"/>
                  </a:lnTo>
                  <a:lnTo>
                    <a:pt x="8754" y="839"/>
                  </a:lnTo>
                  <a:lnTo>
                    <a:pt x="8781" y="861"/>
                  </a:lnTo>
                  <a:lnTo>
                    <a:pt x="8808" y="885"/>
                  </a:lnTo>
                  <a:lnTo>
                    <a:pt x="8834" y="910"/>
                  </a:lnTo>
                  <a:lnTo>
                    <a:pt x="8857" y="936"/>
                  </a:lnTo>
                  <a:lnTo>
                    <a:pt x="8881" y="962"/>
                  </a:lnTo>
                  <a:lnTo>
                    <a:pt x="8903" y="991"/>
                  </a:lnTo>
                  <a:lnTo>
                    <a:pt x="8923" y="1020"/>
                  </a:lnTo>
                  <a:lnTo>
                    <a:pt x="8943" y="1050"/>
                  </a:lnTo>
                  <a:lnTo>
                    <a:pt x="8961" y="1081"/>
                  </a:lnTo>
                  <a:lnTo>
                    <a:pt x="8978" y="1113"/>
                  </a:lnTo>
                  <a:lnTo>
                    <a:pt x="8994" y="1145"/>
                  </a:lnTo>
                  <a:lnTo>
                    <a:pt x="9008" y="1178"/>
                  </a:lnTo>
                  <a:lnTo>
                    <a:pt x="9021" y="1212"/>
                  </a:lnTo>
                  <a:lnTo>
                    <a:pt x="9032" y="1247"/>
                  </a:lnTo>
                  <a:lnTo>
                    <a:pt x="9042" y="1283"/>
                  </a:lnTo>
                  <a:lnTo>
                    <a:pt x="9051" y="1319"/>
                  </a:lnTo>
                  <a:lnTo>
                    <a:pt x="9057" y="1355"/>
                  </a:lnTo>
                  <a:lnTo>
                    <a:pt x="9009" y="1351"/>
                  </a:lnTo>
                  <a:lnTo>
                    <a:pt x="8960" y="1348"/>
                  </a:lnTo>
                  <a:lnTo>
                    <a:pt x="8912" y="1345"/>
                  </a:lnTo>
                  <a:lnTo>
                    <a:pt x="8862" y="1341"/>
                  </a:lnTo>
                  <a:lnTo>
                    <a:pt x="8813" y="1338"/>
                  </a:lnTo>
                  <a:lnTo>
                    <a:pt x="8763" y="1335"/>
                  </a:lnTo>
                  <a:lnTo>
                    <a:pt x="8713" y="1333"/>
                  </a:lnTo>
                  <a:lnTo>
                    <a:pt x="8662" y="1330"/>
                  </a:lnTo>
                  <a:lnTo>
                    <a:pt x="8612" y="1329"/>
                  </a:lnTo>
                  <a:lnTo>
                    <a:pt x="8560" y="1327"/>
                  </a:lnTo>
                  <a:lnTo>
                    <a:pt x="8509" y="1325"/>
                  </a:lnTo>
                  <a:lnTo>
                    <a:pt x="8457" y="1324"/>
                  </a:lnTo>
                  <a:lnTo>
                    <a:pt x="8405" y="1323"/>
                  </a:lnTo>
                  <a:lnTo>
                    <a:pt x="8352" y="1323"/>
                  </a:lnTo>
                  <a:lnTo>
                    <a:pt x="8300" y="1322"/>
                  </a:lnTo>
                  <a:lnTo>
                    <a:pt x="8246" y="1322"/>
                  </a:lnTo>
                  <a:lnTo>
                    <a:pt x="8192" y="1322"/>
                  </a:lnTo>
                  <a:lnTo>
                    <a:pt x="8140" y="1323"/>
                  </a:lnTo>
                  <a:lnTo>
                    <a:pt x="8087" y="1323"/>
                  </a:lnTo>
                  <a:lnTo>
                    <a:pt x="8035" y="1324"/>
                  </a:lnTo>
                  <a:lnTo>
                    <a:pt x="7983" y="1325"/>
                  </a:lnTo>
                  <a:lnTo>
                    <a:pt x="7932" y="1327"/>
                  </a:lnTo>
                  <a:lnTo>
                    <a:pt x="7880" y="1329"/>
                  </a:lnTo>
                  <a:lnTo>
                    <a:pt x="7830" y="1330"/>
                  </a:lnTo>
                  <a:lnTo>
                    <a:pt x="7779" y="1333"/>
                  </a:lnTo>
                  <a:lnTo>
                    <a:pt x="7729" y="1335"/>
                  </a:lnTo>
                  <a:lnTo>
                    <a:pt x="7679" y="1338"/>
                  </a:lnTo>
                  <a:lnTo>
                    <a:pt x="7630" y="1341"/>
                  </a:lnTo>
                  <a:lnTo>
                    <a:pt x="7580" y="1345"/>
                  </a:lnTo>
                  <a:lnTo>
                    <a:pt x="7532" y="1348"/>
                  </a:lnTo>
                  <a:lnTo>
                    <a:pt x="7483" y="1351"/>
                  </a:lnTo>
                  <a:lnTo>
                    <a:pt x="7435" y="1355"/>
                  </a:lnTo>
                  <a:lnTo>
                    <a:pt x="7441" y="1319"/>
                  </a:lnTo>
                  <a:lnTo>
                    <a:pt x="7450" y="1283"/>
                  </a:lnTo>
                  <a:lnTo>
                    <a:pt x="7460" y="1247"/>
                  </a:lnTo>
                  <a:lnTo>
                    <a:pt x="7471" y="1212"/>
                  </a:lnTo>
                  <a:lnTo>
                    <a:pt x="7484" y="1178"/>
                  </a:lnTo>
                  <a:lnTo>
                    <a:pt x="7498" y="1145"/>
                  </a:lnTo>
                  <a:lnTo>
                    <a:pt x="7514" y="1112"/>
                  </a:lnTo>
                  <a:lnTo>
                    <a:pt x="7531" y="1081"/>
                  </a:lnTo>
                  <a:lnTo>
                    <a:pt x="7549" y="1050"/>
                  </a:lnTo>
                  <a:lnTo>
                    <a:pt x="7569" y="1020"/>
                  </a:lnTo>
                  <a:lnTo>
                    <a:pt x="7589" y="991"/>
                  </a:lnTo>
                  <a:lnTo>
                    <a:pt x="7611" y="962"/>
                  </a:lnTo>
                  <a:lnTo>
                    <a:pt x="7635" y="936"/>
                  </a:lnTo>
                  <a:lnTo>
                    <a:pt x="7658" y="910"/>
                  </a:lnTo>
                  <a:lnTo>
                    <a:pt x="7684" y="885"/>
                  </a:lnTo>
                  <a:lnTo>
                    <a:pt x="7711" y="861"/>
                  </a:lnTo>
                  <a:lnTo>
                    <a:pt x="7738" y="838"/>
                  </a:lnTo>
                  <a:lnTo>
                    <a:pt x="7767" y="817"/>
                  </a:lnTo>
                  <a:lnTo>
                    <a:pt x="7796" y="796"/>
                  </a:lnTo>
                  <a:lnTo>
                    <a:pt x="7826" y="777"/>
                  </a:lnTo>
                  <a:lnTo>
                    <a:pt x="7857" y="759"/>
                  </a:lnTo>
                  <a:lnTo>
                    <a:pt x="7889" y="743"/>
                  </a:lnTo>
                  <a:lnTo>
                    <a:pt x="7922" y="728"/>
                  </a:lnTo>
                  <a:lnTo>
                    <a:pt x="7955" y="715"/>
                  </a:lnTo>
                  <a:lnTo>
                    <a:pt x="7989" y="702"/>
                  </a:lnTo>
                  <a:lnTo>
                    <a:pt x="8024" y="691"/>
                  </a:lnTo>
                  <a:lnTo>
                    <a:pt x="8060" y="683"/>
                  </a:lnTo>
                  <a:lnTo>
                    <a:pt x="8097" y="674"/>
                  </a:lnTo>
                  <a:lnTo>
                    <a:pt x="8133" y="669"/>
                  </a:lnTo>
                  <a:lnTo>
                    <a:pt x="8170" y="664"/>
                  </a:lnTo>
                  <a:lnTo>
                    <a:pt x="8208" y="662"/>
                  </a:lnTo>
                  <a:lnTo>
                    <a:pt x="8246" y="661"/>
                  </a:lnTo>
                  <a:close/>
                  <a:moveTo>
                    <a:pt x="8246" y="15532"/>
                  </a:moveTo>
                  <a:lnTo>
                    <a:pt x="7850" y="15530"/>
                  </a:lnTo>
                  <a:lnTo>
                    <a:pt x="7465" y="15523"/>
                  </a:lnTo>
                  <a:lnTo>
                    <a:pt x="7089" y="15513"/>
                  </a:lnTo>
                  <a:lnTo>
                    <a:pt x="6724" y="15500"/>
                  </a:lnTo>
                  <a:lnTo>
                    <a:pt x="6369" y="15483"/>
                  </a:lnTo>
                  <a:lnTo>
                    <a:pt x="6024" y="15462"/>
                  </a:lnTo>
                  <a:lnTo>
                    <a:pt x="5690" y="15439"/>
                  </a:lnTo>
                  <a:lnTo>
                    <a:pt x="5366" y="15413"/>
                  </a:lnTo>
                  <a:lnTo>
                    <a:pt x="5053" y="15383"/>
                  </a:lnTo>
                  <a:lnTo>
                    <a:pt x="4751" y="15352"/>
                  </a:lnTo>
                  <a:lnTo>
                    <a:pt x="4459" y="15318"/>
                  </a:lnTo>
                  <a:lnTo>
                    <a:pt x="4178" y="15281"/>
                  </a:lnTo>
                  <a:lnTo>
                    <a:pt x="3909" y="15242"/>
                  </a:lnTo>
                  <a:lnTo>
                    <a:pt x="3650" y="15202"/>
                  </a:lnTo>
                  <a:lnTo>
                    <a:pt x="3403" y="15161"/>
                  </a:lnTo>
                  <a:lnTo>
                    <a:pt x="3166" y="15118"/>
                  </a:lnTo>
                  <a:lnTo>
                    <a:pt x="2943" y="15073"/>
                  </a:lnTo>
                  <a:lnTo>
                    <a:pt x="2729" y="15027"/>
                  </a:lnTo>
                  <a:lnTo>
                    <a:pt x="2528" y="14980"/>
                  </a:lnTo>
                  <a:lnTo>
                    <a:pt x="2339" y="14934"/>
                  </a:lnTo>
                  <a:lnTo>
                    <a:pt x="2160" y="14885"/>
                  </a:lnTo>
                  <a:lnTo>
                    <a:pt x="1995" y="14838"/>
                  </a:lnTo>
                  <a:lnTo>
                    <a:pt x="1841" y="14789"/>
                  </a:lnTo>
                  <a:lnTo>
                    <a:pt x="1699" y="14741"/>
                  </a:lnTo>
                  <a:lnTo>
                    <a:pt x="1569" y="14692"/>
                  </a:lnTo>
                  <a:lnTo>
                    <a:pt x="1452" y="14645"/>
                  </a:lnTo>
                  <a:lnTo>
                    <a:pt x="1347" y="14597"/>
                  </a:lnTo>
                  <a:lnTo>
                    <a:pt x="1254" y="14551"/>
                  </a:lnTo>
                  <a:lnTo>
                    <a:pt x="1175" y="14505"/>
                  </a:lnTo>
                  <a:lnTo>
                    <a:pt x="1108" y="14460"/>
                  </a:lnTo>
                  <a:lnTo>
                    <a:pt x="1053" y="14416"/>
                  </a:lnTo>
                  <a:lnTo>
                    <a:pt x="1012" y="14375"/>
                  </a:lnTo>
                  <a:lnTo>
                    <a:pt x="1053" y="14334"/>
                  </a:lnTo>
                  <a:lnTo>
                    <a:pt x="1108" y="14290"/>
                  </a:lnTo>
                  <a:lnTo>
                    <a:pt x="1175" y="14245"/>
                  </a:lnTo>
                  <a:lnTo>
                    <a:pt x="1254" y="14199"/>
                  </a:lnTo>
                  <a:lnTo>
                    <a:pt x="1347" y="14153"/>
                  </a:lnTo>
                  <a:lnTo>
                    <a:pt x="1452" y="14105"/>
                  </a:lnTo>
                  <a:lnTo>
                    <a:pt x="1569" y="14058"/>
                  </a:lnTo>
                  <a:lnTo>
                    <a:pt x="1699" y="14009"/>
                  </a:lnTo>
                  <a:lnTo>
                    <a:pt x="1841" y="13961"/>
                  </a:lnTo>
                  <a:lnTo>
                    <a:pt x="1995" y="13912"/>
                  </a:lnTo>
                  <a:lnTo>
                    <a:pt x="2160" y="13865"/>
                  </a:lnTo>
                  <a:lnTo>
                    <a:pt x="2339" y="13816"/>
                  </a:lnTo>
                  <a:lnTo>
                    <a:pt x="2528" y="13770"/>
                  </a:lnTo>
                  <a:lnTo>
                    <a:pt x="2729" y="13722"/>
                  </a:lnTo>
                  <a:lnTo>
                    <a:pt x="2943" y="13677"/>
                  </a:lnTo>
                  <a:lnTo>
                    <a:pt x="3166" y="13633"/>
                  </a:lnTo>
                  <a:lnTo>
                    <a:pt x="3403" y="13589"/>
                  </a:lnTo>
                  <a:lnTo>
                    <a:pt x="3650" y="13548"/>
                  </a:lnTo>
                  <a:lnTo>
                    <a:pt x="3909" y="13508"/>
                  </a:lnTo>
                  <a:lnTo>
                    <a:pt x="4179" y="13469"/>
                  </a:lnTo>
                  <a:lnTo>
                    <a:pt x="4459" y="13432"/>
                  </a:lnTo>
                  <a:lnTo>
                    <a:pt x="4751" y="13398"/>
                  </a:lnTo>
                  <a:lnTo>
                    <a:pt x="5053" y="13367"/>
                  </a:lnTo>
                  <a:lnTo>
                    <a:pt x="5366" y="13337"/>
                  </a:lnTo>
                  <a:lnTo>
                    <a:pt x="5690" y="13311"/>
                  </a:lnTo>
                  <a:lnTo>
                    <a:pt x="6024" y="13288"/>
                  </a:lnTo>
                  <a:lnTo>
                    <a:pt x="6369" y="13267"/>
                  </a:lnTo>
                  <a:lnTo>
                    <a:pt x="6724" y="13250"/>
                  </a:lnTo>
                  <a:lnTo>
                    <a:pt x="7089" y="13237"/>
                  </a:lnTo>
                  <a:lnTo>
                    <a:pt x="7465" y="13227"/>
                  </a:lnTo>
                  <a:lnTo>
                    <a:pt x="7850" y="13220"/>
                  </a:lnTo>
                  <a:lnTo>
                    <a:pt x="8246" y="13218"/>
                  </a:lnTo>
                  <a:lnTo>
                    <a:pt x="8642" y="13220"/>
                  </a:lnTo>
                  <a:lnTo>
                    <a:pt x="9027" y="13227"/>
                  </a:lnTo>
                  <a:lnTo>
                    <a:pt x="9403" y="13237"/>
                  </a:lnTo>
                  <a:lnTo>
                    <a:pt x="9768" y="13250"/>
                  </a:lnTo>
                  <a:lnTo>
                    <a:pt x="10123" y="13267"/>
                  </a:lnTo>
                  <a:lnTo>
                    <a:pt x="10468" y="13288"/>
                  </a:lnTo>
                  <a:lnTo>
                    <a:pt x="10802" y="13311"/>
                  </a:lnTo>
                  <a:lnTo>
                    <a:pt x="11126" y="13337"/>
                  </a:lnTo>
                  <a:lnTo>
                    <a:pt x="11439" y="13367"/>
                  </a:lnTo>
                  <a:lnTo>
                    <a:pt x="11741" y="13398"/>
                  </a:lnTo>
                  <a:lnTo>
                    <a:pt x="12033" y="13432"/>
                  </a:lnTo>
                  <a:lnTo>
                    <a:pt x="12313" y="13469"/>
                  </a:lnTo>
                  <a:lnTo>
                    <a:pt x="12583" y="13508"/>
                  </a:lnTo>
                  <a:lnTo>
                    <a:pt x="12842" y="13548"/>
                  </a:lnTo>
                  <a:lnTo>
                    <a:pt x="13089" y="13589"/>
                  </a:lnTo>
                  <a:lnTo>
                    <a:pt x="13326" y="13633"/>
                  </a:lnTo>
                  <a:lnTo>
                    <a:pt x="13549" y="13677"/>
                  </a:lnTo>
                  <a:lnTo>
                    <a:pt x="13763" y="13722"/>
                  </a:lnTo>
                  <a:lnTo>
                    <a:pt x="13964" y="13770"/>
                  </a:lnTo>
                  <a:lnTo>
                    <a:pt x="14153" y="13816"/>
                  </a:lnTo>
                  <a:lnTo>
                    <a:pt x="14332" y="13865"/>
                  </a:lnTo>
                  <a:lnTo>
                    <a:pt x="14497" y="13912"/>
                  </a:lnTo>
                  <a:lnTo>
                    <a:pt x="14651" y="13961"/>
                  </a:lnTo>
                  <a:lnTo>
                    <a:pt x="14793" y="14009"/>
                  </a:lnTo>
                  <a:lnTo>
                    <a:pt x="14923" y="14058"/>
                  </a:lnTo>
                  <a:lnTo>
                    <a:pt x="15040" y="14105"/>
                  </a:lnTo>
                  <a:lnTo>
                    <a:pt x="15145" y="14153"/>
                  </a:lnTo>
                  <a:lnTo>
                    <a:pt x="15238" y="14199"/>
                  </a:lnTo>
                  <a:lnTo>
                    <a:pt x="15317" y="14245"/>
                  </a:lnTo>
                  <a:lnTo>
                    <a:pt x="15384" y="14290"/>
                  </a:lnTo>
                  <a:lnTo>
                    <a:pt x="15439" y="14334"/>
                  </a:lnTo>
                  <a:lnTo>
                    <a:pt x="15480" y="14375"/>
                  </a:lnTo>
                  <a:lnTo>
                    <a:pt x="15439" y="14416"/>
                  </a:lnTo>
                  <a:lnTo>
                    <a:pt x="15384" y="14460"/>
                  </a:lnTo>
                  <a:lnTo>
                    <a:pt x="15317" y="14505"/>
                  </a:lnTo>
                  <a:lnTo>
                    <a:pt x="15238" y="14551"/>
                  </a:lnTo>
                  <a:lnTo>
                    <a:pt x="15145" y="14597"/>
                  </a:lnTo>
                  <a:lnTo>
                    <a:pt x="15040" y="14645"/>
                  </a:lnTo>
                  <a:lnTo>
                    <a:pt x="14923" y="14692"/>
                  </a:lnTo>
                  <a:lnTo>
                    <a:pt x="14793" y="14741"/>
                  </a:lnTo>
                  <a:lnTo>
                    <a:pt x="14651" y="14789"/>
                  </a:lnTo>
                  <a:lnTo>
                    <a:pt x="14497" y="14838"/>
                  </a:lnTo>
                  <a:lnTo>
                    <a:pt x="14332" y="14885"/>
                  </a:lnTo>
                  <a:lnTo>
                    <a:pt x="14153" y="14934"/>
                  </a:lnTo>
                  <a:lnTo>
                    <a:pt x="13964" y="14980"/>
                  </a:lnTo>
                  <a:lnTo>
                    <a:pt x="13763" y="15027"/>
                  </a:lnTo>
                  <a:lnTo>
                    <a:pt x="13549" y="15073"/>
                  </a:lnTo>
                  <a:lnTo>
                    <a:pt x="13326" y="15118"/>
                  </a:lnTo>
                  <a:lnTo>
                    <a:pt x="13089" y="15161"/>
                  </a:lnTo>
                  <a:lnTo>
                    <a:pt x="12842" y="15202"/>
                  </a:lnTo>
                  <a:lnTo>
                    <a:pt x="12583" y="15242"/>
                  </a:lnTo>
                  <a:lnTo>
                    <a:pt x="12314" y="15281"/>
                  </a:lnTo>
                  <a:lnTo>
                    <a:pt x="12033" y="15318"/>
                  </a:lnTo>
                  <a:lnTo>
                    <a:pt x="11741" y="15352"/>
                  </a:lnTo>
                  <a:lnTo>
                    <a:pt x="11439" y="15383"/>
                  </a:lnTo>
                  <a:lnTo>
                    <a:pt x="11126" y="15413"/>
                  </a:lnTo>
                  <a:lnTo>
                    <a:pt x="10802" y="15439"/>
                  </a:lnTo>
                  <a:lnTo>
                    <a:pt x="10468" y="15462"/>
                  </a:lnTo>
                  <a:lnTo>
                    <a:pt x="10123" y="15483"/>
                  </a:lnTo>
                  <a:lnTo>
                    <a:pt x="9768" y="15500"/>
                  </a:lnTo>
                  <a:lnTo>
                    <a:pt x="9403" y="15513"/>
                  </a:lnTo>
                  <a:lnTo>
                    <a:pt x="9027" y="15523"/>
                  </a:lnTo>
                  <a:lnTo>
                    <a:pt x="8642" y="15530"/>
                  </a:lnTo>
                  <a:lnTo>
                    <a:pt x="8246" y="155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</p:grpSp>
      <p:cxnSp>
        <p:nvCxnSpPr>
          <p:cNvPr id="120" name="Прямая соединительная линия 119"/>
          <p:cNvCxnSpPr/>
          <p:nvPr/>
        </p:nvCxnSpPr>
        <p:spPr>
          <a:xfrm>
            <a:off x="857224" y="2428868"/>
            <a:ext cx="321471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/>
          <p:cNvCxnSpPr/>
          <p:nvPr/>
        </p:nvCxnSpPr>
        <p:spPr>
          <a:xfrm>
            <a:off x="857224" y="3284536"/>
            <a:ext cx="321471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Прямая соединительная линия 121"/>
          <p:cNvCxnSpPr/>
          <p:nvPr/>
        </p:nvCxnSpPr>
        <p:spPr>
          <a:xfrm>
            <a:off x="857224" y="4141792"/>
            <a:ext cx="321471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Прямая соединительная линия 123"/>
          <p:cNvCxnSpPr/>
          <p:nvPr/>
        </p:nvCxnSpPr>
        <p:spPr>
          <a:xfrm>
            <a:off x="4929190" y="2428868"/>
            <a:ext cx="321471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Прямая соединительная линия 126"/>
          <p:cNvCxnSpPr/>
          <p:nvPr/>
        </p:nvCxnSpPr>
        <p:spPr>
          <a:xfrm>
            <a:off x="642910" y="1425489"/>
            <a:ext cx="7704000" cy="3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Правая фигурная скобка 127"/>
          <p:cNvSpPr/>
          <p:nvPr/>
        </p:nvSpPr>
        <p:spPr>
          <a:xfrm rot="5400000">
            <a:off x="6393669" y="1964521"/>
            <a:ext cx="285752" cy="3214710"/>
          </a:xfrm>
          <a:prstGeom prst="rightBrace">
            <a:avLst>
              <a:gd name="adj1" fmla="val 29465"/>
              <a:gd name="adj2" fmla="val 5031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5318"/>
            <a:ext cx="5643570" cy="42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214290"/>
            <a:ext cx="4929222" cy="428628"/>
          </a:xfrm>
        </p:spPr>
        <p:txBody>
          <a:bodyPr>
            <a:normAutofit/>
          </a:bodyPr>
          <a:lstStyle/>
          <a:p>
            <a:r>
              <a:rPr lang="ru-RU" dirty="0"/>
              <a:t>Оценка компетенции с помощью теста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10" name="Содержимое 1"/>
          <p:cNvSpPr txBox="1">
            <a:spLocks/>
          </p:cNvSpPr>
          <p:nvPr/>
        </p:nvSpPr>
        <p:spPr>
          <a:xfrm>
            <a:off x="528638" y="1712869"/>
            <a:ext cx="3114668" cy="3500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ru-RU" sz="2200" dirty="0"/>
              <a:t>Данный </a:t>
            </a:r>
            <a:r>
              <a:rPr lang="ru-RU" sz="2200" b="1" dirty="0">
                <a:solidFill>
                  <a:schemeClr val="tx2"/>
                </a:solidFill>
              </a:rPr>
              <a:t>способ подразумевает, что оценивающим будет предложено пройти </a:t>
            </a:r>
            <a:r>
              <a:rPr lang="ru-RU" sz="2200" b="1" dirty="0"/>
              <a:t>психологический тест </a:t>
            </a:r>
            <a:r>
              <a:rPr lang="ru-RU" sz="2200" dirty="0"/>
              <a:t>или </a:t>
            </a:r>
            <a:r>
              <a:rPr lang="ru-RU" sz="2200" b="1" dirty="0"/>
              <a:t>тест на выявление уровня знаний</a:t>
            </a:r>
            <a:r>
              <a:rPr lang="ru-RU" sz="2200" dirty="0"/>
              <a:t> в какой-либо сфере, </a:t>
            </a:r>
            <a:r>
              <a:rPr lang="ru-RU" sz="2200" b="1" dirty="0">
                <a:solidFill>
                  <a:schemeClr val="tx2"/>
                </a:solidFill>
              </a:rPr>
              <a:t>результаты которого система переведет в оценку по шкале компетенции</a:t>
            </a:r>
            <a:r>
              <a:rPr lang="ru-RU" sz="2200" dirty="0"/>
              <a:t>.</a:t>
            </a: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357158" y="5284769"/>
            <a:ext cx="3500462" cy="1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ytkachenko\Desktop\тест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1772816"/>
            <a:ext cx="5134639" cy="33843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0" y="225318"/>
            <a:ext cx="5643570" cy="42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31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214290"/>
            <a:ext cx="5214974" cy="428628"/>
          </a:xfrm>
        </p:spPr>
        <p:txBody>
          <a:bodyPr>
            <a:normAutofit/>
          </a:bodyPr>
          <a:lstStyle/>
          <a:p>
            <a:r>
              <a:rPr lang="ru-RU" dirty="0"/>
              <a:t>Проведение </a:t>
            </a:r>
            <a:r>
              <a:rPr lang="ru-RU" dirty="0" smtClean="0"/>
              <a:t>дополнительного опроса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21" name="Содержимое 1"/>
          <p:cNvSpPr txBox="1">
            <a:spLocks/>
          </p:cNvSpPr>
          <p:nvPr/>
        </p:nvSpPr>
        <p:spPr>
          <a:xfrm>
            <a:off x="571472" y="1142984"/>
            <a:ext cx="3857652" cy="48577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ru-RU" sz="2300" dirty="0"/>
              <a:t>Наряду с оценкой компетенция </a:t>
            </a:r>
            <a:r>
              <a:rPr lang="ru-RU" sz="2300" b="1" dirty="0">
                <a:solidFill>
                  <a:schemeClr val="tx2"/>
                </a:solidFill>
              </a:rPr>
              <a:t>система позволяет оценивающему заполнять опросники</a:t>
            </a:r>
            <a:r>
              <a:rPr lang="ru-RU" sz="2300" dirty="0"/>
              <a:t>, в том числе со свободными ответами. </a:t>
            </a:r>
          </a:p>
          <a:p>
            <a:endParaRPr lang="ru-RU" sz="2200" dirty="0" smtClean="0"/>
          </a:p>
          <a:p>
            <a:endParaRPr lang="ru-RU" sz="2200" dirty="0" smtClean="0"/>
          </a:p>
          <a:p>
            <a:endParaRPr lang="ru-RU" sz="2200" dirty="0" smtClean="0"/>
          </a:p>
          <a:p>
            <a:r>
              <a:rPr lang="ru-RU" dirty="0"/>
              <a:t>Подобные </a:t>
            </a:r>
            <a:r>
              <a:rPr lang="ru-RU" b="1" dirty="0"/>
              <a:t>опросы позволяют </a:t>
            </a:r>
            <a:r>
              <a:rPr lang="ru-RU" dirty="0"/>
              <a:t>узнать об индивидуальных потребностях в обучении и развитии, оценить степень удовлетворенности сотрудника своими текущими обязанностями и атмосферой в компании, уровень вовлеченности и т.д.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357158" y="3000372"/>
            <a:ext cx="3786214" cy="1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357158" y="5715016"/>
            <a:ext cx="3786214" cy="1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140" name="Picture 4" descr="C:\Users\ytkachenko\Desktop\опросы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764704"/>
            <a:ext cx="4320198" cy="54726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Покупка СТОКИ ЛИЦЕНЗИЯ\Растровые\Depositphotos_9658910_original.jpg"/>
          <p:cNvPicPr>
            <a:picLocks noChangeAspect="1" noChangeArrowheads="1"/>
          </p:cNvPicPr>
          <p:nvPr/>
        </p:nvPicPr>
        <p:blipFill>
          <a:blip r:embed="rId3" cstate="print"/>
          <a:srcRect l="1539" t="7384"/>
          <a:stretch>
            <a:fillRect/>
          </a:stretch>
        </p:blipFill>
        <p:spPr bwMode="auto">
          <a:xfrm>
            <a:off x="0" y="0"/>
            <a:ext cx="9144000" cy="5376716"/>
          </a:xfrm>
          <a:prstGeom prst="rect">
            <a:avLst/>
          </a:prstGeom>
          <a:noFill/>
        </p:spPr>
      </p:pic>
      <p:sp>
        <p:nvSpPr>
          <p:cNvPr id="9" name="Прямоугольник 8"/>
          <p:cNvSpPr/>
          <p:nvPr/>
        </p:nvSpPr>
        <p:spPr>
          <a:xfrm>
            <a:off x="0" y="4214818"/>
            <a:ext cx="9144000" cy="22145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Содержимое 15"/>
          <p:cNvSpPr txBox="1">
            <a:spLocks/>
          </p:cNvSpPr>
          <p:nvPr/>
        </p:nvSpPr>
        <p:spPr>
          <a:xfrm>
            <a:off x="214282" y="4357694"/>
            <a:ext cx="8715436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</a:pPr>
            <a:r>
              <a:rPr lang="ru-RU" sz="1600" b="1" dirty="0" smtClean="0">
                <a:solidFill>
                  <a:schemeClr val="bg1"/>
                </a:solidFill>
              </a:rPr>
              <a:t>Маршрут </a:t>
            </a:r>
            <a:r>
              <a:rPr lang="ru-RU" sz="1600" b="1" dirty="0">
                <a:solidFill>
                  <a:schemeClr val="bg1"/>
                </a:solidFill>
              </a:rPr>
              <a:t>определяет</a:t>
            </a:r>
            <a:r>
              <a:rPr lang="en-US" sz="1600" b="1" dirty="0">
                <a:solidFill>
                  <a:schemeClr val="bg1"/>
                </a:solidFill>
              </a:rPr>
              <a:t>: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0" y="225318"/>
            <a:ext cx="6929454" cy="7747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Содержимое 12"/>
          <p:cNvSpPr>
            <a:spLocks noGrp="1"/>
          </p:cNvSpPr>
          <p:nvPr>
            <p:ph idx="1"/>
          </p:nvPr>
        </p:nvSpPr>
        <p:spPr>
          <a:xfrm>
            <a:off x="214282" y="4714884"/>
            <a:ext cx="8572560" cy="1525567"/>
          </a:xfrm>
        </p:spPr>
        <p:txBody>
          <a:bodyPr>
            <a:normAutofit/>
          </a:bodyPr>
          <a:lstStyle/>
          <a:p>
            <a:pPr lvl="0"/>
            <a:r>
              <a:rPr lang="ru-RU" sz="1600" dirty="0">
                <a:solidFill>
                  <a:schemeClr val="bg1"/>
                </a:solidFill>
              </a:rPr>
              <a:t>Последовательность заполнения оценочных анкет категориями оценивающих</a:t>
            </a:r>
          </a:p>
          <a:p>
            <a:pPr lvl="0"/>
            <a:r>
              <a:rPr lang="ru-RU" sz="1600" dirty="0">
                <a:solidFill>
                  <a:schemeClr val="bg1"/>
                </a:solidFill>
              </a:rPr>
              <a:t>Вид оценочных анкет для каждой категории оценивающих</a:t>
            </a:r>
          </a:p>
          <a:p>
            <a:pPr lvl="0"/>
            <a:r>
              <a:rPr lang="ru-RU" sz="1600" dirty="0">
                <a:solidFill>
                  <a:schemeClr val="bg1"/>
                </a:solidFill>
              </a:rPr>
              <a:t>Возможности для каждой категории оценивающих на каждом этапе</a:t>
            </a:r>
          </a:p>
          <a:p>
            <a:pPr lvl="0"/>
            <a:r>
              <a:rPr lang="ru-RU" sz="1600" dirty="0">
                <a:solidFill>
                  <a:schemeClr val="bg1"/>
                </a:solidFill>
              </a:rPr>
              <a:t>Контролирует сроки</a:t>
            </a:r>
          </a:p>
          <a:p>
            <a:pPr lvl="0"/>
            <a:r>
              <a:rPr lang="ru-RU" sz="1600" dirty="0">
                <a:solidFill>
                  <a:schemeClr val="bg1"/>
                </a:solidFill>
              </a:rPr>
              <a:t>Управляет рассылкой уведомлений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214290"/>
            <a:ext cx="7000924" cy="857248"/>
          </a:xfrm>
        </p:spPr>
        <p:txBody>
          <a:bodyPr>
            <a:normAutofit/>
          </a:bodyPr>
          <a:lstStyle/>
          <a:p>
            <a:r>
              <a:rPr lang="ru-RU" dirty="0"/>
              <a:t>Маршрут или последовательность и правила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оценки </a:t>
            </a:r>
            <a:r>
              <a:rPr lang="ru-RU" dirty="0"/>
              <a:t>различными категориями оценивающих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Содержимое 53"/>
          <p:cNvSpPr>
            <a:spLocks noGrp="1"/>
          </p:cNvSpPr>
          <p:nvPr>
            <p:ph idx="1"/>
          </p:nvPr>
        </p:nvSpPr>
        <p:spPr>
          <a:xfrm>
            <a:off x="1000100" y="3357563"/>
            <a:ext cx="7372344" cy="2286016"/>
          </a:xfrm>
        </p:spPr>
        <p:txBody>
          <a:bodyPr>
            <a:normAutofit/>
          </a:bodyPr>
          <a:lstStyle/>
          <a:p>
            <a:pPr marL="0" lvl="0">
              <a:lnSpc>
                <a:spcPts val="2300"/>
              </a:lnSpc>
              <a:buNone/>
            </a:pPr>
            <a:r>
              <a:rPr lang="ru-RU" sz="1800" b="1" dirty="0"/>
              <a:t>сроки проведения</a:t>
            </a:r>
            <a:r>
              <a:rPr lang="ru-RU" sz="1800" dirty="0"/>
              <a:t> процедуры оценки;</a:t>
            </a:r>
          </a:p>
          <a:p>
            <a:pPr marL="0" lvl="0">
              <a:lnSpc>
                <a:spcPts val="2300"/>
              </a:lnSpc>
              <a:buNone/>
            </a:pPr>
            <a:r>
              <a:rPr lang="ru-RU" sz="1800" b="1" dirty="0"/>
              <a:t>маршрут</a:t>
            </a:r>
            <a:r>
              <a:rPr lang="ru-RU" sz="1800" dirty="0"/>
              <a:t> оценки;</a:t>
            </a:r>
          </a:p>
          <a:p>
            <a:pPr marL="0" lvl="0">
              <a:lnSpc>
                <a:spcPts val="2300"/>
              </a:lnSpc>
              <a:buNone/>
            </a:pPr>
            <a:r>
              <a:rPr lang="ru-RU" sz="1800" b="1" dirty="0"/>
              <a:t>профили компетенций </a:t>
            </a:r>
            <a:r>
              <a:rPr lang="ru-RU" sz="1800" dirty="0"/>
              <a:t>и </a:t>
            </a:r>
            <a:r>
              <a:rPr lang="ru-RU" sz="1800" b="1" dirty="0"/>
              <a:t>опросники</a:t>
            </a:r>
            <a:r>
              <a:rPr lang="ru-RU" sz="1800" dirty="0"/>
              <a:t>, которые будут использоваться в ходе оценки; </a:t>
            </a:r>
          </a:p>
          <a:p>
            <a:pPr marL="0" lvl="0">
              <a:lnSpc>
                <a:spcPts val="2300"/>
              </a:lnSpc>
              <a:buNone/>
            </a:pPr>
            <a:r>
              <a:rPr lang="ru-RU" sz="1800" b="1" dirty="0"/>
              <a:t>кто будет оценивать</a:t>
            </a:r>
            <a:r>
              <a:rPr lang="ru-RU" sz="1800" dirty="0"/>
              <a:t>;</a:t>
            </a:r>
          </a:p>
          <a:p>
            <a:pPr marL="0" lvl="0">
              <a:lnSpc>
                <a:spcPts val="2300"/>
              </a:lnSpc>
              <a:buNone/>
            </a:pPr>
            <a:r>
              <a:rPr lang="ru-RU" sz="1800" b="1" dirty="0"/>
              <a:t>кто будет оцениваться</a:t>
            </a:r>
            <a:r>
              <a:rPr lang="ru-RU" sz="1800" dirty="0" smtClean="0"/>
              <a:t>.</a:t>
            </a:r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33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Процедура оценки</a:t>
            </a:r>
          </a:p>
        </p:txBody>
      </p:sp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>
            <a:off x="642910" y="3071810"/>
            <a:ext cx="7704000" cy="3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12"/>
          <p:cNvSpPr>
            <a:spLocks/>
          </p:cNvSpPr>
          <p:nvPr/>
        </p:nvSpPr>
        <p:spPr bwMode="auto">
          <a:xfrm>
            <a:off x="714348" y="3786190"/>
            <a:ext cx="144888" cy="149088"/>
          </a:xfrm>
          <a:custGeom>
            <a:avLst/>
            <a:gdLst/>
            <a:ahLst/>
            <a:cxnLst>
              <a:cxn ang="0">
                <a:pos x="1036" y="0"/>
              </a:cxn>
              <a:cxn ang="0">
                <a:pos x="1021" y="7"/>
              </a:cxn>
              <a:cxn ang="0">
                <a:pos x="1004" y="18"/>
              </a:cxn>
              <a:cxn ang="0">
                <a:pos x="985" y="33"/>
              </a:cxn>
              <a:cxn ang="0">
                <a:pos x="964" y="51"/>
              </a:cxn>
              <a:cxn ang="0">
                <a:pos x="941" y="73"/>
              </a:cxn>
              <a:cxn ang="0">
                <a:pos x="918" y="97"/>
              </a:cxn>
              <a:cxn ang="0">
                <a:pos x="892" y="124"/>
              </a:cxn>
              <a:cxn ang="0">
                <a:pos x="866" y="153"/>
              </a:cxn>
              <a:cxn ang="0">
                <a:pos x="812" y="218"/>
              </a:cxn>
              <a:cxn ang="0">
                <a:pos x="755" y="288"/>
              </a:cxn>
              <a:cxn ang="0">
                <a:pos x="696" y="361"/>
              </a:cxn>
              <a:cxn ang="0">
                <a:pos x="639" y="436"/>
              </a:cxn>
              <a:cxn ang="0">
                <a:pos x="583" y="510"/>
              </a:cxn>
              <a:cxn ang="0">
                <a:pos x="530" y="582"/>
              </a:cxn>
              <a:cxn ang="0">
                <a:pos x="481" y="649"/>
              </a:cxn>
              <a:cxn ang="0">
                <a:pos x="438" y="709"/>
              </a:cxn>
              <a:cxn ang="0">
                <a:pos x="402" y="758"/>
              </a:cxn>
              <a:cxn ang="0">
                <a:pos x="376" y="797"/>
              </a:cxn>
              <a:cxn ang="0">
                <a:pos x="359" y="822"/>
              </a:cxn>
              <a:cxn ang="0">
                <a:pos x="352" y="830"/>
              </a:cxn>
              <a:cxn ang="0">
                <a:pos x="163" y="526"/>
              </a:cxn>
              <a:cxn ang="0">
                <a:pos x="0" y="624"/>
              </a:cxn>
              <a:cxn ang="0">
                <a:pos x="288" y="1064"/>
              </a:cxn>
              <a:cxn ang="0">
                <a:pos x="414" y="1064"/>
              </a:cxn>
              <a:cxn ang="0">
                <a:pos x="419" y="1057"/>
              </a:cxn>
              <a:cxn ang="0">
                <a:pos x="433" y="1037"/>
              </a:cxn>
              <a:cxn ang="0">
                <a:pos x="455" y="1006"/>
              </a:cxn>
              <a:cxn ang="0">
                <a:pos x="485" y="965"/>
              </a:cxn>
              <a:cxn ang="0">
                <a:pos x="521" y="916"/>
              </a:cxn>
              <a:cxn ang="0">
                <a:pos x="561" y="861"/>
              </a:cxn>
              <a:cxn ang="0">
                <a:pos x="607" y="801"/>
              </a:cxn>
              <a:cxn ang="0">
                <a:pos x="655" y="737"/>
              </a:cxn>
              <a:cxn ang="0">
                <a:pos x="706" y="671"/>
              </a:cxn>
              <a:cxn ang="0">
                <a:pos x="758" y="606"/>
              </a:cxn>
              <a:cxn ang="0">
                <a:pos x="809" y="541"/>
              </a:cxn>
              <a:cxn ang="0">
                <a:pos x="860" y="479"/>
              </a:cxn>
              <a:cxn ang="0">
                <a:pos x="909" y="423"/>
              </a:cxn>
              <a:cxn ang="0">
                <a:pos x="955" y="372"/>
              </a:cxn>
              <a:cxn ang="0">
                <a:pos x="977" y="349"/>
              </a:cxn>
              <a:cxn ang="0">
                <a:pos x="997" y="329"/>
              </a:cxn>
              <a:cxn ang="0">
                <a:pos x="1018" y="311"/>
              </a:cxn>
              <a:cxn ang="0">
                <a:pos x="1036" y="295"/>
              </a:cxn>
              <a:cxn ang="0">
                <a:pos x="1036" y="0"/>
              </a:cxn>
            </a:cxnLst>
            <a:rect l="0" t="0" r="r" b="b"/>
            <a:pathLst>
              <a:path w="1036" h="1064">
                <a:moveTo>
                  <a:pt x="1036" y="0"/>
                </a:moveTo>
                <a:lnTo>
                  <a:pt x="1021" y="7"/>
                </a:lnTo>
                <a:lnTo>
                  <a:pt x="1004" y="18"/>
                </a:lnTo>
                <a:lnTo>
                  <a:pt x="985" y="33"/>
                </a:lnTo>
                <a:lnTo>
                  <a:pt x="964" y="51"/>
                </a:lnTo>
                <a:lnTo>
                  <a:pt x="941" y="73"/>
                </a:lnTo>
                <a:lnTo>
                  <a:pt x="918" y="97"/>
                </a:lnTo>
                <a:lnTo>
                  <a:pt x="892" y="124"/>
                </a:lnTo>
                <a:lnTo>
                  <a:pt x="866" y="153"/>
                </a:lnTo>
                <a:lnTo>
                  <a:pt x="812" y="218"/>
                </a:lnTo>
                <a:lnTo>
                  <a:pt x="755" y="288"/>
                </a:lnTo>
                <a:lnTo>
                  <a:pt x="696" y="361"/>
                </a:lnTo>
                <a:lnTo>
                  <a:pt x="639" y="436"/>
                </a:lnTo>
                <a:lnTo>
                  <a:pt x="583" y="510"/>
                </a:lnTo>
                <a:lnTo>
                  <a:pt x="530" y="582"/>
                </a:lnTo>
                <a:lnTo>
                  <a:pt x="481" y="649"/>
                </a:lnTo>
                <a:lnTo>
                  <a:pt x="438" y="709"/>
                </a:lnTo>
                <a:lnTo>
                  <a:pt x="402" y="758"/>
                </a:lnTo>
                <a:lnTo>
                  <a:pt x="376" y="797"/>
                </a:lnTo>
                <a:lnTo>
                  <a:pt x="359" y="822"/>
                </a:lnTo>
                <a:lnTo>
                  <a:pt x="352" y="830"/>
                </a:lnTo>
                <a:lnTo>
                  <a:pt x="163" y="526"/>
                </a:lnTo>
                <a:lnTo>
                  <a:pt x="0" y="624"/>
                </a:lnTo>
                <a:lnTo>
                  <a:pt x="288" y="1064"/>
                </a:lnTo>
                <a:lnTo>
                  <a:pt x="414" y="1064"/>
                </a:lnTo>
                <a:lnTo>
                  <a:pt x="419" y="1057"/>
                </a:lnTo>
                <a:lnTo>
                  <a:pt x="433" y="1037"/>
                </a:lnTo>
                <a:lnTo>
                  <a:pt x="455" y="1006"/>
                </a:lnTo>
                <a:lnTo>
                  <a:pt x="485" y="965"/>
                </a:lnTo>
                <a:lnTo>
                  <a:pt x="521" y="916"/>
                </a:lnTo>
                <a:lnTo>
                  <a:pt x="561" y="861"/>
                </a:lnTo>
                <a:lnTo>
                  <a:pt x="607" y="801"/>
                </a:lnTo>
                <a:lnTo>
                  <a:pt x="655" y="737"/>
                </a:lnTo>
                <a:lnTo>
                  <a:pt x="706" y="671"/>
                </a:lnTo>
                <a:lnTo>
                  <a:pt x="758" y="606"/>
                </a:lnTo>
                <a:lnTo>
                  <a:pt x="809" y="541"/>
                </a:lnTo>
                <a:lnTo>
                  <a:pt x="860" y="479"/>
                </a:lnTo>
                <a:lnTo>
                  <a:pt x="909" y="423"/>
                </a:lnTo>
                <a:lnTo>
                  <a:pt x="955" y="372"/>
                </a:lnTo>
                <a:lnTo>
                  <a:pt x="977" y="349"/>
                </a:lnTo>
                <a:lnTo>
                  <a:pt x="997" y="329"/>
                </a:lnTo>
                <a:lnTo>
                  <a:pt x="1018" y="311"/>
                </a:lnTo>
                <a:lnTo>
                  <a:pt x="1036" y="295"/>
                </a:lnTo>
                <a:lnTo>
                  <a:pt x="1036" y="0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" name="TextBox 52"/>
          <p:cNvSpPr txBox="1"/>
          <p:nvPr/>
        </p:nvSpPr>
        <p:spPr>
          <a:xfrm>
            <a:off x="571472" y="2643182"/>
            <a:ext cx="7786742" cy="338554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1900" b="1" dirty="0" smtClean="0"/>
              <a:t>Процедура оценки включает:</a:t>
            </a:r>
            <a:endParaRPr lang="ru-RU" sz="1900" b="1" dirty="0"/>
          </a:p>
        </p:txBody>
      </p:sp>
      <p:sp>
        <p:nvSpPr>
          <p:cNvPr id="55" name="Скругленный прямоугольник 54"/>
          <p:cNvSpPr/>
          <p:nvPr/>
        </p:nvSpPr>
        <p:spPr>
          <a:xfrm>
            <a:off x="571472" y="1285860"/>
            <a:ext cx="8001056" cy="857256"/>
          </a:xfrm>
          <a:prstGeom prst="roundRect">
            <a:avLst>
              <a:gd name="adj" fmla="val 609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Скругленный прямоугольник 55"/>
          <p:cNvSpPr/>
          <p:nvPr/>
        </p:nvSpPr>
        <p:spPr>
          <a:xfrm>
            <a:off x="635766" y="1361064"/>
            <a:ext cx="7865324" cy="706849"/>
          </a:xfrm>
          <a:prstGeom prst="roundRect">
            <a:avLst>
              <a:gd name="adj" fmla="val 654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TextBox 56"/>
          <p:cNvSpPr txBox="1"/>
          <p:nvPr/>
        </p:nvSpPr>
        <p:spPr>
          <a:xfrm>
            <a:off x="785786" y="1461631"/>
            <a:ext cx="7643866" cy="538609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1600" dirty="0">
                <a:solidFill>
                  <a:schemeClr val="bg2"/>
                </a:solidFill>
              </a:rPr>
              <a:t>Правила и параметры проведения процесса оценивания задаются в системе с помощью процедуры оценки.</a:t>
            </a:r>
          </a:p>
        </p:txBody>
      </p:sp>
      <p:sp>
        <p:nvSpPr>
          <p:cNvPr id="58" name="Freeform 12"/>
          <p:cNvSpPr>
            <a:spLocks/>
          </p:cNvSpPr>
          <p:nvPr/>
        </p:nvSpPr>
        <p:spPr bwMode="auto">
          <a:xfrm>
            <a:off x="714348" y="3429000"/>
            <a:ext cx="144888" cy="149088"/>
          </a:xfrm>
          <a:custGeom>
            <a:avLst/>
            <a:gdLst/>
            <a:ahLst/>
            <a:cxnLst>
              <a:cxn ang="0">
                <a:pos x="1036" y="0"/>
              </a:cxn>
              <a:cxn ang="0">
                <a:pos x="1021" y="7"/>
              </a:cxn>
              <a:cxn ang="0">
                <a:pos x="1004" y="18"/>
              </a:cxn>
              <a:cxn ang="0">
                <a:pos x="985" y="33"/>
              </a:cxn>
              <a:cxn ang="0">
                <a:pos x="964" y="51"/>
              </a:cxn>
              <a:cxn ang="0">
                <a:pos x="941" y="73"/>
              </a:cxn>
              <a:cxn ang="0">
                <a:pos x="918" y="97"/>
              </a:cxn>
              <a:cxn ang="0">
                <a:pos x="892" y="124"/>
              </a:cxn>
              <a:cxn ang="0">
                <a:pos x="866" y="153"/>
              </a:cxn>
              <a:cxn ang="0">
                <a:pos x="812" y="218"/>
              </a:cxn>
              <a:cxn ang="0">
                <a:pos x="755" y="288"/>
              </a:cxn>
              <a:cxn ang="0">
                <a:pos x="696" y="361"/>
              </a:cxn>
              <a:cxn ang="0">
                <a:pos x="639" y="436"/>
              </a:cxn>
              <a:cxn ang="0">
                <a:pos x="583" y="510"/>
              </a:cxn>
              <a:cxn ang="0">
                <a:pos x="530" y="582"/>
              </a:cxn>
              <a:cxn ang="0">
                <a:pos x="481" y="649"/>
              </a:cxn>
              <a:cxn ang="0">
                <a:pos x="438" y="709"/>
              </a:cxn>
              <a:cxn ang="0">
                <a:pos x="402" y="758"/>
              </a:cxn>
              <a:cxn ang="0">
                <a:pos x="376" y="797"/>
              </a:cxn>
              <a:cxn ang="0">
                <a:pos x="359" y="822"/>
              </a:cxn>
              <a:cxn ang="0">
                <a:pos x="352" y="830"/>
              </a:cxn>
              <a:cxn ang="0">
                <a:pos x="163" y="526"/>
              </a:cxn>
              <a:cxn ang="0">
                <a:pos x="0" y="624"/>
              </a:cxn>
              <a:cxn ang="0">
                <a:pos x="288" y="1064"/>
              </a:cxn>
              <a:cxn ang="0">
                <a:pos x="414" y="1064"/>
              </a:cxn>
              <a:cxn ang="0">
                <a:pos x="419" y="1057"/>
              </a:cxn>
              <a:cxn ang="0">
                <a:pos x="433" y="1037"/>
              </a:cxn>
              <a:cxn ang="0">
                <a:pos x="455" y="1006"/>
              </a:cxn>
              <a:cxn ang="0">
                <a:pos x="485" y="965"/>
              </a:cxn>
              <a:cxn ang="0">
                <a:pos x="521" y="916"/>
              </a:cxn>
              <a:cxn ang="0">
                <a:pos x="561" y="861"/>
              </a:cxn>
              <a:cxn ang="0">
                <a:pos x="607" y="801"/>
              </a:cxn>
              <a:cxn ang="0">
                <a:pos x="655" y="737"/>
              </a:cxn>
              <a:cxn ang="0">
                <a:pos x="706" y="671"/>
              </a:cxn>
              <a:cxn ang="0">
                <a:pos x="758" y="606"/>
              </a:cxn>
              <a:cxn ang="0">
                <a:pos x="809" y="541"/>
              </a:cxn>
              <a:cxn ang="0">
                <a:pos x="860" y="479"/>
              </a:cxn>
              <a:cxn ang="0">
                <a:pos x="909" y="423"/>
              </a:cxn>
              <a:cxn ang="0">
                <a:pos x="955" y="372"/>
              </a:cxn>
              <a:cxn ang="0">
                <a:pos x="977" y="349"/>
              </a:cxn>
              <a:cxn ang="0">
                <a:pos x="997" y="329"/>
              </a:cxn>
              <a:cxn ang="0">
                <a:pos x="1018" y="311"/>
              </a:cxn>
              <a:cxn ang="0">
                <a:pos x="1036" y="295"/>
              </a:cxn>
              <a:cxn ang="0">
                <a:pos x="1036" y="0"/>
              </a:cxn>
            </a:cxnLst>
            <a:rect l="0" t="0" r="r" b="b"/>
            <a:pathLst>
              <a:path w="1036" h="1064">
                <a:moveTo>
                  <a:pt x="1036" y="0"/>
                </a:moveTo>
                <a:lnTo>
                  <a:pt x="1021" y="7"/>
                </a:lnTo>
                <a:lnTo>
                  <a:pt x="1004" y="18"/>
                </a:lnTo>
                <a:lnTo>
                  <a:pt x="985" y="33"/>
                </a:lnTo>
                <a:lnTo>
                  <a:pt x="964" y="51"/>
                </a:lnTo>
                <a:lnTo>
                  <a:pt x="941" y="73"/>
                </a:lnTo>
                <a:lnTo>
                  <a:pt x="918" y="97"/>
                </a:lnTo>
                <a:lnTo>
                  <a:pt x="892" y="124"/>
                </a:lnTo>
                <a:lnTo>
                  <a:pt x="866" y="153"/>
                </a:lnTo>
                <a:lnTo>
                  <a:pt x="812" y="218"/>
                </a:lnTo>
                <a:lnTo>
                  <a:pt x="755" y="288"/>
                </a:lnTo>
                <a:lnTo>
                  <a:pt x="696" y="361"/>
                </a:lnTo>
                <a:lnTo>
                  <a:pt x="639" y="436"/>
                </a:lnTo>
                <a:lnTo>
                  <a:pt x="583" y="510"/>
                </a:lnTo>
                <a:lnTo>
                  <a:pt x="530" y="582"/>
                </a:lnTo>
                <a:lnTo>
                  <a:pt x="481" y="649"/>
                </a:lnTo>
                <a:lnTo>
                  <a:pt x="438" y="709"/>
                </a:lnTo>
                <a:lnTo>
                  <a:pt x="402" y="758"/>
                </a:lnTo>
                <a:lnTo>
                  <a:pt x="376" y="797"/>
                </a:lnTo>
                <a:lnTo>
                  <a:pt x="359" y="822"/>
                </a:lnTo>
                <a:lnTo>
                  <a:pt x="352" y="830"/>
                </a:lnTo>
                <a:lnTo>
                  <a:pt x="163" y="526"/>
                </a:lnTo>
                <a:lnTo>
                  <a:pt x="0" y="624"/>
                </a:lnTo>
                <a:lnTo>
                  <a:pt x="288" y="1064"/>
                </a:lnTo>
                <a:lnTo>
                  <a:pt x="414" y="1064"/>
                </a:lnTo>
                <a:lnTo>
                  <a:pt x="419" y="1057"/>
                </a:lnTo>
                <a:lnTo>
                  <a:pt x="433" y="1037"/>
                </a:lnTo>
                <a:lnTo>
                  <a:pt x="455" y="1006"/>
                </a:lnTo>
                <a:lnTo>
                  <a:pt x="485" y="965"/>
                </a:lnTo>
                <a:lnTo>
                  <a:pt x="521" y="916"/>
                </a:lnTo>
                <a:lnTo>
                  <a:pt x="561" y="861"/>
                </a:lnTo>
                <a:lnTo>
                  <a:pt x="607" y="801"/>
                </a:lnTo>
                <a:lnTo>
                  <a:pt x="655" y="737"/>
                </a:lnTo>
                <a:lnTo>
                  <a:pt x="706" y="671"/>
                </a:lnTo>
                <a:lnTo>
                  <a:pt x="758" y="606"/>
                </a:lnTo>
                <a:lnTo>
                  <a:pt x="809" y="541"/>
                </a:lnTo>
                <a:lnTo>
                  <a:pt x="860" y="479"/>
                </a:lnTo>
                <a:lnTo>
                  <a:pt x="909" y="423"/>
                </a:lnTo>
                <a:lnTo>
                  <a:pt x="955" y="372"/>
                </a:lnTo>
                <a:lnTo>
                  <a:pt x="977" y="349"/>
                </a:lnTo>
                <a:lnTo>
                  <a:pt x="997" y="329"/>
                </a:lnTo>
                <a:lnTo>
                  <a:pt x="1018" y="311"/>
                </a:lnTo>
                <a:lnTo>
                  <a:pt x="1036" y="295"/>
                </a:lnTo>
                <a:lnTo>
                  <a:pt x="1036" y="0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9" name="Freeform 12"/>
          <p:cNvSpPr>
            <a:spLocks/>
          </p:cNvSpPr>
          <p:nvPr/>
        </p:nvSpPr>
        <p:spPr bwMode="auto">
          <a:xfrm>
            <a:off x="714348" y="4143380"/>
            <a:ext cx="144888" cy="149088"/>
          </a:xfrm>
          <a:custGeom>
            <a:avLst/>
            <a:gdLst/>
            <a:ahLst/>
            <a:cxnLst>
              <a:cxn ang="0">
                <a:pos x="1036" y="0"/>
              </a:cxn>
              <a:cxn ang="0">
                <a:pos x="1021" y="7"/>
              </a:cxn>
              <a:cxn ang="0">
                <a:pos x="1004" y="18"/>
              </a:cxn>
              <a:cxn ang="0">
                <a:pos x="985" y="33"/>
              </a:cxn>
              <a:cxn ang="0">
                <a:pos x="964" y="51"/>
              </a:cxn>
              <a:cxn ang="0">
                <a:pos x="941" y="73"/>
              </a:cxn>
              <a:cxn ang="0">
                <a:pos x="918" y="97"/>
              </a:cxn>
              <a:cxn ang="0">
                <a:pos x="892" y="124"/>
              </a:cxn>
              <a:cxn ang="0">
                <a:pos x="866" y="153"/>
              </a:cxn>
              <a:cxn ang="0">
                <a:pos x="812" y="218"/>
              </a:cxn>
              <a:cxn ang="0">
                <a:pos x="755" y="288"/>
              </a:cxn>
              <a:cxn ang="0">
                <a:pos x="696" y="361"/>
              </a:cxn>
              <a:cxn ang="0">
                <a:pos x="639" y="436"/>
              </a:cxn>
              <a:cxn ang="0">
                <a:pos x="583" y="510"/>
              </a:cxn>
              <a:cxn ang="0">
                <a:pos x="530" y="582"/>
              </a:cxn>
              <a:cxn ang="0">
                <a:pos x="481" y="649"/>
              </a:cxn>
              <a:cxn ang="0">
                <a:pos x="438" y="709"/>
              </a:cxn>
              <a:cxn ang="0">
                <a:pos x="402" y="758"/>
              </a:cxn>
              <a:cxn ang="0">
                <a:pos x="376" y="797"/>
              </a:cxn>
              <a:cxn ang="0">
                <a:pos x="359" y="822"/>
              </a:cxn>
              <a:cxn ang="0">
                <a:pos x="352" y="830"/>
              </a:cxn>
              <a:cxn ang="0">
                <a:pos x="163" y="526"/>
              </a:cxn>
              <a:cxn ang="0">
                <a:pos x="0" y="624"/>
              </a:cxn>
              <a:cxn ang="0">
                <a:pos x="288" y="1064"/>
              </a:cxn>
              <a:cxn ang="0">
                <a:pos x="414" y="1064"/>
              </a:cxn>
              <a:cxn ang="0">
                <a:pos x="419" y="1057"/>
              </a:cxn>
              <a:cxn ang="0">
                <a:pos x="433" y="1037"/>
              </a:cxn>
              <a:cxn ang="0">
                <a:pos x="455" y="1006"/>
              </a:cxn>
              <a:cxn ang="0">
                <a:pos x="485" y="965"/>
              </a:cxn>
              <a:cxn ang="0">
                <a:pos x="521" y="916"/>
              </a:cxn>
              <a:cxn ang="0">
                <a:pos x="561" y="861"/>
              </a:cxn>
              <a:cxn ang="0">
                <a:pos x="607" y="801"/>
              </a:cxn>
              <a:cxn ang="0">
                <a:pos x="655" y="737"/>
              </a:cxn>
              <a:cxn ang="0">
                <a:pos x="706" y="671"/>
              </a:cxn>
              <a:cxn ang="0">
                <a:pos x="758" y="606"/>
              </a:cxn>
              <a:cxn ang="0">
                <a:pos x="809" y="541"/>
              </a:cxn>
              <a:cxn ang="0">
                <a:pos x="860" y="479"/>
              </a:cxn>
              <a:cxn ang="0">
                <a:pos x="909" y="423"/>
              </a:cxn>
              <a:cxn ang="0">
                <a:pos x="955" y="372"/>
              </a:cxn>
              <a:cxn ang="0">
                <a:pos x="977" y="349"/>
              </a:cxn>
              <a:cxn ang="0">
                <a:pos x="997" y="329"/>
              </a:cxn>
              <a:cxn ang="0">
                <a:pos x="1018" y="311"/>
              </a:cxn>
              <a:cxn ang="0">
                <a:pos x="1036" y="295"/>
              </a:cxn>
              <a:cxn ang="0">
                <a:pos x="1036" y="0"/>
              </a:cxn>
            </a:cxnLst>
            <a:rect l="0" t="0" r="r" b="b"/>
            <a:pathLst>
              <a:path w="1036" h="1064">
                <a:moveTo>
                  <a:pt x="1036" y="0"/>
                </a:moveTo>
                <a:lnTo>
                  <a:pt x="1021" y="7"/>
                </a:lnTo>
                <a:lnTo>
                  <a:pt x="1004" y="18"/>
                </a:lnTo>
                <a:lnTo>
                  <a:pt x="985" y="33"/>
                </a:lnTo>
                <a:lnTo>
                  <a:pt x="964" y="51"/>
                </a:lnTo>
                <a:lnTo>
                  <a:pt x="941" y="73"/>
                </a:lnTo>
                <a:lnTo>
                  <a:pt x="918" y="97"/>
                </a:lnTo>
                <a:lnTo>
                  <a:pt x="892" y="124"/>
                </a:lnTo>
                <a:lnTo>
                  <a:pt x="866" y="153"/>
                </a:lnTo>
                <a:lnTo>
                  <a:pt x="812" y="218"/>
                </a:lnTo>
                <a:lnTo>
                  <a:pt x="755" y="288"/>
                </a:lnTo>
                <a:lnTo>
                  <a:pt x="696" y="361"/>
                </a:lnTo>
                <a:lnTo>
                  <a:pt x="639" y="436"/>
                </a:lnTo>
                <a:lnTo>
                  <a:pt x="583" y="510"/>
                </a:lnTo>
                <a:lnTo>
                  <a:pt x="530" y="582"/>
                </a:lnTo>
                <a:lnTo>
                  <a:pt x="481" y="649"/>
                </a:lnTo>
                <a:lnTo>
                  <a:pt x="438" y="709"/>
                </a:lnTo>
                <a:lnTo>
                  <a:pt x="402" y="758"/>
                </a:lnTo>
                <a:lnTo>
                  <a:pt x="376" y="797"/>
                </a:lnTo>
                <a:lnTo>
                  <a:pt x="359" y="822"/>
                </a:lnTo>
                <a:lnTo>
                  <a:pt x="352" y="830"/>
                </a:lnTo>
                <a:lnTo>
                  <a:pt x="163" y="526"/>
                </a:lnTo>
                <a:lnTo>
                  <a:pt x="0" y="624"/>
                </a:lnTo>
                <a:lnTo>
                  <a:pt x="288" y="1064"/>
                </a:lnTo>
                <a:lnTo>
                  <a:pt x="414" y="1064"/>
                </a:lnTo>
                <a:lnTo>
                  <a:pt x="419" y="1057"/>
                </a:lnTo>
                <a:lnTo>
                  <a:pt x="433" y="1037"/>
                </a:lnTo>
                <a:lnTo>
                  <a:pt x="455" y="1006"/>
                </a:lnTo>
                <a:lnTo>
                  <a:pt x="485" y="965"/>
                </a:lnTo>
                <a:lnTo>
                  <a:pt x="521" y="916"/>
                </a:lnTo>
                <a:lnTo>
                  <a:pt x="561" y="861"/>
                </a:lnTo>
                <a:lnTo>
                  <a:pt x="607" y="801"/>
                </a:lnTo>
                <a:lnTo>
                  <a:pt x="655" y="737"/>
                </a:lnTo>
                <a:lnTo>
                  <a:pt x="706" y="671"/>
                </a:lnTo>
                <a:lnTo>
                  <a:pt x="758" y="606"/>
                </a:lnTo>
                <a:lnTo>
                  <a:pt x="809" y="541"/>
                </a:lnTo>
                <a:lnTo>
                  <a:pt x="860" y="479"/>
                </a:lnTo>
                <a:lnTo>
                  <a:pt x="909" y="423"/>
                </a:lnTo>
                <a:lnTo>
                  <a:pt x="955" y="372"/>
                </a:lnTo>
                <a:lnTo>
                  <a:pt x="977" y="349"/>
                </a:lnTo>
                <a:lnTo>
                  <a:pt x="997" y="329"/>
                </a:lnTo>
                <a:lnTo>
                  <a:pt x="1018" y="311"/>
                </a:lnTo>
                <a:lnTo>
                  <a:pt x="1036" y="295"/>
                </a:lnTo>
                <a:lnTo>
                  <a:pt x="1036" y="0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0" name="Freeform 12"/>
          <p:cNvSpPr>
            <a:spLocks/>
          </p:cNvSpPr>
          <p:nvPr/>
        </p:nvSpPr>
        <p:spPr bwMode="auto">
          <a:xfrm>
            <a:off x="714348" y="4780110"/>
            <a:ext cx="144888" cy="149088"/>
          </a:xfrm>
          <a:custGeom>
            <a:avLst/>
            <a:gdLst/>
            <a:ahLst/>
            <a:cxnLst>
              <a:cxn ang="0">
                <a:pos x="1036" y="0"/>
              </a:cxn>
              <a:cxn ang="0">
                <a:pos x="1021" y="7"/>
              </a:cxn>
              <a:cxn ang="0">
                <a:pos x="1004" y="18"/>
              </a:cxn>
              <a:cxn ang="0">
                <a:pos x="985" y="33"/>
              </a:cxn>
              <a:cxn ang="0">
                <a:pos x="964" y="51"/>
              </a:cxn>
              <a:cxn ang="0">
                <a:pos x="941" y="73"/>
              </a:cxn>
              <a:cxn ang="0">
                <a:pos x="918" y="97"/>
              </a:cxn>
              <a:cxn ang="0">
                <a:pos x="892" y="124"/>
              </a:cxn>
              <a:cxn ang="0">
                <a:pos x="866" y="153"/>
              </a:cxn>
              <a:cxn ang="0">
                <a:pos x="812" y="218"/>
              </a:cxn>
              <a:cxn ang="0">
                <a:pos x="755" y="288"/>
              </a:cxn>
              <a:cxn ang="0">
                <a:pos x="696" y="361"/>
              </a:cxn>
              <a:cxn ang="0">
                <a:pos x="639" y="436"/>
              </a:cxn>
              <a:cxn ang="0">
                <a:pos x="583" y="510"/>
              </a:cxn>
              <a:cxn ang="0">
                <a:pos x="530" y="582"/>
              </a:cxn>
              <a:cxn ang="0">
                <a:pos x="481" y="649"/>
              </a:cxn>
              <a:cxn ang="0">
                <a:pos x="438" y="709"/>
              </a:cxn>
              <a:cxn ang="0">
                <a:pos x="402" y="758"/>
              </a:cxn>
              <a:cxn ang="0">
                <a:pos x="376" y="797"/>
              </a:cxn>
              <a:cxn ang="0">
                <a:pos x="359" y="822"/>
              </a:cxn>
              <a:cxn ang="0">
                <a:pos x="352" y="830"/>
              </a:cxn>
              <a:cxn ang="0">
                <a:pos x="163" y="526"/>
              </a:cxn>
              <a:cxn ang="0">
                <a:pos x="0" y="624"/>
              </a:cxn>
              <a:cxn ang="0">
                <a:pos x="288" y="1064"/>
              </a:cxn>
              <a:cxn ang="0">
                <a:pos x="414" y="1064"/>
              </a:cxn>
              <a:cxn ang="0">
                <a:pos x="419" y="1057"/>
              </a:cxn>
              <a:cxn ang="0">
                <a:pos x="433" y="1037"/>
              </a:cxn>
              <a:cxn ang="0">
                <a:pos x="455" y="1006"/>
              </a:cxn>
              <a:cxn ang="0">
                <a:pos x="485" y="965"/>
              </a:cxn>
              <a:cxn ang="0">
                <a:pos x="521" y="916"/>
              </a:cxn>
              <a:cxn ang="0">
                <a:pos x="561" y="861"/>
              </a:cxn>
              <a:cxn ang="0">
                <a:pos x="607" y="801"/>
              </a:cxn>
              <a:cxn ang="0">
                <a:pos x="655" y="737"/>
              </a:cxn>
              <a:cxn ang="0">
                <a:pos x="706" y="671"/>
              </a:cxn>
              <a:cxn ang="0">
                <a:pos x="758" y="606"/>
              </a:cxn>
              <a:cxn ang="0">
                <a:pos x="809" y="541"/>
              </a:cxn>
              <a:cxn ang="0">
                <a:pos x="860" y="479"/>
              </a:cxn>
              <a:cxn ang="0">
                <a:pos x="909" y="423"/>
              </a:cxn>
              <a:cxn ang="0">
                <a:pos x="955" y="372"/>
              </a:cxn>
              <a:cxn ang="0">
                <a:pos x="977" y="349"/>
              </a:cxn>
              <a:cxn ang="0">
                <a:pos x="997" y="329"/>
              </a:cxn>
              <a:cxn ang="0">
                <a:pos x="1018" y="311"/>
              </a:cxn>
              <a:cxn ang="0">
                <a:pos x="1036" y="295"/>
              </a:cxn>
              <a:cxn ang="0">
                <a:pos x="1036" y="0"/>
              </a:cxn>
            </a:cxnLst>
            <a:rect l="0" t="0" r="r" b="b"/>
            <a:pathLst>
              <a:path w="1036" h="1064">
                <a:moveTo>
                  <a:pt x="1036" y="0"/>
                </a:moveTo>
                <a:lnTo>
                  <a:pt x="1021" y="7"/>
                </a:lnTo>
                <a:lnTo>
                  <a:pt x="1004" y="18"/>
                </a:lnTo>
                <a:lnTo>
                  <a:pt x="985" y="33"/>
                </a:lnTo>
                <a:lnTo>
                  <a:pt x="964" y="51"/>
                </a:lnTo>
                <a:lnTo>
                  <a:pt x="941" y="73"/>
                </a:lnTo>
                <a:lnTo>
                  <a:pt x="918" y="97"/>
                </a:lnTo>
                <a:lnTo>
                  <a:pt x="892" y="124"/>
                </a:lnTo>
                <a:lnTo>
                  <a:pt x="866" y="153"/>
                </a:lnTo>
                <a:lnTo>
                  <a:pt x="812" y="218"/>
                </a:lnTo>
                <a:lnTo>
                  <a:pt x="755" y="288"/>
                </a:lnTo>
                <a:lnTo>
                  <a:pt x="696" y="361"/>
                </a:lnTo>
                <a:lnTo>
                  <a:pt x="639" y="436"/>
                </a:lnTo>
                <a:lnTo>
                  <a:pt x="583" y="510"/>
                </a:lnTo>
                <a:lnTo>
                  <a:pt x="530" y="582"/>
                </a:lnTo>
                <a:lnTo>
                  <a:pt x="481" y="649"/>
                </a:lnTo>
                <a:lnTo>
                  <a:pt x="438" y="709"/>
                </a:lnTo>
                <a:lnTo>
                  <a:pt x="402" y="758"/>
                </a:lnTo>
                <a:lnTo>
                  <a:pt x="376" y="797"/>
                </a:lnTo>
                <a:lnTo>
                  <a:pt x="359" y="822"/>
                </a:lnTo>
                <a:lnTo>
                  <a:pt x="352" y="830"/>
                </a:lnTo>
                <a:lnTo>
                  <a:pt x="163" y="526"/>
                </a:lnTo>
                <a:lnTo>
                  <a:pt x="0" y="624"/>
                </a:lnTo>
                <a:lnTo>
                  <a:pt x="288" y="1064"/>
                </a:lnTo>
                <a:lnTo>
                  <a:pt x="414" y="1064"/>
                </a:lnTo>
                <a:lnTo>
                  <a:pt x="419" y="1057"/>
                </a:lnTo>
                <a:lnTo>
                  <a:pt x="433" y="1037"/>
                </a:lnTo>
                <a:lnTo>
                  <a:pt x="455" y="1006"/>
                </a:lnTo>
                <a:lnTo>
                  <a:pt x="485" y="965"/>
                </a:lnTo>
                <a:lnTo>
                  <a:pt x="521" y="916"/>
                </a:lnTo>
                <a:lnTo>
                  <a:pt x="561" y="861"/>
                </a:lnTo>
                <a:lnTo>
                  <a:pt x="607" y="801"/>
                </a:lnTo>
                <a:lnTo>
                  <a:pt x="655" y="737"/>
                </a:lnTo>
                <a:lnTo>
                  <a:pt x="706" y="671"/>
                </a:lnTo>
                <a:lnTo>
                  <a:pt x="758" y="606"/>
                </a:lnTo>
                <a:lnTo>
                  <a:pt x="809" y="541"/>
                </a:lnTo>
                <a:lnTo>
                  <a:pt x="860" y="479"/>
                </a:lnTo>
                <a:lnTo>
                  <a:pt x="909" y="423"/>
                </a:lnTo>
                <a:lnTo>
                  <a:pt x="955" y="372"/>
                </a:lnTo>
                <a:lnTo>
                  <a:pt x="977" y="349"/>
                </a:lnTo>
                <a:lnTo>
                  <a:pt x="997" y="329"/>
                </a:lnTo>
                <a:lnTo>
                  <a:pt x="1018" y="311"/>
                </a:lnTo>
                <a:lnTo>
                  <a:pt x="1036" y="295"/>
                </a:lnTo>
                <a:lnTo>
                  <a:pt x="1036" y="0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1" name="Freeform 12"/>
          <p:cNvSpPr>
            <a:spLocks/>
          </p:cNvSpPr>
          <p:nvPr/>
        </p:nvSpPr>
        <p:spPr bwMode="auto">
          <a:xfrm>
            <a:off x="714348" y="5137300"/>
            <a:ext cx="144888" cy="149088"/>
          </a:xfrm>
          <a:custGeom>
            <a:avLst/>
            <a:gdLst/>
            <a:ahLst/>
            <a:cxnLst>
              <a:cxn ang="0">
                <a:pos x="1036" y="0"/>
              </a:cxn>
              <a:cxn ang="0">
                <a:pos x="1021" y="7"/>
              </a:cxn>
              <a:cxn ang="0">
                <a:pos x="1004" y="18"/>
              </a:cxn>
              <a:cxn ang="0">
                <a:pos x="985" y="33"/>
              </a:cxn>
              <a:cxn ang="0">
                <a:pos x="964" y="51"/>
              </a:cxn>
              <a:cxn ang="0">
                <a:pos x="941" y="73"/>
              </a:cxn>
              <a:cxn ang="0">
                <a:pos x="918" y="97"/>
              </a:cxn>
              <a:cxn ang="0">
                <a:pos x="892" y="124"/>
              </a:cxn>
              <a:cxn ang="0">
                <a:pos x="866" y="153"/>
              </a:cxn>
              <a:cxn ang="0">
                <a:pos x="812" y="218"/>
              </a:cxn>
              <a:cxn ang="0">
                <a:pos x="755" y="288"/>
              </a:cxn>
              <a:cxn ang="0">
                <a:pos x="696" y="361"/>
              </a:cxn>
              <a:cxn ang="0">
                <a:pos x="639" y="436"/>
              </a:cxn>
              <a:cxn ang="0">
                <a:pos x="583" y="510"/>
              </a:cxn>
              <a:cxn ang="0">
                <a:pos x="530" y="582"/>
              </a:cxn>
              <a:cxn ang="0">
                <a:pos x="481" y="649"/>
              </a:cxn>
              <a:cxn ang="0">
                <a:pos x="438" y="709"/>
              </a:cxn>
              <a:cxn ang="0">
                <a:pos x="402" y="758"/>
              </a:cxn>
              <a:cxn ang="0">
                <a:pos x="376" y="797"/>
              </a:cxn>
              <a:cxn ang="0">
                <a:pos x="359" y="822"/>
              </a:cxn>
              <a:cxn ang="0">
                <a:pos x="352" y="830"/>
              </a:cxn>
              <a:cxn ang="0">
                <a:pos x="163" y="526"/>
              </a:cxn>
              <a:cxn ang="0">
                <a:pos x="0" y="624"/>
              </a:cxn>
              <a:cxn ang="0">
                <a:pos x="288" y="1064"/>
              </a:cxn>
              <a:cxn ang="0">
                <a:pos x="414" y="1064"/>
              </a:cxn>
              <a:cxn ang="0">
                <a:pos x="419" y="1057"/>
              </a:cxn>
              <a:cxn ang="0">
                <a:pos x="433" y="1037"/>
              </a:cxn>
              <a:cxn ang="0">
                <a:pos x="455" y="1006"/>
              </a:cxn>
              <a:cxn ang="0">
                <a:pos x="485" y="965"/>
              </a:cxn>
              <a:cxn ang="0">
                <a:pos x="521" y="916"/>
              </a:cxn>
              <a:cxn ang="0">
                <a:pos x="561" y="861"/>
              </a:cxn>
              <a:cxn ang="0">
                <a:pos x="607" y="801"/>
              </a:cxn>
              <a:cxn ang="0">
                <a:pos x="655" y="737"/>
              </a:cxn>
              <a:cxn ang="0">
                <a:pos x="706" y="671"/>
              </a:cxn>
              <a:cxn ang="0">
                <a:pos x="758" y="606"/>
              </a:cxn>
              <a:cxn ang="0">
                <a:pos x="809" y="541"/>
              </a:cxn>
              <a:cxn ang="0">
                <a:pos x="860" y="479"/>
              </a:cxn>
              <a:cxn ang="0">
                <a:pos x="909" y="423"/>
              </a:cxn>
              <a:cxn ang="0">
                <a:pos x="955" y="372"/>
              </a:cxn>
              <a:cxn ang="0">
                <a:pos x="977" y="349"/>
              </a:cxn>
              <a:cxn ang="0">
                <a:pos x="997" y="329"/>
              </a:cxn>
              <a:cxn ang="0">
                <a:pos x="1018" y="311"/>
              </a:cxn>
              <a:cxn ang="0">
                <a:pos x="1036" y="295"/>
              </a:cxn>
              <a:cxn ang="0">
                <a:pos x="1036" y="0"/>
              </a:cxn>
            </a:cxnLst>
            <a:rect l="0" t="0" r="r" b="b"/>
            <a:pathLst>
              <a:path w="1036" h="1064">
                <a:moveTo>
                  <a:pt x="1036" y="0"/>
                </a:moveTo>
                <a:lnTo>
                  <a:pt x="1021" y="7"/>
                </a:lnTo>
                <a:lnTo>
                  <a:pt x="1004" y="18"/>
                </a:lnTo>
                <a:lnTo>
                  <a:pt x="985" y="33"/>
                </a:lnTo>
                <a:lnTo>
                  <a:pt x="964" y="51"/>
                </a:lnTo>
                <a:lnTo>
                  <a:pt x="941" y="73"/>
                </a:lnTo>
                <a:lnTo>
                  <a:pt x="918" y="97"/>
                </a:lnTo>
                <a:lnTo>
                  <a:pt x="892" y="124"/>
                </a:lnTo>
                <a:lnTo>
                  <a:pt x="866" y="153"/>
                </a:lnTo>
                <a:lnTo>
                  <a:pt x="812" y="218"/>
                </a:lnTo>
                <a:lnTo>
                  <a:pt x="755" y="288"/>
                </a:lnTo>
                <a:lnTo>
                  <a:pt x="696" y="361"/>
                </a:lnTo>
                <a:lnTo>
                  <a:pt x="639" y="436"/>
                </a:lnTo>
                <a:lnTo>
                  <a:pt x="583" y="510"/>
                </a:lnTo>
                <a:lnTo>
                  <a:pt x="530" y="582"/>
                </a:lnTo>
                <a:lnTo>
                  <a:pt x="481" y="649"/>
                </a:lnTo>
                <a:lnTo>
                  <a:pt x="438" y="709"/>
                </a:lnTo>
                <a:lnTo>
                  <a:pt x="402" y="758"/>
                </a:lnTo>
                <a:lnTo>
                  <a:pt x="376" y="797"/>
                </a:lnTo>
                <a:lnTo>
                  <a:pt x="359" y="822"/>
                </a:lnTo>
                <a:lnTo>
                  <a:pt x="352" y="830"/>
                </a:lnTo>
                <a:lnTo>
                  <a:pt x="163" y="526"/>
                </a:lnTo>
                <a:lnTo>
                  <a:pt x="0" y="624"/>
                </a:lnTo>
                <a:lnTo>
                  <a:pt x="288" y="1064"/>
                </a:lnTo>
                <a:lnTo>
                  <a:pt x="414" y="1064"/>
                </a:lnTo>
                <a:lnTo>
                  <a:pt x="419" y="1057"/>
                </a:lnTo>
                <a:lnTo>
                  <a:pt x="433" y="1037"/>
                </a:lnTo>
                <a:lnTo>
                  <a:pt x="455" y="1006"/>
                </a:lnTo>
                <a:lnTo>
                  <a:pt x="485" y="965"/>
                </a:lnTo>
                <a:lnTo>
                  <a:pt x="521" y="916"/>
                </a:lnTo>
                <a:lnTo>
                  <a:pt x="561" y="861"/>
                </a:lnTo>
                <a:lnTo>
                  <a:pt x="607" y="801"/>
                </a:lnTo>
                <a:lnTo>
                  <a:pt x="655" y="737"/>
                </a:lnTo>
                <a:lnTo>
                  <a:pt x="706" y="671"/>
                </a:lnTo>
                <a:lnTo>
                  <a:pt x="758" y="606"/>
                </a:lnTo>
                <a:lnTo>
                  <a:pt x="809" y="541"/>
                </a:lnTo>
                <a:lnTo>
                  <a:pt x="860" y="479"/>
                </a:lnTo>
                <a:lnTo>
                  <a:pt x="909" y="423"/>
                </a:lnTo>
                <a:lnTo>
                  <a:pt x="955" y="372"/>
                </a:lnTo>
                <a:lnTo>
                  <a:pt x="977" y="349"/>
                </a:lnTo>
                <a:lnTo>
                  <a:pt x="997" y="329"/>
                </a:lnTo>
                <a:lnTo>
                  <a:pt x="1018" y="311"/>
                </a:lnTo>
                <a:lnTo>
                  <a:pt x="1036" y="295"/>
                </a:lnTo>
                <a:lnTo>
                  <a:pt x="1036" y="0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34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5496" y="264068"/>
            <a:ext cx="4572000" cy="428628"/>
          </a:xfrm>
        </p:spPr>
        <p:txBody>
          <a:bodyPr>
            <a:noAutofit/>
          </a:bodyPr>
          <a:lstStyle/>
          <a:p>
            <a:r>
              <a:rPr lang="ru-RU" sz="1800" dirty="0"/>
              <a:t>Назначение </a:t>
            </a:r>
            <a:r>
              <a:rPr lang="ru-RU" sz="1800" dirty="0" smtClean="0"/>
              <a:t>оценивающих и оцениваемых</a:t>
            </a:r>
            <a:endParaRPr lang="ru-RU" sz="1800" dirty="0"/>
          </a:p>
        </p:txBody>
      </p:sp>
      <p:sp>
        <p:nvSpPr>
          <p:cNvPr id="22" name="Содержимое 5"/>
          <p:cNvSpPr txBox="1">
            <a:spLocks/>
          </p:cNvSpPr>
          <p:nvPr/>
        </p:nvSpPr>
        <p:spPr>
          <a:xfrm>
            <a:off x="1135638" y="3714752"/>
            <a:ext cx="2286016" cy="107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ctr"/>
            <a:r>
              <a:rPr lang="ru-RU" sz="1600" dirty="0" smtClean="0"/>
              <a:t>Назначает </a:t>
            </a:r>
            <a:r>
              <a:rPr lang="ru-RU" sz="1600" dirty="0"/>
              <a:t>проводящий </a:t>
            </a:r>
            <a:r>
              <a:rPr lang="ru-RU" sz="1600" dirty="0" smtClean="0"/>
              <a:t>оценку.</a:t>
            </a:r>
            <a:endParaRPr lang="ru-RU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071538" y="3111752"/>
            <a:ext cx="2428892" cy="353943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pPr lvl="0" algn="ctr"/>
            <a:r>
              <a:rPr lang="ru-RU" sz="2000" b="1" dirty="0" smtClean="0">
                <a:solidFill>
                  <a:schemeClr val="tx2"/>
                </a:solidFill>
              </a:rPr>
              <a:t>Вручную</a:t>
            </a:r>
            <a:endParaRPr lang="ru-RU" sz="2000" b="1" dirty="0">
              <a:solidFill>
                <a:schemeClr val="tx2"/>
              </a:solidFill>
            </a:endParaRPr>
          </a:p>
        </p:txBody>
      </p:sp>
      <p:cxnSp>
        <p:nvCxnSpPr>
          <p:cNvPr id="120" name="Прямая соединительная линия 119"/>
          <p:cNvCxnSpPr/>
          <p:nvPr/>
        </p:nvCxnSpPr>
        <p:spPr>
          <a:xfrm rot="5400000">
            <a:off x="2594480" y="3482222"/>
            <a:ext cx="3528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Содержимое 5"/>
          <p:cNvSpPr txBox="1">
            <a:spLocks/>
          </p:cNvSpPr>
          <p:nvPr/>
        </p:nvSpPr>
        <p:spPr>
          <a:xfrm>
            <a:off x="5500694" y="3714752"/>
            <a:ext cx="2214578" cy="14287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algn="ctr"/>
            <a:r>
              <a:rPr lang="ru-RU" sz="1600" dirty="0" smtClean="0"/>
              <a:t>Система </a:t>
            </a:r>
            <a:r>
              <a:rPr lang="ru-RU" sz="1600" dirty="0"/>
              <a:t>сама по штатной структуре и настройкам процедуры выбирает </a:t>
            </a:r>
            <a:r>
              <a:rPr lang="ru-RU" sz="1600" dirty="0" smtClean="0"/>
              <a:t>оценивающих или оцениваемых.</a:t>
            </a:r>
            <a:endParaRPr lang="ru-RU" sz="1600" dirty="0"/>
          </a:p>
        </p:txBody>
      </p:sp>
      <p:sp>
        <p:nvSpPr>
          <p:cNvPr id="14" name="Freeform 6"/>
          <p:cNvSpPr>
            <a:spLocks noEditPoints="1"/>
          </p:cNvSpPr>
          <p:nvPr/>
        </p:nvSpPr>
        <p:spPr bwMode="auto">
          <a:xfrm>
            <a:off x="6215074" y="2024833"/>
            <a:ext cx="714380" cy="761225"/>
          </a:xfrm>
          <a:custGeom>
            <a:avLst/>
            <a:gdLst/>
            <a:ahLst/>
            <a:cxnLst>
              <a:cxn ang="0">
                <a:pos x="1363" y="158"/>
              </a:cxn>
              <a:cxn ang="0">
                <a:pos x="1237" y="2"/>
              </a:cxn>
              <a:cxn ang="0">
                <a:pos x="1108" y="123"/>
              </a:cxn>
              <a:cxn ang="0">
                <a:pos x="926" y="91"/>
              </a:cxn>
              <a:cxn ang="0">
                <a:pos x="848" y="208"/>
              </a:cxn>
              <a:cxn ang="0">
                <a:pos x="862" y="375"/>
              </a:cxn>
              <a:cxn ang="0">
                <a:pos x="833" y="529"/>
              </a:cxn>
              <a:cxn ang="0">
                <a:pos x="868" y="680"/>
              </a:cxn>
              <a:cxn ang="0">
                <a:pos x="1017" y="747"/>
              </a:cxn>
              <a:cxn ang="0">
                <a:pos x="1154" y="906"/>
              </a:cxn>
              <a:cxn ang="0">
                <a:pos x="1304" y="777"/>
              </a:cxn>
              <a:cxn ang="0">
                <a:pos x="1485" y="804"/>
              </a:cxn>
              <a:cxn ang="0">
                <a:pos x="1507" y="587"/>
              </a:cxn>
              <a:cxn ang="0">
                <a:pos x="1647" y="470"/>
              </a:cxn>
              <a:cxn ang="0">
                <a:pos x="1517" y="346"/>
              </a:cxn>
              <a:cxn ang="0">
                <a:pos x="403" y="1176"/>
              </a:cxn>
              <a:cxn ang="0">
                <a:pos x="558" y="1351"/>
              </a:cxn>
              <a:cxn ang="0">
                <a:pos x="766" y="1218"/>
              </a:cxn>
              <a:cxn ang="0">
                <a:pos x="670" y="1003"/>
              </a:cxn>
              <a:cxn ang="0">
                <a:pos x="431" y="1071"/>
              </a:cxn>
              <a:cxn ang="0">
                <a:pos x="660" y="1052"/>
              </a:cxn>
              <a:cxn ang="0">
                <a:pos x="711" y="1231"/>
              </a:cxn>
              <a:cxn ang="0">
                <a:pos x="553" y="1302"/>
              </a:cxn>
              <a:cxn ang="0">
                <a:pos x="451" y="1148"/>
              </a:cxn>
              <a:cxn ang="0">
                <a:pos x="701" y="595"/>
              </a:cxn>
              <a:cxn ang="0">
                <a:pos x="505" y="736"/>
              </a:cxn>
              <a:cxn ang="0">
                <a:pos x="299" y="657"/>
              </a:cxn>
              <a:cxn ang="0">
                <a:pos x="244" y="887"/>
              </a:cxn>
              <a:cxn ang="0">
                <a:pos x="13" y="1029"/>
              </a:cxn>
              <a:cxn ang="0">
                <a:pos x="153" y="1276"/>
              </a:cxn>
              <a:cxn ang="0">
                <a:pos x="127" y="1542"/>
              </a:cxn>
              <a:cxn ang="0">
                <a:pos x="375" y="1562"/>
              </a:cxn>
              <a:cxn ang="0">
                <a:pos x="502" y="1753"/>
              </a:cxn>
              <a:cxn ang="0">
                <a:pos x="700" y="1596"/>
              </a:cxn>
              <a:cxn ang="0">
                <a:pos x="918" y="1654"/>
              </a:cxn>
              <a:cxn ang="0">
                <a:pos x="959" y="1402"/>
              </a:cxn>
              <a:cxn ang="0">
                <a:pos x="1156" y="1305"/>
              </a:cxn>
              <a:cxn ang="0">
                <a:pos x="1015" y="1082"/>
              </a:cxn>
              <a:cxn ang="0">
                <a:pos x="1068" y="840"/>
              </a:cxn>
              <a:cxn ang="0">
                <a:pos x="807" y="790"/>
              </a:cxn>
              <a:cxn ang="0">
                <a:pos x="378" y="1228"/>
              </a:cxn>
              <a:cxn ang="0">
                <a:pos x="403" y="1055"/>
              </a:cxn>
              <a:cxn ang="0">
                <a:pos x="620" y="957"/>
              </a:cxn>
              <a:cxn ang="0">
                <a:pos x="791" y="1101"/>
              </a:cxn>
              <a:cxn ang="0">
                <a:pos x="775" y="1275"/>
              </a:cxn>
              <a:cxn ang="0">
                <a:pos x="594" y="1385"/>
              </a:cxn>
              <a:cxn ang="0">
                <a:pos x="431" y="1319"/>
              </a:cxn>
              <a:cxn ang="0">
                <a:pos x="1071" y="385"/>
              </a:cxn>
              <a:cxn ang="0">
                <a:pos x="1119" y="571"/>
              </a:cxn>
              <a:cxn ang="0">
                <a:pos x="1308" y="541"/>
              </a:cxn>
              <a:cxn ang="0">
                <a:pos x="1298" y="351"/>
              </a:cxn>
              <a:cxn ang="0">
                <a:pos x="1176" y="347"/>
              </a:cxn>
              <a:cxn ang="0">
                <a:pos x="1299" y="420"/>
              </a:cxn>
              <a:cxn ang="0">
                <a:pos x="1238" y="552"/>
              </a:cxn>
              <a:cxn ang="0">
                <a:pos x="1103" y="503"/>
              </a:cxn>
              <a:cxn ang="0">
                <a:pos x="1091" y="323"/>
              </a:cxn>
              <a:cxn ang="0">
                <a:pos x="1314" y="334"/>
              </a:cxn>
              <a:cxn ang="0">
                <a:pos x="1326" y="557"/>
              </a:cxn>
              <a:cxn ang="0">
                <a:pos x="1104" y="592"/>
              </a:cxn>
              <a:cxn ang="0">
                <a:pos x="1049" y="374"/>
              </a:cxn>
            </a:cxnLst>
            <a:rect l="0" t="0" r="r" b="b"/>
            <a:pathLst>
              <a:path w="1647" h="1756">
                <a:moveTo>
                  <a:pt x="1559" y="186"/>
                </a:moveTo>
                <a:lnTo>
                  <a:pt x="1559" y="184"/>
                </a:lnTo>
                <a:lnTo>
                  <a:pt x="1559" y="184"/>
                </a:lnTo>
                <a:lnTo>
                  <a:pt x="1548" y="170"/>
                </a:lnTo>
                <a:lnTo>
                  <a:pt x="1538" y="157"/>
                </a:lnTo>
                <a:lnTo>
                  <a:pt x="1526" y="146"/>
                </a:lnTo>
                <a:lnTo>
                  <a:pt x="1515" y="133"/>
                </a:lnTo>
                <a:lnTo>
                  <a:pt x="1489" y="111"/>
                </a:lnTo>
                <a:lnTo>
                  <a:pt x="1461" y="88"/>
                </a:lnTo>
                <a:lnTo>
                  <a:pt x="1461" y="91"/>
                </a:lnTo>
                <a:lnTo>
                  <a:pt x="1439" y="107"/>
                </a:lnTo>
                <a:lnTo>
                  <a:pt x="1416" y="127"/>
                </a:lnTo>
                <a:lnTo>
                  <a:pt x="1394" y="145"/>
                </a:lnTo>
                <a:lnTo>
                  <a:pt x="1371" y="164"/>
                </a:lnTo>
                <a:lnTo>
                  <a:pt x="1363" y="158"/>
                </a:lnTo>
                <a:lnTo>
                  <a:pt x="1354" y="154"/>
                </a:lnTo>
                <a:lnTo>
                  <a:pt x="1346" y="150"/>
                </a:lnTo>
                <a:lnTo>
                  <a:pt x="1337" y="146"/>
                </a:lnTo>
                <a:lnTo>
                  <a:pt x="1327" y="140"/>
                </a:lnTo>
                <a:lnTo>
                  <a:pt x="1316" y="135"/>
                </a:lnTo>
                <a:lnTo>
                  <a:pt x="1304" y="131"/>
                </a:lnTo>
                <a:lnTo>
                  <a:pt x="1293" y="128"/>
                </a:lnTo>
                <a:lnTo>
                  <a:pt x="1284" y="125"/>
                </a:lnTo>
                <a:lnTo>
                  <a:pt x="1277" y="124"/>
                </a:lnTo>
                <a:lnTo>
                  <a:pt x="1274" y="95"/>
                </a:lnTo>
                <a:lnTo>
                  <a:pt x="1270" y="65"/>
                </a:lnTo>
                <a:lnTo>
                  <a:pt x="1267" y="35"/>
                </a:lnTo>
                <a:lnTo>
                  <a:pt x="1264" y="6"/>
                </a:lnTo>
                <a:lnTo>
                  <a:pt x="1250" y="4"/>
                </a:lnTo>
                <a:lnTo>
                  <a:pt x="1237" y="2"/>
                </a:lnTo>
                <a:lnTo>
                  <a:pt x="1223" y="1"/>
                </a:lnTo>
                <a:lnTo>
                  <a:pt x="1208" y="0"/>
                </a:lnTo>
                <a:lnTo>
                  <a:pt x="1200" y="0"/>
                </a:lnTo>
                <a:lnTo>
                  <a:pt x="1194" y="0"/>
                </a:lnTo>
                <a:lnTo>
                  <a:pt x="1186" y="0"/>
                </a:lnTo>
                <a:lnTo>
                  <a:pt x="1179" y="0"/>
                </a:lnTo>
                <a:lnTo>
                  <a:pt x="1166" y="1"/>
                </a:lnTo>
                <a:lnTo>
                  <a:pt x="1154" y="2"/>
                </a:lnTo>
                <a:lnTo>
                  <a:pt x="1141" y="4"/>
                </a:lnTo>
                <a:lnTo>
                  <a:pt x="1128" y="6"/>
                </a:lnTo>
                <a:lnTo>
                  <a:pt x="1125" y="34"/>
                </a:lnTo>
                <a:lnTo>
                  <a:pt x="1122" y="63"/>
                </a:lnTo>
                <a:lnTo>
                  <a:pt x="1120" y="93"/>
                </a:lnTo>
                <a:lnTo>
                  <a:pt x="1118" y="122"/>
                </a:lnTo>
                <a:lnTo>
                  <a:pt x="1108" y="123"/>
                </a:lnTo>
                <a:lnTo>
                  <a:pt x="1099" y="127"/>
                </a:lnTo>
                <a:lnTo>
                  <a:pt x="1095" y="127"/>
                </a:lnTo>
                <a:lnTo>
                  <a:pt x="1093" y="128"/>
                </a:lnTo>
                <a:lnTo>
                  <a:pt x="1082" y="131"/>
                </a:lnTo>
                <a:lnTo>
                  <a:pt x="1071" y="135"/>
                </a:lnTo>
                <a:lnTo>
                  <a:pt x="1060" y="140"/>
                </a:lnTo>
                <a:lnTo>
                  <a:pt x="1050" y="146"/>
                </a:lnTo>
                <a:lnTo>
                  <a:pt x="1040" y="150"/>
                </a:lnTo>
                <a:lnTo>
                  <a:pt x="1032" y="154"/>
                </a:lnTo>
                <a:lnTo>
                  <a:pt x="1023" y="158"/>
                </a:lnTo>
                <a:lnTo>
                  <a:pt x="1016" y="164"/>
                </a:lnTo>
                <a:lnTo>
                  <a:pt x="992" y="146"/>
                </a:lnTo>
                <a:lnTo>
                  <a:pt x="970" y="127"/>
                </a:lnTo>
                <a:lnTo>
                  <a:pt x="948" y="109"/>
                </a:lnTo>
                <a:lnTo>
                  <a:pt x="926" y="91"/>
                </a:lnTo>
                <a:lnTo>
                  <a:pt x="926" y="89"/>
                </a:lnTo>
                <a:lnTo>
                  <a:pt x="923" y="88"/>
                </a:lnTo>
                <a:lnTo>
                  <a:pt x="913" y="97"/>
                </a:lnTo>
                <a:lnTo>
                  <a:pt x="903" y="104"/>
                </a:lnTo>
                <a:lnTo>
                  <a:pt x="895" y="112"/>
                </a:lnTo>
                <a:lnTo>
                  <a:pt x="886" y="119"/>
                </a:lnTo>
                <a:lnTo>
                  <a:pt x="879" y="127"/>
                </a:lnTo>
                <a:lnTo>
                  <a:pt x="871" y="135"/>
                </a:lnTo>
                <a:lnTo>
                  <a:pt x="860" y="147"/>
                </a:lnTo>
                <a:lnTo>
                  <a:pt x="849" y="158"/>
                </a:lnTo>
                <a:lnTo>
                  <a:pt x="839" y="172"/>
                </a:lnTo>
                <a:lnTo>
                  <a:pt x="828" y="186"/>
                </a:lnTo>
                <a:lnTo>
                  <a:pt x="828" y="186"/>
                </a:lnTo>
                <a:lnTo>
                  <a:pt x="830" y="186"/>
                </a:lnTo>
                <a:lnTo>
                  <a:pt x="848" y="208"/>
                </a:lnTo>
                <a:lnTo>
                  <a:pt x="866" y="230"/>
                </a:lnTo>
                <a:lnTo>
                  <a:pt x="885" y="253"/>
                </a:lnTo>
                <a:lnTo>
                  <a:pt x="903" y="275"/>
                </a:lnTo>
                <a:lnTo>
                  <a:pt x="898" y="283"/>
                </a:lnTo>
                <a:lnTo>
                  <a:pt x="893" y="292"/>
                </a:lnTo>
                <a:lnTo>
                  <a:pt x="888" y="302"/>
                </a:lnTo>
                <a:lnTo>
                  <a:pt x="884" y="310"/>
                </a:lnTo>
                <a:lnTo>
                  <a:pt x="879" y="321"/>
                </a:lnTo>
                <a:lnTo>
                  <a:pt x="875" y="332"/>
                </a:lnTo>
                <a:lnTo>
                  <a:pt x="870" y="344"/>
                </a:lnTo>
                <a:lnTo>
                  <a:pt x="867" y="355"/>
                </a:lnTo>
                <a:lnTo>
                  <a:pt x="865" y="360"/>
                </a:lnTo>
                <a:lnTo>
                  <a:pt x="864" y="365"/>
                </a:lnTo>
                <a:lnTo>
                  <a:pt x="863" y="370"/>
                </a:lnTo>
                <a:lnTo>
                  <a:pt x="862" y="375"/>
                </a:lnTo>
                <a:lnTo>
                  <a:pt x="832" y="377"/>
                </a:lnTo>
                <a:lnTo>
                  <a:pt x="804" y="380"/>
                </a:lnTo>
                <a:lnTo>
                  <a:pt x="774" y="383"/>
                </a:lnTo>
                <a:lnTo>
                  <a:pt x="745" y="387"/>
                </a:lnTo>
                <a:lnTo>
                  <a:pt x="743" y="400"/>
                </a:lnTo>
                <a:lnTo>
                  <a:pt x="741" y="414"/>
                </a:lnTo>
                <a:lnTo>
                  <a:pt x="740" y="428"/>
                </a:lnTo>
                <a:lnTo>
                  <a:pt x="740" y="443"/>
                </a:lnTo>
                <a:lnTo>
                  <a:pt x="740" y="463"/>
                </a:lnTo>
                <a:lnTo>
                  <a:pt x="741" y="483"/>
                </a:lnTo>
                <a:lnTo>
                  <a:pt x="744" y="503"/>
                </a:lnTo>
                <a:lnTo>
                  <a:pt x="747" y="522"/>
                </a:lnTo>
                <a:lnTo>
                  <a:pt x="776" y="524"/>
                </a:lnTo>
                <a:lnTo>
                  <a:pt x="804" y="527"/>
                </a:lnTo>
                <a:lnTo>
                  <a:pt x="833" y="529"/>
                </a:lnTo>
                <a:lnTo>
                  <a:pt x="862" y="533"/>
                </a:lnTo>
                <a:lnTo>
                  <a:pt x="863" y="538"/>
                </a:lnTo>
                <a:lnTo>
                  <a:pt x="864" y="543"/>
                </a:lnTo>
                <a:lnTo>
                  <a:pt x="865" y="549"/>
                </a:lnTo>
                <a:lnTo>
                  <a:pt x="867" y="553"/>
                </a:lnTo>
                <a:lnTo>
                  <a:pt x="870" y="564"/>
                </a:lnTo>
                <a:lnTo>
                  <a:pt x="875" y="576"/>
                </a:lnTo>
                <a:lnTo>
                  <a:pt x="879" y="588"/>
                </a:lnTo>
                <a:lnTo>
                  <a:pt x="884" y="599"/>
                </a:lnTo>
                <a:lnTo>
                  <a:pt x="890" y="609"/>
                </a:lnTo>
                <a:lnTo>
                  <a:pt x="894" y="617"/>
                </a:lnTo>
                <a:lnTo>
                  <a:pt x="899" y="627"/>
                </a:lnTo>
                <a:lnTo>
                  <a:pt x="905" y="636"/>
                </a:lnTo>
                <a:lnTo>
                  <a:pt x="886" y="658"/>
                </a:lnTo>
                <a:lnTo>
                  <a:pt x="868" y="680"/>
                </a:lnTo>
                <a:lnTo>
                  <a:pt x="849" y="702"/>
                </a:lnTo>
                <a:lnTo>
                  <a:pt x="832" y="726"/>
                </a:lnTo>
                <a:lnTo>
                  <a:pt x="842" y="739"/>
                </a:lnTo>
                <a:lnTo>
                  <a:pt x="853" y="752"/>
                </a:lnTo>
                <a:lnTo>
                  <a:pt x="864" y="766"/>
                </a:lnTo>
                <a:lnTo>
                  <a:pt x="877" y="778"/>
                </a:lnTo>
                <a:lnTo>
                  <a:pt x="888" y="789"/>
                </a:lnTo>
                <a:lnTo>
                  <a:pt x="901" y="801"/>
                </a:lnTo>
                <a:lnTo>
                  <a:pt x="915" y="812"/>
                </a:lnTo>
                <a:lnTo>
                  <a:pt x="929" y="822"/>
                </a:lnTo>
                <a:lnTo>
                  <a:pt x="929" y="821"/>
                </a:lnTo>
                <a:lnTo>
                  <a:pt x="951" y="803"/>
                </a:lnTo>
                <a:lnTo>
                  <a:pt x="973" y="784"/>
                </a:lnTo>
                <a:lnTo>
                  <a:pt x="996" y="766"/>
                </a:lnTo>
                <a:lnTo>
                  <a:pt x="1017" y="747"/>
                </a:lnTo>
                <a:lnTo>
                  <a:pt x="1019" y="747"/>
                </a:lnTo>
                <a:lnTo>
                  <a:pt x="1034" y="755"/>
                </a:lnTo>
                <a:lnTo>
                  <a:pt x="1048" y="763"/>
                </a:lnTo>
                <a:lnTo>
                  <a:pt x="1060" y="768"/>
                </a:lnTo>
                <a:lnTo>
                  <a:pt x="1073" y="773"/>
                </a:lnTo>
                <a:lnTo>
                  <a:pt x="1086" y="778"/>
                </a:lnTo>
                <a:lnTo>
                  <a:pt x="1099" y="781"/>
                </a:lnTo>
                <a:lnTo>
                  <a:pt x="1108" y="784"/>
                </a:lnTo>
                <a:lnTo>
                  <a:pt x="1117" y="786"/>
                </a:lnTo>
                <a:lnTo>
                  <a:pt x="1119" y="815"/>
                </a:lnTo>
                <a:lnTo>
                  <a:pt x="1122" y="844"/>
                </a:lnTo>
                <a:lnTo>
                  <a:pt x="1125" y="874"/>
                </a:lnTo>
                <a:lnTo>
                  <a:pt x="1128" y="904"/>
                </a:lnTo>
                <a:lnTo>
                  <a:pt x="1141" y="905"/>
                </a:lnTo>
                <a:lnTo>
                  <a:pt x="1154" y="906"/>
                </a:lnTo>
                <a:lnTo>
                  <a:pt x="1166" y="907"/>
                </a:lnTo>
                <a:lnTo>
                  <a:pt x="1179" y="907"/>
                </a:lnTo>
                <a:lnTo>
                  <a:pt x="1189" y="907"/>
                </a:lnTo>
                <a:lnTo>
                  <a:pt x="1206" y="907"/>
                </a:lnTo>
                <a:lnTo>
                  <a:pt x="1221" y="907"/>
                </a:lnTo>
                <a:lnTo>
                  <a:pt x="1235" y="906"/>
                </a:lnTo>
                <a:lnTo>
                  <a:pt x="1250" y="904"/>
                </a:lnTo>
                <a:lnTo>
                  <a:pt x="1265" y="902"/>
                </a:lnTo>
                <a:lnTo>
                  <a:pt x="1268" y="873"/>
                </a:lnTo>
                <a:lnTo>
                  <a:pt x="1270" y="843"/>
                </a:lnTo>
                <a:lnTo>
                  <a:pt x="1274" y="815"/>
                </a:lnTo>
                <a:lnTo>
                  <a:pt x="1277" y="785"/>
                </a:lnTo>
                <a:lnTo>
                  <a:pt x="1284" y="782"/>
                </a:lnTo>
                <a:lnTo>
                  <a:pt x="1293" y="779"/>
                </a:lnTo>
                <a:lnTo>
                  <a:pt x="1304" y="777"/>
                </a:lnTo>
                <a:lnTo>
                  <a:pt x="1316" y="772"/>
                </a:lnTo>
                <a:lnTo>
                  <a:pt x="1327" y="768"/>
                </a:lnTo>
                <a:lnTo>
                  <a:pt x="1337" y="763"/>
                </a:lnTo>
                <a:lnTo>
                  <a:pt x="1347" y="759"/>
                </a:lnTo>
                <a:lnTo>
                  <a:pt x="1356" y="753"/>
                </a:lnTo>
                <a:lnTo>
                  <a:pt x="1366" y="748"/>
                </a:lnTo>
                <a:lnTo>
                  <a:pt x="1376" y="742"/>
                </a:lnTo>
                <a:lnTo>
                  <a:pt x="1376" y="743"/>
                </a:lnTo>
                <a:lnTo>
                  <a:pt x="1378" y="744"/>
                </a:lnTo>
                <a:lnTo>
                  <a:pt x="1399" y="762"/>
                </a:lnTo>
                <a:lnTo>
                  <a:pt x="1421" y="781"/>
                </a:lnTo>
                <a:lnTo>
                  <a:pt x="1444" y="799"/>
                </a:lnTo>
                <a:lnTo>
                  <a:pt x="1467" y="817"/>
                </a:lnTo>
                <a:lnTo>
                  <a:pt x="1475" y="812"/>
                </a:lnTo>
                <a:lnTo>
                  <a:pt x="1485" y="804"/>
                </a:lnTo>
                <a:lnTo>
                  <a:pt x="1501" y="789"/>
                </a:lnTo>
                <a:lnTo>
                  <a:pt x="1516" y="773"/>
                </a:lnTo>
                <a:lnTo>
                  <a:pt x="1528" y="762"/>
                </a:lnTo>
                <a:lnTo>
                  <a:pt x="1540" y="748"/>
                </a:lnTo>
                <a:lnTo>
                  <a:pt x="1552" y="734"/>
                </a:lnTo>
                <a:lnTo>
                  <a:pt x="1562" y="719"/>
                </a:lnTo>
                <a:lnTo>
                  <a:pt x="1543" y="697"/>
                </a:lnTo>
                <a:lnTo>
                  <a:pt x="1525" y="674"/>
                </a:lnTo>
                <a:lnTo>
                  <a:pt x="1506" y="651"/>
                </a:lnTo>
                <a:lnTo>
                  <a:pt x="1487" y="630"/>
                </a:lnTo>
                <a:lnTo>
                  <a:pt x="1487" y="628"/>
                </a:lnTo>
                <a:lnTo>
                  <a:pt x="1487" y="628"/>
                </a:lnTo>
                <a:lnTo>
                  <a:pt x="1495" y="613"/>
                </a:lnTo>
                <a:lnTo>
                  <a:pt x="1503" y="597"/>
                </a:lnTo>
                <a:lnTo>
                  <a:pt x="1507" y="587"/>
                </a:lnTo>
                <a:lnTo>
                  <a:pt x="1512" y="576"/>
                </a:lnTo>
                <a:lnTo>
                  <a:pt x="1516" y="566"/>
                </a:lnTo>
                <a:lnTo>
                  <a:pt x="1520" y="554"/>
                </a:lnTo>
                <a:lnTo>
                  <a:pt x="1520" y="552"/>
                </a:lnTo>
                <a:lnTo>
                  <a:pt x="1521" y="551"/>
                </a:lnTo>
                <a:lnTo>
                  <a:pt x="1522" y="541"/>
                </a:lnTo>
                <a:lnTo>
                  <a:pt x="1525" y="535"/>
                </a:lnTo>
                <a:lnTo>
                  <a:pt x="1555" y="532"/>
                </a:lnTo>
                <a:lnTo>
                  <a:pt x="1583" y="529"/>
                </a:lnTo>
                <a:lnTo>
                  <a:pt x="1613" y="526"/>
                </a:lnTo>
                <a:lnTo>
                  <a:pt x="1642" y="524"/>
                </a:lnTo>
                <a:lnTo>
                  <a:pt x="1644" y="510"/>
                </a:lnTo>
                <a:lnTo>
                  <a:pt x="1645" y="497"/>
                </a:lnTo>
                <a:lnTo>
                  <a:pt x="1646" y="483"/>
                </a:lnTo>
                <a:lnTo>
                  <a:pt x="1647" y="470"/>
                </a:lnTo>
                <a:lnTo>
                  <a:pt x="1647" y="462"/>
                </a:lnTo>
                <a:lnTo>
                  <a:pt x="1647" y="453"/>
                </a:lnTo>
                <a:lnTo>
                  <a:pt x="1647" y="447"/>
                </a:lnTo>
                <a:lnTo>
                  <a:pt x="1647" y="439"/>
                </a:lnTo>
                <a:lnTo>
                  <a:pt x="1646" y="426"/>
                </a:lnTo>
                <a:lnTo>
                  <a:pt x="1645" y="412"/>
                </a:lnTo>
                <a:lnTo>
                  <a:pt x="1644" y="399"/>
                </a:lnTo>
                <a:lnTo>
                  <a:pt x="1642" y="385"/>
                </a:lnTo>
                <a:lnTo>
                  <a:pt x="1613" y="382"/>
                </a:lnTo>
                <a:lnTo>
                  <a:pt x="1583" y="380"/>
                </a:lnTo>
                <a:lnTo>
                  <a:pt x="1555" y="377"/>
                </a:lnTo>
                <a:lnTo>
                  <a:pt x="1525" y="375"/>
                </a:lnTo>
                <a:lnTo>
                  <a:pt x="1522" y="366"/>
                </a:lnTo>
                <a:lnTo>
                  <a:pt x="1521" y="358"/>
                </a:lnTo>
                <a:lnTo>
                  <a:pt x="1517" y="346"/>
                </a:lnTo>
                <a:lnTo>
                  <a:pt x="1512" y="334"/>
                </a:lnTo>
                <a:lnTo>
                  <a:pt x="1508" y="322"/>
                </a:lnTo>
                <a:lnTo>
                  <a:pt x="1503" y="310"/>
                </a:lnTo>
                <a:lnTo>
                  <a:pt x="1499" y="302"/>
                </a:lnTo>
                <a:lnTo>
                  <a:pt x="1494" y="292"/>
                </a:lnTo>
                <a:lnTo>
                  <a:pt x="1489" y="283"/>
                </a:lnTo>
                <a:lnTo>
                  <a:pt x="1485" y="275"/>
                </a:lnTo>
                <a:lnTo>
                  <a:pt x="1503" y="254"/>
                </a:lnTo>
                <a:lnTo>
                  <a:pt x="1521" y="232"/>
                </a:lnTo>
                <a:lnTo>
                  <a:pt x="1540" y="208"/>
                </a:lnTo>
                <a:lnTo>
                  <a:pt x="1559" y="186"/>
                </a:lnTo>
                <a:close/>
                <a:moveTo>
                  <a:pt x="411" y="1123"/>
                </a:moveTo>
                <a:lnTo>
                  <a:pt x="406" y="1141"/>
                </a:lnTo>
                <a:lnTo>
                  <a:pt x="404" y="1159"/>
                </a:lnTo>
                <a:lnTo>
                  <a:pt x="403" y="1176"/>
                </a:lnTo>
                <a:lnTo>
                  <a:pt x="404" y="1194"/>
                </a:lnTo>
                <a:lnTo>
                  <a:pt x="407" y="1211"/>
                </a:lnTo>
                <a:lnTo>
                  <a:pt x="412" y="1228"/>
                </a:lnTo>
                <a:lnTo>
                  <a:pt x="418" y="1245"/>
                </a:lnTo>
                <a:lnTo>
                  <a:pt x="427" y="1261"/>
                </a:lnTo>
                <a:lnTo>
                  <a:pt x="429" y="1261"/>
                </a:lnTo>
                <a:lnTo>
                  <a:pt x="439" y="1277"/>
                </a:lnTo>
                <a:lnTo>
                  <a:pt x="450" y="1292"/>
                </a:lnTo>
                <a:lnTo>
                  <a:pt x="462" y="1305"/>
                </a:lnTo>
                <a:lnTo>
                  <a:pt x="476" y="1316"/>
                </a:lnTo>
                <a:lnTo>
                  <a:pt x="491" y="1326"/>
                </a:lnTo>
                <a:lnTo>
                  <a:pt x="505" y="1334"/>
                </a:lnTo>
                <a:lnTo>
                  <a:pt x="522" y="1342"/>
                </a:lnTo>
                <a:lnTo>
                  <a:pt x="540" y="1348"/>
                </a:lnTo>
                <a:lnTo>
                  <a:pt x="558" y="1351"/>
                </a:lnTo>
                <a:lnTo>
                  <a:pt x="577" y="1353"/>
                </a:lnTo>
                <a:lnTo>
                  <a:pt x="595" y="1354"/>
                </a:lnTo>
                <a:lnTo>
                  <a:pt x="612" y="1353"/>
                </a:lnTo>
                <a:lnTo>
                  <a:pt x="630" y="1350"/>
                </a:lnTo>
                <a:lnTo>
                  <a:pt x="647" y="1345"/>
                </a:lnTo>
                <a:lnTo>
                  <a:pt x="664" y="1338"/>
                </a:lnTo>
                <a:lnTo>
                  <a:pt x="681" y="1330"/>
                </a:lnTo>
                <a:lnTo>
                  <a:pt x="696" y="1319"/>
                </a:lnTo>
                <a:lnTo>
                  <a:pt x="711" y="1308"/>
                </a:lnTo>
                <a:lnTo>
                  <a:pt x="724" y="1295"/>
                </a:lnTo>
                <a:lnTo>
                  <a:pt x="736" y="1282"/>
                </a:lnTo>
                <a:lnTo>
                  <a:pt x="745" y="1267"/>
                </a:lnTo>
                <a:lnTo>
                  <a:pt x="754" y="1253"/>
                </a:lnTo>
                <a:lnTo>
                  <a:pt x="761" y="1236"/>
                </a:lnTo>
                <a:lnTo>
                  <a:pt x="766" y="1218"/>
                </a:lnTo>
                <a:lnTo>
                  <a:pt x="766" y="1217"/>
                </a:lnTo>
                <a:lnTo>
                  <a:pt x="771" y="1199"/>
                </a:lnTo>
                <a:lnTo>
                  <a:pt x="773" y="1181"/>
                </a:lnTo>
                <a:lnTo>
                  <a:pt x="773" y="1162"/>
                </a:lnTo>
                <a:lnTo>
                  <a:pt x="771" y="1146"/>
                </a:lnTo>
                <a:lnTo>
                  <a:pt x="768" y="1127"/>
                </a:lnTo>
                <a:lnTo>
                  <a:pt x="762" y="1111"/>
                </a:lnTo>
                <a:lnTo>
                  <a:pt x="756" y="1095"/>
                </a:lnTo>
                <a:lnTo>
                  <a:pt x="747" y="1078"/>
                </a:lnTo>
                <a:lnTo>
                  <a:pt x="737" y="1062"/>
                </a:lnTo>
                <a:lnTo>
                  <a:pt x="726" y="1047"/>
                </a:lnTo>
                <a:lnTo>
                  <a:pt x="713" y="1034"/>
                </a:lnTo>
                <a:lnTo>
                  <a:pt x="700" y="1023"/>
                </a:lnTo>
                <a:lnTo>
                  <a:pt x="686" y="1012"/>
                </a:lnTo>
                <a:lnTo>
                  <a:pt x="670" y="1003"/>
                </a:lnTo>
                <a:lnTo>
                  <a:pt x="653" y="997"/>
                </a:lnTo>
                <a:lnTo>
                  <a:pt x="636" y="992"/>
                </a:lnTo>
                <a:lnTo>
                  <a:pt x="617" y="988"/>
                </a:lnTo>
                <a:lnTo>
                  <a:pt x="599" y="984"/>
                </a:lnTo>
                <a:lnTo>
                  <a:pt x="581" y="984"/>
                </a:lnTo>
                <a:lnTo>
                  <a:pt x="564" y="985"/>
                </a:lnTo>
                <a:lnTo>
                  <a:pt x="546" y="989"/>
                </a:lnTo>
                <a:lnTo>
                  <a:pt x="529" y="994"/>
                </a:lnTo>
                <a:lnTo>
                  <a:pt x="512" y="1001"/>
                </a:lnTo>
                <a:lnTo>
                  <a:pt x="495" y="1010"/>
                </a:lnTo>
                <a:lnTo>
                  <a:pt x="479" y="1019"/>
                </a:lnTo>
                <a:lnTo>
                  <a:pt x="465" y="1031"/>
                </a:lnTo>
                <a:lnTo>
                  <a:pt x="452" y="1043"/>
                </a:lnTo>
                <a:lnTo>
                  <a:pt x="441" y="1056"/>
                </a:lnTo>
                <a:lnTo>
                  <a:pt x="431" y="1071"/>
                </a:lnTo>
                <a:lnTo>
                  <a:pt x="423" y="1087"/>
                </a:lnTo>
                <a:lnTo>
                  <a:pt x="416" y="1104"/>
                </a:lnTo>
                <a:lnTo>
                  <a:pt x="411" y="1123"/>
                </a:lnTo>
                <a:close/>
                <a:moveTo>
                  <a:pt x="518" y="1051"/>
                </a:moveTo>
                <a:lnTo>
                  <a:pt x="531" y="1044"/>
                </a:lnTo>
                <a:lnTo>
                  <a:pt x="545" y="1038"/>
                </a:lnTo>
                <a:lnTo>
                  <a:pt x="557" y="1035"/>
                </a:lnTo>
                <a:lnTo>
                  <a:pt x="570" y="1032"/>
                </a:lnTo>
                <a:lnTo>
                  <a:pt x="583" y="1031"/>
                </a:lnTo>
                <a:lnTo>
                  <a:pt x="597" y="1031"/>
                </a:lnTo>
                <a:lnTo>
                  <a:pt x="609" y="1033"/>
                </a:lnTo>
                <a:lnTo>
                  <a:pt x="623" y="1036"/>
                </a:lnTo>
                <a:lnTo>
                  <a:pt x="636" y="1041"/>
                </a:lnTo>
                <a:lnTo>
                  <a:pt x="649" y="1046"/>
                </a:lnTo>
                <a:lnTo>
                  <a:pt x="660" y="1052"/>
                </a:lnTo>
                <a:lnTo>
                  <a:pt x="671" y="1060"/>
                </a:lnTo>
                <a:lnTo>
                  <a:pt x="682" y="1068"/>
                </a:lnTo>
                <a:lnTo>
                  <a:pt x="691" y="1078"/>
                </a:lnTo>
                <a:lnTo>
                  <a:pt x="700" y="1089"/>
                </a:lnTo>
                <a:lnTo>
                  <a:pt x="707" y="1101"/>
                </a:lnTo>
                <a:lnTo>
                  <a:pt x="714" y="1114"/>
                </a:lnTo>
                <a:lnTo>
                  <a:pt x="720" y="1126"/>
                </a:lnTo>
                <a:lnTo>
                  <a:pt x="723" y="1139"/>
                </a:lnTo>
                <a:lnTo>
                  <a:pt x="725" y="1152"/>
                </a:lnTo>
                <a:lnTo>
                  <a:pt x="726" y="1166"/>
                </a:lnTo>
                <a:lnTo>
                  <a:pt x="726" y="1178"/>
                </a:lnTo>
                <a:lnTo>
                  <a:pt x="725" y="1192"/>
                </a:lnTo>
                <a:lnTo>
                  <a:pt x="722" y="1206"/>
                </a:lnTo>
                <a:lnTo>
                  <a:pt x="718" y="1219"/>
                </a:lnTo>
                <a:lnTo>
                  <a:pt x="711" y="1231"/>
                </a:lnTo>
                <a:lnTo>
                  <a:pt x="705" y="1243"/>
                </a:lnTo>
                <a:lnTo>
                  <a:pt x="697" y="1254"/>
                </a:lnTo>
                <a:lnTo>
                  <a:pt x="689" y="1263"/>
                </a:lnTo>
                <a:lnTo>
                  <a:pt x="679" y="1273"/>
                </a:lnTo>
                <a:lnTo>
                  <a:pt x="669" y="1281"/>
                </a:lnTo>
                <a:lnTo>
                  <a:pt x="657" y="1289"/>
                </a:lnTo>
                <a:lnTo>
                  <a:pt x="657" y="1290"/>
                </a:lnTo>
                <a:lnTo>
                  <a:pt x="644" y="1296"/>
                </a:lnTo>
                <a:lnTo>
                  <a:pt x="632" y="1301"/>
                </a:lnTo>
                <a:lnTo>
                  <a:pt x="619" y="1305"/>
                </a:lnTo>
                <a:lnTo>
                  <a:pt x="605" y="1308"/>
                </a:lnTo>
                <a:lnTo>
                  <a:pt x="592" y="1308"/>
                </a:lnTo>
                <a:lnTo>
                  <a:pt x="580" y="1308"/>
                </a:lnTo>
                <a:lnTo>
                  <a:pt x="566" y="1306"/>
                </a:lnTo>
                <a:lnTo>
                  <a:pt x="553" y="1302"/>
                </a:lnTo>
                <a:lnTo>
                  <a:pt x="539" y="1299"/>
                </a:lnTo>
                <a:lnTo>
                  <a:pt x="527" y="1294"/>
                </a:lnTo>
                <a:lnTo>
                  <a:pt x="515" y="1288"/>
                </a:lnTo>
                <a:lnTo>
                  <a:pt x="503" y="1280"/>
                </a:lnTo>
                <a:lnTo>
                  <a:pt x="494" y="1271"/>
                </a:lnTo>
                <a:lnTo>
                  <a:pt x="484" y="1261"/>
                </a:lnTo>
                <a:lnTo>
                  <a:pt x="476" y="1250"/>
                </a:lnTo>
                <a:lnTo>
                  <a:pt x="468" y="1238"/>
                </a:lnTo>
                <a:lnTo>
                  <a:pt x="462" y="1226"/>
                </a:lnTo>
                <a:lnTo>
                  <a:pt x="457" y="1213"/>
                </a:lnTo>
                <a:lnTo>
                  <a:pt x="453" y="1201"/>
                </a:lnTo>
                <a:lnTo>
                  <a:pt x="451" y="1188"/>
                </a:lnTo>
                <a:lnTo>
                  <a:pt x="449" y="1174"/>
                </a:lnTo>
                <a:lnTo>
                  <a:pt x="449" y="1161"/>
                </a:lnTo>
                <a:lnTo>
                  <a:pt x="451" y="1148"/>
                </a:lnTo>
                <a:lnTo>
                  <a:pt x="453" y="1134"/>
                </a:lnTo>
                <a:lnTo>
                  <a:pt x="459" y="1120"/>
                </a:lnTo>
                <a:lnTo>
                  <a:pt x="464" y="1108"/>
                </a:lnTo>
                <a:lnTo>
                  <a:pt x="470" y="1097"/>
                </a:lnTo>
                <a:lnTo>
                  <a:pt x="478" y="1086"/>
                </a:lnTo>
                <a:lnTo>
                  <a:pt x="486" y="1077"/>
                </a:lnTo>
                <a:lnTo>
                  <a:pt x="496" y="1067"/>
                </a:lnTo>
                <a:lnTo>
                  <a:pt x="506" y="1059"/>
                </a:lnTo>
                <a:lnTo>
                  <a:pt x="518" y="1051"/>
                </a:lnTo>
                <a:close/>
                <a:moveTo>
                  <a:pt x="735" y="605"/>
                </a:moveTo>
                <a:lnTo>
                  <a:pt x="729" y="603"/>
                </a:lnTo>
                <a:lnTo>
                  <a:pt x="725" y="601"/>
                </a:lnTo>
                <a:lnTo>
                  <a:pt x="721" y="599"/>
                </a:lnTo>
                <a:lnTo>
                  <a:pt x="717" y="599"/>
                </a:lnTo>
                <a:lnTo>
                  <a:pt x="701" y="595"/>
                </a:lnTo>
                <a:lnTo>
                  <a:pt x="684" y="592"/>
                </a:lnTo>
                <a:lnTo>
                  <a:pt x="668" y="589"/>
                </a:lnTo>
                <a:lnTo>
                  <a:pt x="652" y="587"/>
                </a:lnTo>
                <a:lnTo>
                  <a:pt x="637" y="623"/>
                </a:lnTo>
                <a:lnTo>
                  <a:pt x="624" y="659"/>
                </a:lnTo>
                <a:lnTo>
                  <a:pt x="612" y="694"/>
                </a:lnTo>
                <a:lnTo>
                  <a:pt x="600" y="729"/>
                </a:lnTo>
                <a:lnTo>
                  <a:pt x="586" y="729"/>
                </a:lnTo>
                <a:lnTo>
                  <a:pt x="574" y="729"/>
                </a:lnTo>
                <a:lnTo>
                  <a:pt x="570" y="729"/>
                </a:lnTo>
                <a:lnTo>
                  <a:pt x="567" y="729"/>
                </a:lnTo>
                <a:lnTo>
                  <a:pt x="551" y="730"/>
                </a:lnTo>
                <a:lnTo>
                  <a:pt x="536" y="732"/>
                </a:lnTo>
                <a:lnTo>
                  <a:pt x="520" y="733"/>
                </a:lnTo>
                <a:lnTo>
                  <a:pt x="505" y="736"/>
                </a:lnTo>
                <a:lnTo>
                  <a:pt x="494" y="738"/>
                </a:lnTo>
                <a:lnTo>
                  <a:pt x="482" y="740"/>
                </a:lnTo>
                <a:lnTo>
                  <a:pt x="469" y="745"/>
                </a:lnTo>
                <a:lnTo>
                  <a:pt x="458" y="749"/>
                </a:lnTo>
                <a:lnTo>
                  <a:pt x="435" y="717"/>
                </a:lnTo>
                <a:lnTo>
                  <a:pt x="413" y="686"/>
                </a:lnTo>
                <a:lnTo>
                  <a:pt x="391" y="657"/>
                </a:lnTo>
                <a:lnTo>
                  <a:pt x="370" y="626"/>
                </a:lnTo>
                <a:lnTo>
                  <a:pt x="367" y="625"/>
                </a:lnTo>
                <a:lnTo>
                  <a:pt x="367" y="625"/>
                </a:lnTo>
                <a:lnTo>
                  <a:pt x="352" y="630"/>
                </a:lnTo>
                <a:lnTo>
                  <a:pt x="337" y="637"/>
                </a:lnTo>
                <a:lnTo>
                  <a:pt x="324" y="643"/>
                </a:lnTo>
                <a:lnTo>
                  <a:pt x="311" y="649"/>
                </a:lnTo>
                <a:lnTo>
                  <a:pt x="299" y="657"/>
                </a:lnTo>
                <a:lnTo>
                  <a:pt x="286" y="664"/>
                </a:lnTo>
                <a:lnTo>
                  <a:pt x="268" y="674"/>
                </a:lnTo>
                <a:lnTo>
                  <a:pt x="250" y="685"/>
                </a:lnTo>
                <a:lnTo>
                  <a:pt x="233" y="698"/>
                </a:lnTo>
                <a:lnTo>
                  <a:pt x="216" y="713"/>
                </a:lnTo>
                <a:lnTo>
                  <a:pt x="216" y="713"/>
                </a:lnTo>
                <a:lnTo>
                  <a:pt x="216" y="714"/>
                </a:lnTo>
                <a:lnTo>
                  <a:pt x="232" y="748"/>
                </a:lnTo>
                <a:lnTo>
                  <a:pt x="248" y="782"/>
                </a:lnTo>
                <a:lnTo>
                  <a:pt x="264" y="816"/>
                </a:lnTo>
                <a:lnTo>
                  <a:pt x="279" y="850"/>
                </a:lnTo>
                <a:lnTo>
                  <a:pt x="270" y="858"/>
                </a:lnTo>
                <a:lnTo>
                  <a:pt x="261" y="868"/>
                </a:lnTo>
                <a:lnTo>
                  <a:pt x="253" y="877"/>
                </a:lnTo>
                <a:lnTo>
                  <a:pt x="244" y="887"/>
                </a:lnTo>
                <a:lnTo>
                  <a:pt x="235" y="898"/>
                </a:lnTo>
                <a:lnTo>
                  <a:pt x="224" y="911"/>
                </a:lnTo>
                <a:lnTo>
                  <a:pt x="216" y="924"/>
                </a:lnTo>
                <a:lnTo>
                  <a:pt x="207" y="938"/>
                </a:lnTo>
                <a:lnTo>
                  <a:pt x="200" y="948"/>
                </a:lnTo>
                <a:lnTo>
                  <a:pt x="195" y="961"/>
                </a:lnTo>
                <a:lnTo>
                  <a:pt x="156" y="955"/>
                </a:lnTo>
                <a:lnTo>
                  <a:pt x="119" y="947"/>
                </a:lnTo>
                <a:lnTo>
                  <a:pt x="81" y="941"/>
                </a:lnTo>
                <a:lnTo>
                  <a:pt x="43" y="936"/>
                </a:lnTo>
                <a:lnTo>
                  <a:pt x="36" y="951"/>
                </a:lnTo>
                <a:lnTo>
                  <a:pt x="30" y="968"/>
                </a:lnTo>
                <a:lnTo>
                  <a:pt x="24" y="985"/>
                </a:lnTo>
                <a:lnTo>
                  <a:pt x="18" y="1002"/>
                </a:lnTo>
                <a:lnTo>
                  <a:pt x="13" y="1029"/>
                </a:lnTo>
                <a:lnTo>
                  <a:pt x="8" y="1055"/>
                </a:lnTo>
                <a:lnTo>
                  <a:pt x="4" y="1081"/>
                </a:lnTo>
                <a:lnTo>
                  <a:pt x="0" y="1106"/>
                </a:lnTo>
                <a:lnTo>
                  <a:pt x="35" y="1120"/>
                </a:lnTo>
                <a:lnTo>
                  <a:pt x="70" y="1134"/>
                </a:lnTo>
                <a:lnTo>
                  <a:pt x="105" y="1147"/>
                </a:lnTo>
                <a:lnTo>
                  <a:pt x="140" y="1160"/>
                </a:lnTo>
                <a:lnTo>
                  <a:pt x="140" y="1172"/>
                </a:lnTo>
                <a:lnTo>
                  <a:pt x="140" y="1186"/>
                </a:lnTo>
                <a:lnTo>
                  <a:pt x="140" y="1201"/>
                </a:lnTo>
                <a:lnTo>
                  <a:pt x="143" y="1217"/>
                </a:lnTo>
                <a:lnTo>
                  <a:pt x="145" y="1232"/>
                </a:lnTo>
                <a:lnTo>
                  <a:pt x="148" y="1248"/>
                </a:lnTo>
                <a:lnTo>
                  <a:pt x="150" y="1262"/>
                </a:lnTo>
                <a:lnTo>
                  <a:pt x="153" y="1276"/>
                </a:lnTo>
                <a:lnTo>
                  <a:pt x="156" y="1290"/>
                </a:lnTo>
                <a:lnTo>
                  <a:pt x="161" y="1302"/>
                </a:lnTo>
                <a:lnTo>
                  <a:pt x="130" y="1325"/>
                </a:lnTo>
                <a:lnTo>
                  <a:pt x="99" y="1346"/>
                </a:lnTo>
                <a:lnTo>
                  <a:pt x="68" y="1368"/>
                </a:lnTo>
                <a:lnTo>
                  <a:pt x="38" y="1390"/>
                </a:lnTo>
                <a:lnTo>
                  <a:pt x="46" y="1411"/>
                </a:lnTo>
                <a:lnTo>
                  <a:pt x="56" y="1431"/>
                </a:lnTo>
                <a:lnTo>
                  <a:pt x="66" y="1450"/>
                </a:lnTo>
                <a:lnTo>
                  <a:pt x="77" y="1469"/>
                </a:lnTo>
                <a:lnTo>
                  <a:pt x="88" y="1488"/>
                </a:lnTo>
                <a:lnTo>
                  <a:pt x="100" y="1506"/>
                </a:lnTo>
                <a:lnTo>
                  <a:pt x="113" y="1524"/>
                </a:lnTo>
                <a:lnTo>
                  <a:pt x="127" y="1542"/>
                </a:lnTo>
                <a:lnTo>
                  <a:pt x="127" y="1542"/>
                </a:lnTo>
                <a:lnTo>
                  <a:pt x="128" y="1542"/>
                </a:lnTo>
                <a:lnTo>
                  <a:pt x="162" y="1526"/>
                </a:lnTo>
                <a:lnTo>
                  <a:pt x="196" y="1510"/>
                </a:lnTo>
                <a:lnTo>
                  <a:pt x="230" y="1495"/>
                </a:lnTo>
                <a:lnTo>
                  <a:pt x="265" y="1480"/>
                </a:lnTo>
                <a:lnTo>
                  <a:pt x="273" y="1487"/>
                </a:lnTo>
                <a:lnTo>
                  <a:pt x="280" y="1494"/>
                </a:lnTo>
                <a:lnTo>
                  <a:pt x="289" y="1502"/>
                </a:lnTo>
                <a:lnTo>
                  <a:pt x="297" y="1509"/>
                </a:lnTo>
                <a:lnTo>
                  <a:pt x="310" y="1520"/>
                </a:lnTo>
                <a:lnTo>
                  <a:pt x="324" y="1530"/>
                </a:lnTo>
                <a:lnTo>
                  <a:pt x="339" y="1540"/>
                </a:lnTo>
                <a:lnTo>
                  <a:pt x="355" y="1549"/>
                </a:lnTo>
                <a:lnTo>
                  <a:pt x="364" y="1555"/>
                </a:lnTo>
                <a:lnTo>
                  <a:pt x="375" y="1562"/>
                </a:lnTo>
                <a:lnTo>
                  <a:pt x="369" y="1598"/>
                </a:lnTo>
                <a:lnTo>
                  <a:pt x="362" y="1635"/>
                </a:lnTo>
                <a:lnTo>
                  <a:pt x="357" y="1674"/>
                </a:lnTo>
                <a:lnTo>
                  <a:pt x="352" y="1711"/>
                </a:lnTo>
                <a:lnTo>
                  <a:pt x="366" y="1717"/>
                </a:lnTo>
                <a:lnTo>
                  <a:pt x="381" y="1723"/>
                </a:lnTo>
                <a:lnTo>
                  <a:pt x="396" y="1729"/>
                </a:lnTo>
                <a:lnTo>
                  <a:pt x="412" y="1733"/>
                </a:lnTo>
                <a:lnTo>
                  <a:pt x="417" y="1734"/>
                </a:lnTo>
                <a:lnTo>
                  <a:pt x="425" y="1736"/>
                </a:lnTo>
                <a:lnTo>
                  <a:pt x="434" y="1739"/>
                </a:lnTo>
                <a:lnTo>
                  <a:pt x="446" y="1741"/>
                </a:lnTo>
                <a:lnTo>
                  <a:pt x="465" y="1747"/>
                </a:lnTo>
                <a:lnTo>
                  <a:pt x="484" y="1750"/>
                </a:lnTo>
                <a:lnTo>
                  <a:pt x="502" y="1753"/>
                </a:lnTo>
                <a:lnTo>
                  <a:pt x="520" y="1756"/>
                </a:lnTo>
                <a:lnTo>
                  <a:pt x="535" y="1720"/>
                </a:lnTo>
                <a:lnTo>
                  <a:pt x="549" y="1684"/>
                </a:lnTo>
                <a:lnTo>
                  <a:pt x="562" y="1648"/>
                </a:lnTo>
                <a:lnTo>
                  <a:pt x="574" y="1612"/>
                </a:lnTo>
                <a:lnTo>
                  <a:pt x="585" y="1612"/>
                </a:lnTo>
                <a:lnTo>
                  <a:pt x="596" y="1612"/>
                </a:lnTo>
                <a:lnTo>
                  <a:pt x="598" y="1612"/>
                </a:lnTo>
                <a:lnTo>
                  <a:pt x="614" y="1612"/>
                </a:lnTo>
                <a:lnTo>
                  <a:pt x="629" y="1611"/>
                </a:lnTo>
                <a:lnTo>
                  <a:pt x="644" y="1609"/>
                </a:lnTo>
                <a:lnTo>
                  <a:pt x="659" y="1607"/>
                </a:lnTo>
                <a:lnTo>
                  <a:pt x="672" y="1604"/>
                </a:lnTo>
                <a:lnTo>
                  <a:pt x="686" y="1600"/>
                </a:lnTo>
                <a:lnTo>
                  <a:pt x="700" y="1596"/>
                </a:lnTo>
                <a:lnTo>
                  <a:pt x="713" y="1592"/>
                </a:lnTo>
                <a:lnTo>
                  <a:pt x="713" y="1593"/>
                </a:lnTo>
                <a:lnTo>
                  <a:pt x="714" y="1594"/>
                </a:lnTo>
                <a:lnTo>
                  <a:pt x="737" y="1625"/>
                </a:lnTo>
                <a:lnTo>
                  <a:pt x="759" y="1657"/>
                </a:lnTo>
                <a:lnTo>
                  <a:pt x="781" y="1687"/>
                </a:lnTo>
                <a:lnTo>
                  <a:pt x="803" y="1718"/>
                </a:lnTo>
                <a:lnTo>
                  <a:pt x="816" y="1712"/>
                </a:lnTo>
                <a:lnTo>
                  <a:pt x="828" y="1705"/>
                </a:lnTo>
                <a:lnTo>
                  <a:pt x="842" y="1700"/>
                </a:lnTo>
                <a:lnTo>
                  <a:pt x="855" y="1694"/>
                </a:lnTo>
                <a:lnTo>
                  <a:pt x="866" y="1687"/>
                </a:lnTo>
                <a:lnTo>
                  <a:pt x="879" y="1681"/>
                </a:lnTo>
                <a:lnTo>
                  <a:pt x="898" y="1668"/>
                </a:lnTo>
                <a:lnTo>
                  <a:pt x="918" y="1654"/>
                </a:lnTo>
                <a:lnTo>
                  <a:pt x="936" y="1641"/>
                </a:lnTo>
                <a:lnTo>
                  <a:pt x="954" y="1627"/>
                </a:lnTo>
                <a:lnTo>
                  <a:pt x="939" y="1592"/>
                </a:lnTo>
                <a:lnTo>
                  <a:pt x="923" y="1557"/>
                </a:lnTo>
                <a:lnTo>
                  <a:pt x="908" y="1523"/>
                </a:lnTo>
                <a:lnTo>
                  <a:pt x="892" y="1488"/>
                </a:lnTo>
                <a:lnTo>
                  <a:pt x="899" y="1480"/>
                </a:lnTo>
                <a:lnTo>
                  <a:pt x="907" y="1472"/>
                </a:lnTo>
                <a:lnTo>
                  <a:pt x="914" y="1464"/>
                </a:lnTo>
                <a:lnTo>
                  <a:pt x="921" y="1455"/>
                </a:lnTo>
                <a:lnTo>
                  <a:pt x="931" y="1443"/>
                </a:lnTo>
                <a:lnTo>
                  <a:pt x="940" y="1431"/>
                </a:lnTo>
                <a:lnTo>
                  <a:pt x="949" y="1418"/>
                </a:lnTo>
                <a:lnTo>
                  <a:pt x="957" y="1405"/>
                </a:lnTo>
                <a:lnTo>
                  <a:pt x="959" y="1402"/>
                </a:lnTo>
                <a:lnTo>
                  <a:pt x="960" y="1400"/>
                </a:lnTo>
                <a:lnTo>
                  <a:pt x="965" y="1390"/>
                </a:lnTo>
                <a:lnTo>
                  <a:pt x="970" y="1382"/>
                </a:lnTo>
                <a:lnTo>
                  <a:pt x="1008" y="1388"/>
                </a:lnTo>
                <a:lnTo>
                  <a:pt x="1046" y="1395"/>
                </a:lnTo>
                <a:lnTo>
                  <a:pt x="1084" y="1401"/>
                </a:lnTo>
                <a:lnTo>
                  <a:pt x="1122" y="1407"/>
                </a:lnTo>
                <a:lnTo>
                  <a:pt x="1128" y="1390"/>
                </a:lnTo>
                <a:lnTo>
                  <a:pt x="1134" y="1375"/>
                </a:lnTo>
                <a:lnTo>
                  <a:pt x="1140" y="1358"/>
                </a:lnTo>
                <a:lnTo>
                  <a:pt x="1145" y="1341"/>
                </a:lnTo>
                <a:lnTo>
                  <a:pt x="1147" y="1332"/>
                </a:lnTo>
                <a:lnTo>
                  <a:pt x="1151" y="1323"/>
                </a:lnTo>
                <a:lnTo>
                  <a:pt x="1153" y="1314"/>
                </a:lnTo>
                <a:lnTo>
                  <a:pt x="1156" y="1305"/>
                </a:lnTo>
                <a:lnTo>
                  <a:pt x="1159" y="1287"/>
                </a:lnTo>
                <a:lnTo>
                  <a:pt x="1162" y="1270"/>
                </a:lnTo>
                <a:lnTo>
                  <a:pt x="1164" y="1253"/>
                </a:lnTo>
                <a:lnTo>
                  <a:pt x="1166" y="1236"/>
                </a:lnTo>
                <a:lnTo>
                  <a:pt x="1131" y="1222"/>
                </a:lnTo>
                <a:lnTo>
                  <a:pt x="1095" y="1208"/>
                </a:lnTo>
                <a:lnTo>
                  <a:pt x="1059" y="1195"/>
                </a:lnTo>
                <a:lnTo>
                  <a:pt x="1024" y="1183"/>
                </a:lnTo>
                <a:lnTo>
                  <a:pt x="1024" y="1172"/>
                </a:lnTo>
                <a:lnTo>
                  <a:pt x="1024" y="1160"/>
                </a:lnTo>
                <a:lnTo>
                  <a:pt x="1024" y="1144"/>
                </a:lnTo>
                <a:lnTo>
                  <a:pt x="1023" y="1127"/>
                </a:lnTo>
                <a:lnTo>
                  <a:pt x="1020" y="1111"/>
                </a:lnTo>
                <a:lnTo>
                  <a:pt x="1017" y="1094"/>
                </a:lnTo>
                <a:lnTo>
                  <a:pt x="1015" y="1082"/>
                </a:lnTo>
                <a:lnTo>
                  <a:pt x="1013" y="1070"/>
                </a:lnTo>
                <a:lnTo>
                  <a:pt x="1009" y="1058"/>
                </a:lnTo>
                <a:lnTo>
                  <a:pt x="1006" y="1046"/>
                </a:lnTo>
                <a:lnTo>
                  <a:pt x="1037" y="1024"/>
                </a:lnTo>
                <a:lnTo>
                  <a:pt x="1068" y="1001"/>
                </a:lnTo>
                <a:lnTo>
                  <a:pt x="1099" y="978"/>
                </a:lnTo>
                <a:lnTo>
                  <a:pt x="1128" y="956"/>
                </a:lnTo>
                <a:lnTo>
                  <a:pt x="1129" y="956"/>
                </a:lnTo>
                <a:lnTo>
                  <a:pt x="1130" y="956"/>
                </a:lnTo>
                <a:lnTo>
                  <a:pt x="1122" y="936"/>
                </a:lnTo>
                <a:lnTo>
                  <a:pt x="1113" y="915"/>
                </a:lnTo>
                <a:lnTo>
                  <a:pt x="1103" y="896"/>
                </a:lnTo>
                <a:lnTo>
                  <a:pt x="1092" y="877"/>
                </a:lnTo>
                <a:lnTo>
                  <a:pt x="1081" y="858"/>
                </a:lnTo>
                <a:lnTo>
                  <a:pt x="1068" y="840"/>
                </a:lnTo>
                <a:lnTo>
                  <a:pt x="1055" y="822"/>
                </a:lnTo>
                <a:lnTo>
                  <a:pt x="1040" y="804"/>
                </a:lnTo>
                <a:lnTo>
                  <a:pt x="1006" y="820"/>
                </a:lnTo>
                <a:lnTo>
                  <a:pt x="971" y="835"/>
                </a:lnTo>
                <a:lnTo>
                  <a:pt x="937" y="851"/>
                </a:lnTo>
                <a:lnTo>
                  <a:pt x="903" y="868"/>
                </a:lnTo>
                <a:lnTo>
                  <a:pt x="895" y="858"/>
                </a:lnTo>
                <a:lnTo>
                  <a:pt x="885" y="849"/>
                </a:lnTo>
                <a:lnTo>
                  <a:pt x="876" y="840"/>
                </a:lnTo>
                <a:lnTo>
                  <a:pt x="866" y="832"/>
                </a:lnTo>
                <a:lnTo>
                  <a:pt x="853" y="822"/>
                </a:lnTo>
                <a:lnTo>
                  <a:pt x="842" y="813"/>
                </a:lnTo>
                <a:lnTo>
                  <a:pt x="829" y="804"/>
                </a:lnTo>
                <a:lnTo>
                  <a:pt x="815" y="797"/>
                </a:lnTo>
                <a:lnTo>
                  <a:pt x="807" y="790"/>
                </a:lnTo>
                <a:lnTo>
                  <a:pt x="797" y="785"/>
                </a:lnTo>
                <a:lnTo>
                  <a:pt x="804" y="747"/>
                </a:lnTo>
                <a:lnTo>
                  <a:pt x="809" y="709"/>
                </a:lnTo>
                <a:lnTo>
                  <a:pt x="815" y="672"/>
                </a:lnTo>
                <a:lnTo>
                  <a:pt x="821" y="633"/>
                </a:lnTo>
                <a:lnTo>
                  <a:pt x="805" y="627"/>
                </a:lnTo>
                <a:lnTo>
                  <a:pt x="788" y="621"/>
                </a:lnTo>
                <a:lnTo>
                  <a:pt x="770" y="614"/>
                </a:lnTo>
                <a:lnTo>
                  <a:pt x="753" y="608"/>
                </a:lnTo>
                <a:lnTo>
                  <a:pt x="743" y="606"/>
                </a:lnTo>
                <a:lnTo>
                  <a:pt x="735" y="605"/>
                </a:lnTo>
                <a:close/>
                <a:moveTo>
                  <a:pt x="399" y="1278"/>
                </a:moveTo>
                <a:lnTo>
                  <a:pt x="390" y="1258"/>
                </a:lnTo>
                <a:lnTo>
                  <a:pt x="381" y="1238"/>
                </a:lnTo>
                <a:lnTo>
                  <a:pt x="378" y="1228"/>
                </a:lnTo>
                <a:lnTo>
                  <a:pt x="375" y="1218"/>
                </a:lnTo>
                <a:lnTo>
                  <a:pt x="373" y="1208"/>
                </a:lnTo>
                <a:lnTo>
                  <a:pt x="372" y="1197"/>
                </a:lnTo>
                <a:lnTo>
                  <a:pt x="371" y="1188"/>
                </a:lnTo>
                <a:lnTo>
                  <a:pt x="370" y="1177"/>
                </a:lnTo>
                <a:lnTo>
                  <a:pt x="370" y="1167"/>
                </a:lnTo>
                <a:lnTo>
                  <a:pt x="371" y="1156"/>
                </a:lnTo>
                <a:lnTo>
                  <a:pt x="373" y="1135"/>
                </a:lnTo>
                <a:lnTo>
                  <a:pt x="378" y="1114"/>
                </a:lnTo>
                <a:lnTo>
                  <a:pt x="381" y="1103"/>
                </a:lnTo>
                <a:lnTo>
                  <a:pt x="384" y="1093"/>
                </a:lnTo>
                <a:lnTo>
                  <a:pt x="389" y="1083"/>
                </a:lnTo>
                <a:lnTo>
                  <a:pt x="393" y="1073"/>
                </a:lnTo>
                <a:lnTo>
                  <a:pt x="397" y="1064"/>
                </a:lnTo>
                <a:lnTo>
                  <a:pt x="403" y="1055"/>
                </a:lnTo>
                <a:lnTo>
                  <a:pt x="408" y="1046"/>
                </a:lnTo>
                <a:lnTo>
                  <a:pt x="414" y="1038"/>
                </a:lnTo>
                <a:lnTo>
                  <a:pt x="421" y="1030"/>
                </a:lnTo>
                <a:lnTo>
                  <a:pt x="428" y="1023"/>
                </a:lnTo>
                <a:lnTo>
                  <a:pt x="435" y="1015"/>
                </a:lnTo>
                <a:lnTo>
                  <a:pt x="443" y="1008"/>
                </a:lnTo>
                <a:lnTo>
                  <a:pt x="460" y="995"/>
                </a:lnTo>
                <a:lnTo>
                  <a:pt x="479" y="982"/>
                </a:lnTo>
                <a:lnTo>
                  <a:pt x="498" y="973"/>
                </a:lnTo>
                <a:lnTo>
                  <a:pt x="518" y="965"/>
                </a:lnTo>
                <a:lnTo>
                  <a:pt x="537" y="959"/>
                </a:lnTo>
                <a:lnTo>
                  <a:pt x="557" y="956"/>
                </a:lnTo>
                <a:lnTo>
                  <a:pt x="579" y="954"/>
                </a:lnTo>
                <a:lnTo>
                  <a:pt x="599" y="954"/>
                </a:lnTo>
                <a:lnTo>
                  <a:pt x="620" y="957"/>
                </a:lnTo>
                <a:lnTo>
                  <a:pt x="641" y="961"/>
                </a:lnTo>
                <a:lnTo>
                  <a:pt x="661" y="967"/>
                </a:lnTo>
                <a:lnTo>
                  <a:pt x="682" y="976"/>
                </a:lnTo>
                <a:lnTo>
                  <a:pt x="701" y="986"/>
                </a:lnTo>
                <a:lnTo>
                  <a:pt x="718" y="998"/>
                </a:lnTo>
                <a:lnTo>
                  <a:pt x="725" y="1004"/>
                </a:lnTo>
                <a:lnTo>
                  <a:pt x="734" y="1011"/>
                </a:lnTo>
                <a:lnTo>
                  <a:pt x="741" y="1018"/>
                </a:lnTo>
                <a:lnTo>
                  <a:pt x="747" y="1026"/>
                </a:lnTo>
                <a:lnTo>
                  <a:pt x="755" y="1034"/>
                </a:lnTo>
                <a:lnTo>
                  <a:pt x="761" y="1043"/>
                </a:lnTo>
                <a:lnTo>
                  <a:pt x="766" y="1052"/>
                </a:lnTo>
                <a:lnTo>
                  <a:pt x="773" y="1062"/>
                </a:lnTo>
                <a:lnTo>
                  <a:pt x="782" y="1081"/>
                </a:lnTo>
                <a:lnTo>
                  <a:pt x="791" y="1101"/>
                </a:lnTo>
                <a:lnTo>
                  <a:pt x="794" y="1112"/>
                </a:lnTo>
                <a:lnTo>
                  <a:pt x="797" y="1121"/>
                </a:lnTo>
                <a:lnTo>
                  <a:pt x="799" y="1132"/>
                </a:lnTo>
                <a:lnTo>
                  <a:pt x="800" y="1141"/>
                </a:lnTo>
                <a:lnTo>
                  <a:pt x="801" y="1152"/>
                </a:lnTo>
                <a:lnTo>
                  <a:pt x="803" y="1162"/>
                </a:lnTo>
                <a:lnTo>
                  <a:pt x="803" y="1172"/>
                </a:lnTo>
                <a:lnTo>
                  <a:pt x="801" y="1183"/>
                </a:lnTo>
                <a:lnTo>
                  <a:pt x="799" y="1204"/>
                </a:lnTo>
                <a:lnTo>
                  <a:pt x="794" y="1225"/>
                </a:lnTo>
                <a:lnTo>
                  <a:pt x="791" y="1236"/>
                </a:lnTo>
                <a:lnTo>
                  <a:pt x="788" y="1246"/>
                </a:lnTo>
                <a:lnTo>
                  <a:pt x="783" y="1256"/>
                </a:lnTo>
                <a:lnTo>
                  <a:pt x="779" y="1265"/>
                </a:lnTo>
                <a:lnTo>
                  <a:pt x="775" y="1275"/>
                </a:lnTo>
                <a:lnTo>
                  <a:pt x="770" y="1284"/>
                </a:lnTo>
                <a:lnTo>
                  <a:pt x="764" y="1293"/>
                </a:lnTo>
                <a:lnTo>
                  <a:pt x="758" y="1301"/>
                </a:lnTo>
                <a:lnTo>
                  <a:pt x="744" y="1316"/>
                </a:lnTo>
                <a:lnTo>
                  <a:pt x="729" y="1331"/>
                </a:lnTo>
                <a:lnTo>
                  <a:pt x="713" y="1344"/>
                </a:lnTo>
                <a:lnTo>
                  <a:pt x="695" y="1354"/>
                </a:lnTo>
                <a:lnTo>
                  <a:pt x="675" y="1365"/>
                </a:lnTo>
                <a:lnTo>
                  <a:pt x="654" y="1373"/>
                </a:lnTo>
                <a:lnTo>
                  <a:pt x="644" y="1377"/>
                </a:lnTo>
                <a:lnTo>
                  <a:pt x="634" y="1380"/>
                </a:lnTo>
                <a:lnTo>
                  <a:pt x="624" y="1382"/>
                </a:lnTo>
                <a:lnTo>
                  <a:pt x="614" y="1383"/>
                </a:lnTo>
                <a:lnTo>
                  <a:pt x="603" y="1384"/>
                </a:lnTo>
                <a:lnTo>
                  <a:pt x="594" y="1385"/>
                </a:lnTo>
                <a:lnTo>
                  <a:pt x="583" y="1385"/>
                </a:lnTo>
                <a:lnTo>
                  <a:pt x="572" y="1384"/>
                </a:lnTo>
                <a:lnTo>
                  <a:pt x="563" y="1383"/>
                </a:lnTo>
                <a:lnTo>
                  <a:pt x="552" y="1382"/>
                </a:lnTo>
                <a:lnTo>
                  <a:pt x="542" y="1379"/>
                </a:lnTo>
                <a:lnTo>
                  <a:pt x="531" y="1377"/>
                </a:lnTo>
                <a:lnTo>
                  <a:pt x="510" y="1370"/>
                </a:lnTo>
                <a:lnTo>
                  <a:pt x="491" y="1362"/>
                </a:lnTo>
                <a:lnTo>
                  <a:pt x="481" y="1358"/>
                </a:lnTo>
                <a:lnTo>
                  <a:pt x="471" y="1352"/>
                </a:lnTo>
                <a:lnTo>
                  <a:pt x="463" y="1347"/>
                </a:lnTo>
                <a:lnTo>
                  <a:pt x="455" y="1341"/>
                </a:lnTo>
                <a:lnTo>
                  <a:pt x="446" y="1334"/>
                </a:lnTo>
                <a:lnTo>
                  <a:pt x="439" y="1327"/>
                </a:lnTo>
                <a:lnTo>
                  <a:pt x="431" y="1319"/>
                </a:lnTo>
                <a:lnTo>
                  <a:pt x="425" y="1312"/>
                </a:lnTo>
                <a:lnTo>
                  <a:pt x="411" y="1296"/>
                </a:lnTo>
                <a:lnTo>
                  <a:pt x="399" y="1278"/>
                </a:lnTo>
                <a:close/>
                <a:moveTo>
                  <a:pt x="1197" y="310"/>
                </a:moveTo>
                <a:lnTo>
                  <a:pt x="1182" y="310"/>
                </a:lnTo>
                <a:lnTo>
                  <a:pt x="1169" y="312"/>
                </a:lnTo>
                <a:lnTo>
                  <a:pt x="1156" y="315"/>
                </a:lnTo>
                <a:lnTo>
                  <a:pt x="1143" y="321"/>
                </a:lnTo>
                <a:lnTo>
                  <a:pt x="1130" y="326"/>
                </a:lnTo>
                <a:lnTo>
                  <a:pt x="1119" y="333"/>
                </a:lnTo>
                <a:lnTo>
                  <a:pt x="1107" y="342"/>
                </a:lnTo>
                <a:lnTo>
                  <a:pt x="1096" y="351"/>
                </a:lnTo>
                <a:lnTo>
                  <a:pt x="1087" y="362"/>
                </a:lnTo>
                <a:lnTo>
                  <a:pt x="1078" y="374"/>
                </a:lnTo>
                <a:lnTo>
                  <a:pt x="1071" y="385"/>
                </a:lnTo>
                <a:lnTo>
                  <a:pt x="1066" y="397"/>
                </a:lnTo>
                <a:lnTo>
                  <a:pt x="1061" y="410"/>
                </a:lnTo>
                <a:lnTo>
                  <a:pt x="1057" y="423"/>
                </a:lnTo>
                <a:lnTo>
                  <a:pt x="1056" y="437"/>
                </a:lnTo>
                <a:lnTo>
                  <a:pt x="1055" y="452"/>
                </a:lnTo>
                <a:lnTo>
                  <a:pt x="1056" y="466"/>
                </a:lnTo>
                <a:lnTo>
                  <a:pt x="1057" y="480"/>
                </a:lnTo>
                <a:lnTo>
                  <a:pt x="1061" y="493"/>
                </a:lnTo>
                <a:lnTo>
                  <a:pt x="1066" y="506"/>
                </a:lnTo>
                <a:lnTo>
                  <a:pt x="1071" y="519"/>
                </a:lnTo>
                <a:lnTo>
                  <a:pt x="1078" y="531"/>
                </a:lnTo>
                <a:lnTo>
                  <a:pt x="1087" y="541"/>
                </a:lnTo>
                <a:lnTo>
                  <a:pt x="1096" y="553"/>
                </a:lnTo>
                <a:lnTo>
                  <a:pt x="1107" y="562"/>
                </a:lnTo>
                <a:lnTo>
                  <a:pt x="1119" y="571"/>
                </a:lnTo>
                <a:lnTo>
                  <a:pt x="1130" y="578"/>
                </a:lnTo>
                <a:lnTo>
                  <a:pt x="1143" y="585"/>
                </a:lnTo>
                <a:lnTo>
                  <a:pt x="1156" y="590"/>
                </a:lnTo>
                <a:lnTo>
                  <a:pt x="1169" y="593"/>
                </a:lnTo>
                <a:lnTo>
                  <a:pt x="1182" y="595"/>
                </a:lnTo>
                <a:lnTo>
                  <a:pt x="1197" y="595"/>
                </a:lnTo>
                <a:lnTo>
                  <a:pt x="1212" y="595"/>
                </a:lnTo>
                <a:lnTo>
                  <a:pt x="1226" y="593"/>
                </a:lnTo>
                <a:lnTo>
                  <a:pt x="1239" y="590"/>
                </a:lnTo>
                <a:lnTo>
                  <a:pt x="1251" y="585"/>
                </a:lnTo>
                <a:lnTo>
                  <a:pt x="1264" y="578"/>
                </a:lnTo>
                <a:lnTo>
                  <a:pt x="1276" y="571"/>
                </a:lnTo>
                <a:lnTo>
                  <a:pt x="1287" y="562"/>
                </a:lnTo>
                <a:lnTo>
                  <a:pt x="1298" y="553"/>
                </a:lnTo>
                <a:lnTo>
                  <a:pt x="1308" y="541"/>
                </a:lnTo>
                <a:lnTo>
                  <a:pt x="1316" y="531"/>
                </a:lnTo>
                <a:lnTo>
                  <a:pt x="1324" y="519"/>
                </a:lnTo>
                <a:lnTo>
                  <a:pt x="1330" y="506"/>
                </a:lnTo>
                <a:lnTo>
                  <a:pt x="1334" y="493"/>
                </a:lnTo>
                <a:lnTo>
                  <a:pt x="1337" y="480"/>
                </a:lnTo>
                <a:lnTo>
                  <a:pt x="1338" y="466"/>
                </a:lnTo>
                <a:lnTo>
                  <a:pt x="1339" y="452"/>
                </a:lnTo>
                <a:lnTo>
                  <a:pt x="1338" y="437"/>
                </a:lnTo>
                <a:lnTo>
                  <a:pt x="1337" y="423"/>
                </a:lnTo>
                <a:lnTo>
                  <a:pt x="1334" y="410"/>
                </a:lnTo>
                <a:lnTo>
                  <a:pt x="1330" y="397"/>
                </a:lnTo>
                <a:lnTo>
                  <a:pt x="1324" y="385"/>
                </a:lnTo>
                <a:lnTo>
                  <a:pt x="1316" y="374"/>
                </a:lnTo>
                <a:lnTo>
                  <a:pt x="1308" y="362"/>
                </a:lnTo>
                <a:lnTo>
                  <a:pt x="1298" y="351"/>
                </a:lnTo>
                <a:lnTo>
                  <a:pt x="1287" y="342"/>
                </a:lnTo>
                <a:lnTo>
                  <a:pt x="1276" y="333"/>
                </a:lnTo>
                <a:lnTo>
                  <a:pt x="1264" y="326"/>
                </a:lnTo>
                <a:lnTo>
                  <a:pt x="1251" y="321"/>
                </a:lnTo>
                <a:lnTo>
                  <a:pt x="1239" y="315"/>
                </a:lnTo>
                <a:lnTo>
                  <a:pt x="1226" y="312"/>
                </a:lnTo>
                <a:lnTo>
                  <a:pt x="1212" y="310"/>
                </a:lnTo>
                <a:lnTo>
                  <a:pt x="1197" y="310"/>
                </a:lnTo>
                <a:close/>
                <a:moveTo>
                  <a:pt x="1122" y="376"/>
                </a:moveTo>
                <a:lnTo>
                  <a:pt x="1129" y="369"/>
                </a:lnTo>
                <a:lnTo>
                  <a:pt x="1139" y="363"/>
                </a:lnTo>
                <a:lnTo>
                  <a:pt x="1147" y="358"/>
                </a:lnTo>
                <a:lnTo>
                  <a:pt x="1157" y="353"/>
                </a:lnTo>
                <a:lnTo>
                  <a:pt x="1166" y="350"/>
                </a:lnTo>
                <a:lnTo>
                  <a:pt x="1176" y="347"/>
                </a:lnTo>
                <a:lnTo>
                  <a:pt x="1187" y="346"/>
                </a:lnTo>
                <a:lnTo>
                  <a:pt x="1197" y="346"/>
                </a:lnTo>
                <a:lnTo>
                  <a:pt x="1208" y="346"/>
                </a:lnTo>
                <a:lnTo>
                  <a:pt x="1218" y="347"/>
                </a:lnTo>
                <a:lnTo>
                  <a:pt x="1228" y="350"/>
                </a:lnTo>
                <a:lnTo>
                  <a:pt x="1238" y="353"/>
                </a:lnTo>
                <a:lnTo>
                  <a:pt x="1247" y="358"/>
                </a:lnTo>
                <a:lnTo>
                  <a:pt x="1256" y="363"/>
                </a:lnTo>
                <a:lnTo>
                  <a:pt x="1264" y="369"/>
                </a:lnTo>
                <a:lnTo>
                  <a:pt x="1273" y="376"/>
                </a:lnTo>
                <a:lnTo>
                  <a:pt x="1280" y="384"/>
                </a:lnTo>
                <a:lnTo>
                  <a:pt x="1286" y="393"/>
                </a:lnTo>
                <a:lnTo>
                  <a:pt x="1292" y="401"/>
                </a:lnTo>
                <a:lnTo>
                  <a:pt x="1296" y="411"/>
                </a:lnTo>
                <a:lnTo>
                  <a:pt x="1299" y="420"/>
                </a:lnTo>
                <a:lnTo>
                  <a:pt x="1301" y="430"/>
                </a:lnTo>
                <a:lnTo>
                  <a:pt x="1303" y="440"/>
                </a:lnTo>
                <a:lnTo>
                  <a:pt x="1303" y="452"/>
                </a:lnTo>
                <a:lnTo>
                  <a:pt x="1303" y="463"/>
                </a:lnTo>
                <a:lnTo>
                  <a:pt x="1301" y="473"/>
                </a:lnTo>
                <a:lnTo>
                  <a:pt x="1299" y="484"/>
                </a:lnTo>
                <a:lnTo>
                  <a:pt x="1296" y="493"/>
                </a:lnTo>
                <a:lnTo>
                  <a:pt x="1292" y="503"/>
                </a:lnTo>
                <a:lnTo>
                  <a:pt x="1286" y="511"/>
                </a:lnTo>
                <a:lnTo>
                  <a:pt x="1280" y="520"/>
                </a:lnTo>
                <a:lnTo>
                  <a:pt x="1273" y="527"/>
                </a:lnTo>
                <a:lnTo>
                  <a:pt x="1264" y="535"/>
                </a:lnTo>
                <a:lnTo>
                  <a:pt x="1256" y="541"/>
                </a:lnTo>
                <a:lnTo>
                  <a:pt x="1247" y="548"/>
                </a:lnTo>
                <a:lnTo>
                  <a:pt x="1238" y="552"/>
                </a:lnTo>
                <a:lnTo>
                  <a:pt x="1228" y="555"/>
                </a:lnTo>
                <a:lnTo>
                  <a:pt x="1218" y="558"/>
                </a:lnTo>
                <a:lnTo>
                  <a:pt x="1208" y="559"/>
                </a:lnTo>
                <a:lnTo>
                  <a:pt x="1197" y="559"/>
                </a:lnTo>
                <a:lnTo>
                  <a:pt x="1187" y="559"/>
                </a:lnTo>
                <a:lnTo>
                  <a:pt x="1176" y="558"/>
                </a:lnTo>
                <a:lnTo>
                  <a:pt x="1166" y="555"/>
                </a:lnTo>
                <a:lnTo>
                  <a:pt x="1157" y="552"/>
                </a:lnTo>
                <a:lnTo>
                  <a:pt x="1147" y="548"/>
                </a:lnTo>
                <a:lnTo>
                  <a:pt x="1139" y="541"/>
                </a:lnTo>
                <a:lnTo>
                  <a:pt x="1129" y="535"/>
                </a:lnTo>
                <a:lnTo>
                  <a:pt x="1122" y="527"/>
                </a:lnTo>
                <a:lnTo>
                  <a:pt x="1114" y="520"/>
                </a:lnTo>
                <a:lnTo>
                  <a:pt x="1108" y="511"/>
                </a:lnTo>
                <a:lnTo>
                  <a:pt x="1103" y="503"/>
                </a:lnTo>
                <a:lnTo>
                  <a:pt x="1099" y="493"/>
                </a:lnTo>
                <a:lnTo>
                  <a:pt x="1095" y="484"/>
                </a:lnTo>
                <a:lnTo>
                  <a:pt x="1093" y="473"/>
                </a:lnTo>
                <a:lnTo>
                  <a:pt x="1091" y="463"/>
                </a:lnTo>
                <a:lnTo>
                  <a:pt x="1091" y="452"/>
                </a:lnTo>
                <a:lnTo>
                  <a:pt x="1091" y="441"/>
                </a:lnTo>
                <a:lnTo>
                  <a:pt x="1093" y="431"/>
                </a:lnTo>
                <a:lnTo>
                  <a:pt x="1095" y="421"/>
                </a:lnTo>
                <a:lnTo>
                  <a:pt x="1099" y="411"/>
                </a:lnTo>
                <a:lnTo>
                  <a:pt x="1103" y="402"/>
                </a:lnTo>
                <a:lnTo>
                  <a:pt x="1108" y="393"/>
                </a:lnTo>
                <a:lnTo>
                  <a:pt x="1114" y="384"/>
                </a:lnTo>
                <a:lnTo>
                  <a:pt x="1122" y="376"/>
                </a:lnTo>
                <a:close/>
                <a:moveTo>
                  <a:pt x="1078" y="334"/>
                </a:moveTo>
                <a:lnTo>
                  <a:pt x="1091" y="323"/>
                </a:lnTo>
                <a:lnTo>
                  <a:pt x="1104" y="312"/>
                </a:lnTo>
                <a:lnTo>
                  <a:pt x="1118" y="304"/>
                </a:lnTo>
                <a:lnTo>
                  <a:pt x="1133" y="297"/>
                </a:lnTo>
                <a:lnTo>
                  <a:pt x="1147" y="292"/>
                </a:lnTo>
                <a:lnTo>
                  <a:pt x="1162" y="288"/>
                </a:lnTo>
                <a:lnTo>
                  <a:pt x="1179" y="287"/>
                </a:lnTo>
                <a:lnTo>
                  <a:pt x="1195" y="287"/>
                </a:lnTo>
                <a:lnTo>
                  <a:pt x="1212" y="287"/>
                </a:lnTo>
                <a:lnTo>
                  <a:pt x="1229" y="288"/>
                </a:lnTo>
                <a:lnTo>
                  <a:pt x="1245" y="292"/>
                </a:lnTo>
                <a:lnTo>
                  <a:pt x="1260" y="297"/>
                </a:lnTo>
                <a:lnTo>
                  <a:pt x="1274" y="304"/>
                </a:lnTo>
                <a:lnTo>
                  <a:pt x="1287" y="312"/>
                </a:lnTo>
                <a:lnTo>
                  <a:pt x="1301" y="323"/>
                </a:lnTo>
                <a:lnTo>
                  <a:pt x="1314" y="334"/>
                </a:lnTo>
                <a:lnTo>
                  <a:pt x="1326" y="347"/>
                </a:lnTo>
                <a:lnTo>
                  <a:pt x="1335" y="361"/>
                </a:lnTo>
                <a:lnTo>
                  <a:pt x="1344" y="374"/>
                </a:lnTo>
                <a:lnTo>
                  <a:pt x="1351" y="388"/>
                </a:lnTo>
                <a:lnTo>
                  <a:pt x="1356" y="403"/>
                </a:lnTo>
                <a:lnTo>
                  <a:pt x="1360" y="419"/>
                </a:lnTo>
                <a:lnTo>
                  <a:pt x="1362" y="435"/>
                </a:lnTo>
                <a:lnTo>
                  <a:pt x="1363" y="452"/>
                </a:lnTo>
                <a:lnTo>
                  <a:pt x="1362" y="469"/>
                </a:lnTo>
                <a:lnTo>
                  <a:pt x="1360" y="485"/>
                </a:lnTo>
                <a:lnTo>
                  <a:pt x="1356" y="501"/>
                </a:lnTo>
                <a:lnTo>
                  <a:pt x="1351" y="516"/>
                </a:lnTo>
                <a:lnTo>
                  <a:pt x="1344" y="531"/>
                </a:lnTo>
                <a:lnTo>
                  <a:pt x="1335" y="544"/>
                </a:lnTo>
                <a:lnTo>
                  <a:pt x="1326" y="557"/>
                </a:lnTo>
                <a:lnTo>
                  <a:pt x="1314" y="571"/>
                </a:lnTo>
                <a:lnTo>
                  <a:pt x="1301" y="581"/>
                </a:lnTo>
                <a:lnTo>
                  <a:pt x="1287" y="592"/>
                </a:lnTo>
                <a:lnTo>
                  <a:pt x="1274" y="601"/>
                </a:lnTo>
                <a:lnTo>
                  <a:pt x="1260" y="607"/>
                </a:lnTo>
                <a:lnTo>
                  <a:pt x="1245" y="612"/>
                </a:lnTo>
                <a:lnTo>
                  <a:pt x="1229" y="616"/>
                </a:lnTo>
                <a:lnTo>
                  <a:pt x="1212" y="619"/>
                </a:lnTo>
                <a:lnTo>
                  <a:pt x="1195" y="619"/>
                </a:lnTo>
                <a:lnTo>
                  <a:pt x="1179" y="619"/>
                </a:lnTo>
                <a:lnTo>
                  <a:pt x="1162" y="616"/>
                </a:lnTo>
                <a:lnTo>
                  <a:pt x="1147" y="612"/>
                </a:lnTo>
                <a:lnTo>
                  <a:pt x="1133" y="607"/>
                </a:lnTo>
                <a:lnTo>
                  <a:pt x="1118" y="601"/>
                </a:lnTo>
                <a:lnTo>
                  <a:pt x="1104" y="592"/>
                </a:lnTo>
                <a:lnTo>
                  <a:pt x="1091" y="581"/>
                </a:lnTo>
                <a:lnTo>
                  <a:pt x="1078" y="571"/>
                </a:lnTo>
                <a:lnTo>
                  <a:pt x="1067" y="557"/>
                </a:lnTo>
                <a:lnTo>
                  <a:pt x="1057" y="544"/>
                </a:lnTo>
                <a:lnTo>
                  <a:pt x="1049" y="531"/>
                </a:lnTo>
                <a:lnTo>
                  <a:pt x="1042" y="516"/>
                </a:lnTo>
                <a:lnTo>
                  <a:pt x="1037" y="501"/>
                </a:lnTo>
                <a:lnTo>
                  <a:pt x="1033" y="485"/>
                </a:lnTo>
                <a:lnTo>
                  <a:pt x="1031" y="469"/>
                </a:lnTo>
                <a:lnTo>
                  <a:pt x="1030" y="452"/>
                </a:lnTo>
                <a:lnTo>
                  <a:pt x="1031" y="435"/>
                </a:lnTo>
                <a:lnTo>
                  <a:pt x="1033" y="419"/>
                </a:lnTo>
                <a:lnTo>
                  <a:pt x="1037" y="403"/>
                </a:lnTo>
                <a:lnTo>
                  <a:pt x="1042" y="388"/>
                </a:lnTo>
                <a:lnTo>
                  <a:pt x="1049" y="374"/>
                </a:lnTo>
                <a:lnTo>
                  <a:pt x="1057" y="361"/>
                </a:lnTo>
                <a:lnTo>
                  <a:pt x="1067" y="347"/>
                </a:lnTo>
                <a:lnTo>
                  <a:pt x="1078" y="334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1661588" y="3071810"/>
            <a:ext cx="1260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1661588" y="3500438"/>
            <a:ext cx="1260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29256" y="3113340"/>
            <a:ext cx="2428892" cy="353943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pPr lvl="0" algn="ctr"/>
            <a:r>
              <a:rPr lang="ru-RU" sz="2000" b="1" dirty="0" smtClean="0">
                <a:solidFill>
                  <a:schemeClr val="accent3"/>
                </a:solidFill>
              </a:rPr>
              <a:t>Автоматически</a:t>
            </a:r>
            <a:endParaRPr lang="ru-RU" sz="2000" b="1" dirty="0">
              <a:solidFill>
                <a:schemeClr val="accent3"/>
              </a:solidFill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5667206" y="3073398"/>
            <a:ext cx="1872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5667206" y="3502026"/>
            <a:ext cx="1872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150" name="Freeform 6"/>
          <p:cNvSpPr>
            <a:spLocks/>
          </p:cNvSpPr>
          <p:nvPr/>
        </p:nvSpPr>
        <p:spPr bwMode="auto">
          <a:xfrm>
            <a:off x="2064332" y="2027406"/>
            <a:ext cx="420687" cy="711020"/>
          </a:xfrm>
          <a:custGeom>
            <a:avLst/>
            <a:gdLst/>
            <a:ahLst/>
            <a:cxnLst>
              <a:cxn ang="0">
                <a:pos x="9548" y="7184"/>
              </a:cxn>
              <a:cxn ang="0">
                <a:pos x="9421" y="6920"/>
              </a:cxn>
              <a:cxn ang="0">
                <a:pos x="9221" y="6771"/>
              </a:cxn>
              <a:cxn ang="0">
                <a:pos x="8966" y="6706"/>
              </a:cxn>
              <a:cxn ang="0">
                <a:pos x="8674" y="6700"/>
              </a:cxn>
              <a:cxn ang="0">
                <a:pos x="8400" y="6777"/>
              </a:cxn>
              <a:cxn ang="0">
                <a:pos x="8174" y="6937"/>
              </a:cxn>
              <a:cxn ang="0">
                <a:pos x="8013" y="7163"/>
              </a:cxn>
              <a:cxn ang="0">
                <a:pos x="7936" y="7437"/>
              </a:cxn>
              <a:cxn ang="0">
                <a:pos x="7597" y="1734"/>
              </a:cxn>
              <a:cxn ang="0">
                <a:pos x="7520" y="1460"/>
              </a:cxn>
              <a:cxn ang="0">
                <a:pos x="7359" y="1234"/>
              </a:cxn>
              <a:cxn ang="0">
                <a:pos x="7134" y="1073"/>
              </a:cxn>
              <a:cxn ang="0">
                <a:pos x="6860" y="996"/>
              </a:cxn>
              <a:cxn ang="0">
                <a:pos x="6569" y="1018"/>
              </a:cxn>
              <a:cxn ang="0">
                <a:pos x="6313" y="1133"/>
              </a:cxn>
              <a:cxn ang="0">
                <a:pos x="6113" y="1324"/>
              </a:cxn>
              <a:cxn ang="0">
                <a:pos x="5986" y="1572"/>
              </a:cxn>
              <a:cxn ang="0">
                <a:pos x="5949" y="8183"/>
              </a:cxn>
              <a:cxn ang="0">
                <a:pos x="5592" y="620"/>
              </a:cxn>
              <a:cxn ang="0">
                <a:pos x="5478" y="365"/>
              </a:cxn>
              <a:cxn ang="0">
                <a:pos x="5286" y="164"/>
              </a:cxn>
              <a:cxn ang="0">
                <a:pos x="5038" y="37"/>
              </a:cxn>
              <a:cxn ang="0">
                <a:pos x="4750" y="1"/>
              </a:cxn>
              <a:cxn ang="0">
                <a:pos x="4471" y="65"/>
              </a:cxn>
              <a:cxn ang="0">
                <a:pos x="4237" y="215"/>
              </a:cxn>
              <a:cxn ang="0">
                <a:pos x="4066" y="432"/>
              </a:cxn>
              <a:cxn ang="0">
                <a:pos x="3976" y="701"/>
              </a:cxn>
              <a:cxn ang="0">
                <a:pos x="3635" y="1776"/>
              </a:cxn>
              <a:cxn ang="0">
                <a:pos x="3571" y="1496"/>
              </a:cxn>
              <a:cxn ang="0">
                <a:pos x="3421" y="1263"/>
              </a:cxn>
              <a:cxn ang="0">
                <a:pos x="3203" y="1091"/>
              </a:cxn>
              <a:cxn ang="0">
                <a:pos x="2935" y="1001"/>
              </a:cxn>
              <a:cxn ang="0">
                <a:pos x="2643" y="1008"/>
              </a:cxn>
              <a:cxn ang="0">
                <a:pos x="2381" y="1112"/>
              </a:cxn>
              <a:cxn ang="0">
                <a:pos x="2172" y="1293"/>
              </a:cxn>
              <a:cxn ang="0">
                <a:pos x="2033" y="1534"/>
              </a:cxn>
              <a:cxn ang="0">
                <a:pos x="1983" y="1818"/>
              </a:cxn>
              <a:cxn ang="0">
                <a:pos x="1636" y="4627"/>
              </a:cxn>
              <a:cxn ang="0">
                <a:pos x="1533" y="4365"/>
              </a:cxn>
              <a:cxn ang="0">
                <a:pos x="1352" y="4156"/>
              </a:cxn>
              <a:cxn ang="0">
                <a:pos x="1110" y="4018"/>
              </a:cxn>
              <a:cxn ang="0">
                <a:pos x="826" y="3967"/>
              </a:cxn>
              <a:cxn ang="0">
                <a:pos x="543" y="4021"/>
              </a:cxn>
              <a:cxn ang="0">
                <a:pos x="301" y="4177"/>
              </a:cxn>
              <a:cxn ang="0">
                <a:pos x="119" y="4436"/>
              </a:cxn>
              <a:cxn ang="0">
                <a:pos x="17" y="4793"/>
              </a:cxn>
              <a:cxn ang="0">
                <a:pos x="25" y="12305"/>
              </a:cxn>
              <a:cxn ang="0">
                <a:pos x="473" y="13669"/>
              </a:cxn>
              <a:cxn ang="0">
                <a:pos x="1404" y="14857"/>
              </a:cxn>
              <a:cxn ang="0">
                <a:pos x="2715" y="15738"/>
              </a:cxn>
              <a:cxn ang="0">
                <a:pos x="4303" y="16176"/>
              </a:cxn>
              <a:cxn ang="0">
                <a:pos x="5990" y="16049"/>
              </a:cxn>
              <a:cxn ang="0">
                <a:pos x="7472" y="15381"/>
              </a:cxn>
              <a:cxn ang="0">
                <a:pos x="8633" y="14274"/>
              </a:cxn>
              <a:cxn ang="0">
                <a:pos x="9369" y="12831"/>
              </a:cxn>
              <a:cxn ang="0">
                <a:pos x="9585" y="11406"/>
              </a:cxn>
            </a:cxnLst>
            <a:rect l="0" t="0" r="r" b="b"/>
            <a:pathLst>
              <a:path w="9585" h="16200">
                <a:moveTo>
                  <a:pt x="9585" y="7522"/>
                </a:moveTo>
                <a:lnTo>
                  <a:pt x="9584" y="7457"/>
                </a:lnTo>
                <a:lnTo>
                  <a:pt x="9581" y="7396"/>
                </a:lnTo>
                <a:lnTo>
                  <a:pt x="9575" y="7339"/>
                </a:lnTo>
                <a:lnTo>
                  <a:pt x="9568" y="7284"/>
                </a:lnTo>
                <a:lnTo>
                  <a:pt x="9559" y="7232"/>
                </a:lnTo>
                <a:lnTo>
                  <a:pt x="9548" y="7184"/>
                </a:lnTo>
                <a:lnTo>
                  <a:pt x="9534" y="7138"/>
                </a:lnTo>
                <a:lnTo>
                  <a:pt x="9520" y="7096"/>
                </a:lnTo>
                <a:lnTo>
                  <a:pt x="9503" y="7055"/>
                </a:lnTo>
                <a:lnTo>
                  <a:pt x="9485" y="7018"/>
                </a:lnTo>
                <a:lnTo>
                  <a:pt x="9466" y="6983"/>
                </a:lnTo>
                <a:lnTo>
                  <a:pt x="9443" y="6951"/>
                </a:lnTo>
                <a:lnTo>
                  <a:pt x="9421" y="6920"/>
                </a:lnTo>
                <a:lnTo>
                  <a:pt x="9396" y="6893"/>
                </a:lnTo>
                <a:lnTo>
                  <a:pt x="9370" y="6868"/>
                </a:lnTo>
                <a:lnTo>
                  <a:pt x="9343" y="6845"/>
                </a:lnTo>
                <a:lnTo>
                  <a:pt x="9314" y="6823"/>
                </a:lnTo>
                <a:lnTo>
                  <a:pt x="9284" y="6804"/>
                </a:lnTo>
                <a:lnTo>
                  <a:pt x="9253" y="6787"/>
                </a:lnTo>
                <a:lnTo>
                  <a:pt x="9221" y="6771"/>
                </a:lnTo>
                <a:lnTo>
                  <a:pt x="9187" y="6757"/>
                </a:lnTo>
                <a:lnTo>
                  <a:pt x="9153" y="6745"/>
                </a:lnTo>
                <a:lnTo>
                  <a:pt x="9116" y="6734"/>
                </a:lnTo>
                <a:lnTo>
                  <a:pt x="9080" y="6725"/>
                </a:lnTo>
                <a:lnTo>
                  <a:pt x="9042" y="6717"/>
                </a:lnTo>
                <a:lnTo>
                  <a:pt x="9004" y="6711"/>
                </a:lnTo>
                <a:lnTo>
                  <a:pt x="8966" y="6706"/>
                </a:lnTo>
                <a:lnTo>
                  <a:pt x="8925" y="6702"/>
                </a:lnTo>
                <a:lnTo>
                  <a:pt x="8885" y="6699"/>
                </a:lnTo>
                <a:lnTo>
                  <a:pt x="8843" y="6697"/>
                </a:lnTo>
                <a:lnTo>
                  <a:pt x="8801" y="6696"/>
                </a:lnTo>
                <a:lnTo>
                  <a:pt x="8758" y="6695"/>
                </a:lnTo>
                <a:lnTo>
                  <a:pt x="8716" y="6696"/>
                </a:lnTo>
                <a:lnTo>
                  <a:pt x="8674" y="6700"/>
                </a:lnTo>
                <a:lnTo>
                  <a:pt x="8633" y="6705"/>
                </a:lnTo>
                <a:lnTo>
                  <a:pt x="8592" y="6712"/>
                </a:lnTo>
                <a:lnTo>
                  <a:pt x="8552" y="6721"/>
                </a:lnTo>
                <a:lnTo>
                  <a:pt x="8513" y="6732"/>
                </a:lnTo>
                <a:lnTo>
                  <a:pt x="8475" y="6745"/>
                </a:lnTo>
                <a:lnTo>
                  <a:pt x="8437" y="6760"/>
                </a:lnTo>
                <a:lnTo>
                  <a:pt x="8400" y="6777"/>
                </a:lnTo>
                <a:lnTo>
                  <a:pt x="8364" y="6795"/>
                </a:lnTo>
                <a:lnTo>
                  <a:pt x="8330" y="6815"/>
                </a:lnTo>
                <a:lnTo>
                  <a:pt x="8297" y="6836"/>
                </a:lnTo>
                <a:lnTo>
                  <a:pt x="8264" y="6860"/>
                </a:lnTo>
                <a:lnTo>
                  <a:pt x="8233" y="6884"/>
                </a:lnTo>
                <a:lnTo>
                  <a:pt x="8202" y="6909"/>
                </a:lnTo>
                <a:lnTo>
                  <a:pt x="8174" y="6937"/>
                </a:lnTo>
                <a:lnTo>
                  <a:pt x="8147" y="6966"/>
                </a:lnTo>
                <a:lnTo>
                  <a:pt x="8120" y="6995"/>
                </a:lnTo>
                <a:lnTo>
                  <a:pt x="8096" y="7027"/>
                </a:lnTo>
                <a:lnTo>
                  <a:pt x="8073" y="7059"/>
                </a:lnTo>
                <a:lnTo>
                  <a:pt x="8052" y="7093"/>
                </a:lnTo>
                <a:lnTo>
                  <a:pt x="8031" y="7128"/>
                </a:lnTo>
                <a:lnTo>
                  <a:pt x="8013" y="7163"/>
                </a:lnTo>
                <a:lnTo>
                  <a:pt x="7997" y="7200"/>
                </a:lnTo>
                <a:lnTo>
                  <a:pt x="7982" y="7237"/>
                </a:lnTo>
                <a:lnTo>
                  <a:pt x="7970" y="7276"/>
                </a:lnTo>
                <a:lnTo>
                  <a:pt x="7958" y="7315"/>
                </a:lnTo>
                <a:lnTo>
                  <a:pt x="7949" y="7355"/>
                </a:lnTo>
                <a:lnTo>
                  <a:pt x="7941" y="7395"/>
                </a:lnTo>
                <a:lnTo>
                  <a:pt x="7936" y="7437"/>
                </a:lnTo>
                <a:lnTo>
                  <a:pt x="7933" y="7479"/>
                </a:lnTo>
                <a:lnTo>
                  <a:pt x="7932" y="7522"/>
                </a:lnTo>
                <a:lnTo>
                  <a:pt x="7932" y="10745"/>
                </a:lnTo>
                <a:lnTo>
                  <a:pt x="7602" y="10745"/>
                </a:lnTo>
                <a:lnTo>
                  <a:pt x="7602" y="1818"/>
                </a:lnTo>
                <a:lnTo>
                  <a:pt x="7600" y="1776"/>
                </a:lnTo>
                <a:lnTo>
                  <a:pt x="7597" y="1734"/>
                </a:lnTo>
                <a:lnTo>
                  <a:pt x="7592" y="1693"/>
                </a:lnTo>
                <a:lnTo>
                  <a:pt x="7585" y="1651"/>
                </a:lnTo>
                <a:lnTo>
                  <a:pt x="7576" y="1612"/>
                </a:lnTo>
                <a:lnTo>
                  <a:pt x="7565" y="1572"/>
                </a:lnTo>
                <a:lnTo>
                  <a:pt x="7552" y="1534"/>
                </a:lnTo>
                <a:lnTo>
                  <a:pt x="7536" y="1496"/>
                </a:lnTo>
                <a:lnTo>
                  <a:pt x="7520" y="1460"/>
                </a:lnTo>
                <a:lnTo>
                  <a:pt x="7502" y="1425"/>
                </a:lnTo>
                <a:lnTo>
                  <a:pt x="7482" y="1390"/>
                </a:lnTo>
                <a:lnTo>
                  <a:pt x="7461" y="1357"/>
                </a:lnTo>
                <a:lnTo>
                  <a:pt x="7437" y="1324"/>
                </a:lnTo>
                <a:lnTo>
                  <a:pt x="7413" y="1293"/>
                </a:lnTo>
                <a:lnTo>
                  <a:pt x="7387" y="1263"/>
                </a:lnTo>
                <a:lnTo>
                  <a:pt x="7359" y="1234"/>
                </a:lnTo>
                <a:lnTo>
                  <a:pt x="7331" y="1207"/>
                </a:lnTo>
                <a:lnTo>
                  <a:pt x="7301" y="1181"/>
                </a:lnTo>
                <a:lnTo>
                  <a:pt x="7270" y="1156"/>
                </a:lnTo>
                <a:lnTo>
                  <a:pt x="7238" y="1133"/>
                </a:lnTo>
                <a:lnTo>
                  <a:pt x="7203" y="1112"/>
                </a:lnTo>
                <a:lnTo>
                  <a:pt x="7169" y="1091"/>
                </a:lnTo>
                <a:lnTo>
                  <a:pt x="7134" y="1073"/>
                </a:lnTo>
                <a:lnTo>
                  <a:pt x="7097" y="1057"/>
                </a:lnTo>
                <a:lnTo>
                  <a:pt x="7060" y="1042"/>
                </a:lnTo>
                <a:lnTo>
                  <a:pt x="7021" y="1029"/>
                </a:lnTo>
                <a:lnTo>
                  <a:pt x="6982" y="1018"/>
                </a:lnTo>
                <a:lnTo>
                  <a:pt x="6942" y="1008"/>
                </a:lnTo>
                <a:lnTo>
                  <a:pt x="6901" y="1001"/>
                </a:lnTo>
                <a:lnTo>
                  <a:pt x="6860" y="996"/>
                </a:lnTo>
                <a:lnTo>
                  <a:pt x="6818" y="993"/>
                </a:lnTo>
                <a:lnTo>
                  <a:pt x="6775" y="992"/>
                </a:lnTo>
                <a:lnTo>
                  <a:pt x="6733" y="993"/>
                </a:lnTo>
                <a:lnTo>
                  <a:pt x="6691" y="996"/>
                </a:lnTo>
                <a:lnTo>
                  <a:pt x="6650" y="1001"/>
                </a:lnTo>
                <a:lnTo>
                  <a:pt x="6608" y="1008"/>
                </a:lnTo>
                <a:lnTo>
                  <a:pt x="6569" y="1018"/>
                </a:lnTo>
                <a:lnTo>
                  <a:pt x="6529" y="1029"/>
                </a:lnTo>
                <a:lnTo>
                  <a:pt x="6491" y="1042"/>
                </a:lnTo>
                <a:lnTo>
                  <a:pt x="6453" y="1057"/>
                </a:lnTo>
                <a:lnTo>
                  <a:pt x="6417" y="1073"/>
                </a:lnTo>
                <a:lnTo>
                  <a:pt x="6382" y="1091"/>
                </a:lnTo>
                <a:lnTo>
                  <a:pt x="6347" y="1112"/>
                </a:lnTo>
                <a:lnTo>
                  <a:pt x="6313" y="1133"/>
                </a:lnTo>
                <a:lnTo>
                  <a:pt x="6281" y="1156"/>
                </a:lnTo>
                <a:lnTo>
                  <a:pt x="6250" y="1181"/>
                </a:lnTo>
                <a:lnTo>
                  <a:pt x="6220" y="1207"/>
                </a:lnTo>
                <a:lnTo>
                  <a:pt x="6191" y="1234"/>
                </a:lnTo>
                <a:lnTo>
                  <a:pt x="6164" y="1263"/>
                </a:lnTo>
                <a:lnTo>
                  <a:pt x="6138" y="1293"/>
                </a:lnTo>
                <a:lnTo>
                  <a:pt x="6113" y="1324"/>
                </a:lnTo>
                <a:lnTo>
                  <a:pt x="6090" y="1357"/>
                </a:lnTo>
                <a:lnTo>
                  <a:pt x="6069" y="1390"/>
                </a:lnTo>
                <a:lnTo>
                  <a:pt x="6049" y="1425"/>
                </a:lnTo>
                <a:lnTo>
                  <a:pt x="6030" y="1460"/>
                </a:lnTo>
                <a:lnTo>
                  <a:pt x="6014" y="1496"/>
                </a:lnTo>
                <a:lnTo>
                  <a:pt x="5999" y="1534"/>
                </a:lnTo>
                <a:lnTo>
                  <a:pt x="5986" y="1572"/>
                </a:lnTo>
                <a:lnTo>
                  <a:pt x="5975" y="1612"/>
                </a:lnTo>
                <a:lnTo>
                  <a:pt x="5966" y="1651"/>
                </a:lnTo>
                <a:lnTo>
                  <a:pt x="5958" y="1693"/>
                </a:lnTo>
                <a:lnTo>
                  <a:pt x="5953" y="1734"/>
                </a:lnTo>
                <a:lnTo>
                  <a:pt x="5950" y="1776"/>
                </a:lnTo>
                <a:lnTo>
                  <a:pt x="5949" y="1818"/>
                </a:lnTo>
                <a:lnTo>
                  <a:pt x="5949" y="8183"/>
                </a:lnTo>
                <a:lnTo>
                  <a:pt x="5618" y="8183"/>
                </a:lnTo>
                <a:lnTo>
                  <a:pt x="5618" y="826"/>
                </a:lnTo>
                <a:lnTo>
                  <a:pt x="5617" y="784"/>
                </a:lnTo>
                <a:lnTo>
                  <a:pt x="5614" y="742"/>
                </a:lnTo>
                <a:lnTo>
                  <a:pt x="5609" y="701"/>
                </a:lnTo>
                <a:lnTo>
                  <a:pt x="5602" y="660"/>
                </a:lnTo>
                <a:lnTo>
                  <a:pt x="5592" y="620"/>
                </a:lnTo>
                <a:lnTo>
                  <a:pt x="5581" y="581"/>
                </a:lnTo>
                <a:lnTo>
                  <a:pt x="5569" y="543"/>
                </a:lnTo>
                <a:lnTo>
                  <a:pt x="5554" y="505"/>
                </a:lnTo>
                <a:lnTo>
                  <a:pt x="5537" y="469"/>
                </a:lnTo>
                <a:lnTo>
                  <a:pt x="5519" y="432"/>
                </a:lnTo>
                <a:lnTo>
                  <a:pt x="5499" y="398"/>
                </a:lnTo>
                <a:lnTo>
                  <a:pt x="5478" y="365"/>
                </a:lnTo>
                <a:lnTo>
                  <a:pt x="5454" y="332"/>
                </a:lnTo>
                <a:lnTo>
                  <a:pt x="5430" y="301"/>
                </a:lnTo>
                <a:lnTo>
                  <a:pt x="5404" y="271"/>
                </a:lnTo>
                <a:lnTo>
                  <a:pt x="5377" y="242"/>
                </a:lnTo>
                <a:lnTo>
                  <a:pt x="5348" y="215"/>
                </a:lnTo>
                <a:lnTo>
                  <a:pt x="5318" y="188"/>
                </a:lnTo>
                <a:lnTo>
                  <a:pt x="5286" y="164"/>
                </a:lnTo>
                <a:lnTo>
                  <a:pt x="5254" y="142"/>
                </a:lnTo>
                <a:lnTo>
                  <a:pt x="5221" y="119"/>
                </a:lnTo>
                <a:lnTo>
                  <a:pt x="5186" y="100"/>
                </a:lnTo>
                <a:lnTo>
                  <a:pt x="5151" y="82"/>
                </a:lnTo>
                <a:lnTo>
                  <a:pt x="5114" y="65"/>
                </a:lnTo>
                <a:lnTo>
                  <a:pt x="5077" y="51"/>
                </a:lnTo>
                <a:lnTo>
                  <a:pt x="5038" y="37"/>
                </a:lnTo>
                <a:lnTo>
                  <a:pt x="4999" y="26"/>
                </a:lnTo>
                <a:lnTo>
                  <a:pt x="4958" y="17"/>
                </a:lnTo>
                <a:lnTo>
                  <a:pt x="4918" y="9"/>
                </a:lnTo>
                <a:lnTo>
                  <a:pt x="4877" y="4"/>
                </a:lnTo>
                <a:lnTo>
                  <a:pt x="4835" y="1"/>
                </a:lnTo>
                <a:lnTo>
                  <a:pt x="4793" y="0"/>
                </a:lnTo>
                <a:lnTo>
                  <a:pt x="4750" y="1"/>
                </a:lnTo>
                <a:lnTo>
                  <a:pt x="4707" y="4"/>
                </a:lnTo>
                <a:lnTo>
                  <a:pt x="4667" y="9"/>
                </a:lnTo>
                <a:lnTo>
                  <a:pt x="4625" y="17"/>
                </a:lnTo>
                <a:lnTo>
                  <a:pt x="4586" y="26"/>
                </a:lnTo>
                <a:lnTo>
                  <a:pt x="4547" y="37"/>
                </a:lnTo>
                <a:lnTo>
                  <a:pt x="4508" y="51"/>
                </a:lnTo>
                <a:lnTo>
                  <a:pt x="4471" y="65"/>
                </a:lnTo>
                <a:lnTo>
                  <a:pt x="4434" y="82"/>
                </a:lnTo>
                <a:lnTo>
                  <a:pt x="4399" y="100"/>
                </a:lnTo>
                <a:lnTo>
                  <a:pt x="4364" y="119"/>
                </a:lnTo>
                <a:lnTo>
                  <a:pt x="4330" y="142"/>
                </a:lnTo>
                <a:lnTo>
                  <a:pt x="4298" y="164"/>
                </a:lnTo>
                <a:lnTo>
                  <a:pt x="4267" y="188"/>
                </a:lnTo>
                <a:lnTo>
                  <a:pt x="4237" y="215"/>
                </a:lnTo>
                <a:lnTo>
                  <a:pt x="4208" y="242"/>
                </a:lnTo>
                <a:lnTo>
                  <a:pt x="4181" y="271"/>
                </a:lnTo>
                <a:lnTo>
                  <a:pt x="4155" y="301"/>
                </a:lnTo>
                <a:lnTo>
                  <a:pt x="4131" y="332"/>
                </a:lnTo>
                <a:lnTo>
                  <a:pt x="4107" y="365"/>
                </a:lnTo>
                <a:lnTo>
                  <a:pt x="4086" y="398"/>
                </a:lnTo>
                <a:lnTo>
                  <a:pt x="4066" y="432"/>
                </a:lnTo>
                <a:lnTo>
                  <a:pt x="4048" y="468"/>
                </a:lnTo>
                <a:lnTo>
                  <a:pt x="4031" y="505"/>
                </a:lnTo>
                <a:lnTo>
                  <a:pt x="4016" y="543"/>
                </a:lnTo>
                <a:lnTo>
                  <a:pt x="4003" y="581"/>
                </a:lnTo>
                <a:lnTo>
                  <a:pt x="3992" y="620"/>
                </a:lnTo>
                <a:lnTo>
                  <a:pt x="3983" y="660"/>
                </a:lnTo>
                <a:lnTo>
                  <a:pt x="3976" y="701"/>
                </a:lnTo>
                <a:lnTo>
                  <a:pt x="3971" y="742"/>
                </a:lnTo>
                <a:lnTo>
                  <a:pt x="3968" y="784"/>
                </a:lnTo>
                <a:lnTo>
                  <a:pt x="3967" y="826"/>
                </a:lnTo>
                <a:lnTo>
                  <a:pt x="3967" y="8183"/>
                </a:lnTo>
                <a:lnTo>
                  <a:pt x="3636" y="8183"/>
                </a:lnTo>
                <a:lnTo>
                  <a:pt x="3636" y="1818"/>
                </a:lnTo>
                <a:lnTo>
                  <a:pt x="3635" y="1776"/>
                </a:lnTo>
                <a:lnTo>
                  <a:pt x="3632" y="1734"/>
                </a:lnTo>
                <a:lnTo>
                  <a:pt x="3627" y="1693"/>
                </a:lnTo>
                <a:lnTo>
                  <a:pt x="3618" y="1651"/>
                </a:lnTo>
                <a:lnTo>
                  <a:pt x="3609" y="1612"/>
                </a:lnTo>
                <a:lnTo>
                  <a:pt x="3598" y="1572"/>
                </a:lnTo>
                <a:lnTo>
                  <a:pt x="3585" y="1534"/>
                </a:lnTo>
                <a:lnTo>
                  <a:pt x="3571" y="1496"/>
                </a:lnTo>
                <a:lnTo>
                  <a:pt x="3554" y="1460"/>
                </a:lnTo>
                <a:lnTo>
                  <a:pt x="3535" y="1425"/>
                </a:lnTo>
                <a:lnTo>
                  <a:pt x="3516" y="1390"/>
                </a:lnTo>
                <a:lnTo>
                  <a:pt x="3495" y="1357"/>
                </a:lnTo>
                <a:lnTo>
                  <a:pt x="3472" y="1324"/>
                </a:lnTo>
                <a:lnTo>
                  <a:pt x="3447" y="1293"/>
                </a:lnTo>
                <a:lnTo>
                  <a:pt x="3421" y="1263"/>
                </a:lnTo>
                <a:lnTo>
                  <a:pt x="3394" y="1234"/>
                </a:lnTo>
                <a:lnTo>
                  <a:pt x="3365" y="1207"/>
                </a:lnTo>
                <a:lnTo>
                  <a:pt x="3335" y="1181"/>
                </a:lnTo>
                <a:lnTo>
                  <a:pt x="3304" y="1156"/>
                </a:lnTo>
                <a:lnTo>
                  <a:pt x="3271" y="1133"/>
                </a:lnTo>
                <a:lnTo>
                  <a:pt x="3238" y="1112"/>
                </a:lnTo>
                <a:lnTo>
                  <a:pt x="3203" y="1091"/>
                </a:lnTo>
                <a:lnTo>
                  <a:pt x="3168" y="1073"/>
                </a:lnTo>
                <a:lnTo>
                  <a:pt x="3131" y="1057"/>
                </a:lnTo>
                <a:lnTo>
                  <a:pt x="3093" y="1042"/>
                </a:lnTo>
                <a:lnTo>
                  <a:pt x="3055" y="1029"/>
                </a:lnTo>
                <a:lnTo>
                  <a:pt x="3016" y="1018"/>
                </a:lnTo>
                <a:lnTo>
                  <a:pt x="2976" y="1008"/>
                </a:lnTo>
                <a:lnTo>
                  <a:pt x="2935" y="1001"/>
                </a:lnTo>
                <a:lnTo>
                  <a:pt x="2894" y="996"/>
                </a:lnTo>
                <a:lnTo>
                  <a:pt x="2852" y="993"/>
                </a:lnTo>
                <a:lnTo>
                  <a:pt x="2810" y="992"/>
                </a:lnTo>
                <a:lnTo>
                  <a:pt x="2767" y="993"/>
                </a:lnTo>
                <a:lnTo>
                  <a:pt x="2725" y="996"/>
                </a:lnTo>
                <a:lnTo>
                  <a:pt x="2683" y="1001"/>
                </a:lnTo>
                <a:lnTo>
                  <a:pt x="2643" y="1008"/>
                </a:lnTo>
                <a:lnTo>
                  <a:pt x="2603" y="1018"/>
                </a:lnTo>
                <a:lnTo>
                  <a:pt x="2564" y="1029"/>
                </a:lnTo>
                <a:lnTo>
                  <a:pt x="2525" y="1042"/>
                </a:lnTo>
                <a:lnTo>
                  <a:pt x="2488" y="1057"/>
                </a:lnTo>
                <a:lnTo>
                  <a:pt x="2451" y="1073"/>
                </a:lnTo>
                <a:lnTo>
                  <a:pt x="2415" y="1091"/>
                </a:lnTo>
                <a:lnTo>
                  <a:pt x="2381" y="1112"/>
                </a:lnTo>
                <a:lnTo>
                  <a:pt x="2347" y="1133"/>
                </a:lnTo>
                <a:lnTo>
                  <a:pt x="2315" y="1156"/>
                </a:lnTo>
                <a:lnTo>
                  <a:pt x="2283" y="1181"/>
                </a:lnTo>
                <a:lnTo>
                  <a:pt x="2254" y="1207"/>
                </a:lnTo>
                <a:lnTo>
                  <a:pt x="2225" y="1234"/>
                </a:lnTo>
                <a:lnTo>
                  <a:pt x="2197" y="1263"/>
                </a:lnTo>
                <a:lnTo>
                  <a:pt x="2172" y="1293"/>
                </a:lnTo>
                <a:lnTo>
                  <a:pt x="2147" y="1324"/>
                </a:lnTo>
                <a:lnTo>
                  <a:pt x="2124" y="1357"/>
                </a:lnTo>
                <a:lnTo>
                  <a:pt x="2102" y="1390"/>
                </a:lnTo>
                <a:lnTo>
                  <a:pt x="2083" y="1425"/>
                </a:lnTo>
                <a:lnTo>
                  <a:pt x="2065" y="1460"/>
                </a:lnTo>
                <a:lnTo>
                  <a:pt x="2048" y="1496"/>
                </a:lnTo>
                <a:lnTo>
                  <a:pt x="2033" y="1534"/>
                </a:lnTo>
                <a:lnTo>
                  <a:pt x="2020" y="1572"/>
                </a:lnTo>
                <a:lnTo>
                  <a:pt x="2009" y="1612"/>
                </a:lnTo>
                <a:lnTo>
                  <a:pt x="2000" y="1651"/>
                </a:lnTo>
                <a:lnTo>
                  <a:pt x="1993" y="1693"/>
                </a:lnTo>
                <a:lnTo>
                  <a:pt x="1987" y="1734"/>
                </a:lnTo>
                <a:lnTo>
                  <a:pt x="1984" y="1776"/>
                </a:lnTo>
                <a:lnTo>
                  <a:pt x="1983" y="1818"/>
                </a:lnTo>
                <a:lnTo>
                  <a:pt x="1983" y="8679"/>
                </a:lnTo>
                <a:lnTo>
                  <a:pt x="1653" y="8679"/>
                </a:lnTo>
                <a:lnTo>
                  <a:pt x="1653" y="4794"/>
                </a:lnTo>
                <a:lnTo>
                  <a:pt x="1652" y="4752"/>
                </a:lnTo>
                <a:lnTo>
                  <a:pt x="1648" y="4709"/>
                </a:lnTo>
                <a:lnTo>
                  <a:pt x="1643" y="4668"/>
                </a:lnTo>
                <a:lnTo>
                  <a:pt x="1636" y="4627"/>
                </a:lnTo>
                <a:lnTo>
                  <a:pt x="1627" y="4588"/>
                </a:lnTo>
                <a:lnTo>
                  <a:pt x="1615" y="4548"/>
                </a:lnTo>
                <a:lnTo>
                  <a:pt x="1602" y="4510"/>
                </a:lnTo>
                <a:lnTo>
                  <a:pt x="1588" y="4472"/>
                </a:lnTo>
                <a:lnTo>
                  <a:pt x="1571" y="4436"/>
                </a:lnTo>
                <a:lnTo>
                  <a:pt x="1553" y="4400"/>
                </a:lnTo>
                <a:lnTo>
                  <a:pt x="1533" y="4365"/>
                </a:lnTo>
                <a:lnTo>
                  <a:pt x="1511" y="4331"/>
                </a:lnTo>
                <a:lnTo>
                  <a:pt x="1489" y="4299"/>
                </a:lnTo>
                <a:lnTo>
                  <a:pt x="1464" y="4269"/>
                </a:lnTo>
                <a:lnTo>
                  <a:pt x="1438" y="4238"/>
                </a:lnTo>
                <a:lnTo>
                  <a:pt x="1411" y="4210"/>
                </a:lnTo>
                <a:lnTo>
                  <a:pt x="1382" y="4183"/>
                </a:lnTo>
                <a:lnTo>
                  <a:pt x="1352" y="4156"/>
                </a:lnTo>
                <a:lnTo>
                  <a:pt x="1321" y="4132"/>
                </a:lnTo>
                <a:lnTo>
                  <a:pt x="1288" y="4109"/>
                </a:lnTo>
                <a:lnTo>
                  <a:pt x="1255" y="4087"/>
                </a:lnTo>
                <a:lnTo>
                  <a:pt x="1221" y="4067"/>
                </a:lnTo>
                <a:lnTo>
                  <a:pt x="1184" y="4049"/>
                </a:lnTo>
                <a:lnTo>
                  <a:pt x="1148" y="4033"/>
                </a:lnTo>
                <a:lnTo>
                  <a:pt x="1110" y="4018"/>
                </a:lnTo>
                <a:lnTo>
                  <a:pt x="1072" y="4004"/>
                </a:lnTo>
                <a:lnTo>
                  <a:pt x="1032" y="3993"/>
                </a:lnTo>
                <a:lnTo>
                  <a:pt x="993" y="3984"/>
                </a:lnTo>
                <a:lnTo>
                  <a:pt x="952" y="3977"/>
                </a:lnTo>
                <a:lnTo>
                  <a:pt x="911" y="3972"/>
                </a:lnTo>
                <a:lnTo>
                  <a:pt x="868" y="3969"/>
                </a:lnTo>
                <a:lnTo>
                  <a:pt x="826" y="3967"/>
                </a:lnTo>
                <a:lnTo>
                  <a:pt x="783" y="3969"/>
                </a:lnTo>
                <a:lnTo>
                  <a:pt x="742" y="3972"/>
                </a:lnTo>
                <a:lnTo>
                  <a:pt x="700" y="3977"/>
                </a:lnTo>
                <a:lnTo>
                  <a:pt x="660" y="3984"/>
                </a:lnTo>
                <a:lnTo>
                  <a:pt x="619" y="3994"/>
                </a:lnTo>
                <a:lnTo>
                  <a:pt x="581" y="4006"/>
                </a:lnTo>
                <a:lnTo>
                  <a:pt x="543" y="4021"/>
                </a:lnTo>
                <a:lnTo>
                  <a:pt x="505" y="4036"/>
                </a:lnTo>
                <a:lnTo>
                  <a:pt x="469" y="4054"/>
                </a:lnTo>
                <a:lnTo>
                  <a:pt x="432" y="4074"/>
                </a:lnTo>
                <a:lnTo>
                  <a:pt x="398" y="4098"/>
                </a:lnTo>
                <a:lnTo>
                  <a:pt x="364" y="4122"/>
                </a:lnTo>
                <a:lnTo>
                  <a:pt x="332" y="4148"/>
                </a:lnTo>
                <a:lnTo>
                  <a:pt x="301" y="4177"/>
                </a:lnTo>
                <a:lnTo>
                  <a:pt x="270" y="4208"/>
                </a:lnTo>
                <a:lnTo>
                  <a:pt x="242" y="4240"/>
                </a:lnTo>
                <a:lnTo>
                  <a:pt x="215" y="4276"/>
                </a:lnTo>
                <a:lnTo>
                  <a:pt x="188" y="4312"/>
                </a:lnTo>
                <a:lnTo>
                  <a:pt x="164" y="4352"/>
                </a:lnTo>
                <a:lnTo>
                  <a:pt x="141" y="4392"/>
                </a:lnTo>
                <a:lnTo>
                  <a:pt x="119" y="4436"/>
                </a:lnTo>
                <a:lnTo>
                  <a:pt x="100" y="4480"/>
                </a:lnTo>
                <a:lnTo>
                  <a:pt x="82" y="4528"/>
                </a:lnTo>
                <a:lnTo>
                  <a:pt x="65" y="4577"/>
                </a:lnTo>
                <a:lnTo>
                  <a:pt x="51" y="4628"/>
                </a:lnTo>
                <a:lnTo>
                  <a:pt x="37" y="4681"/>
                </a:lnTo>
                <a:lnTo>
                  <a:pt x="26" y="4736"/>
                </a:lnTo>
                <a:lnTo>
                  <a:pt x="17" y="4793"/>
                </a:lnTo>
                <a:lnTo>
                  <a:pt x="9" y="4853"/>
                </a:lnTo>
                <a:lnTo>
                  <a:pt x="4" y="4914"/>
                </a:lnTo>
                <a:lnTo>
                  <a:pt x="1" y="4976"/>
                </a:lnTo>
                <a:lnTo>
                  <a:pt x="0" y="5042"/>
                </a:lnTo>
                <a:lnTo>
                  <a:pt x="0" y="11902"/>
                </a:lnTo>
                <a:lnTo>
                  <a:pt x="6" y="12103"/>
                </a:lnTo>
                <a:lnTo>
                  <a:pt x="25" y="12305"/>
                </a:lnTo>
                <a:lnTo>
                  <a:pt x="56" y="12505"/>
                </a:lnTo>
                <a:lnTo>
                  <a:pt x="97" y="12705"/>
                </a:lnTo>
                <a:lnTo>
                  <a:pt x="151" y="12902"/>
                </a:lnTo>
                <a:lnTo>
                  <a:pt x="216" y="13098"/>
                </a:lnTo>
                <a:lnTo>
                  <a:pt x="291" y="13291"/>
                </a:lnTo>
                <a:lnTo>
                  <a:pt x="377" y="13481"/>
                </a:lnTo>
                <a:lnTo>
                  <a:pt x="473" y="13669"/>
                </a:lnTo>
                <a:lnTo>
                  <a:pt x="579" y="13852"/>
                </a:lnTo>
                <a:lnTo>
                  <a:pt x="694" y="14032"/>
                </a:lnTo>
                <a:lnTo>
                  <a:pt x="819" y="14207"/>
                </a:lnTo>
                <a:lnTo>
                  <a:pt x="952" y="14379"/>
                </a:lnTo>
                <a:lnTo>
                  <a:pt x="1094" y="14544"/>
                </a:lnTo>
                <a:lnTo>
                  <a:pt x="1245" y="14704"/>
                </a:lnTo>
                <a:lnTo>
                  <a:pt x="1404" y="14857"/>
                </a:lnTo>
                <a:lnTo>
                  <a:pt x="1570" y="15005"/>
                </a:lnTo>
                <a:lnTo>
                  <a:pt x="1744" y="15147"/>
                </a:lnTo>
                <a:lnTo>
                  <a:pt x="1925" y="15281"/>
                </a:lnTo>
                <a:lnTo>
                  <a:pt x="2113" y="15407"/>
                </a:lnTo>
                <a:lnTo>
                  <a:pt x="2308" y="15526"/>
                </a:lnTo>
                <a:lnTo>
                  <a:pt x="2508" y="15636"/>
                </a:lnTo>
                <a:lnTo>
                  <a:pt x="2715" y="15738"/>
                </a:lnTo>
                <a:lnTo>
                  <a:pt x="2927" y="15830"/>
                </a:lnTo>
                <a:lnTo>
                  <a:pt x="3145" y="15914"/>
                </a:lnTo>
                <a:lnTo>
                  <a:pt x="3367" y="15987"/>
                </a:lnTo>
                <a:lnTo>
                  <a:pt x="3595" y="16051"/>
                </a:lnTo>
                <a:lnTo>
                  <a:pt x="3827" y="16104"/>
                </a:lnTo>
                <a:lnTo>
                  <a:pt x="4063" y="16145"/>
                </a:lnTo>
                <a:lnTo>
                  <a:pt x="4303" y="16176"/>
                </a:lnTo>
                <a:lnTo>
                  <a:pt x="4546" y="16194"/>
                </a:lnTo>
                <a:lnTo>
                  <a:pt x="4793" y="16200"/>
                </a:lnTo>
                <a:lnTo>
                  <a:pt x="5039" y="16194"/>
                </a:lnTo>
                <a:lnTo>
                  <a:pt x="5282" y="16175"/>
                </a:lnTo>
                <a:lnTo>
                  <a:pt x="5522" y="16144"/>
                </a:lnTo>
                <a:lnTo>
                  <a:pt x="5758" y="16103"/>
                </a:lnTo>
                <a:lnTo>
                  <a:pt x="5990" y="16049"/>
                </a:lnTo>
                <a:lnTo>
                  <a:pt x="6218" y="15984"/>
                </a:lnTo>
                <a:lnTo>
                  <a:pt x="6440" y="15908"/>
                </a:lnTo>
                <a:lnTo>
                  <a:pt x="6658" y="15823"/>
                </a:lnTo>
                <a:lnTo>
                  <a:pt x="6870" y="15727"/>
                </a:lnTo>
                <a:lnTo>
                  <a:pt x="7077" y="15621"/>
                </a:lnTo>
                <a:lnTo>
                  <a:pt x="7277" y="15505"/>
                </a:lnTo>
                <a:lnTo>
                  <a:pt x="7472" y="15381"/>
                </a:lnTo>
                <a:lnTo>
                  <a:pt x="7660" y="15247"/>
                </a:lnTo>
                <a:lnTo>
                  <a:pt x="7841" y="15105"/>
                </a:lnTo>
                <a:lnTo>
                  <a:pt x="8014" y="14955"/>
                </a:lnTo>
                <a:lnTo>
                  <a:pt x="8181" y="14796"/>
                </a:lnTo>
                <a:lnTo>
                  <a:pt x="8340" y="14630"/>
                </a:lnTo>
                <a:lnTo>
                  <a:pt x="8490" y="14455"/>
                </a:lnTo>
                <a:lnTo>
                  <a:pt x="8633" y="14274"/>
                </a:lnTo>
                <a:lnTo>
                  <a:pt x="8766" y="14087"/>
                </a:lnTo>
                <a:lnTo>
                  <a:pt x="8891" y="13892"/>
                </a:lnTo>
                <a:lnTo>
                  <a:pt x="9006" y="13691"/>
                </a:lnTo>
                <a:lnTo>
                  <a:pt x="9112" y="13484"/>
                </a:lnTo>
                <a:lnTo>
                  <a:pt x="9208" y="13272"/>
                </a:lnTo>
                <a:lnTo>
                  <a:pt x="9294" y="13054"/>
                </a:lnTo>
                <a:lnTo>
                  <a:pt x="9369" y="12831"/>
                </a:lnTo>
                <a:lnTo>
                  <a:pt x="9434" y="12605"/>
                </a:lnTo>
                <a:lnTo>
                  <a:pt x="9487" y="12373"/>
                </a:lnTo>
                <a:lnTo>
                  <a:pt x="9529" y="12136"/>
                </a:lnTo>
                <a:lnTo>
                  <a:pt x="9560" y="11896"/>
                </a:lnTo>
                <a:lnTo>
                  <a:pt x="9579" y="11653"/>
                </a:lnTo>
                <a:lnTo>
                  <a:pt x="9585" y="11406"/>
                </a:lnTo>
                <a:lnTo>
                  <a:pt x="9585" y="11406"/>
                </a:lnTo>
                <a:lnTo>
                  <a:pt x="9585" y="7522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35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214290"/>
            <a:ext cx="4000528" cy="428628"/>
          </a:xfrm>
        </p:spPr>
        <p:txBody>
          <a:bodyPr>
            <a:normAutofit/>
          </a:bodyPr>
          <a:lstStyle/>
          <a:p>
            <a:r>
              <a:rPr lang="ru-RU" dirty="0"/>
              <a:t>Индивидуальные отчеты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pic>
        <p:nvPicPr>
          <p:cNvPr id="93191" name="Picture 7" descr="C:\Users\ytkachenko\Desktop\индивид отчет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908720"/>
            <a:ext cx="3825628" cy="5400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5234" name="Picture 2" descr="C:\Users\ytkachenko\Desktop\индивид 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2080" y="908720"/>
            <a:ext cx="3912051" cy="5400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36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214290"/>
            <a:ext cx="4000528" cy="428628"/>
          </a:xfrm>
        </p:spPr>
        <p:txBody>
          <a:bodyPr>
            <a:normAutofit/>
          </a:bodyPr>
          <a:lstStyle/>
          <a:p>
            <a:r>
              <a:rPr lang="ru-RU" dirty="0"/>
              <a:t>Сводный отчет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pic>
        <p:nvPicPr>
          <p:cNvPr id="90116" name="Picture 4" descr="C:\Users\ytkachenko\Desktop\свод. отчет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7" y="836712"/>
            <a:ext cx="3818996" cy="5400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0118" name="Picture 6" descr="C:\Users\ytkachenko\Desktop\свод 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836712"/>
            <a:ext cx="3828458" cy="5400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5318"/>
            <a:ext cx="5500694" cy="42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37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214290"/>
            <a:ext cx="4572032" cy="428628"/>
          </a:xfrm>
        </p:spPr>
        <p:txBody>
          <a:bodyPr>
            <a:normAutofit/>
          </a:bodyPr>
          <a:lstStyle/>
          <a:p>
            <a:r>
              <a:rPr lang="ru-RU" dirty="0"/>
              <a:t>Мониторинг оценочной процедуры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14" name="Содержимое 1"/>
          <p:cNvSpPr txBox="1">
            <a:spLocks/>
          </p:cNvSpPr>
          <p:nvPr/>
        </p:nvSpPr>
        <p:spPr>
          <a:xfrm>
            <a:off x="528638" y="2143116"/>
            <a:ext cx="3471858" cy="29289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ru-RU" sz="2200" dirty="0"/>
              <a:t>В системе предусмотрен </a:t>
            </a:r>
            <a:r>
              <a:rPr lang="ru-RU" sz="2200" b="1" dirty="0">
                <a:solidFill>
                  <a:schemeClr val="tx2"/>
                </a:solidFill>
              </a:rPr>
              <a:t>оперативный мониторинг хода оценочной процедуры</a:t>
            </a:r>
            <a:r>
              <a:rPr lang="ru-RU" sz="2200" dirty="0"/>
              <a:t>, позволяющий в любой момент видеть наиболее важные промежуточные показатели процедуры.</a:t>
            </a: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357158" y="5070455"/>
            <a:ext cx="3786214" cy="1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211" name="Picture 3" descr="C:\Users\ytkachenko\Desktop\анализ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1052736"/>
            <a:ext cx="4349442" cy="49685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C:\Users\ytkachenko\Desktop\бренд 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3861047"/>
            <a:ext cx="5112568" cy="252028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Прямоугольник 11"/>
          <p:cNvSpPr/>
          <p:nvPr/>
        </p:nvSpPr>
        <p:spPr>
          <a:xfrm>
            <a:off x="0" y="225318"/>
            <a:ext cx="6000760" cy="42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38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214290"/>
            <a:ext cx="5072098" cy="428628"/>
          </a:xfrm>
        </p:spPr>
        <p:txBody>
          <a:bodyPr>
            <a:normAutofit/>
          </a:bodyPr>
          <a:lstStyle/>
          <a:p>
            <a:r>
              <a:rPr lang="ru-RU" dirty="0"/>
              <a:t>Интеграция элементов бренда в систему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14" name="Содержимое 1"/>
          <p:cNvSpPr txBox="1">
            <a:spLocks/>
          </p:cNvSpPr>
          <p:nvPr/>
        </p:nvSpPr>
        <p:spPr>
          <a:xfrm>
            <a:off x="528638" y="2428868"/>
            <a:ext cx="3471858" cy="221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ru-RU" sz="2200" dirty="0"/>
              <a:t>В системе </a:t>
            </a:r>
            <a:r>
              <a:rPr lang="ru-RU" sz="2200" b="1" dirty="0">
                <a:solidFill>
                  <a:schemeClr val="tx2"/>
                </a:solidFill>
              </a:rPr>
              <a:t>предусмотрена возможность интеграции корпоративного стиля и бренда </a:t>
            </a:r>
            <a:r>
              <a:rPr lang="ru-RU" sz="2200" b="1" dirty="0" smtClean="0">
                <a:solidFill>
                  <a:schemeClr val="tx2"/>
                </a:solidFill>
              </a:rPr>
              <a:t>Вашей </a:t>
            </a:r>
            <a:r>
              <a:rPr lang="ru-RU" sz="2200" b="1" dirty="0">
                <a:solidFill>
                  <a:schemeClr val="tx2"/>
                </a:solidFill>
              </a:rPr>
              <a:t>компании </a:t>
            </a:r>
            <a:r>
              <a:rPr lang="ru-RU" sz="2200" dirty="0"/>
              <a:t>в интерфейс системы и отчетные формы.</a:t>
            </a: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357158" y="4784704"/>
            <a:ext cx="3278738" cy="12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210" name="Picture 2" descr="C:\Users\ytkachenko\Desktop\бренд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1268760"/>
            <a:ext cx="5116625" cy="20162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39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 smtClean="0"/>
              <a:t>Простота и доступность</a:t>
            </a:r>
            <a:endParaRPr lang="ru-RU" dirty="0"/>
          </a:p>
        </p:txBody>
      </p:sp>
      <p:sp>
        <p:nvSpPr>
          <p:cNvPr id="24" name="Freeform 6"/>
          <p:cNvSpPr>
            <a:spLocks noEditPoints="1"/>
          </p:cNvSpPr>
          <p:nvPr/>
        </p:nvSpPr>
        <p:spPr bwMode="auto">
          <a:xfrm>
            <a:off x="642910" y="4786322"/>
            <a:ext cx="642942" cy="689787"/>
          </a:xfrm>
          <a:custGeom>
            <a:avLst/>
            <a:gdLst/>
            <a:ahLst/>
            <a:cxnLst>
              <a:cxn ang="0">
                <a:pos x="1363" y="158"/>
              </a:cxn>
              <a:cxn ang="0">
                <a:pos x="1237" y="2"/>
              </a:cxn>
              <a:cxn ang="0">
                <a:pos x="1108" y="123"/>
              </a:cxn>
              <a:cxn ang="0">
                <a:pos x="926" y="91"/>
              </a:cxn>
              <a:cxn ang="0">
                <a:pos x="848" y="208"/>
              </a:cxn>
              <a:cxn ang="0">
                <a:pos x="862" y="375"/>
              </a:cxn>
              <a:cxn ang="0">
                <a:pos x="833" y="529"/>
              </a:cxn>
              <a:cxn ang="0">
                <a:pos x="868" y="680"/>
              </a:cxn>
              <a:cxn ang="0">
                <a:pos x="1017" y="747"/>
              </a:cxn>
              <a:cxn ang="0">
                <a:pos x="1154" y="906"/>
              </a:cxn>
              <a:cxn ang="0">
                <a:pos x="1304" y="777"/>
              </a:cxn>
              <a:cxn ang="0">
                <a:pos x="1485" y="804"/>
              </a:cxn>
              <a:cxn ang="0">
                <a:pos x="1507" y="587"/>
              </a:cxn>
              <a:cxn ang="0">
                <a:pos x="1647" y="470"/>
              </a:cxn>
              <a:cxn ang="0">
                <a:pos x="1517" y="346"/>
              </a:cxn>
              <a:cxn ang="0">
                <a:pos x="403" y="1176"/>
              </a:cxn>
              <a:cxn ang="0">
                <a:pos x="558" y="1351"/>
              </a:cxn>
              <a:cxn ang="0">
                <a:pos x="766" y="1218"/>
              </a:cxn>
              <a:cxn ang="0">
                <a:pos x="670" y="1003"/>
              </a:cxn>
              <a:cxn ang="0">
                <a:pos x="431" y="1071"/>
              </a:cxn>
              <a:cxn ang="0">
                <a:pos x="660" y="1052"/>
              </a:cxn>
              <a:cxn ang="0">
                <a:pos x="711" y="1231"/>
              </a:cxn>
              <a:cxn ang="0">
                <a:pos x="553" y="1302"/>
              </a:cxn>
              <a:cxn ang="0">
                <a:pos x="451" y="1148"/>
              </a:cxn>
              <a:cxn ang="0">
                <a:pos x="701" y="595"/>
              </a:cxn>
              <a:cxn ang="0">
                <a:pos x="505" y="736"/>
              </a:cxn>
              <a:cxn ang="0">
                <a:pos x="299" y="657"/>
              </a:cxn>
              <a:cxn ang="0">
                <a:pos x="244" y="887"/>
              </a:cxn>
              <a:cxn ang="0">
                <a:pos x="13" y="1029"/>
              </a:cxn>
              <a:cxn ang="0">
                <a:pos x="153" y="1276"/>
              </a:cxn>
              <a:cxn ang="0">
                <a:pos x="127" y="1542"/>
              </a:cxn>
              <a:cxn ang="0">
                <a:pos x="375" y="1562"/>
              </a:cxn>
              <a:cxn ang="0">
                <a:pos x="502" y="1753"/>
              </a:cxn>
              <a:cxn ang="0">
                <a:pos x="700" y="1596"/>
              </a:cxn>
              <a:cxn ang="0">
                <a:pos x="918" y="1654"/>
              </a:cxn>
              <a:cxn ang="0">
                <a:pos x="959" y="1402"/>
              </a:cxn>
              <a:cxn ang="0">
                <a:pos x="1156" y="1305"/>
              </a:cxn>
              <a:cxn ang="0">
                <a:pos x="1015" y="1082"/>
              </a:cxn>
              <a:cxn ang="0">
                <a:pos x="1068" y="840"/>
              </a:cxn>
              <a:cxn ang="0">
                <a:pos x="807" y="790"/>
              </a:cxn>
              <a:cxn ang="0">
                <a:pos x="378" y="1228"/>
              </a:cxn>
              <a:cxn ang="0">
                <a:pos x="403" y="1055"/>
              </a:cxn>
              <a:cxn ang="0">
                <a:pos x="620" y="957"/>
              </a:cxn>
              <a:cxn ang="0">
                <a:pos x="791" y="1101"/>
              </a:cxn>
              <a:cxn ang="0">
                <a:pos x="775" y="1275"/>
              </a:cxn>
              <a:cxn ang="0">
                <a:pos x="594" y="1385"/>
              </a:cxn>
              <a:cxn ang="0">
                <a:pos x="431" y="1319"/>
              </a:cxn>
              <a:cxn ang="0">
                <a:pos x="1071" y="385"/>
              </a:cxn>
              <a:cxn ang="0">
                <a:pos x="1119" y="571"/>
              </a:cxn>
              <a:cxn ang="0">
                <a:pos x="1308" y="541"/>
              </a:cxn>
              <a:cxn ang="0">
                <a:pos x="1298" y="351"/>
              </a:cxn>
              <a:cxn ang="0">
                <a:pos x="1176" y="347"/>
              </a:cxn>
              <a:cxn ang="0">
                <a:pos x="1299" y="420"/>
              </a:cxn>
              <a:cxn ang="0">
                <a:pos x="1238" y="552"/>
              </a:cxn>
              <a:cxn ang="0">
                <a:pos x="1103" y="503"/>
              </a:cxn>
              <a:cxn ang="0">
                <a:pos x="1091" y="323"/>
              </a:cxn>
              <a:cxn ang="0">
                <a:pos x="1314" y="334"/>
              </a:cxn>
              <a:cxn ang="0">
                <a:pos x="1326" y="557"/>
              </a:cxn>
              <a:cxn ang="0">
                <a:pos x="1104" y="592"/>
              </a:cxn>
              <a:cxn ang="0">
                <a:pos x="1049" y="374"/>
              </a:cxn>
            </a:cxnLst>
            <a:rect l="0" t="0" r="r" b="b"/>
            <a:pathLst>
              <a:path w="1647" h="1756">
                <a:moveTo>
                  <a:pt x="1559" y="186"/>
                </a:moveTo>
                <a:lnTo>
                  <a:pt x="1559" y="184"/>
                </a:lnTo>
                <a:lnTo>
                  <a:pt x="1559" y="184"/>
                </a:lnTo>
                <a:lnTo>
                  <a:pt x="1548" y="170"/>
                </a:lnTo>
                <a:lnTo>
                  <a:pt x="1538" y="157"/>
                </a:lnTo>
                <a:lnTo>
                  <a:pt x="1526" y="146"/>
                </a:lnTo>
                <a:lnTo>
                  <a:pt x="1515" y="133"/>
                </a:lnTo>
                <a:lnTo>
                  <a:pt x="1489" y="111"/>
                </a:lnTo>
                <a:lnTo>
                  <a:pt x="1461" y="88"/>
                </a:lnTo>
                <a:lnTo>
                  <a:pt x="1461" y="91"/>
                </a:lnTo>
                <a:lnTo>
                  <a:pt x="1439" y="107"/>
                </a:lnTo>
                <a:lnTo>
                  <a:pt x="1416" y="127"/>
                </a:lnTo>
                <a:lnTo>
                  <a:pt x="1394" y="145"/>
                </a:lnTo>
                <a:lnTo>
                  <a:pt x="1371" y="164"/>
                </a:lnTo>
                <a:lnTo>
                  <a:pt x="1363" y="158"/>
                </a:lnTo>
                <a:lnTo>
                  <a:pt x="1354" y="154"/>
                </a:lnTo>
                <a:lnTo>
                  <a:pt x="1346" y="150"/>
                </a:lnTo>
                <a:lnTo>
                  <a:pt x="1337" y="146"/>
                </a:lnTo>
                <a:lnTo>
                  <a:pt x="1327" y="140"/>
                </a:lnTo>
                <a:lnTo>
                  <a:pt x="1316" y="135"/>
                </a:lnTo>
                <a:lnTo>
                  <a:pt x="1304" y="131"/>
                </a:lnTo>
                <a:lnTo>
                  <a:pt x="1293" y="128"/>
                </a:lnTo>
                <a:lnTo>
                  <a:pt x="1284" y="125"/>
                </a:lnTo>
                <a:lnTo>
                  <a:pt x="1277" y="124"/>
                </a:lnTo>
                <a:lnTo>
                  <a:pt x="1274" y="95"/>
                </a:lnTo>
                <a:lnTo>
                  <a:pt x="1270" y="65"/>
                </a:lnTo>
                <a:lnTo>
                  <a:pt x="1267" y="35"/>
                </a:lnTo>
                <a:lnTo>
                  <a:pt x="1264" y="6"/>
                </a:lnTo>
                <a:lnTo>
                  <a:pt x="1250" y="4"/>
                </a:lnTo>
                <a:lnTo>
                  <a:pt x="1237" y="2"/>
                </a:lnTo>
                <a:lnTo>
                  <a:pt x="1223" y="1"/>
                </a:lnTo>
                <a:lnTo>
                  <a:pt x="1208" y="0"/>
                </a:lnTo>
                <a:lnTo>
                  <a:pt x="1200" y="0"/>
                </a:lnTo>
                <a:lnTo>
                  <a:pt x="1194" y="0"/>
                </a:lnTo>
                <a:lnTo>
                  <a:pt x="1186" y="0"/>
                </a:lnTo>
                <a:lnTo>
                  <a:pt x="1179" y="0"/>
                </a:lnTo>
                <a:lnTo>
                  <a:pt x="1166" y="1"/>
                </a:lnTo>
                <a:lnTo>
                  <a:pt x="1154" y="2"/>
                </a:lnTo>
                <a:lnTo>
                  <a:pt x="1141" y="4"/>
                </a:lnTo>
                <a:lnTo>
                  <a:pt x="1128" y="6"/>
                </a:lnTo>
                <a:lnTo>
                  <a:pt x="1125" y="34"/>
                </a:lnTo>
                <a:lnTo>
                  <a:pt x="1122" y="63"/>
                </a:lnTo>
                <a:lnTo>
                  <a:pt x="1120" y="93"/>
                </a:lnTo>
                <a:lnTo>
                  <a:pt x="1118" y="122"/>
                </a:lnTo>
                <a:lnTo>
                  <a:pt x="1108" y="123"/>
                </a:lnTo>
                <a:lnTo>
                  <a:pt x="1099" y="127"/>
                </a:lnTo>
                <a:lnTo>
                  <a:pt x="1095" y="127"/>
                </a:lnTo>
                <a:lnTo>
                  <a:pt x="1093" y="128"/>
                </a:lnTo>
                <a:lnTo>
                  <a:pt x="1082" y="131"/>
                </a:lnTo>
                <a:lnTo>
                  <a:pt x="1071" y="135"/>
                </a:lnTo>
                <a:lnTo>
                  <a:pt x="1060" y="140"/>
                </a:lnTo>
                <a:lnTo>
                  <a:pt x="1050" y="146"/>
                </a:lnTo>
                <a:lnTo>
                  <a:pt x="1040" y="150"/>
                </a:lnTo>
                <a:lnTo>
                  <a:pt x="1032" y="154"/>
                </a:lnTo>
                <a:lnTo>
                  <a:pt x="1023" y="158"/>
                </a:lnTo>
                <a:lnTo>
                  <a:pt x="1016" y="164"/>
                </a:lnTo>
                <a:lnTo>
                  <a:pt x="992" y="146"/>
                </a:lnTo>
                <a:lnTo>
                  <a:pt x="970" y="127"/>
                </a:lnTo>
                <a:lnTo>
                  <a:pt x="948" y="109"/>
                </a:lnTo>
                <a:lnTo>
                  <a:pt x="926" y="91"/>
                </a:lnTo>
                <a:lnTo>
                  <a:pt x="926" y="89"/>
                </a:lnTo>
                <a:lnTo>
                  <a:pt x="923" y="88"/>
                </a:lnTo>
                <a:lnTo>
                  <a:pt x="913" y="97"/>
                </a:lnTo>
                <a:lnTo>
                  <a:pt x="903" y="104"/>
                </a:lnTo>
                <a:lnTo>
                  <a:pt x="895" y="112"/>
                </a:lnTo>
                <a:lnTo>
                  <a:pt x="886" y="119"/>
                </a:lnTo>
                <a:lnTo>
                  <a:pt x="879" y="127"/>
                </a:lnTo>
                <a:lnTo>
                  <a:pt x="871" y="135"/>
                </a:lnTo>
                <a:lnTo>
                  <a:pt x="860" y="147"/>
                </a:lnTo>
                <a:lnTo>
                  <a:pt x="849" y="158"/>
                </a:lnTo>
                <a:lnTo>
                  <a:pt x="839" y="172"/>
                </a:lnTo>
                <a:lnTo>
                  <a:pt x="828" y="186"/>
                </a:lnTo>
                <a:lnTo>
                  <a:pt x="828" y="186"/>
                </a:lnTo>
                <a:lnTo>
                  <a:pt x="830" y="186"/>
                </a:lnTo>
                <a:lnTo>
                  <a:pt x="848" y="208"/>
                </a:lnTo>
                <a:lnTo>
                  <a:pt x="866" y="230"/>
                </a:lnTo>
                <a:lnTo>
                  <a:pt x="885" y="253"/>
                </a:lnTo>
                <a:lnTo>
                  <a:pt x="903" y="275"/>
                </a:lnTo>
                <a:lnTo>
                  <a:pt x="898" y="283"/>
                </a:lnTo>
                <a:lnTo>
                  <a:pt x="893" y="292"/>
                </a:lnTo>
                <a:lnTo>
                  <a:pt x="888" y="302"/>
                </a:lnTo>
                <a:lnTo>
                  <a:pt x="884" y="310"/>
                </a:lnTo>
                <a:lnTo>
                  <a:pt x="879" y="321"/>
                </a:lnTo>
                <a:lnTo>
                  <a:pt x="875" y="332"/>
                </a:lnTo>
                <a:lnTo>
                  <a:pt x="870" y="344"/>
                </a:lnTo>
                <a:lnTo>
                  <a:pt x="867" y="355"/>
                </a:lnTo>
                <a:lnTo>
                  <a:pt x="865" y="360"/>
                </a:lnTo>
                <a:lnTo>
                  <a:pt x="864" y="365"/>
                </a:lnTo>
                <a:lnTo>
                  <a:pt x="863" y="370"/>
                </a:lnTo>
                <a:lnTo>
                  <a:pt x="862" y="375"/>
                </a:lnTo>
                <a:lnTo>
                  <a:pt x="832" y="377"/>
                </a:lnTo>
                <a:lnTo>
                  <a:pt x="804" y="380"/>
                </a:lnTo>
                <a:lnTo>
                  <a:pt x="774" y="383"/>
                </a:lnTo>
                <a:lnTo>
                  <a:pt x="745" y="387"/>
                </a:lnTo>
                <a:lnTo>
                  <a:pt x="743" y="400"/>
                </a:lnTo>
                <a:lnTo>
                  <a:pt x="741" y="414"/>
                </a:lnTo>
                <a:lnTo>
                  <a:pt x="740" y="428"/>
                </a:lnTo>
                <a:lnTo>
                  <a:pt x="740" y="443"/>
                </a:lnTo>
                <a:lnTo>
                  <a:pt x="740" y="463"/>
                </a:lnTo>
                <a:lnTo>
                  <a:pt x="741" y="483"/>
                </a:lnTo>
                <a:lnTo>
                  <a:pt x="744" y="503"/>
                </a:lnTo>
                <a:lnTo>
                  <a:pt x="747" y="522"/>
                </a:lnTo>
                <a:lnTo>
                  <a:pt x="776" y="524"/>
                </a:lnTo>
                <a:lnTo>
                  <a:pt x="804" y="527"/>
                </a:lnTo>
                <a:lnTo>
                  <a:pt x="833" y="529"/>
                </a:lnTo>
                <a:lnTo>
                  <a:pt x="862" y="533"/>
                </a:lnTo>
                <a:lnTo>
                  <a:pt x="863" y="538"/>
                </a:lnTo>
                <a:lnTo>
                  <a:pt x="864" y="543"/>
                </a:lnTo>
                <a:lnTo>
                  <a:pt x="865" y="549"/>
                </a:lnTo>
                <a:lnTo>
                  <a:pt x="867" y="553"/>
                </a:lnTo>
                <a:lnTo>
                  <a:pt x="870" y="564"/>
                </a:lnTo>
                <a:lnTo>
                  <a:pt x="875" y="576"/>
                </a:lnTo>
                <a:lnTo>
                  <a:pt x="879" y="588"/>
                </a:lnTo>
                <a:lnTo>
                  <a:pt x="884" y="599"/>
                </a:lnTo>
                <a:lnTo>
                  <a:pt x="890" y="609"/>
                </a:lnTo>
                <a:lnTo>
                  <a:pt x="894" y="617"/>
                </a:lnTo>
                <a:lnTo>
                  <a:pt x="899" y="627"/>
                </a:lnTo>
                <a:lnTo>
                  <a:pt x="905" y="636"/>
                </a:lnTo>
                <a:lnTo>
                  <a:pt x="886" y="658"/>
                </a:lnTo>
                <a:lnTo>
                  <a:pt x="868" y="680"/>
                </a:lnTo>
                <a:lnTo>
                  <a:pt x="849" y="702"/>
                </a:lnTo>
                <a:lnTo>
                  <a:pt x="832" y="726"/>
                </a:lnTo>
                <a:lnTo>
                  <a:pt x="842" y="739"/>
                </a:lnTo>
                <a:lnTo>
                  <a:pt x="853" y="752"/>
                </a:lnTo>
                <a:lnTo>
                  <a:pt x="864" y="766"/>
                </a:lnTo>
                <a:lnTo>
                  <a:pt x="877" y="778"/>
                </a:lnTo>
                <a:lnTo>
                  <a:pt x="888" y="789"/>
                </a:lnTo>
                <a:lnTo>
                  <a:pt x="901" y="801"/>
                </a:lnTo>
                <a:lnTo>
                  <a:pt x="915" y="812"/>
                </a:lnTo>
                <a:lnTo>
                  <a:pt x="929" y="822"/>
                </a:lnTo>
                <a:lnTo>
                  <a:pt x="929" y="821"/>
                </a:lnTo>
                <a:lnTo>
                  <a:pt x="951" y="803"/>
                </a:lnTo>
                <a:lnTo>
                  <a:pt x="973" y="784"/>
                </a:lnTo>
                <a:lnTo>
                  <a:pt x="996" y="766"/>
                </a:lnTo>
                <a:lnTo>
                  <a:pt x="1017" y="747"/>
                </a:lnTo>
                <a:lnTo>
                  <a:pt x="1019" y="747"/>
                </a:lnTo>
                <a:lnTo>
                  <a:pt x="1034" y="755"/>
                </a:lnTo>
                <a:lnTo>
                  <a:pt x="1048" y="763"/>
                </a:lnTo>
                <a:lnTo>
                  <a:pt x="1060" y="768"/>
                </a:lnTo>
                <a:lnTo>
                  <a:pt x="1073" y="773"/>
                </a:lnTo>
                <a:lnTo>
                  <a:pt x="1086" y="778"/>
                </a:lnTo>
                <a:lnTo>
                  <a:pt x="1099" y="781"/>
                </a:lnTo>
                <a:lnTo>
                  <a:pt x="1108" y="784"/>
                </a:lnTo>
                <a:lnTo>
                  <a:pt x="1117" y="786"/>
                </a:lnTo>
                <a:lnTo>
                  <a:pt x="1119" y="815"/>
                </a:lnTo>
                <a:lnTo>
                  <a:pt x="1122" y="844"/>
                </a:lnTo>
                <a:lnTo>
                  <a:pt x="1125" y="874"/>
                </a:lnTo>
                <a:lnTo>
                  <a:pt x="1128" y="904"/>
                </a:lnTo>
                <a:lnTo>
                  <a:pt x="1141" y="905"/>
                </a:lnTo>
                <a:lnTo>
                  <a:pt x="1154" y="906"/>
                </a:lnTo>
                <a:lnTo>
                  <a:pt x="1166" y="907"/>
                </a:lnTo>
                <a:lnTo>
                  <a:pt x="1179" y="907"/>
                </a:lnTo>
                <a:lnTo>
                  <a:pt x="1189" y="907"/>
                </a:lnTo>
                <a:lnTo>
                  <a:pt x="1206" y="907"/>
                </a:lnTo>
                <a:lnTo>
                  <a:pt x="1221" y="907"/>
                </a:lnTo>
                <a:lnTo>
                  <a:pt x="1235" y="906"/>
                </a:lnTo>
                <a:lnTo>
                  <a:pt x="1250" y="904"/>
                </a:lnTo>
                <a:lnTo>
                  <a:pt x="1265" y="902"/>
                </a:lnTo>
                <a:lnTo>
                  <a:pt x="1268" y="873"/>
                </a:lnTo>
                <a:lnTo>
                  <a:pt x="1270" y="843"/>
                </a:lnTo>
                <a:lnTo>
                  <a:pt x="1274" y="815"/>
                </a:lnTo>
                <a:lnTo>
                  <a:pt x="1277" y="785"/>
                </a:lnTo>
                <a:lnTo>
                  <a:pt x="1284" y="782"/>
                </a:lnTo>
                <a:lnTo>
                  <a:pt x="1293" y="779"/>
                </a:lnTo>
                <a:lnTo>
                  <a:pt x="1304" y="777"/>
                </a:lnTo>
                <a:lnTo>
                  <a:pt x="1316" y="772"/>
                </a:lnTo>
                <a:lnTo>
                  <a:pt x="1327" y="768"/>
                </a:lnTo>
                <a:lnTo>
                  <a:pt x="1337" y="763"/>
                </a:lnTo>
                <a:lnTo>
                  <a:pt x="1347" y="759"/>
                </a:lnTo>
                <a:lnTo>
                  <a:pt x="1356" y="753"/>
                </a:lnTo>
                <a:lnTo>
                  <a:pt x="1366" y="748"/>
                </a:lnTo>
                <a:lnTo>
                  <a:pt x="1376" y="742"/>
                </a:lnTo>
                <a:lnTo>
                  <a:pt x="1376" y="743"/>
                </a:lnTo>
                <a:lnTo>
                  <a:pt x="1378" y="744"/>
                </a:lnTo>
                <a:lnTo>
                  <a:pt x="1399" y="762"/>
                </a:lnTo>
                <a:lnTo>
                  <a:pt x="1421" y="781"/>
                </a:lnTo>
                <a:lnTo>
                  <a:pt x="1444" y="799"/>
                </a:lnTo>
                <a:lnTo>
                  <a:pt x="1467" y="817"/>
                </a:lnTo>
                <a:lnTo>
                  <a:pt x="1475" y="812"/>
                </a:lnTo>
                <a:lnTo>
                  <a:pt x="1485" y="804"/>
                </a:lnTo>
                <a:lnTo>
                  <a:pt x="1501" y="789"/>
                </a:lnTo>
                <a:lnTo>
                  <a:pt x="1516" y="773"/>
                </a:lnTo>
                <a:lnTo>
                  <a:pt x="1528" y="762"/>
                </a:lnTo>
                <a:lnTo>
                  <a:pt x="1540" y="748"/>
                </a:lnTo>
                <a:lnTo>
                  <a:pt x="1552" y="734"/>
                </a:lnTo>
                <a:lnTo>
                  <a:pt x="1562" y="719"/>
                </a:lnTo>
                <a:lnTo>
                  <a:pt x="1543" y="697"/>
                </a:lnTo>
                <a:lnTo>
                  <a:pt x="1525" y="674"/>
                </a:lnTo>
                <a:lnTo>
                  <a:pt x="1506" y="651"/>
                </a:lnTo>
                <a:lnTo>
                  <a:pt x="1487" y="630"/>
                </a:lnTo>
                <a:lnTo>
                  <a:pt x="1487" y="628"/>
                </a:lnTo>
                <a:lnTo>
                  <a:pt x="1487" y="628"/>
                </a:lnTo>
                <a:lnTo>
                  <a:pt x="1495" y="613"/>
                </a:lnTo>
                <a:lnTo>
                  <a:pt x="1503" y="597"/>
                </a:lnTo>
                <a:lnTo>
                  <a:pt x="1507" y="587"/>
                </a:lnTo>
                <a:lnTo>
                  <a:pt x="1512" y="576"/>
                </a:lnTo>
                <a:lnTo>
                  <a:pt x="1516" y="566"/>
                </a:lnTo>
                <a:lnTo>
                  <a:pt x="1520" y="554"/>
                </a:lnTo>
                <a:lnTo>
                  <a:pt x="1520" y="552"/>
                </a:lnTo>
                <a:lnTo>
                  <a:pt x="1521" y="551"/>
                </a:lnTo>
                <a:lnTo>
                  <a:pt x="1522" y="541"/>
                </a:lnTo>
                <a:lnTo>
                  <a:pt x="1525" y="535"/>
                </a:lnTo>
                <a:lnTo>
                  <a:pt x="1555" y="532"/>
                </a:lnTo>
                <a:lnTo>
                  <a:pt x="1583" y="529"/>
                </a:lnTo>
                <a:lnTo>
                  <a:pt x="1613" y="526"/>
                </a:lnTo>
                <a:lnTo>
                  <a:pt x="1642" y="524"/>
                </a:lnTo>
                <a:lnTo>
                  <a:pt x="1644" y="510"/>
                </a:lnTo>
                <a:lnTo>
                  <a:pt x="1645" y="497"/>
                </a:lnTo>
                <a:lnTo>
                  <a:pt x="1646" y="483"/>
                </a:lnTo>
                <a:lnTo>
                  <a:pt x="1647" y="470"/>
                </a:lnTo>
                <a:lnTo>
                  <a:pt x="1647" y="462"/>
                </a:lnTo>
                <a:lnTo>
                  <a:pt x="1647" y="453"/>
                </a:lnTo>
                <a:lnTo>
                  <a:pt x="1647" y="447"/>
                </a:lnTo>
                <a:lnTo>
                  <a:pt x="1647" y="439"/>
                </a:lnTo>
                <a:lnTo>
                  <a:pt x="1646" y="426"/>
                </a:lnTo>
                <a:lnTo>
                  <a:pt x="1645" y="412"/>
                </a:lnTo>
                <a:lnTo>
                  <a:pt x="1644" y="399"/>
                </a:lnTo>
                <a:lnTo>
                  <a:pt x="1642" y="385"/>
                </a:lnTo>
                <a:lnTo>
                  <a:pt x="1613" y="382"/>
                </a:lnTo>
                <a:lnTo>
                  <a:pt x="1583" y="380"/>
                </a:lnTo>
                <a:lnTo>
                  <a:pt x="1555" y="377"/>
                </a:lnTo>
                <a:lnTo>
                  <a:pt x="1525" y="375"/>
                </a:lnTo>
                <a:lnTo>
                  <a:pt x="1522" y="366"/>
                </a:lnTo>
                <a:lnTo>
                  <a:pt x="1521" y="358"/>
                </a:lnTo>
                <a:lnTo>
                  <a:pt x="1517" y="346"/>
                </a:lnTo>
                <a:lnTo>
                  <a:pt x="1512" y="334"/>
                </a:lnTo>
                <a:lnTo>
                  <a:pt x="1508" y="322"/>
                </a:lnTo>
                <a:lnTo>
                  <a:pt x="1503" y="310"/>
                </a:lnTo>
                <a:lnTo>
                  <a:pt x="1499" y="302"/>
                </a:lnTo>
                <a:lnTo>
                  <a:pt x="1494" y="292"/>
                </a:lnTo>
                <a:lnTo>
                  <a:pt x="1489" y="283"/>
                </a:lnTo>
                <a:lnTo>
                  <a:pt x="1485" y="275"/>
                </a:lnTo>
                <a:lnTo>
                  <a:pt x="1503" y="254"/>
                </a:lnTo>
                <a:lnTo>
                  <a:pt x="1521" y="232"/>
                </a:lnTo>
                <a:lnTo>
                  <a:pt x="1540" y="208"/>
                </a:lnTo>
                <a:lnTo>
                  <a:pt x="1559" y="186"/>
                </a:lnTo>
                <a:close/>
                <a:moveTo>
                  <a:pt x="411" y="1123"/>
                </a:moveTo>
                <a:lnTo>
                  <a:pt x="406" y="1141"/>
                </a:lnTo>
                <a:lnTo>
                  <a:pt x="404" y="1159"/>
                </a:lnTo>
                <a:lnTo>
                  <a:pt x="403" y="1176"/>
                </a:lnTo>
                <a:lnTo>
                  <a:pt x="404" y="1194"/>
                </a:lnTo>
                <a:lnTo>
                  <a:pt x="407" y="1211"/>
                </a:lnTo>
                <a:lnTo>
                  <a:pt x="412" y="1228"/>
                </a:lnTo>
                <a:lnTo>
                  <a:pt x="418" y="1245"/>
                </a:lnTo>
                <a:lnTo>
                  <a:pt x="427" y="1261"/>
                </a:lnTo>
                <a:lnTo>
                  <a:pt x="429" y="1261"/>
                </a:lnTo>
                <a:lnTo>
                  <a:pt x="439" y="1277"/>
                </a:lnTo>
                <a:lnTo>
                  <a:pt x="450" y="1292"/>
                </a:lnTo>
                <a:lnTo>
                  <a:pt x="462" y="1305"/>
                </a:lnTo>
                <a:lnTo>
                  <a:pt x="476" y="1316"/>
                </a:lnTo>
                <a:lnTo>
                  <a:pt x="491" y="1326"/>
                </a:lnTo>
                <a:lnTo>
                  <a:pt x="505" y="1334"/>
                </a:lnTo>
                <a:lnTo>
                  <a:pt x="522" y="1342"/>
                </a:lnTo>
                <a:lnTo>
                  <a:pt x="540" y="1348"/>
                </a:lnTo>
                <a:lnTo>
                  <a:pt x="558" y="1351"/>
                </a:lnTo>
                <a:lnTo>
                  <a:pt x="577" y="1353"/>
                </a:lnTo>
                <a:lnTo>
                  <a:pt x="595" y="1354"/>
                </a:lnTo>
                <a:lnTo>
                  <a:pt x="612" y="1353"/>
                </a:lnTo>
                <a:lnTo>
                  <a:pt x="630" y="1350"/>
                </a:lnTo>
                <a:lnTo>
                  <a:pt x="647" y="1345"/>
                </a:lnTo>
                <a:lnTo>
                  <a:pt x="664" y="1338"/>
                </a:lnTo>
                <a:lnTo>
                  <a:pt x="681" y="1330"/>
                </a:lnTo>
                <a:lnTo>
                  <a:pt x="696" y="1319"/>
                </a:lnTo>
                <a:lnTo>
                  <a:pt x="711" y="1308"/>
                </a:lnTo>
                <a:lnTo>
                  <a:pt x="724" y="1295"/>
                </a:lnTo>
                <a:lnTo>
                  <a:pt x="736" y="1282"/>
                </a:lnTo>
                <a:lnTo>
                  <a:pt x="745" y="1267"/>
                </a:lnTo>
                <a:lnTo>
                  <a:pt x="754" y="1253"/>
                </a:lnTo>
                <a:lnTo>
                  <a:pt x="761" y="1236"/>
                </a:lnTo>
                <a:lnTo>
                  <a:pt x="766" y="1218"/>
                </a:lnTo>
                <a:lnTo>
                  <a:pt x="766" y="1217"/>
                </a:lnTo>
                <a:lnTo>
                  <a:pt x="771" y="1199"/>
                </a:lnTo>
                <a:lnTo>
                  <a:pt x="773" y="1181"/>
                </a:lnTo>
                <a:lnTo>
                  <a:pt x="773" y="1162"/>
                </a:lnTo>
                <a:lnTo>
                  <a:pt x="771" y="1146"/>
                </a:lnTo>
                <a:lnTo>
                  <a:pt x="768" y="1127"/>
                </a:lnTo>
                <a:lnTo>
                  <a:pt x="762" y="1111"/>
                </a:lnTo>
                <a:lnTo>
                  <a:pt x="756" y="1095"/>
                </a:lnTo>
                <a:lnTo>
                  <a:pt x="747" y="1078"/>
                </a:lnTo>
                <a:lnTo>
                  <a:pt x="737" y="1062"/>
                </a:lnTo>
                <a:lnTo>
                  <a:pt x="726" y="1047"/>
                </a:lnTo>
                <a:lnTo>
                  <a:pt x="713" y="1034"/>
                </a:lnTo>
                <a:lnTo>
                  <a:pt x="700" y="1023"/>
                </a:lnTo>
                <a:lnTo>
                  <a:pt x="686" y="1012"/>
                </a:lnTo>
                <a:lnTo>
                  <a:pt x="670" y="1003"/>
                </a:lnTo>
                <a:lnTo>
                  <a:pt x="653" y="997"/>
                </a:lnTo>
                <a:lnTo>
                  <a:pt x="636" y="992"/>
                </a:lnTo>
                <a:lnTo>
                  <a:pt x="617" y="988"/>
                </a:lnTo>
                <a:lnTo>
                  <a:pt x="599" y="984"/>
                </a:lnTo>
                <a:lnTo>
                  <a:pt x="581" y="984"/>
                </a:lnTo>
                <a:lnTo>
                  <a:pt x="564" y="985"/>
                </a:lnTo>
                <a:lnTo>
                  <a:pt x="546" y="989"/>
                </a:lnTo>
                <a:lnTo>
                  <a:pt x="529" y="994"/>
                </a:lnTo>
                <a:lnTo>
                  <a:pt x="512" y="1001"/>
                </a:lnTo>
                <a:lnTo>
                  <a:pt x="495" y="1010"/>
                </a:lnTo>
                <a:lnTo>
                  <a:pt x="479" y="1019"/>
                </a:lnTo>
                <a:lnTo>
                  <a:pt x="465" y="1031"/>
                </a:lnTo>
                <a:lnTo>
                  <a:pt x="452" y="1043"/>
                </a:lnTo>
                <a:lnTo>
                  <a:pt x="441" y="1056"/>
                </a:lnTo>
                <a:lnTo>
                  <a:pt x="431" y="1071"/>
                </a:lnTo>
                <a:lnTo>
                  <a:pt x="423" y="1087"/>
                </a:lnTo>
                <a:lnTo>
                  <a:pt x="416" y="1104"/>
                </a:lnTo>
                <a:lnTo>
                  <a:pt x="411" y="1123"/>
                </a:lnTo>
                <a:close/>
                <a:moveTo>
                  <a:pt x="518" y="1051"/>
                </a:moveTo>
                <a:lnTo>
                  <a:pt x="531" y="1044"/>
                </a:lnTo>
                <a:lnTo>
                  <a:pt x="545" y="1038"/>
                </a:lnTo>
                <a:lnTo>
                  <a:pt x="557" y="1035"/>
                </a:lnTo>
                <a:lnTo>
                  <a:pt x="570" y="1032"/>
                </a:lnTo>
                <a:lnTo>
                  <a:pt x="583" y="1031"/>
                </a:lnTo>
                <a:lnTo>
                  <a:pt x="597" y="1031"/>
                </a:lnTo>
                <a:lnTo>
                  <a:pt x="609" y="1033"/>
                </a:lnTo>
                <a:lnTo>
                  <a:pt x="623" y="1036"/>
                </a:lnTo>
                <a:lnTo>
                  <a:pt x="636" y="1041"/>
                </a:lnTo>
                <a:lnTo>
                  <a:pt x="649" y="1046"/>
                </a:lnTo>
                <a:lnTo>
                  <a:pt x="660" y="1052"/>
                </a:lnTo>
                <a:lnTo>
                  <a:pt x="671" y="1060"/>
                </a:lnTo>
                <a:lnTo>
                  <a:pt x="682" y="1068"/>
                </a:lnTo>
                <a:lnTo>
                  <a:pt x="691" y="1078"/>
                </a:lnTo>
                <a:lnTo>
                  <a:pt x="700" y="1089"/>
                </a:lnTo>
                <a:lnTo>
                  <a:pt x="707" y="1101"/>
                </a:lnTo>
                <a:lnTo>
                  <a:pt x="714" y="1114"/>
                </a:lnTo>
                <a:lnTo>
                  <a:pt x="720" y="1126"/>
                </a:lnTo>
                <a:lnTo>
                  <a:pt x="723" y="1139"/>
                </a:lnTo>
                <a:lnTo>
                  <a:pt x="725" y="1152"/>
                </a:lnTo>
                <a:lnTo>
                  <a:pt x="726" y="1166"/>
                </a:lnTo>
                <a:lnTo>
                  <a:pt x="726" y="1178"/>
                </a:lnTo>
                <a:lnTo>
                  <a:pt x="725" y="1192"/>
                </a:lnTo>
                <a:lnTo>
                  <a:pt x="722" y="1206"/>
                </a:lnTo>
                <a:lnTo>
                  <a:pt x="718" y="1219"/>
                </a:lnTo>
                <a:lnTo>
                  <a:pt x="711" y="1231"/>
                </a:lnTo>
                <a:lnTo>
                  <a:pt x="705" y="1243"/>
                </a:lnTo>
                <a:lnTo>
                  <a:pt x="697" y="1254"/>
                </a:lnTo>
                <a:lnTo>
                  <a:pt x="689" y="1263"/>
                </a:lnTo>
                <a:lnTo>
                  <a:pt x="679" y="1273"/>
                </a:lnTo>
                <a:lnTo>
                  <a:pt x="669" y="1281"/>
                </a:lnTo>
                <a:lnTo>
                  <a:pt x="657" y="1289"/>
                </a:lnTo>
                <a:lnTo>
                  <a:pt x="657" y="1290"/>
                </a:lnTo>
                <a:lnTo>
                  <a:pt x="644" y="1296"/>
                </a:lnTo>
                <a:lnTo>
                  <a:pt x="632" y="1301"/>
                </a:lnTo>
                <a:lnTo>
                  <a:pt x="619" y="1305"/>
                </a:lnTo>
                <a:lnTo>
                  <a:pt x="605" y="1308"/>
                </a:lnTo>
                <a:lnTo>
                  <a:pt x="592" y="1308"/>
                </a:lnTo>
                <a:lnTo>
                  <a:pt x="580" y="1308"/>
                </a:lnTo>
                <a:lnTo>
                  <a:pt x="566" y="1306"/>
                </a:lnTo>
                <a:lnTo>
                  <a:pt x="553" y="1302"/>
                </a:lnTo>
                <a:lnTo>
                  <a:pt x="539" y="1299"/>
                </a:lnTo>
                <a:lnTo>
                  <a:pt x="527" y="1294"/>
                </a:lnTo>
                <a:lnTo>
                  <a:pt x="515" y="1288"/>
                </a:lnTo>
                <a:lnTo>
                  <a:pt x="503" y="1280"/>
                </a:lnTo>
                <a:lnTo>
                  <a:pt x="494" y="1271"/>
                </a:lnTo>
                <a:lnTo>
                  <a:pt x="484" y="1261"/>
                </a:lnTo>
                <a:lnTo>
                  <a:pt x="476" y="1250"/>
                </a:lnTo>
                <a:lnTo>
                  <a:pt x="468" y="1238"/>
                </a:lnTo>
                <a:lnTo>
                  <a:pt x="462" y="1226"/>
                </a:lnTo>
                <a:lnTo>
                  <a:pt x="457" y="1213"/>
                </a:lnTo>
                <a:lnTo>
                  <a:pt x="453" y="1201"/>
                </a:lnTo>
                <a:lnTo>
                  <a:pt x="451" y="1188"/>
                </a:lnTo>
                <a:lnTo>
                  <a:pt x="449" y="1174"/>
                </a:lnTo>
                <a:lnTo>
                  <a:pt x="449" y="1161"/>
                </a:lnTo>
                <a:lnTo>
                  <a:pt x="451" y="1148"/>
                </a:lnTo>
                <a:lnTo>
                  <a:pt x="453" y="1134"/>
                </a:lnTo>
                <a:lnTo>
                  <a:pt x="459" y="1120"/>
                </a:lnTo>
                <a:lnTo>
                  <a:pt x="464" y="1108"/>
                </a:lnTo>
                <a:lnTo>
                  <a:pt x="470" y="1097"/>
                </a:lnTo>
                <a:lnTo>
                  <a:pt x="478" y="1086"/>
                </a:lnTo>
                <a:lnTo>
                  <a:pt x="486" y="1077"/>
                </a:lnTo>
                <a:lnTo>
                  <a:pt x="496" y="1067"/>
                </a:lnTo>
                <a:lnTo>
                  <a:pt x="506" y="1059"/>
                </a:lnTo>
                <a:lnTo>
                  <a:pt x="518" y="1051"/>
                </a:lnTo>
                <a:close/>
                <a:moveTo>
                  <a:pt x="735" y="605"/>
                </a:moveTo>
                <a:lnTo>
                  <a:pt x="729" y="603"/>
                </a:lnTo>
                <a:lnTo>
                  <a:pt x="725" y="601"/>
                </a:lnTo>
                <a:lnTo>
                  <a:pt x="721" y="599"/>
                </a:lnTo>
                <a:lnTo>
                  <a:pt x="717" y="599"/>
                </a:lnTo>
                <a:lnTo>
                  <a:pt x="701" y="595"/>
                </a:lnTo>
                <a:lnTo>
                  <a:pt x="684" y="592"/>
                </a:lnTo>
                <a:lnTo>
                  <a:pt x="668" y="589"/>
                </a:lnTo>
                <a:lnTo>
                  <a:pt x="652" y="587"/>
                </a:lnTo>
                <a:lnTo>
                  <a:pt x="637" y="623"/>
                </a:lnTo>
                <a:lnTo>
                  <a:pt x="624" y="659"/>
                </a:lnTo>
                <a:lnTo>
                  <a:pt x="612" y="694"/>
                </a:lnTo>
                <a:lnTo>
                  <a:pt x="600" y="729"/>
                </a:lnTo>
                <a:lnTo>
                  <a:pt x="586" y="729"/>
                </a:lnTo>
                <a:lnTo>
                  <a:pt x="574" y="729"/>
                </a:lnTo>
                <a:lnTo>
                  <a:pt x="570" y="729"/>
                </a:lnTo>
                <a:lnTo>
                  <a:pt x="567" y="729"/>
                </a:lnTo>
                <a:lnTo>
                  <a:pt x="551" y="730"/>
                </a:lnTo>
                <a:lnTo>
                  <a:pt x="536" y="732"/>
                </a:lnTo>
                <a:lnTo>
                  <a:pt x="520" y="733"/>
                </a:lnTo>
                <a:lnTo>
                  <a:pt x="505" y="736"/>
                </a:lnTo>
                <a:lnTo>
                  <a:pt x="494" y="738"/>
                </a:lnTo>
                <a:lnTo>
                  <a:pt x="482" y="740"/>
                </a:lnTo>
                <a:lnTo>
                  <a:pt x="469" y="745"/>
                </a:lnTo>
                <a:lnTo>
                  <a:pt x="458" y="749"/>
                </a:lnTo>
                <a:lnTo>
                  <a:pt x="435" y="717"/>
                </a:lnTo>
                <a:lnTo>
                  <a:pt x="413" y="686"/>
                </a:lnTo>
                <a:lnTo>
                  <a:pt x="391" y="657"/>
                </a:lnTo>
                <a:lnTo>
                  <a:pt x="370" y="626"/>
                </a:lnTo>
                <a:lnTo>
                  <a:pt x="367" y="625"/>
                </a:lnTo>
                <a:lnTo>
                  <a:pt x="367" y="625"/>
                </a:lnTo>
                <a:lnTo>
                  <a:pt x="352" y="630"/>
                </a:lnTo>
                <a:lnTo>
                  <a:pt x="337" y="637"/>
                </a:lnTo>
                <a:lnTo>
                  <a:pt x="324" y="643"/>
                </a:lnTo>
                <a:lnTo>
                  <a:pt x="311" y="649"/>
                </a:lnTo>
                <a:lnTo>
                  <a:pt x="299" y="657"/>
                </a:lnTo>
                <a:lnTo>
                  <a:pt x="286" y="664"/>
                </a:lnTo>
                <a:lnTo>
                  <a:pt x="268" y="674"/>
                </a:lnTo>
                <a:lnTo>
                  <a:pt x="250" y="685"/>
                </a:lnTo>
                <a:lnTo>
                  <a:pt x="233" y="698"/>
                </a:lnTo>
                <a:lnTo>
                  <a:pt x="216" y="713"/>
                </a:lnTo>
                <a:lnTo>
                  <a:pt x="216" y="713"/>
                </a:lnTo>
                <a:lnTo>
                  <a:pt x="216" y="714"/>
                </a:lnTo>
                <a:lnTo>
                  <a:pt x="232" y="748"/>
                </a:lnTo>
                <a:lnTo>
                  <a:pt x="248" y="782"/>
                </a:lnTo>
                <a:lnTo>
                  <a:pt x="264" y="816"/>
                </a:lnTo>
                <a:lnTo>
                  <a:pt x="279" y="850"/>
                </a:lnTo>
                <a:lnTo>
                  <a:pt x="270" y="858"/>
                </a:lnTo>
                <a:lnTo>
                  <a:pt x="261" y="868"/>
                </a:lnTo>
                <a:lnTo>
                  <a:pt x="253" y="877"/>
                </a:lnTo>
                <a:lnTo>
                  <a:pt x="244" y="887"/>
                </a:lnTo>
                <a:lnTo>
                  <a:pt x="235" y="898"/>
                </a:lnTo>
                <a:lnTo>
                  <a:pt x="224" y="911"/>
                </a:lnTo>
                <a:lnTo>
                  <a:pt x="216" y="924"/>
                </a:lnTo>
                <a:lnTo>
                  <a:pt x="207" y="938"/>
                </a:lnTo>
                <a:lnTo>
                  <a:pt x="200" y="948"/>
                </a:lnTo>
                <a:lnTo>
                  <a:pt x="195" y="961"/>
                </a:lnTo>
                <a:lnTo>
                  <a:pt x="156" y="955"/>
                </a:lnTo>
                <a:lnTo>
                  <a:pt x="119" y="947"/>
                </a:lnTo>
                <a:lnTo>
                  <a:pt x="81" y="941"/>
                </a:lnTo>
                <a:lnTo>
                  <a:pt x="43" y="936"/>
                </a:lnTo>
                <a:lnTo>
                  <a:pt x="36" y="951"/>
                </a:lnTo>
                <a:lnTo>
                  <a:pt x="30" y="968"/>
                </a:lnTo>
                <a:lnTo>
                  <a:pt x="24" y="985"/>
                </a:lnTo>
                <a:lnTo>
                  <a:pt x="18" y="1002"/>
                </a:lnTo>
                <a:lnTo>
                  <a:pt x="13" y="1029"/>
                </a:lnTo>
                <a:lnTo>
                  <a:pt x="8" y="1055"/>
                </a:lnTo>
                <a:lnTo>
                  <a:pt x="4" y="1081"/>
                </a:lnTo>
                <a:lnTo>
                  <a:pt x="0" y="1106"/>
                </a:lnTo>
                <a:lnTo>
                  <a:pt x="35" y="1120"/>
                </a:lnTo>
                <a:lnTo>
                  <a:pt x="70" y="1134"/>
                </a:lnTo>
                <a:lnTo>
                  <a:pt x="105" y="1147"/>
                </a:lnTo>
                <a:lnTo>
                  <a:pt x="140" y="1160"/>
                </a:lnTo>
                <a:lnTo>
                  <a:pt x="140" y="1172"/>
                </a:lnTo>
                <a:lnTo>
                  <a:pt x="140" y="1186"/>
                </a:lnTo>
                <a:lnTo>
                  <a:pt x="140" y="1201"/>
                </a:lnTo>
                <a:lnTo>
                  <a:pt x="143" y="1217"/>
                </a:lnTo>
                <a:lnTo>
                  <a:pt x="145" y="1232"/>
                </a:lnTo>
                <a:lnTo>
                  <a:pt x="148" y="1248"/>
                </a:lnTo>
                <a:lnTo>
                  <a:pt x="150" y="1262"/>
                </a:lnTo>
                <a:lnTo>
                  <a:pt x="153" y="1276"/>
                </a:lnTo>
                <a:lnTo>
                  <a:pt x="156" y="1290"/>
                </a:lnTo>
                <a:lnTo>
                  <a:pt x="161" y="1302"/>
                </a:lnTo>
                <a:lnTo>
                  <a:pt x="130" y="1325"/>
                </a:lnTo>
                <a:lnTo>
                  <a:pt x="99" y="1346"/>
                </a:lnTo>
                <a:lnTo>
                  <a:pt x="68" y="1368"/>
                </a:lnTo>
                <a:lnTo>
                  <a:pt x="38" y="1390"/>
                </a:lnTo>
                <a:lnTo>
                  <a:pt x="46" y="1411"/>
                </a:lnTo>
                <a:lnTo>
                  <a:pt x="56" y="1431"/>
                </a:lnTo>
                <a:lnTo>
                  <a:pt x="66" y="1450"/>
                </a:lnTo>
                <a:lnTo>
                  <a:pt x="77" y="1469"/>
                </a:lnTo>
                <a:lnTo>
                  <a:pt x="88" y="1488"/>
                </a:lnTo>
                <a:lnTo>
                  <a:pt x="100" y="1506"/>
                </a:lnTo>
                <a:lnTo>
                  <a:pt x="113" y="1524"/>
                </a:lnTo>
                <a:lnTo>
                  <a:pt x="127" y="1542"/>
                </a:lnTo>
                <a:lnTo>
                  <a:pt x="127" y="1542"/>
                </a:lnTo>
                <a:lnTo>
                  <a:pt x="128" y="1542"/>
                </a:lnTo>
                <a:lnTo>
                  <a:pt x="162" y="1526"/>
                </a:lnTo>
                <a:lnTo>
                  <a:pt x="196" y="1510"/>
                </a:lnTo>
                <a:lnTo>
                  <a:pt x="230" y="1495"/>
                </a:lnTo>
                <a:lnTo>
                  <a:pt x="265" y="1480"/>
                </a:lnTo>
                <a:lnTo>
                  <a:pt x="273" y="1487"/>
                </a:lnTo>
                <a:lnTo>
                  <a:pt x="280" y="1494"/>
                </a:lnTo>
                <a:lnTo>
                  <a:pt x="289" y="1502"/>
                </a:lnTo>
                <a:lnTo>
                  <a:pt x="297" y="1509"/>
                </a:lnTo>
                <a:lnTo>
                  <a:pt x="310" y="1520"/>
                </a:lnTo>
                <a:lnTo>
                  <a:pt x="324" y="1530"/>
                </a:lnTo>
                <a:lnTo>
                  <a:pt x="339" y="1540"/>
                </a:lnTo>
                <a:lnTo>
                  <a:pt x="355" y="1549"/>
                </a:lnTo>
                <a:lnTo>
                  <a:pt x="364" y="1555"/>
                </a:lnTo>
                <a:lnTo>
                  <a:pt x="375" y="1562"/>
                </a:lnTo>
                <a:lnTo>
                  <a:pt x="369" y="1598"/>
                </a:lnTo>
                <a:lnTo>
                  <a:pt x="362" y="1635"/>
                </a:lnTo>
                <a:lnTo>
                  <a:pt x="357" y="1674"/>
                </a:lnTo>
                <a:lnTo>
                  <a:pt x="352" y="1711"/>
                </a:lnTo>
                <a:lnTo>
                  <a:pt x="366" y="1717"/>
                </a:lnTo>
                <a:lnTo>
                  <a:pt x="381" y="1723"/>
                </a:lnTo>
                <a:lnTo>
                  <a:pt x="396" y="1729"/>
                </a:lnTo>
                <a:lnTo>
                  <a:pt x="412" y="1733"/>
                </a:lnTo>
                <a:lnTo>
                  <a:pt x="417" y="1734"/>
                </a:lnTo>
                <a:lnTo>
                  <a:pt x="425" y="1736"/>
                </a:lnTo>
                <a:lnTo>
                  <a:pt x="434" y="1739"/>
                </a:lnTo>
                <a:lnTo>
                  <a:pt x="446" y="1741"/>
                </a:lnTo>
                <a:lnTo>
                  <a:pt x="465" y="1747"/>
                </a:lnTo>
                <a:lnTo>
                  <a:pt x="484" y="1750"/>
                </a:lnTo>
                <a:lnTo>
                  <a:pt x="502" y="1753"/>
                </a:lnTo>
                <a:lnTo>
                  <a:pt x="520" y="1756"/>
                </a:lnTo>
                <a:lnTo>
                  <a:pt x="535" y="1720"/>
                </a:lnTo>
                <a:lnTo>
                  <a:pt x="549" y="1684"/>
                </a:lnTo>
                <a:lnTo>
                  <a:pt x="562" y="1648"/>
                </a:lnTo>
                <a:lnTo>
                  <a:pt x="574" y="1612"/>
                </a:lnTo>
                <a:lnTo>
                  <a:pt x="585" y="1612"/>
                </a:lnTo>
                <a:lnTo>
                  <a:pt x="596" y="1612"/>
                </a:lnTo>
                <a:lnTo>
                  <a:pt x="598" y="1612"/>
                </a:lnTo>
                <a:lnTo>
                  <a:pt x="614" y="1612"/>
                </a:lnTo>
                <a:lnTo>
                  <a:pt x="629" y="1611"/>
                </a:lnTo>
                <a:lnTo>
                  <a:pt x="644" y="1609"/>
                </a:lnTo>
                <a:lnTo>
                  <a:pt x="659" y="1607"/>
                </a:lnTo>
                <a:lnTo>
                  <a:pt x="672" y="1604"/>
                </a:lnTo>
                <a:lnTo>
                  <a:pt x="686" y="1600"/>
                </a:lnTo>
                <a:lnTo>
                  <a:pt x="700" y="1596"/>
                </a:lnTo>
                <a:lnTo>
                  <a:pt x="713" y="1592"/>
                </a:lnTo>
                <a:lnTo>
                  <a:pt x="713" y="1593"/>
                </a:lnTo>
                <a:lnTo>
                  <a:pt x="714" y="1594"/>
                </a:lnTo>
                <a:lnTo>
                  <a:pt x="737" y="1625"/>
                </a:lnTo>
                <a:lnTo>
                  <a:pt x="759" y="1657"/>
                </a:lnTo>
                <a:lnTo>
                  <a:pt x="781" y="1687"/>
                </a:lnTo>
                <a:lnTo>
                  <a:pt x="803" y="1718"/>
                </a:lnTo>
                <a:lnTo>
                  <a:pt x="816" y="1712"/>
                </a:lnTo>
                <a:lnTo>
                  <a:pt x="828" y="1705"/>
                </a:lnTo>
                <a:lnTo>
                  <a:pt x="842" y="1700"/>
                </a:lnTo>
                <a:lnTo>
                  <a:pt x="855" y="1694"/>
                </a:lnTo>
                <a:lnTo>
                  <a:pt x="866" y="1687"/>
                </a:lnTo>
                <a:lnTo>
                  <a:pt x="879" y="1681"/>
                </a:lnTo>
                <a:lnTo>
                  <a:pt x="898" y="1668"/>
                </a:lnTo>
                <a:lnTo>
                  <a:pt x="918" y="1654"/>
                </a:lnTo>
                <a:lnTo>
                  <a:pt x="936" y="1641"/>
                </a:lnTo>
                <a:lnTo>
                  <a:pt x="954" y="1627"/>
                </a:lnTo>
                <a:lnTo>
                  <a:pt x="939" y="1592"/>
                </a:lnTo>
                <a:lnTo>
                  <a:pt x="923" y="1557"/>
                </a:lnTo>
                <a:lnTo>
                  <a:pt x="908" y="1523"/>
                </a:lnTo>
                <a:lnTo>
                  <a:pt x="892" y="1488"/>
                </a:lnTo>
                <a:lnTo>
                  <a:pt x="899" y="1480"/>
                </a:lnTo>
                <a:lnTo>
                  <a:pt x="907" y="1472"/>
                </a:lnTo>
                <a:lnTo>
                  <a:pt x="914" y="1464"/>
                </a:lnTo>
                <a:lnTo>
                  <a:pt x="921" y="1455"/>
                </a:lnTo>
                <a:lnTo>
                  <a:pt x="931" y="1443"/>
                </a:lnTo>
                <a:lnTo>
                  <a:pt x="940" y="1431"/>
                </a:lnTo>
                <a:lnTo>
                  <a:pt x="949" y="1418"/>
                </a:lnTo>
                <a:lnTo>
                  <a:pt x="957" y="1405"/>
                </a:lnTo>
                <a:lnTo>
                  <a:pt x="959" y="1402"/>
                </a:lnTo>
                <a:lnTo>
                  <a:pt x="960" y="1400"/>
                </a:lnTo>
                <a:lnTo>
                  <a:pt x="965" y="1390"/>
                </a:lnTo>
                <a:lnTo>
                  <a:pt x="970" y="1382"/>
                </a:lnTo>
                <a:lnTo>
                  <a:pt x="1008" y="1388"/>
                </a:lnTo>
                <a:lnTo>
                  <a:pt x="1046" y="1395"/>
                </a:lnTo>
                <a:lnTo>
                  <a:pt x="1084" y="1401"/>
                </a:lnTo>
                <a:lnTo>
                  <a:pt x="1122" y="1407"/>
                </a:lnTo>
                <a:lnTo>
                  <a:pt x="1128" y="1390"/>
                </a:lnTo>
                <a:lnTo>
                  <a:pt x="1134" y="1375"/>
                </a:lnTo>
                <a:lnTo>
                  <a:pt x="1140" y="1358"/>
                </a:lnTo>
                <a:lnTo>
                  <a:pt x="1145" y="1341"/>
                </a:lnTo>
                <a:lnTo>
                  <a:pt x="1147" y="1332"/>
                </a:lnTo>
                <a:lnTo>
                  <a:pt x="1151" y="1323"/>
                </a:lnTo>
                <a:lnTo>
                  <a:pt x="1153" y="1314"/>
                </a:lnTo>
                <a:lnTo>
                  <a:pt x="1156" y="1305"/>
                </a:lnTo>
                <a:lnTo>
                  <a:pt x="1159" y="1287"/>
                </a:lnTo>
                <a:lnTo>
                  <a:pt x="1162" y="1270"/>
                </a:lnTo>
                <a:lnTo>
                  <a:pt x="1164" y="1253"/>
                </a:lnTo>
                <a:lnTo>
                  <a:pt x="1166" y="1236"/>
                </a:lnTo>
                <a:lnTo>
                  <a:pt x="1131" y="1222"/>
                </a:lnTo>
                <a:lnTo>
                  <a:pt x="1095" y="1208"/>
                </a:lnTo>
                <a:lnTo>
                  <a:pt x="1059" y="1195"/>
                </a:lnTo>
                <a:lnTo>
                  <a:pt x="1024" y="1183"/>
                </a:lnTo>
                <a:lnTo>
                  <a:pt x="1024" y="1172"/>
                </a:lnTo>
                <a:lnTo>
                  <a:pt x="1024" y="1160"/>
                </a:lnTo>
                <a:lnTo>
                  <a:pt x="1024" y="1144"/>
                </a:lnTo>
                <a:lnTo>
                  <a:pt x="1023" y="1127"/>
                </a:lnTo>
                <a:lnTo>
                  <a:pt x="1020" y="1111"/>
                </a:lnTo>
                <a:lnTo>
                  <a:pt x="1017" y="1094"/>
                </a:lnTo>
                <a:lnTo>
                  <a:pt x="1015" y="1082"/>
                </a:lnTo>
                <a:lnTo>
                  <a:pt x="1013" y="1070"/>
                </a:lnTo>
                <a:lnTo>
                  <a:pt x="1009" y="1058"/>
                </a:lnTo>
                <a:lnTo>
                  <a:pt x="1006" y="1046"/>
                </a:lnTo>
                <a:lnTo>
                  <a:pt x="1037" y="1024"/>
                </a:lnTo>
                <a:lnTo>
                  <a:pt x="1068" y="1001"/>
                </a:lnTo>
                <a:lnTo>
                  <a:pt x="1099" y="978"/>
                </a:lnTo>
                <a:lnTo>
                  <a:pt x="1128" y="956"/>
                </a:lnTo>
                <a:lnTo>
                  <a:pt x="1129" y="956"/>
                </a:lnTo>
                <a:lnTo>
                  <a:pt x="1130" y="956"/>
                </a:lnTo>
                <a:lnTo>
                  <a:pt x="1122" y="936"/>
                </a:lnTo>
                <a:lnTo>
                  <a:pt x="1113" y="915"/>
                </a:lnTo>
                <a:lnTo>
                  <a:pt x="1103" y="896"/>
                </a:lnTo>
                <a:lnTo>
                  <a:pt x="1092" y="877"/>
                </a:lnTo>
                <a:lnTo>
                  <a:pt x="1081" y="858"/>
                </a:lnTo>
                <a:lnTo>
                  <a:pt x="1068" y="840"/>
                </a:lnTo>
                <a:lnTo>
                  <a:pt x="1055" y="822"/>
                </a:lnTo>
                <a:lnTo>
                  <a:pt x="1040" y="804"/>
                </a:lnTo>
                <a:lnTo>
                  <a:pt x="1006" y="820"/>
                </a:lnTo>
                <a:lnTo>
                  <a:pt x="971" y="835"/>
                </a:lnTo>
                <a:lnTo>
                  <a:pt x="937" y="851"/>
                </a:lnTo>
                <a:lnTo>
                  <a:pt x="903" y="868"/>
                </a:lnTo>
                <a:lnTo>
                  <a:pt x="895" y="858"/>
                </a:lnTo>
                <a:lnTo>
                  <a:pt x="885" y="849"/>
                </a:lnTo>
                <a:lnTo>
                  <a:pt x="876" y="840"/>
                </a:lnTo>
                <a:lnTo>
                  <a:pt x="866" y="832"/>
                </a:lnTo>
                <a:lnTo>
                  <a:pt x="853" y="822"/>
                </a:lnTo>
                <a:lnTo>
                  <a:pt x="842" y="813"/>
                </a:lnTo>
                <a:lnTo>
                  <a:pt x="829" y="804"/>
                </a:lnTo>
                <a:lnTo>
                  <a:pt x="815" y="797"/>
                </a:lnTo>
                <a:lnTo>
                  <a:pt x="807" y="790"/>
                </a:lnTo>
                <a:lnTo>
                  <a:pt x="797" y="785"/>
                </a:lnTo>
                <a:lnTo>
                  <a:pt x="804" y="747"/>
                </a:lnTo>
                <a:lnTo>
                  <a:pt x="809" y="709"/>
                </a:lnTo>
                <a:lnTo>
                  <a:pt x="815" y="672"/>
                </a:lnTo>
                <a:lnTo>
                  <a:pt x="821" y="633"/>
                </a:lnTo>
                <a:lnTo>
                  <a:pt x="805" y="627"/>
                </a:lnTo>
                <a:lnTo>
                  <a:pt x="788" y="621"/>
                </a:lnTo>
                <a:lnTo>
                  <a:pt x="770" y="614"/>
                </a:lnTo>
                <a:lnTo>
                  <a:pt x="753" y="608"/>
                </a:lnTo>
                <a:lnTo>
                  <a:pt x="743" y="606"/>
                </a:lnTo>
                <a:lnTo>
                  <a:pt x="735" y="605"/>
                </a:lnTo>
                <a:close/>
                <a:moveTo>
                  <a:pt x="399" y="1278"/>
                </a:moveTo>
                <a:lnTo>
                  <a:pt x="390" y="1258"/>
                </a:lnTo>
                <a:lnTo>
                  <a:pt x="381" y="1238"/>
                </a:lnTo>
                <a:lnTo>
                  <a:pt x="378" y="1228"/>
                </a:lnTo>
                <a:lnTo>
                  <a:pt x="375" y="1218"/>
                </a:lnTo>
                <a:lnTo>
                  <a:pt x="373" y="1208"/>
                </a:lnTo>
                <a:lnTo>
                  <a:pt x="372" y="1197"/>
                </a:lnTo>
                <a:lnTo>
                  <a:pt x="371" y="1188"/>
                </a:lnTo>
                <a:lnTo>
                  <a:pt x="370" y="1177"/>
                </a:lnTo>
                <a:lnTo>
                  <a:pt x="370" y="1167"/>
                </a:lnTo>
                <a:lnTo>
                  <a:pt x="371" y="1156"/>
                </a:lnTo>
                <a:lnTo>
                  <a:pt x="373" y="1135"/>
                </a:lnTo>
                <a:lnTo>
                  <a:pt x="378" y="1114"/>
                </a:lnTo>
                <a:lnTo>
                  <a:pt x="381" y="1103"/>
                </a:lnTo>
                <a:lnTo>
                  <a:pt x="384" y="1093"/>
                </a:lnTo>
                <a:lnTo>
                  <a:pt x="389" y="1083"/>
                </a:lnTo>
                <a:lnTo>
                  <a:pt x="393" y="1073"/>
                </a:lnTo>
                <a:lnTo>
                  <a:pt x="397" y="1064"/>
                </a:lnTo>
                <a:lnTo>
                  <a:pt x="403" y="1055"/>
                </a:lnTo>
                <a:lnTo>
                  <a:pt x="408" y="1046"/>
                </a:lnTo>
                <a:lnTo>
                  <a:pt x="414" y="1038"/>
                </a:lnTo>
                <a:lnTo>
                  <a:pt x="421" y="1030"/>
                </a:lnTo>
                <a:lnTo>
                  <a:pt x="428" y="1023"/>
                </a:lnTo>
                <a:lnTo>
                  <a:pt x="435" y="1015"/>
                </a:lnTo>
                <a:lnTo>
                  <a:pt x="443" y="1008"/>
                </a:lnTo>
                <a:lnTo>
                  <a:pt x="460" y="995"/>
                </a:lnTo>
                <a:lnTo>
                  <a:pt x="479" y="982"/>
                </a:lnTo>
                <a:lnTo>
                  <a:pt x="498" y="973"/>
                </a:lnTo>
                <a:lnTo>
                  <a:pt x="518" y="965"/>
                </a:lnTo>
                <a:lnTo>
                  <a:pt x="537" y="959"/>
                </a:lnTo>
                <a:lnTo>
                  <a:pt x="557" y="956"/>
                </a:lnTo>
                <a:lnTo>
                  <a:pt x="579" y="954"/>
                </a:lnTo>
                <a:lnTo>
                  <a:pt x="599" y="954"/>
                </a:lnTo>
                <a:lnTo>
                  <a:pt x="620" y="957"/>
                </a:lnTo>
                <a:lnTo>
                  <a:pt x="641" y="961"/>
                </a:lnTo>
                <a:lnTo>
                  <a:pt x="661" y="967"/>
                </a:lnTo>
                <a:lnTo>
                  <a:pt x="682" y="976"/>
                </a:lnTo>
                <a:lnTo>
                  <a:pt x="701" y="986"/>
                </a:lnTo>
                <a:lnTo>
                  <a:pt x="718" y="998"/>
                </a:lnTo>
                <a:lnTo>
                  <a:pt x="725" y="1004"/>
                </a:lnTo>
                <a:lnTo>
                  <a:pt x="734" y="1011"/>
                </a:lnTo>
                <a:lnTo>
                  <a:pt x="741" y="1018"/>
                </a:lnTo>
                <a:lnTo>
                  <a:pt x="747" y="1026"/>
                </a:lnTo>
                <a:lnTo>
                  <a:pt x="755" y="1034"/>
                </a:lnTo>
                <a:lnTo>
                  <a:pt x="761" y="1043"/>
                </a:lnTo>
                <a:lnTo>
                  <a:pt x="766" y="1052"/>
                </a:lnTo>
                <a:lnTo>
                  <a:pt x="773" y="1062"/>
                </a:lnTo>
                <a:lnTo>
                  <a:pt x="782" y="1081"/>
                </a:lnTo>
                <a:lnTo>
                  <a:pt x="791" y="1101"/>
                </a:lnTo>
                <a:lnTo>
                  <a:pt x="794" y="1112"/>
                </a:lnTo>
                <a:lnTo>
                  <a:pt x="797" y="1121"/>
                </a:lnTo>
                <a:lnTo>
                  <a:pt x="799" y="1132"/>
                </a:lnTo>
                <a:lnTo>
                  <a:pt x="800" y="1141"/>
                </a:lnTo>
                <a:lnTo>
                  <a:pt x="801" y="1152"/>
                </a:lnTo>
                <a:lnTo>
                  <a:pt x="803" y="1162"/>
                </a:lnTo>
                <a:lnTo>
                  <a:pt x="803" y="1172"/>
                </a:lnTo>
                <a:lnTo>
                  <a:pt x="801" y="1183"/>
                </a:lnTo>
                <a:lnTo>
                  <a:pt x="799" y="1204"/>
                </a:lnTo>
                <a:lnTo>
                  <a:pt x="794" y="1225"/>
                </a:lnTo>
                <a:lnTo>
                  <a:pt x="791" y="1236"/>
                </a:lnTo>
                <a:lnTo>
                  <a:pt x="788" y="1246"/>
                </a:lnTo>
                <a:lnTo>
                  <a:pt x="783" y="1256"/>
                </a:lnTo>
                <a:lnTo>
                  <a:pt x="779" y="1265"/>
                </a:lnTo>
                <a:lnTo>
                  <a:pt x="775" y="1275"/>
                </a:lnTo>
                <a:lnTo>
                  <a:pt x="770" y="1284"/>
                </a:lnTo>
                <a:lnTo>
                  <a:pt x="764" y="1293"/>
                </a:lnTo>
                <a:lnTo>
                  <a:pt x="758" y="1301"/>
                </a:lnTo>
                <a:lnTo>
                  <a:pt x="744" y="1316"/>
                </a:lnTo>
                <a:lnTo>
                  <a:pt x="729" y="1331"/>
                </a:lnTo>
                <a:lnTo>
                  <a:pt x="713" y="1344"/>
                </a:lnTo>
                <a:lnTo>
                  <a:pt x="695" y="1354"/>
                </a:lnTo>
                <a:lnTo>
                  <a:pt x="675" y="1365"/>
                </a:lnTo>
                <a:lnTo>
                  <a:pt x="654" y="1373"/>
                </a:lnTo>
                <a:lnTo>
                  <a:pt x="644" y="1377"/>
                </a:lnTo>
                <a:lnTo>
                  <a:pt x="634" y="1380"/>
                </a:lnTo>
                <a:lnTo>
                  <a:pt x="624" y="1382"/>
                </a:lnTo>
                <a:lnTo>
                  <a:pt x="614" y="1383"/>
                </a:lnTo>
                <a:lnTo>
                  <a:pt x="603" y="1384"/>
                </a:lnTo>
                <a:lnTo>
                  <a:pt x="594" y="1385"/>
                </a:lnTo>
                <a:lnTo>
                  <a:pt x="583" y="1385"/>
                </a:lnTo>
                <a:lnTo>
                  <a:pt x="572" y="1384"/>
                </a:lnTo>
                <a:lnTo>
                  <a:pt x="563" y="1383"/>
                </a:lnTo>
                <a:lnTo>
                  <a:pt x="552" y="1382"/>
                </a:lnTo>
                <a:lnTo>
                  <a:pt x="542" y="1379"/>
                </a:lnTo>
                <a:lnTo>
                  <a:pt x="531" y="1377"/>
                </a:lnTo>
                <a:lnTo>
                  <a:pt x="510" y="1370"/>
                </a:lnTo>
                <a:lnTo>
                  <a:pt x="491" y="1362"/>
                </a:lnTo>
                <a:lnTo>
                  <a:pt x="481" y="1358"/>
                </a:lnTo>
                <a:lnTo>
                  <a:pt x="471" y="1352"/>
                </a:lnTo>
                <a:lnTo>
                  <a:pt x="463" y="1347"/>
                </a:lnTo>
                <a:lnTo>
                  <a:pt x="455" y="1341"/>
                </a:lnTo>
                <a:lnTo>
                  <a:pt x="446" y="1334"/>
                </a:lnTo>
                <a:lnTo>
                  <a:pt x="439" y="1327"/>
                </a:lnTo>
                <a:lnTo>
                  <a:pt x="431" y="1319"/>
                </a:lnTo>
                <a:lnTo>
                  <a:pt x="425" y="1312"/>
                </a:lnTo>
                <a:lnTo>
                  <a:pt x="411" y="1296"/>
                </a:lnTo>
                <a:lnTo>
                  <a:pt x="399" y="1278"/>
                </a:lnTo>
                <a:close/>
                <a:moveTo>
                  <a:pt x="1197" y="310"/>
                </a:moveTo>
                <a:lnTo>
                  <a:pt x="1182" y="310"/>
                </a:lnTo>
                <a:lnTo>
                  <a:pt x="1169" y="312"/>
                </a:lnTo>
                <a:lnTo>
                  <a:pt x="1156" y="315"/>
                </a:lnTo>
                <a:lnTo>
                  <a:pt x="1143" y="321"/>
                </a:lnTo>
                <a:lnTo>
                  <a:pt x="1130" y="326"/>
                </a:lnTo>
                <a:lnTo>
                  <a:pt x="1119" y="333"/>
                </a:lnTo>
                <a:lnTo>
                  <a:pt x="1107" y="342"/>
                </a:lnTo>
                <a:lnTo>
                  <a:pt x="1096" y="351"/>
                </a:lnTo>
                <a:lnTo>
                  <a:pt x="1087" y="362"/>
                </a:lnTo>
                <a:lnTo>
                  <a:pt x="1078" y="374"/>
                </a:lnTo>
                <a:lnTo>
                  <a:pt x="1071" y="385"/>
                </a:lnTo>
                <a:lnTo>
                  <a:pt x="1066" y="397"/>
                </a:lnTo>
                <a:lnTo>
                  <a:pt x="1061" y="410"/>
                </a:lnTo>
                <a:lnTo>
                  <a:pt x="1057" y="423"/>
                </a:lnTo>
                <a:lnTo>
                  <a:pt x="1056" y="437"/>
                </a:lnTo>
                <a:lnTo>
                  <a:pt x="1055" y="452"/>
                </a:lnTo>
                <a:lnTo>
                  <a:pt x="1056" y="466"/>
                </a:lnTo>
                <a:lnTo>
                  <a:pt x="1057" y="480"/>
                </a:lnTo>
                <a:lnTo>
                  <a:pt x="1061" y="493"/>
                </a:lnTo>
                <a:lnTo>
                  <a:pt x="1066" y="506"/>
                </a:lnTo>
                <a:lnTo>
                  <a:pt x="1071" y="519"/>
                </a:lnTo>
                <a:lnTo>
                  <a:pt x="1078" y="531"/>
                </a:lnTo>
                <a:lnTo>
                  <a:pt x="1087" y="541"/>
                </a:lnTo>
                <a:lnTo>
                  <a:pt x="1096" y="553"/>
                </a:lnTo>
                <a:lnTo>
                  <a:pt x="1107" y="562"/>
                </a:lnTo>
                <a:lnTo>
                  <a:pt x="1119" y="571"/>
                </a:lnTo>
                <a:lnTo>
                  <a:pt x="1130" y="578"/>
                </a:lnTo>
                <a:lnTo>
                  <a:pt x="1143" y="585"/>
                </a:lnTo>
                <a:lnTo>
                  <a:pt x="1156" y="590"/>
                </a:lnTo>
                <a:lnTo>
                  <a:pt x="1169" y="593"/>
                </a:lnTo>
                <a:lnTo>
                  <a:pt x="1182" y="595"/>
                </a:lnTo>
                <a:lnTo>
                  <a:pt x="1197" y="595"/>
                </a:lnTo>
                <a:lnTo>
                  <a:pt x="1212" y="595"/>
                </a:lnTo>
                <a:lnTo>
                  <a:pt x="1226" y="593"/>
                </a:lnTo>
                <a:lnTo>
                  <a:pt x="1239" y="590"/>
                </a:lnTo>
                <a:lnTo>
                  <a:pt x="1251" y="585"/>
                </a:lnTo>
                <a:lnTo>
                  <a:pt x="1264" y="578"/>
                </a:lnTo>
                <a:lnTo>
                  <a:pt x="1276" y="571"/>
                </a:lnTo>
                <a:lnTo>
                  <a:pt x="1287" y="562"/>
                </a:lnTo>
                <a:lnTo>
                  <a:pt x="1298" y="553"/>
                </a:lnTo>
                <a:lnTo>
                  <a:pt x="1308" y="541"/>
                </a:lnTo>
                <a:lnTo>
                  <a:pt x="1316" y="531"/>
                </a:lnTo>
                <a:lnTo>
                  <a:pt x="1324" y="519"/>
                </a:lnTo>
                <a:lnTo>
                  <a:pt x="1330" y="506"/>
                </a:lnTo>
                <a:lnTo>
                  <a:pt x="1334" y="493"/>
                </a:lnTo>
                <a:lnTo>
                  <a:pt x="1337" y="480"/>
                </a:lnTo>
                <a:lnTo>
                  <a:pt x="1338" y="466"/>
                </a:lnTo>
                <a:lnTo>
                  <a:pt x="1339" y="452"/>
                </a:lnTo>
                <a:lnTo>
                  <a:pt x="1338" y="437"/>
                </a:lnTo>
                <a:lnTo>
                  <a:pt x="1337" y="423"/>
                </a:lnTo>
                <a:lnTo>
                  <a:pt x="1334" y="410"/>
                </a:lnTo>
                <a:lnTo>
                  <a:pt x="1330" y="397"/>
                </a:lnTo>
                <a:lnTo>
                  <a:pt x="1324" y="385"/>
                </a:lnTo>
                <a:lnTo>
                  <a:pt x="1316" y="374"/>
                </a:lnTo>
                <a:lnTo>
                  <a:pt x="1308" y="362"/>
                </a:lnTo>
                <a:lnTo>
                  <a:pt x="1298" y="351"/>
                </a:lnTo>
                <a:lnTo>
                  <a:pt x="1287" y="342"/>
                </a:lnTo>
                <a:lnTo>
                  <a:pt x="1276" y="333"/>
                </a:lnTo>
                <a:lnTo>
                  <a:pt x="1264" y="326"/>
                </a:lnTo>
                <a:lnTo>
                  <a:pt x="1251" y="321"/>
                </a:lnTo>
                <a:lnTo>
                  <a:pt x="1239" y="315"/>
                </a:lnTo>
                <a:lnTo>
                  <a:pt x="1226" y="312"/>
                </a:lnTo>
                <a:lnTo>
                  <a:pt x="1212" y="310"/>
                </a:lnTo>
                <a:lnTo>
                  <a:pt x="1197" y="310"/>
                </a:lnTo>
                <a:close/>
                <a:moveTo>
                  <a:pt x="1122" y="376"/>
                </a:moveTo>
                <a:lnTo>
                  <a:pt x="1129" y="369"/>
                </a:lnTo>
                <a:lnTo>
                  <a:pt x="1139" y="363"/>
                </a:lnTo>
                <a:lnTo>
                  <a:pt x="1147" y="358"/>
                </a:lnTo>
                <a:lnTo>
                  <a:pt x="1157" y="353"/>
                </a:lnTo>
                <a:lnTo>
                  <a:pt x="1166" y="350"/>
                </a:lnTo>
                <a:lnTo>
                  <a:pt x="1176" y="347"/>
                </a:lnTo>
                <a:lnTo>
                  <a:pt x="1187" y="346"/>
                </a:lnTo>
                <a:lnTo>
                  <a:pt x="1197" y="346"/>
                </a:lnTo>
                <a:lnTo>
                  <a:pt x="1208" y="346"/>
                </a:lnTo>
                <a:lnTo>
                  <a:pt x="1218" y="347"/>
                </a:lnTo>
                <a:lnTo>
                  <a:pt x="1228" y="350"/>
                </a:lnTo>
                <a:lnTo>
                  <a:pt x="1238" y="353"/>
                </a:lnTo>
                <a:lnTo>
                  <a:pt x="1247" y="358"/>
                </a:lnTo>
                <a:lnTo>
                  <a:pt x="1256" y="363"/>
                </a:lnTo>
                <a:lnTo>
                  <a:pt x="1264" y="369"/>
                </a:lnTo>
                <a:lnTo>
                  <a:pt x="1273" y="376"/>
                </a:lnTo>
                <a:lnTo>
                  <a:pt x="1280" y="384"/>
                </a:lnTo>
                <a:lnTo>
                  <a:pt x="1286" y="393"/>
                </a:lnTo>
                <a:lnTo>
                  <a:pt x="1292" y="401"/>
                </a:lnTo>
                <a:lnTo>
                  <a:pt x="1296" y="411"/>
                </a:lnTo>
                <a:lnTo>
                  <a:pt x="1299" y="420"/>
                </a:lnTo>
                <a:lnTo>
                  <a:pt x="1301" y="430"/>
                </a:lnTo>
                <a:lnTo>
                  <a:pt x="1303" y="440"/>
                </a:lnTo>
                <a:lnTo>
                  <a:pt x="1303" y="452"/>
                </a:lnTo>
                <a:lnTo>
                  <a:pt x="1303" y="463"/>
                </a:lnTo>
                <a:lnTo>
                  <a:pt x="1301" y="473"/>
                </a:lnTo>
                <a:lnTo>
                  <a:pt x="1299" y="484"/>
                </a:lnTo>
                <a:lnTo>
                  <a:pt x="1296" y="493"/>
                </a:lnTo>
                <a:lnTo>
                  <a:pt x="1292" y="503"/>
                </a:lnTo>
                <a:lnTo>
                  <a:pt x="1286" y="511"/>
                </a:lnTo>
                <a:lnTo>
                  <a:pt x="1280" y="520"/>
                </a:lnTo>
                <a:lnTo>
                  <a:pt x="1273" y="527"/>
                </a:lnTo>
                <a:lnTo>
                  <a:pt x="1264" y="535"/>
                </a:lnTo>
                <a:lnTo>
                  <a:pt x="1256" y="541"/>
                </a:lnTo>
                <a:lnTo>
                  <a:pt x="1247" y="548"/>
                </a:lnTo>
                <a:lnTo>
                  <a:pt x="1238" y="552"/>
                </a:lnTo>
                <a:lnTo>
                  <a:pt x="1228" y="555"/>
                </a:lnTo>
                <a:lnTo>
                  <a:pt x="1218" y="558"/>
                </a:lnTo>
                <a:lnTo>
                  <a:pt x="1208" y="559"/>
                </a:lnTo>
                <a:lnTo>
                  <a:pt x="1197" y="559"/>
                </a:lnTo>
                <a:lnTo>
                  <a:pt x="1187" y="559"/>
                </a:lnTo>
                <a:lnTo>
                  <a:pt x="1176" y="558"/>
                </a:lnTo>
                <a:lnTo>
                  <a:pt x="1166" y="555"/>
                </a:lnTo>
                <a:lnTo>
                  <a:pt x="1157" y="552"/>
                </a:lnTo>
                <a:lnTo>
                  <a:pt x="1147" y="548"/>
                </a:lnTo>
                <a:lnTo>
                  <a:pt x="1139" y="541"/>
                </a:lnTo>
                <a:lnTo>
                  <a:pt x="1129" y="535"/>
                </a:lnTo>
                <a:lnTo>
                  <a:pt x="1122" y="527"/>
                </a:lnTo>
                <a:lnTo>
                  <a:pt x="1114" y="520"/>
                </a:lnTo>
                <a:lnTo>
                  <a:pt x="1108" y="511"/>
                </a:lnTo>
                <a:lnTo>
                  <a:pt x="1103" y="503"/>
                </a:lnTo>
                <a:lnTo>
                  <a:pt x="1099" y="493"/>
                </a:lnTo>
                <a:lnTo>
                  <a:pt x="1095" y="484"/>
                </a:lnTo>
                <a:lnTo>
                  <a:pt x="1093" y="473"/>
                </a:lnTo>
                <a:lnTo>
                  <a:pt x="1091" y="463"/>
                </a:lnTo>
                <a:lnTo>
                  <a:pt x="1091" y="452"/>
                </a:lnTo>
                <a:lnTo>
                  <a:pt x="1091" y="441"/>
                </a:lnTo>
                <a:lnTo>
                  <a:pt x="1093" y="431"/>
                </a:lnTo>
                <a:lnTo>
                  <a:pt x="1095" y="421"/>
                </a:lnTo>
                <a:lnTo>
                  <a:pt x="1099" y="411"/>
                </a:lnTo>
                <a:lnTo>
                  <a:pt x="1103" y="402"/>
                </a:lnTo>
                <a:lnTo>
                  <a:pt x="1108" y="393"/>
                </a:lnTo>
                <a:lnTo>
                  <a:pt x="1114" y="384"/>
                </a:lnTo>
                <a:lnTo>
                  <a:pt x="1122" y="376"/>
                </a:lnTo>
                <a:close/>
                <a:moveTo>
                  <a:pt x="1078" y="334"/>
                </a:moveTo>
                <a:lnTo>
                  <a:pt x="1091" y="323"/>
                </a:lnTo>
                <a:lnTo>
                  <a:pt x="1104" y="312"/>
                </a:lnTo>
                <a:lnTo>
                  <a:pt x="1118" y="304"/>
                </a:lnTo>
                <a:lnTo>
                  <a:pt x="1133" y="297"/>
                </a:lnTo>
                <a:lnTo>
                  <a:pt x="1147" y="292"/>
                </a:lnTo>
                <a:lnTo>
                  <a:pt x="1162" y="288"/>
                </a:lnTo>
                <a:lnTo>
                  <a:pt x="1179" y="287"/>
                </a:lnTo>
                <a:lnTo>
                  <a:pt x="1195" y="287"/>
                </a:lnTo>
                <a:lnTo>
                  <a:pt x="1212" y="287"/>
                </a:lnTo>
                <a:lnTo>
                  <a:pt x="1229" y="288"/>
                </a:lnTo>
                <a:lnTo>
                  <a:pt x="1245" y="292"/>
                </a:lnTo>
                <a:lnTo>
                  <a:pt x="1260" y="297"/>
                </a:lnTo>
                <a:lnTo>
                  <a:pt x="1274" y="304"/>
                </a:lnTo>
                <a:lnTo>
                  <a:pt x="1287" y="312"/>
                </a:lnTo>
                <a:lnTo>
                  <a:pt x="1301" y="323"/>
                </a:lnTo>
                <a:lnTo>
                  <a:pt x="1314" y="334"/>
                </a:lnTo>
                <a:lnTo>
                  <a:pt x="1326" y="347"/>
                </a:lnTo>
                <a:lnTo>
                  <a:pt x="1335" y="361"/>
                </a:lnTo>
                <a:lnTo>
                  <a:pt x="1344" y="374"/>
                </a:lnTo>
                <a:lnTo>
                  <a:pt x="1351" y="388"/>
                </a:lnTo>
                <a:lnTo>
                  <a:pt x="1356" y="403"/>
                </a:lnTo>
                <a:lnTo>
                  <a:pt x="1360" y="419"/>
                </a:lnTo>
                <a:lnTo>
                  <a:pt x="1362" y="435"/>
                </a:lnTo>
                <a:lnTo>
                  <a:pt x="1363" y="452"/>
                </a:lnTo>
                <a:lnTo>
                  <a:pt x="1362" y="469"/>
                </a:lnTo>
                <a:lnTo>
                  <a:pt x="1360" y="485"/>
                </a:lnTo>
                <a:lnTo>
                  <a:pt x="1356" y="501"/>
                </a:lnTo>
                <a:lnTo>
                  <a:pt x="1351" y="516"/>
                </a:lnTo>
                <a:lnTo>
                  <a:pt x="1344" y="531"/>
                </a:lnTo>
                <a:lnTo>
                  <a:pt x="1335" y="544"/>
                </a:lnTo>
                <a:lnTo>
                  <a:pt x="1326" y="557"/>
                </a:lnTo>
                <a:lnTo>
                  <a:pt x="1314" y="571"/>
                </a:lnTo>
                <a:lnTo>
                  <a:pt x="1301" y="581"/>
                </a:lnTo>
                <a:lnTo>
                  <a:pt x="1287" y="592"/>
                </a:lnTo>
                <a:lnTo>
                  <a:pt x="1274" y="601"/>
                </a:lnTo>
                <a:lnTo>
                  <a:pt x="1260" y="607"/>
                </a:lnTo>
                <a:lnTo>
                  <a:pt x="1245" y="612"/>
                </a:lnTo>
                <a:lnTo>
                  <a:pt x="1229" y="616"/>
                </a:lnTo>
                <a:lnTo>
                  <a:pt x="1212" y="619"/>
                </a:lnTo>
                <a:lnTo>
                  <a:pt x="1195" y="619"/>
                </a:lnTo>
                <a:lnTo>
                  <a:pt x="1179" y="619"/>
                </a:lnTo>
                <a:lnTo>
                  <a:pt x="1162" y="616"/>
                </a:lnTo>
                <a:lnTo>
                  <a:pt x="1147" y="612"/>
                </a:lnTo>
                <a:lnTo>
                  <a:pt x="1133" y="607"/>
                </a:lnTo>
                <a:lnTo>
                  <a:pt x="1118" y="601"/>
                </a:lnTo>
                <a:lnTo>
                  <a:pt x="1104" y="592"/>
                </a:lnTo>
                <a:lnTo>
                  <a:pt x="1091" y="581"/>
                </a:lnTo>
                <a:lnTo>
                  <a:pt x="1078" y="571"/>
                </a:lnTo>
                <a:lnTo>
                  <a:pt x="1067" y="557"/>
                </a:lnTo>
                <a:lnTo>
                  <a:pt x="1057" y="544"/>
                </a:lnTo>
                <a:lnTo>
                  <a:pt x="1049" y="531"/>
                </a:lnTo>
                <a:lnTo>
                  <a:pt x="1042" y="516"/>
                </a:lnTo>
                <a:lnTo>
                  <a:pt x="1037" y="501"/>
                </a:lnTo>
                <a:lnTo>
                  <a:pt x="1033" y="485"/>
                </a:lnTo>
                <a:lnTo>
                  <a:pt x="1031" y="469"/>
                </a:lnTo>
                <a:lnTo>
                  <a:pt x="1030" y="452"/>
                </a:lnTo>
                <a:lnTo>
                  <a:pt x="1031" y="435"/>
                </a:lnTo>
                <a:lnTo>
                  <a:pt x="1033" y="419"/>
                </a:lnTo>
                <a:lnTo>
                  <a:pt x="1037" y="403"/>
                </a:lnTo>
                <a:lnTo>
                  <a:pt x="1042" y="388"/>
                </a:lnTo>
                <a:lnTo>
                  <a:pt x="1049" y="374"/>
                </a:lnTo>
                <a:lnTo>
                  <a:pt x="1057" y="361"/>
                </a:lnTo>
                <a:lnTo>
                  <a:pt x="1067" y="347"/>
                </a:lnTo>
                <a:lnTo>
                  <a:pt x="1078" y="334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507404" y="2425127"/>
            <a:ext cx="8172000" cy="3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Содержимое 5"/>
          <p:cNvSpPr>
            <a:spLocks noGrp="1"/>
          </p:cNvSpPr>
          <p:nvPr>
            <p:ph idx="1"/>
          </p:nvPr>
        </p:nvSpPr>
        <p:spPr>
          <a:xfrm>
            <a:off x="1571604" y="1571612"/>
            <a:ext cx="6858048" cy="857256"/>
          </a:xfrm>
        </p:spPr>
        <p:txBody>
          <a:bodyPr lIns="0" rIns="0" bIns="0">
            <a:normAutofit/>
          </a:bodyPr>
          <a:lstStyle/>
          <a:p>
            <a:pPr marL="0" lvl="0">
              <a:buNone/>
            </a:pPr>
            <a:r>
              <a:rPr lang="ru-RU" sz="1600" dirty="0" smtClean="0"/>
              <a:t>Система полностью веб-ориентирована и </a:t>
            </a:r>
            <a:r>
              <a:rPr lang="ru-RU" sz="1600" b="1" dirty="0" smtClean="0"/>
              <a:t>не требует установки какого-либо ПО на компьютер.</a:t>
            </a:r>
            <a:endParaRPr lang="ru-RU" sz="1600" b="1" dirty="0"/>
          </a:p>
        </p:txBody>
      </p:sp>
      <p:cxnSp>
        <p:nvCxnSpPr>
          <p:cNvPr id="41" name="Прямая соединительная линия 40"/>
          <p:cNvCxnSpPr/>
          <p:nvPr/>
        </p:nvCxnSpPr>
        <p:spPr>
          <a:xfrm>
            <a:off x="507404" y="3425259"/>
            <a:ext cx="8172000" cy="3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Содержимое 5"/>
          <p:cNvSpPr txBox="1">
            <a:spLocks/>
          </p:cNvSpPr>
          <p:nvPr/>
        </p:nvSpPr>
        <p:spPr>
          <a:xfrm>
            <a:off x="1571604" y="2733752"/>
            <a:ext cx="7215238" cy="500066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/>
          <a:p>
            <a:pPr lvl="0"/>
            <a:r>
              <a:rPr lang="ru-RU" sz="1600" b="1" dirty="0" smtClean="0"/>
              <a:t>Система доступна из любого</a:t>
            </a:r>
            <a:r>
              <a:rPr lang="ru-RU" sz="1600" dirty="0" smtClean="0"/>
              <a:t> </a:t>
            </a:r>
            <a:r>
              <a:rPr lang="ru-RU" sz="1600" b="1" dirty="0" smtClean="0"/>
              <a:t>современного</a:t>
            </a:r>
            <a:r>
              <a:rPr lang="ru-RU" sz="1600" dirty="0" smtClean="0"/>
              <a:t> </a:t>
            </a:r>
            <a:r>
              <a:rPr lang="ru-RU" sz="1600" b="1" dirty="0" smtClean="0"/>
              <a:t>веб-браузера</a:t>
            </a:r>
            <a:r>
              <a:rPr lang="ru-RU" sz="1600" dirty="0" smtClean="0"/>
              <a:t>. </a:t>
            </a:r>
            <a:endParaRPr lang="ru-RU" sz="1600" dirty="0"/>
          </a:p>
        </p:txBody>
      </p:sp>
      <p:cxnSp>
        <p:nvCxnSpPr>
          <p:cNvPr id="45" name="Прямая соединительная линия 44"/>
          <p:cNvCxnSpPr/>
          <p:nvPr/>
        </p:nvCxnSpPr>
        <p:spPr>
          <a:xfrm>
            <a:off x="507404" y="4500570"/>
            <a:ext cx="8172000" cy="3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Содержимое 5"/>
          <p:cNvSpPr txBox="1">
            <a:spLocks/>
          </p:cNvSpPr>
          <p:nvPr/>
        </p:nvSpPr>
        <p:spPr>
          <a:xfrm>
            <a:off x="1571604" y="3782449"/>
            <a:ext cx="6858048" cy="646683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/>
          <a:p>
            <a:pPr lvl="0"/>
            <a:r>
              <a:rPr lang="ru-RU" sz="1600" b="1" dirty="0" smtClean="0"/>
              <a:t>Система доступна с мобильных устройств </a:t>
            </a:r>
            <a:r>
              <a:rPr lang="ru-RU" sz="1600" dirty="0" smtClean="0"/>
              <a:t>(планшетов, смартфонов).</a:t>
            </a:r>
            <a:endParaRPr lang="ru-RU" sz="1600" dirty="0"/>
          </a:p>
        </p:txBody>
      </p:sp>
      <p:sp>
        <p:nvSpPr>
          <p:cNvPr id="48" name="Содержимое 5"/>
          <p:cNvSpPr txBox="1">
            <a:spLocks/>
          </p:cNvSpPr>
          <p:nvPr/>
        </p:nvSpPr>
        <p:spPr>
          <a:xfrm>
            <a:off x="1571604" y="4857760"/>
            <a:ext cx="7286676" cy="928694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/>
          <a:p>
            <a:pPr lvl="0"/>
            <a:r>
              <a:rPr lang="ru-RU" sz="1600" b="1" dirty="0" smtClean="0"/>
              <a:t>Пользовательский интерфейс прост</a:t>
            </a:r>
            <a:r>
              <a:rPr lang="ru-RU" sz="1600" dirty="0" smtClean="0"/>
              <a:t>, а процедура оценки персонала интуитивно понятна.</a:t>
            </a:r>
            <a:endParaRPr lang="ru-RU" sz="1600" dirty="0"/>
          </a:p>
        </p:txBody>
      </p:sp>
      <p:cxnSp>
        <p:nvCxnSpPr>
          <p:cNvPr id="57" name="Прямая соединительная линия 56"/>
          <p:cNvCxnSpPr/>
          <p:nvPr/>
        </p:nvCxnSpPr>
        <p:spPr>
          <a:xfrm>
            <a:off x="507404" y="5782713"/>
            <a:ext cx="8172000" cy="3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Freeform 127"/>
          <p:cNvSpPr>
            <a:spLocks noEditPoints="1"/>
          </p:cNvSpPr>
          <p:nvPr/>
        </p:nvSpPr>
        <p:spPr bwMode="auto">
          <a:xfrm>
            <a:off x="714348" y="1641036"/>
            <a:ext cx="429130" cy="430642"/>
          </a:xfrm>
          <a:custGeom>
            <a:avLst/>
            <a:gdLst/>
            <a:ahLst/>
            <a:cxnLst>
              <a:cxn ang="0">
                <a:pos x="427" y="18"/>
              </a:cxn>
              <a:cxn ang="0">
                <a:pos x="273" y="82"/>
              </a:cxn>
              <a:cxn ang="0">
                <a:pos x="148" y="186"/>
              </a:cxn>
              <a:cxn ang="0">
                <a:pos x="57" y="322"/>
              </a:cxn>
              <a:cxn ang="0">
                <a:pos x="7" y="481"/>
              </a:cxn>
              <a:cxn ang="0">
                <a:pos x="7" y="656"/>
              </a:cxn>
              <a:cxn ang="0">
                <a:pos x="57" y="815"/>
              </a:cxn>
              <a:cxn ang="0">
                <a:pos x="148" y="951"/>
              </a:cxn>
              <a:cxn ang="0">
                <a:pos x="273" y="1055"/>
              </a:cxn>
              <a:cxn ang="0">
                <a:pos x="427" y="1119"/>
              </a:cxn>
              <a:cxn ang="0">
                <a:pos x="598" y="1136"/>
              </a:cxn>
              <a:cxn ang="0">
                <a:pos x="764" y="1103"/>
              </a:cxn>
              <a:cxn ang="0">
                <a:pos x="908" y="1024"/>
              </a:cxn>
              <a:cxn ang="0">
                <a:pos x="1024" y="909"/>
              </a:cxn>
              <a:cxn ang="0">
                <a:pos x="1102" y="764"/>
              </a:cxn>
              <a:cxn ang="0">
                <a:pos x="1137" y="598"/>
              </a:cxn>
              <a:cxn ang="0">
                <a:pos x="1119" y="426"/>
              </a:cxn>
              <a:cxn ang="0">
                <a:pos x="1054" y="274"/>
              </a:cxn>
              <a:cxn ang="0">
                <a:pos x="951" y="148"/>
              </a:cxn>
              <a:cxn ang="0">
                <a:pos x="815" y="56"/>
              </a:cxn>
              <a:cxn ang="0">
                <a:pos x="655" y="7"/>
              </a:cxn>
              <a:cxn ang="0">
                <a:pos x="538" y="933"/>
              </a:cxn>
              <a:cxn ang="0">
                <a:pos x="461" y="834"/>
              </a:cxn>
              <a:cxn ang="0">
                <a:pos x="613" y="918"/>
              </a:cxn>
              <a:cxn ang="0">
                <a:pos x="410" y="722"/>
              </a:cxn>
              <a:cxn ang="0">
                <a:pos x="384" y="607"/>
              </a:cxn>
              <a:cxn ang="0">
                <a:pos x="732" y="703"/>
              </a:cxn>
              <a:cxn ang="0">
                <a:pos x="834" y="530"/>
              </a:cxn>
              <a:cxn ang="0">
                <a:pos x="817" y="379"/>
              </a:cxn>
              <a:cxn ang="0">
                <a:pos x="983" y="471"/>
              </a:cxn>
              <a:cxn ang="0">
                <a:pos x="380" y="511"/>
              </a:cxn>
              <a:cxn ang="0">
                <a:pos x="394" y="397"/>
              </a:cxn>
              <a:cxn ang="0">
                <a:pos x="753" y="453"/>
              </a:cxn>
              <a:cxn ang="0">
                <a:pos x="144" y="530"/>
              </a:cxn>
              <a:cxn ang="0">
                <a:pos x="171" y="415"/>
              </a:cxn>
              <a:cxn ang="0">
                <a:pos x="306" y="472"/>
              </a:cxn>
              <a:cxn ang="0">
                <a:pos x="313" y="646"/>
              </a:cxn>
              <a:cxn ang="0">
                <a:pos x="343" y="758"/>
              </a:cxn>
              <a:cxn ang="0">
                <a:pos x="154" y="666"/>
              </a:cxn>
              <a:cxn ang="0">
                <a:pos x="993" y="607"/>
              </a:cxn>
              <a:cxn ang="0">
                <a:pos x="966" y="722"/>
              </a:cxn>
              <a:cxn ang="0">
                <a:pos x="811" y="703"/>
              </a:cxn>
              <a:cxn ang="0">
                <a:pos x="902" y="303"/>
              </a:cxn>
              <a:cxn ang="0">
                <a:pos x="749" y="204"/>
              </a:cxn>
              <a:cxn ang="0">
                <a:pos x="846" y="245"/>
              </a:cxn>
              <a:cxn ang="0">
                <a:pos x="643" y="180"/>
              </a:cxn>
              <a:cxn ang="0">
                <a:pos x="713" y="303"/>
              </a:cxn>
              <a:cxn ang="0">
                <a:pos x="480" y="199"/>
              </a:cxn>
              <a:cxn ang="0">
                <a:pos x="557" y="143"/>
              </a:cxn>
              <a:cxn ang="0">
                <a:pos x="407" y="174"/>
              </a:cxn>
              <a:cxn ang="0">
                <a:pos x="342" y="303"/>
              </a:cxn>
              <a:cxn ang="0">
                <a:pos x="335" y="213"/>
              </a:cxn>
              <a:cxn ang="0">
                <a:pos x="387" y="855"/>
              </a:cxn>
              <a:cxn ang="0">
                <a:pos x="470" y="970"/>
              </a:cxn>
              <a:cxn ang="0">
                <a:pos x="396" y="958"/>
              </a:cxn>
              <a:cxn ang="0">
                <a:pos x="300" y="899"/>
              </a:cxn>
              <a:cxn ang="0">
                <a:pos x="650" y="987"/>
              </a:cxn>
              <a:cxn ang="0">
                <a:pos x="737" y="876"/>
              </a:cxn>
              <a:cxn ang="0">
                <a:pos x="864" y="876"/>
              </a:cxn>
              <a:cxn ang="0">
                <a:pos x="775" y="941"/>
              </a:cxn>
              <a:cxn ang="0">
                <a:pos x="668" y="983"/>
              </a:cxn>
            </a:cxnLst>
            <a:rect l="0" t="0" r="r" b="b"/>
            <a:pathLst>
              <a:path w="1137" h="1137">
                <a:moveTo>
                  <a:pt x="568" y="0"/>
                </a:moveTo>
                <a:lnTo>
                  <a:pt x="539" y="1"/>
                </a:lnTo>
                <a:lnTo>
                  <a:pt x="510" y="3"/>
                </a:lnTo>
                <a:lnTo>
                  <a:pt x="482" y="7"/>
                </a:lnTo>
                <a:lnTo>
                  <a:pt x="454" y="11"/>
                </a:lnTo>
                <a:lnTo>
                  <a:pt x="427" y="18"/>
                </a:lnTo>
                <a:lnTo>
                  <a:pt x="400" y="26"/>
                </a:lnTo>
                <a:lnTo>
                  <a:pt x="373" y="34"/>
                </a:lnTo>
                <a:lnTo>
                  <a:pt x="347" y="45"/>
                </a:lnTo>
                <a:lnTo>
                  <a:pt x="322" y="56"/>
                </a:lnTo>
                <a:lnTo>
                  <a:pt x="297" y="69"/>
                </a:lnTo>
                <a:lnTo>
                  <a:pt x="273" y="82"/>
                </a:lnTo>
                <a:lnTo>
                  <a:pt x="250" y="97"/>
                </a:lnTo>
                <a:lnTo>
                  <a:pt x="229" y="113"/>
                </a:lnTo>
                <a:lnTo>
                  <a:pt x="207" y="130"/>
                </a:lnTo>
                <a:lnTo>
                  <a:pt x="187" y="148"/>
                </a:lnTo>
                <a:lnTo>
                  <a:pt x="167" y="167"/>
                </a:lnTo>
                <a:lnTo>
                  <a:pt x="148" y="186"/>
                </a:lnTo>
                <a:lnTo>
                  <a:pt x="130" y="207"/>
                </a:lnTo>
                <a:lnTo>
                  <a:pt x="113" y="228"/>
                </a:lnTo>
                <a:lnTo>
                  <a:pt x="97" y="251"/>
                </a:lnTo>
                <a:lnTo>
                  <a:pt x="83" y="274"/>
                </a:lnTo>
                <a:lnTo>
                  <a:pt x="69" y="298"/>
                </a:lnTo>
                <a:lnTo>
                  <a:pt x="57" y="322"/>
                </a:lnTo>
                <a:lnTo>
                  <a:pt x="45" y="347"/>
                </a:lnTo>
                <a:lnTo>
                  <a:pt x="35" y="373"/>
                </a:lnTo>
                <a:lnTo>
                  <a:pt x="25" y="399"/>
                </a:lnTo>
                <a:lnTo>
                  <a:pt x="18" y="426"/>
                </a:lnTo>
                <a:lnTo>
                  <a:pt x="12" y="454"/>
                </a:lnTo>
                <a:lnTo>
                  <a:pt x="7" y="481"/>
                </a:lnTo>
                <a:lnTo>
                  <a:pt x="3" y="511"/>
                </a:lnTo>
                <a:lnTo>
                  <a:pt x="1" y="539"/>
                </a:lnTo>
                <a:lnTo>
                  <a:pt x="0" y="569"/>
                </a:lnTo>
                <a:lnTo>
                  <a:pt x="1" y="598"/>
                </a:lnTo>
                <a:lnTo>
                  <a:pt x="3" y="626"/>
                </a:lnTo>
                <a:lnTo>
                  <a:pt x="7" y="656"/>
                </a:lnTo>
                <a:lnTo>
                  <a:pt x="12" y="683"/>
                </a:lnTo>
                <a:lnTo>
                  <a:pt x="18" y="711"/>
                </a:lnTo>
                <a:lnTo>
                  <a:pt x="25" y="738"/>
                </a:lnTo>
                <a:lnTo>
                  <a:pt x="35" y="764"/>
                </a:lnTo>
                <a:lnTo>
                  <a:pt x="45" y="790"/>
                </a:lnTo>
                <a:lnTo>
                  <a:pt x="57" y="815"/>
                </a:lnTo>
                <a:lnTo>
                  <a:pt x="69" y="839"/>
                </a:lnTo>
                <a:lnTo>
                  <a:pt x="83" y="863"/>
                </a:lnTo>
                <a:lnTo>
                  <a:pt x="97" y="886"/>
                </a:lnTo>
                <a:lnTo>
                  <a:pt x="113" y="909"/>
                </a:lnTo>
                <a:lnTo>
                  <a:pt x="130" y="930"/>
                </a:lnTo>
                <a:lnTo>
                  <a:pt x="148" y="951"/>
                </a:lnTo>
                <a:lnTo>
                  <a:pt x="167" y="970"/>
                </a:lnTo>
                <a:lnTo>
                  <a:pt x="187" y="989"/>
                </a:lnTo>
                <a:lnTo>
                  <a:pt x="207" y="1007"/>
                </a:lnTo>
                <a:lnTo>
                  <a:pt x="229" y="1024"/>
                </a:lnTo>
                <a:lnTo>
                  <a:pt x="250" y="1040"/>
                </a:lnTo>
                <a:lnTo>
                  <a:pt x="273" y="1055"/>
                </a:lnTo>
                <a:lnTo>
                  <a:pt x="297" y="1068"/>
                </a:lnTo>
                <a:lnTo>
                  <a:pt x="322" y="1081"/>
                </a:lnTo>
                <a:lnTo>
                  <a:pt x="347" y="1092"/>
                </a:lnTo>
                <a:lnTo>
                  <a:pt x="373" y="1103"/>
                </a:lnTo>
                <a:lnTo>
                  <a:pt x="400" y="1111"/>
                </a:lnTo>
                <a:lnTo>
                  <a:pt x="427" y="1119"/>
                </a:lnTo>
                <a:lnTo>
                  <a:pt x="454" y="1126"/>
                </a:lnTo>
                <a:lnTo>
                  <a:pt x="482" y="1130"/>
                </a:lnTo>
                <a:lnTo>
                  <a:pt x="510" y="1134"/>
                </a:lnTo>
                <a:lnTo>
                  <a:pt x="539" y="1136"/>
                </a:lnTo>
                <a:lnTo>
                  <a:pt x="568" y="1137"/>
                </a:lnTo>
                <a:lnTo>
                  <a:pt x="598" y="1136"/>
                </a:lnTo>
                <a:lnTo>
                  <a:pt x="627" y="1134"/>
                </a:lnTo>
                <a:lnTo>
                  <a:pt x="655" y="1130"/>
                </a:lnTo>
                <a:lnTo>
                  <a:pt x="683" y="1126"/>
                </a:lnTo>
                <a:lnTo>
                  <a:pt x="710" y="1119"/>
                </a:lnTo>
                <a:lnTo>
                  <a:pt x="737" y="1111"/>
                </a:lnTo>
                <a:lnTo>
                  <a:pt x="764" y="1103"/>
                </a:lnTo>
                <a:lnTo>
                  <a:pt x="789" y="1092"/>
                </a:lnTo>
                <a:lnTo>
                  <a:pt x="815" y="1081"/>
                </a:lnTo>
                <a:lnTo>
                  <a:pt x="839" y="1068"/>
                </a:lnTo>
                <a:lnTo>
                  <a:pt x="863" y="1055"/>
                </a:lnTo>
                <a:lnTo>
                  <a:pt x="886" y="1040"/>
                </a:lnTo>
                <a:lnTo>
                  <a:pt x="908" y="1024"/>
                </a:lnTo>
                <a:lnTo>
                  <a:pt x="930" y="1007"/>
                </a:lnTo>
                <a:lnTo>
                  <a:pt x="951" y="989"/>
                </a:lnTo>
                <a:lnTo>
                  <a:pt x="971" y="970"/>
                </a:lnTo>
                <a:lnTo>
                  <a:pt x="990" y="951"/>
                </a:lnTo>
                <a:lnTo>
                  <a:pt x="1007" y="930"/>
                </a:lnTo>
                <a:lnTo>
                  <a:pt x="1024" y="909"/>
                </a:lnTo>
                <a:lnTo>
                  <a:pt x="1040" y="886"/>
                </a:lnTo>
                <a:lnTo>
                  <a:pt x="1054" y="863"/>
                </a:lnTo>
                <a:lnTo>
                  <a:pt x="1069" y="839"/>
                </a:lnTo>
                <a:lnTo>
                  <a:pt x="1081" y="815"/>
                </a:lnTo>
                <a:lnTo>
                  <a:pt x="1093" y="790"/>
                </a:lnTo>
                <a:lnTo>
                  <a:pt x="1102" y="764"/>
                </a:lnTo>
                <a:lnTo>
                  <a:pt x="1112" y="738"/>
                </a:lnTo>
                <a:lnTo>
                  <a:pt x="1119" y="711"/>
                </a:lnTo>
                <a:lnTo>
                  <a:pt x="1125" y="683"/>
                </a:lnTo>
                <a:lnTo>
                  <a:pt x="1130" y="656"/>
                </a:lnTo>
                <a:lnTo>
                  <a:pt x="1134" y="626"/>
                </a:lnTo>
                <a:lnTo>
                  <a:pt x="1137" y="598"/>
                </a:lnTo>
                <a:lnTo>
                  <a:pt x="1137" y="569"/>
                </a:lnTo>
                <a:lnTo>
                  <a:pt x="1137" y="539"/>
                </a:lnTo>
                <a:lnTo>
                  <a:pt x="1134" y="511"/>
                </a:lnTo>
                <a:lnTo>
                  <a:pt x="1130" y="481"/>
                </a:lnTo>
                <a:lnTo>
                  <a:pt x="1125" y="454"/>
                </a:lnTo>
                <a:lnTo>
                  <a:pt x="1119" y="426"/>
                </a:lnTo>
                <a:lnTo>
                  <a:pt x="1112" y="399"/>
                </a:lnTo>
                <a:lnTo>
                  <a:pt x="1102" y="373"/>
                </a:lnTo>
                <a:lnTo>
                  <a:pt x="1093" y="347"/>
                </a:lnTo>
                <a:lnTo>
                  <a:pt x="1081" y="322"/>
                </a:lnTo>
                <a:lnTo>
                  <a:pt x="1069" y="298"/>
                </a:lnTo>
                <a:lnTo>
                  <a:pt x="1054" y="274"/>
                </a:lnTo>
                <a:lnTo>
                  <a:pt x="1040" y="251"/>
                </a:lnTo>
                <a:lnTo>
                  <a:pt x="1024" y="228"/>
                </a:lnTo>
                <a:lnTo>
                  <a:pt x="1007" y="207"/>
                </a:lnTo>
                <a:lnTo>
                  <a:pt x="990" y="186"/>
                </a:lnTo>
                <a:lnTo>
                  <a:pt x="971" y="167"/>
                </a:lnTo>
                <a:lnTo>
                  <a:pt x="951" y="148"/>
                </a:lnTo>
                <a:lnTo>
                  <a:pt x="930" y="130"/>
                </a:lnTo>
                <a:lnTo>
                  <a:pt x="908" y="113"/>
                </a:lnTo>
                <a:lnTo>
                  <a:pt x="886" y="97"/>
                </a:lnTo>
                <a:lnTo>
                  <a:pt x="863" y="82"/>
                </a:lnTo>
                <a:lnTo>
                  <a:pt x="839" y="69"/>
                </a:lnTo>
                <a:lnTo>
                  <a:pt x="815" y="56"/>
                </a:lnTo>
                <a:lnTo>
                  <a:pt x="789" y="45"/>
                </a:lnTo>
                <a:lnTo>
                  <a:pt x="764" y="34"/>
                </a:lnTo>
                <a:lnTo>
                  <a:pt x="737" y="26"/>
                </a:lnTo>
                <a:lnTo>
                  <a:pt x="710" y="18"/>
                </a:lnTo>
                <a:lnTo>
                  <a:pt x="683" y="11"/>
                </a:lnTo>
                <a:lnTo>
                  <a:pt x="655" y="7"/>
                </a:lnTo>
                <a:lnTo>
                  <a:pt x="627" y="3"/>
                </a:lnTo>
                <a:lnTo>
                  <a:pt x="598" y="1"/>
                </a:lnTo>
                <a:lnTo>
                  <a:pt x="568" y="0"/>
                </a:lnTo>
                <a:close/>
                <a:moveTo>
                  <a:pt x="568" y="961"/>
                </a:moveTo>
                <a:lnTo>
                  <a:pt x="553" y="947"/>
                </a:lnTo>
                <a:lnTo>
                  <a:pt x="538" y="933"/>
                </a:lnTo>
                <a:lnTo>
                  <a:pt x="524" y="918"/>
                </a:lnTo>
                <a:lnTo>
                  <a:pt x="510" y="903"/>
                </a:lnTo>
                <a:lnTo>
                  <a:pt x="498" y="886"/>
                </a:lnTo>
                <a:lnTo>
                  <a:pt x="485" y="869"/>
                </a:lnTo>
                <a:lnTo>
                  <a:pt x="473" y="852"/>
                </a:lnTo>
                <a:lnTo>
                  <a:pt x="461" y="834"/>
                </a:lnTo>
                <a:lnTo>
                  <a:pt x="676" y="834"/>
                </a:lnTo>
                <a:lnTo>
                  <a:pt x="664" y="852"/>
                </a:lnTo>
                <a:lnTo>
                  <a:pt x="653" y="869"/>
                </a:lnTo>
                <a:lnTo>
                  <a:pt x="640" y="886"/>
                </a:lnTo>
                <a:lnTo>
                  <a:pt x="627" y="903"/>
                </a:lnTo>
                <a:lnTo>
                  <a:pt x="613" y="918"/>
                </a:lnTo>
                <a:lnTo>
                  <a:pt x="599" y="933"/>
                </a:lnTo>
                <a:lnTo>
                  <a:pt x="584" y="947"/>
                </a:lnTo>
                <a:lnTo>
                  <a:pt x="568" y="961"/>
                </a:lnTo>
                <a:close/>
                <a:moveTo>
                  <a:pt x="424" y="758"/>
                </a:moveTo>
                <a:lnTo>
                  <a:pt x="417" y="740"/>
                </a:lnTo>
                <a:lnTo>
                  <a:pt x="410" y="722"/>
                </a:lnTo>
                <a:lnTo>
                  <a:pt x="405" y="703"/>
                </a:lnTo>
                <a:lnTo>
                  <a:pt x="400" y="685"/>
                </a:lnTo>
                <a:lnTo>
                  <a:pt x="394" y="666"/>
                </a:lnTo>
                <a:lnTo>
                  <a:pt x="390" y="646"/>
                </a:lnTo>
                <a:lnTo>
                  <a:pt x="387" y="626"/>
                </a:lnTo>
                <a:lnTo>
                  <a:pt x="384" y="607"/>
                </a:lnTo>
                <a:lnTo>
                  <a:pt x="753" y="607"/>
                </a:lnTo>
                <a:lnTo>
                  <a:pt x="750" y="626"/>
                </a:lnTo>
                <a:lnTo>
                  <a:pt x="747" y="646"/>
                </a:lnTo>
                <a:lnTo>
                  <a:pt x="743" y="666"/>
                </a:lnTo>
                <a:lnTo>
                  <a:pt x="738" y="685"/>
                </a:lnTo>
                <a:lnTo>
                  <a:pt x="732" y="703"/>
                </a:lnTo>
                <a:lnTo>
                  <a:pt x="727" y="722"/>
                </a:lnTo>
                <a:lnTo>
                  <a:pt x="721" y="740"/>
                </a:lnTo>
                <a:lnTo>
                  <a:pt x="713" y="758"/>
                </a:lnTo>
                <a:lnTo>
                  <a:pt x="424" y="758"/>
                </a:lnTo>
                <a:close/>
                <a:moveTo>
                  <a:pt x="993" y="530"/>
                </a:moveTo>
                <a:lnTo>
                  <a:pt x="834" y="530"/>
                </a:lnTo>
                <a:lnTo>
                  <a:pt x="833" y="511"/>
                </a:lnTo>
                <a:lnTo>
                  <a:pt x="832" y="492"/>
                </a:lnTo>
                <a:lnTo>
                  <a:pt x="831" y="472"/>
                </a:lnTo>
                <a:lnTo>
                  <a:pt x="829" y="453"/>
                </a:lnTo>
                <a:lnTo>
                  <a:pt x="824" y="416"/>
                </a:lnTo>
                <a:lnTo>
                  <a:pt x="817" y="379"/>
                </a:lnTo>
                <a:lnTo>
                  <a:pt x="950" y="379"/>
                </a:lnTo>
                <a:lnTo>
                  <a:pt x="958" y="397"/>
                </a:lnTo>
                <a:lnTo>
                  <a:pt x="966" y="415"/>
                </a:lnTo>
                <a:lnTo>
                  <a:pt x="973" y="434"/>
                </a:lnTo>
                <a:lnTo>
                  <a:pt x="978" y="452"/>
                </a:lnTo>
                <a:lnTo>
                  <a:pt x="983" y="471"/>
                </a:lnTo>
                <a:lnTo>
                  <a:pt x="988" y="491"/>
                </a:lnTo>
                <a:lnTo>
                  <a:pt x="991" y="511"/>
                </a:lnTo>
                <a:lnTo>
                  <a:pt x="993" y="530"/>
                </a:lnTo>
                <a:close/>
                <a:moveTo>
                  <a:pt x="758" y="530"/>
                </a:moveTo>
                <a:lnTo>
                  <a:pt x="379" y="530"/>
                </a:lnTo>
                <a:lnTo>
                  <a:pt x="380" y="511"/>
                </a:lnTo>
                <a:lnTo>
                  <a:pt x="381" y="492"/>
                </a:lnTo>
                <a:lnTo>
                  <a:pt x="382" y="472"/>
                </a:lnTo>
                <a:lnTo>
                  <a:pt x="384" y="453"/>
                </a:lnTo>
                <a:lnTo>
                  <a:pt x="387" y="435"/>
                </a:lnTo>
                <a:lnTo>
                  <a:pt x="390" y="416"/>
                </a:lnTo>
                <a:lnTo>
                  <a:pt x="394" y="397"/>
                </a:lnTo>
                <a:lnTo>
                  <a:pt x="398" y="379"/>
                </a:lnTo>
                <a:lnTo>
                  <a:pt x="738" y="379"/>
                </a:lnTo>
                <a:lnTo>
                  <a:pt x="743" y="397"/>
                </a:lnTo>
                <a:lnTo>
                  <a:pt x="747" y="416"/>
                </a:lnTo>
                <a:lnTo>
                  <a:pt x="750" y="435"/>
                </a:lnTo>
                <a:lnTo>
                  <a:pt x="753" y="453"/>
                </a:lnTo>
                <a:lnTo>
                  <a:pt x="755" y="472"/>
                </a:lnTo>
                <a:lnTo>
                  <a:pt x="757" y="492"/>
                </a:lnTo>
                <a:lnTo>
                  <a:pt x="758" y="511"/>
                </a:lnTo>
                <a:lnTo>
                  <a:pt x="758" y="530"/>
                </a:lnTo>
                <a:close/>
                <a:moveTo>
                  <a:pt x="304" y="530"/>
                </a:moveTo>
                <a:lnTo>
                  <a:pt x="144" y="530"/>
                </a:lnTo>
                <a:lnTo>
                  <a:pt x="146" y="511"/>
                </a:lnTo>
                <a:lnTo>
                  <a:pt x="149" y="491"/>
                </a:lnTo>
                <a:lnTo>
                  <a:pt x="154" y="471"/>
                </a:lnTo>
                <a:lnTo>
                  <a:pt x="159" y="452"/>
                </a:lnTo>
                <a:lnTo>
                  <a:pt x="165" y="434"/>
                </a:lnTo>
                <a:lnTo>
                  <a:pt x="171" y="415"/>
                </a:lnTo>
                <a:lnTo>
                  <a:pt x="179" y="397"/>
                </a:lnTo>
                <a:lnTo>
                  <a:pt x="187" y="379"/>
                </a:lnTo>
                <a:lnTo>
                  <a:pt x="321" y="379"/>
                </a:lnTo>
                <a:lnTo>
                  <a:pt x="313" y="416"/>
                </a:lnTo>
                <a:lnTo>
                  <a:pt x="308" y="453"/>
                </a:lnTo>
                <a:lnTo>
                  <a:pt x="306" y="472"/>
                </a:lnTo>
                <a:lnTo>
                  <a:pt x="305" y="492"/>
                </a:lnTo>
                <a:lnTo>
                  <a:pt x="304" y="511"/>
                </a:lnTo>
                <a:lnTo>
                  <a:pt x="304" y="530"/>
                </a:lnTo>
                <a:close/>
                <a:moveTo>
                  <a:pt x="308" y="607"/>
                </a:moveTo>
                <a:lnTo>
                  <a:pt x="310" y="626"/>
                </a:lnTo>
                <a:lnTo>
                  <a:pt x="313" y="646"/>
                </a:lnTo>
                <a:lnTo>
                  <a:pt x="317" y="665"/>
                </a:lnTo>
                <a:lnTo>
                  <a:pt x="321" y="684"/>
                </a:lnTo>
                <a:lnTo>
                  <a:pt x="326" y="703"/>
                </a:lnTo>
                <a:lnTo>
                  <a:pt x="331" y="721"/>
                </a:lnTo>
                <a:lnTo>
                  <a:pt x="337" y="740"/>
                </a:lnTo>
                <a:lnTo>
                  <a:pt x="343" y="758"/>
                </a:lnTo>
                <a:lnTo>
                  <a:pt x="187" y="758"/>
                </a:lnTo>
                <a:lnTo>
                  <a:pt x="179" y="740"/>
                </a:lnTo>
                <a:lnTo>
                  <a:pt x="171" y="722"/>
                </a:lnTo>
                <a:lnTo>
                  <a:pt x="165" y="703"/>
                </a:lnTo>
                <a:lnTo>
                  <a:pt x="159" y="685"/>
                </a:lnTo>
                <a:lnTo>
                  <a:pt x="154" y="666"/>
                </a:lnTo>
                <a:lnTo>
                  <a:pt x="149" y="646"/>
                </a:lnTo>
                <a:lnTo>
                  <a:pt x="146" y="626"/>
                </a:lnTo>
                <a:lnTo>
                  <a:pt x="144" y="607"/>
                </a:lnTo>
                <a:lnTo>
                  <a:pt x="308" y="607"/>
                </a:lnTo>
                <a:close/>
                <a:moveTo>
                  <a:pt x="829" y="607"/>
                </a:moveTo>
                <a:lnTo>
                  <a:pt x="993" y="607"/>
                </a:lnTo>
                <a:lnTo>
                  <a:pt x="991" y="626"/>
                </a:lnTo>
                <a:lnTo>
                  <a:pt x="988" y="646"/>
                </a:lnTo>
                <a:lnTo>
                  <a:pt x="983" y="666"/>
                </a:lnTo>
                <a:lnTo>
                  <a:pt x="978" y="685"/>
                </a:lnTo>
                <a:lnTo>
                  <a:pt x="973" y="703"/>
                </a:lnTo>
                <a:lnTo>
                  <a:pt x="966" y="722"/>
                </a:lnTo>
                <a:lnTo>
                  <a:pt x="958" y="740"/>
                </a:lnTo>
                <a:lnTo>
                  <a:pt x="950" y="758"/>
                </a:lnTo>
                <a:lnTo>
                  <a:pt x="794" y="758"/>
                </a:lnTo>
                <a:lnTo>
                  <a:pt x="800" y="740"/>
                </a:lnTo>
                <a:lnTo>
                  <a:pt x="806" y="721"/>
                </a:lnTo>
                <a:lnTo>
                  <a:pt x="811" y="703"/>
                </a:lnTo>
                <a:lnTo>
                  <a:pt x="815" y="684"/>
                </a:lnTo>
                <a:lnTo>
                  <a:pt x="821" y="665"/>
                </a:lnTo>
                <a:lnTo>
                  <a:pt x="824" y="646"/>
                </a:lnTo>
                <a:lnTo>
                  <a:pt x="827" y="626"/>
                </a:lnTo>
                <a:lnTo>
                  <a:pt x="829" y="607"/>
                </a:lnTo>
                <a:close/>
                <a:moveTo>
                  <a:pt x="902" y="303"/>
                </a:moveTo>
                <a:lnTo>
                  <a:pt x="795" y="303"/>
                </a:lnTo>
                <a:lnTo>
                  <a:pt x="788" y="287"/>
                </a:lnTo>
                <a:lnTo>
                  <a:pt x="781" y="269"/>
                </a:lnTo>
                <a:lnTo>
                  <a:pt x="774" y="252"/>
                </a:lnTo>
                <a:lnTo>
                  <a:pt x="765" y="236"/>
                </a:lnTo>
                <a:lnTo>
                  <a:pt x="749" y="204"/>
                </a:lnTo>
                <a:lnTo>
                  <a:pt x="730" y="174"/>
                </a:lnTo>
                <a:lnTo>
                  <a:pt x="755" y="185"/>
                </a:lnTo>
                <a:lnTo>
                  <a:pt x="779" y="198"/>
                </a:lnTo>
                <a:lnTo>
                  <a:pt x="803" y="213"/>
                </a:lnTo>
                <a:lnTo>
                  <a:pt x="825" y="228"/>
                </a:lnTo>
                <a:lnTo>
                  <a:pt x="846" y="245"/>
                </a:lnTo>
                <a:lnTo>
                  <a:pt x="866" y="264"/>
                </a:lnTo>
                <a:lnTo>
                  <a:pt x="884" y="282"/>
                </a:lnTo>
                <a:lnTo>
                  <a:pt x="902" y="303"/>
                </a:lnTo>
                <a:close/>
                <a:moveTo>
                  <a:pt x="614" y="145"/>
                </a:moveTo>
                <a:lnTo>
                  <a:pt x="629" y="161"/>
                </a:lnTo>
                <a:lnTo>
                  <a:pt x="643" y="180"/>
                </a:lnTo>
                <a:lnTo>
                  <a:pt x="657" y="199"/>
                </a:lnTo>
                <a:lnTo>
                  <a:pt x="670" y="219"/>
                </a:lnTo>
                <a:lnTo>
                  <a:pt x="682" y="239"/>
                </a:lnTo>
                <a:lnTo>
                  <a:pt x="694" y="259"/>
                </a:lnTo>
                <a:lnTo>
                  <a:pt x="704" y="281"/>
                </a:lnTo>
                <a:lnTo>
                  <a:pt x="713" y="303"/>
                </a:lnTo>
                <a:lnTo>
                  <a:pt x="424" y="303"/>
                </a:lnTo>
                <a:lnTo>
                  <a:pt x="434" y="281"/>
                </a:lnTo>
                <a:lnTo>
                  <a:pt x="444" y="259"/>
                </a:lnTo>
                <a:lnTo>
                  <a:pt x="455" y="239"/>
                </a:lnTo>
                <a:lnTo>
                  <a:pt x="467" y="219"/>
                </a:lnTo>
                <a:lnTo>
                  <a:pt x="480" y="199"/>
                </a:lnTo>
                <a:lnTo>
                  <a:pt x="493" y="180"/>
                </a:lnTo>
                <a:lnTo>
                  <a:pt x="508" y="161"/>
                </a:lnTo>
                <a:lnTo>
                  <a:pt x="524" y="145"/>
                </a:lnTo>
                <a:lnTo>
                  <a:pt x="534" y="144"/>
                </a:lnTo>
                <a:lnTo>
                  <a:pt x="545" y="143"/>
                </a:lnTo>
                <a:lnTo>
                  <a:pt x="557" y="143"/>
                </a:lnTo>
                <a:lnTo>
                  <a:pt x="568" y="143"/>
                </a:lnTo>
                <a:lnTo>
                  <a:pt x="580" y="143"/>
                </a:lnTo>
                <a:lnTo>
                  <a:pt x="591" y="143"/>
                </a:lnTo>
                <a:lnTo>
                  <a:pt x="603" y="144"/>
                </a:lnTo>
                <a:lnTo>
                  <a:pt x="614" y="145"/>
                </a:lnTo>
                <a:close/>
                <a:moveTo>
                  <a:pt x="407" y="174"/>
                </a:moveTo>
                <a:lnTo>
                  <a:pt x="388" y="204"/>
                </a:lnTo>
                <a:lnTo>
                  <a:pt x="371" y="236"/>
                </a:lnTo>
                <a:lnTo>
                  <a:pt x="363" y="252"/>
                </a:lnTo>
                <a:lnTo>
                  <a:pt x="356" y="269"/>
                </a:lnTo>
                <a:lnTo>
                  <a:pt x="349" y="287"/>
                </a:lnTo>
                <a:lnTo>
                  <a:pt x="342" y="303"/>
                </a:lnTo>
                <a:lnTo>
                  <a:pt x="235" y="303"/>
                </a:lnTo>
                <a:lnTo>
                  <a:pt x="253" y="282"/>
                </a:lnTo>
                <a:lnTo>
                  <a:pt x="271" y="264"/>
                </a:lnTo>
                <a:lnTo>
                  <a:pt x="291" y="245"/>
                </a:lnTo>
                <a:lnTo>
                  <a:pt x="312" y="228"/>
                </a:lnTo>
                <a:lnTo>
                  <a:pt x="335" y="213"/>
                </a:lnTo>
                <a:lnTo>
                  <a:pt x="358" y="198"/>
                </a:lnTo>
                <a:lnTo>
                  <a:pt x="382" y="185"/>
                </a:lnTo>
                <a:lnTo>
                  <a:pt x="407" y="174"/>
                </a:lnTo>
                <a:close/>
                <a:moveTo>
                  <a:pt x="235" y="834"/>
                </a:moveTo>
                <a:lnTo>
                  <a:pt x="376" y="834"/>
                </a:lnTo>
                <a:lnTo>
                  <a:pt x="387" y="855"/>
                </a:lnTo>
                <a:lnTo>
                  <a:pt x="400" y="876"/>
                </a:lnTo>
                <a:lnTo>
                  <a:pt x="412" y="896"/>
                </a:lnTo>
                <a:lnTo>
                  <a:pt x="426" y="915"/>
                </a:lnTo>
                <a:lnTo>
                  <a:pt x="440" y="935"/>
                </a:lnTo>
                <a:lnTo>
                  <a:pt x="456" y="953"/>
                </a:lnTo>
                <a:lnTo>
                  <a:pt x="470" y="970"/>
                </a:lnTo>
                <a:lnTo>
                  <a:pt x="487" y="987"/>
                </a:lnTo>
                <a:lnTo>
                  <a:pt x="468" y="983"/>
                </a:lnTo>
                <a:lnTo>
                  <a:pt x="450" y="978"/>
                </a:lnTo>
                <a:lnTo>
                  <a:pt x="432" y="972"/>
                </a:lnTo>
                <a:lnTo>
                  <a:pt x="414" y="965"/>
                </a:lnTo>
                <a:lnTo>
                  <a:pt x="396" y="958"/>
                </a:lnTo>
                <a:lnTo>
                  <a:pt x="379" y="951"/>
                </a:lnTo>
                <a:lnTo>
                  <a:pt x="362" y="941"/>
                </a:lnTo>
                <a:lnTo>
                  <a:pt x="346" y="932"/>
                </a:lnTo>
                <a:lnTo>
                  <a:pt x="331" y="922"/>
                </a:lnTo>
                <a:lnTo>
                  <a:pt x="315" y="911"/>
                </a:lnTo>
                <a:lnTo>
                  <a:pt x="300" y="899"/>
                </a:lnTo>
                <a:lnTo>
                  <a:pt x="286" y="888"/>
                </a:lnTo>
                <a:lnTo>
                  <a:pt x="272" y="876"/>
                </a:lnTo>
                <a:lnTo>
                  <a:pt x="260" y="862"/>
                </a:lnTo>
                <a:lnTo>
                  <a:pt x="247" y="848"/>
                </a:lnTo>
                <a:lnTo>
                  <a:pt x="235" y="834"/>
                </a:lnTo>
                <a:close/>
                <a:moveTo>
                  <a:pt x="650" y="987"/>
                </a:moveTo>
                <a:lnTo>
                  <a:pt x="666" y="970"/>
                </a:lnTo>
                <a:lnTo>
                  <a:pt x="682" y="953"/>
                </a:lnTo>
                <a:lnTo>
                  <a:pt x="697" y="935"/>
                </a:lnTo>
                <a:lnTo>
                  <a:pt x="711" y="915"/>
                </a:lnTo>
                <a:lnTo>
                  <a:pt x="725" y="896"/>
                </a:lnTo>
                <a:lnTo>
                  <a:pt x="737" y="876"/>
                </a:lnTo>
                <a:lnTo>
                  <a:pt x="750" y="855"/>
                </a:lnTo>
                <a:lnTo>
                  <a:pt x="761" y="834"/>
                </a:lnTo>
                <a:lnTo>
                  <a:pt x="902" y="834"/>
                </a:lnTo>
                <a:lnTo>
                  <a:pt x="890" y="848"/>
                </a:lnTo>
                <a:lnTo>
                  <a:pt x="877" y="862"/>
                </a:lnTo>
                <a:lnTo>
                  <a:pt x="864" y="876"/>
                </a:lnTo>
                <a:lnTo>
                  <a:pt x="851" y="888"/>
                </a:lnTo>
                <a:lnTo>
                  <a:pt x="836" y="899"/>
                </a:lnTo>
                <a:lnTo>
                  <a:pt x="822" y="911"/>
                </a:lnTo>
                <a:lnTo>
                  <a:pt x="806" y="922"/>
                </a:lnTo>
                <a:lnTo>
                  <a:pt x="790" y="932"/>
                </a:lnTo>
                <a:lnTo>
                  <a:pt x="775" y="941"/>
                </a:lnTo>
                <a:lnTo>
                  <a:pt x="758" y="951"/>
                </a:lnTo>
                <a:lnTo>
                  <a:pt x="740" y="958"/>
                </a:lnTo>
                <a:lnTo>
                  <a:pt x="724" y="965"/>
                </a:lnTo>
                <a:lnTo>
                  <a:pt x="706" y="972"/>
                </a:lnTo>
                <a:lnTo>
                  <a:pt x="687" y="978"/>
                </a:lnTo>
                <a:lnTo>
                  <a:pt x="668" y="983"/>
                </a:lnTo>
                <a:lnTo>
                  <a:pt x="650" y="987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2166" name="Freeform 6"/>
          <p:cNvSpPr>
            <a:spLocks noEditPoints="1"/>
          </p:cNvSpPr>
          <p:nvPr/>
        </p:nvSpPr>
        <p:spPr bwMode="auto">
          <a:xfrm>
            <a:off x="642910" y="2661752"/>
            <a:ext cx="605962" cy="500066"/>
          </a:xfrm>
          <a:custGeom>
            <a:avLst/>
            <a:gdLst/>
            <a:ahLst/>
            <a:cxnLst>
              <a:cxn ang="0">
                <a:pos x="4334" y="811"/>
              </a:cxn>
              <a:cxn ang="0">
                <a:pos x="1005" y="776"/>
              </a:cxn>
              <a:cxn ang="0">
                <a:pos x="1011" y="657"/>
              </a:cxn>
              <a:cxn ang="0">
                <a:pos x="4343" y="631"/>
              </a:cxn>
              <a:cxn ang="0">
                <a:pos x="4418" y="960"/>
              </a:cxn>
              <a:cxn ang="0">
                <a:pos x="306" y="1089"/>
              </a:cxn>
              <a:cxn ang="0">
                <a:pos x="337" y="3698"/>
              </a:cxn>
              <a:cxn ang="0">
                <a:pos x="4452" y="3790"/>
              </a:cxn>
              <a:cxn ang="0">
                <a:pos x="4623" y="3680"/>
              </a:cxn>
              <a:cxn ang="0">
                <a:pos x="4629" y="1071"/>
              </a:cxn>
              <a:cxn ang="0">
                <a:pos x="4418" y="960"/>
              </a:cxn>
              <a:cxn ang="0">
                <a:pos x="4485" y="3690"/>
              </a:cxn>
              <a:cxn ang="0">
                <a:pos x="423" y="3646"/>
              </a:cxn>
              <a:cxn ang="0">
                <a:pos x="413" y="1084"/>
              </a:cxn>
              <a:cxn ang="0">
                <a:pos x="4454" y="1061"/>
              </a:cxn>
              <a:cxn ang="0">
                <a:pos x="4944" y="211"/>
              </a:cxn>
              <a:cxn ang="0">
                <a:pos x="4811" y="17"/>
              </a:cxn>
              <a:cxn ang="0">
                <a:pos x="113" y="25"/>
              </a:cxn>
              <a:cxn ang="0">
                <a:pos x="0" y="3868"/>
              </a:cxn>
              <a:cxn ang="0">
                <a:pos x="133" y="4062"/>
              </a:cxn>
              <a:cxn ang="0">
                <a:pos x="4831" y="4053"/>
              </a:cxn>
              <a:cxn ang="0">
                <a:pos x="4944" y="211"/>
              </a:cxn>
              <a:cxn ang="0">
                <a:pos x="4775" y="235"/>
              </a:cxn>
              <a:cxn ang="0">
                <a:pos x="4735" y="330"/>
              </a:cxn>
              <a:cxn ang="0">
                <a:pos x="4629" y="310"/>
              </a:cxn>
              <a:cxn ang="0">
                <a:pos x="4629" y="206"/>
              </a:cxn>
              <a:cxn ang="0">
                <a:pos x="4497" y="183"/>
              </a:cxn>
              <a:cxn ang="0">
                <a:pos x="4547" y="275"/>
              </a:cxn>
              <a:cxn ang="0">
                <a:pos x="4464" y="341"/>
              </a:cxn>
              <a:cxn ang="0">
                <a:pos x="4382" y="275"/>
              </a:cxn>
              <a:cxn ang="0">
                <a:pos x="4431" y="183"/>
              </a:cxn>
              <a:cxn ang="0">
                <a:pos x="4310" y="206"/>
              </a:cxn>
              <a:cxn ang="0">
                <a:pos x="4309" y="310"/>
              </a:cxn>
              <a:cxn ang="0">
                <a:pos x="4204" y="330"/>
              </a:cxn>
              <a:cxn ang="0">
                <a:pos x="4164" y="235"/>
              </a:cxn>
              <a:cxn ang="0">
                <a:pos x="4846" y="3866"/>
              </a:cxn>
              <a:cxn ang="0">
                <a:pos x="4761" y="3981"/>
              </a:cxn>
              <a:cxn ang="0">
                <a:pos x="116" y="3924"/>
              </a:cxn>
              <a:cxn ang="0">
                <a:pos x="904" y="715"/>
              </a:cxn>
              <a:cxn ang="0">
                <a:pos x="845" y="763"/>
              </a:cxn>
              <a:cxn ang="0">
                <a:pos x="845" y="673"/>
              </a:cxn>
              <a:cxn ang="0">
                <a:pos x="866" y="725"/>
              </a:cxn>
              <a:cxn ang="0">
                <a:pos x="933" y="643"/>
              </a:cxn>
              <a:cxn ang="0">
                <a:pos x="847" y="618"/>
              </a:cxn>
              <a:cxn ang="0">
                <a:pos x="796" y="651"/>
              </a:cxn>
              <a:cxn ang="0">
                <a:pos x="774" y="761"/>
              </a:cxn>
              <a:cxn ang="0">
                <a:pos x="879" y="804"/>
              </a:cxn>
              <a:cxn ang="0">
                <a:pos x="942" y="719"/>
              </a:cxn>
              <a:cxn ang="0">
                <a:pos x="285" y="713"/>
              </a:cxn>
              <a:cxn ang="0">
                <a:pos x="388" y="608"/>
              </a:cxn>
              <a:cxn ang="0">
                <a:pos x="455" y="677"/>
              </a:cxn>
              <a:cxn ang="0">
                <a:pos x="445" y="724"/>
              </a:cxn>
              <a:cxn ang="0">
                <a:pos x="613" y="607"/>
              </a:cxn>
              <a:cxn ang="0">
                <a:pos x="706" y="717"/>
              </a:cxn>
              <a:cxn ang="0">
                <a:pos x="593" y="764"/>
              </a:cxn>
              <a:cxn ang="0">
                <a:pos x="526" y="695"/>
              </a:cxn>
              <a:cxn ang="0">
                <a:pos x="593" y="626"/>
              </a:cxn>
              <a:cxn ang="0">
                <a:pos x="4576" y="606"/>
              </a:cxn>
              <a:cxn ang="0">
                <a:pos x="4479" y="690"/>
              </a:cxn>
              <a:cxn ang="0">
                <a:pos x="4631" y="793"/>
              </a:cxn>
            </a:cxnLst>
            <a:rect l="0" t="0" r="r" b="b"/>
            <a:pathLst>
              <a:path w="4944" h="4078">
                <a:moveTo>
                  <a:pt x="4401" y="724"/>
                </a:moveTo>
                <a:lnTo>
                  <a:pt x="4400" y="734"/>
                </a:lnTo>
                <a:lnTo>
                  <a:pt x="4399" y="742"/>
                </a:lnTo>
                <a:lnTo>
                  <a:pt x="4397" y="752"/>
                </a:lnTo>
                <a:lnTo>
                  <a:pt x="4393" y="760"/>
                </a:lnTo>
                <a:lnTo>
                  <a:pt x="4389" y="768"/>
                </a:lnTo>
                <a:lnTo>
                  <a:pt x="4385" y="776"/>
                </a:lnTo>
                <a:lnTo>
                  <a:pt x="4379" y="782"/>
                </a:lnTo>
                <a:lnTo>
                  <a:pt x="4373" y="789"/>
                </a:lnTo>
                <a:lnTo>
                  <a:pt x="4366" y="795"/>
                </a:lnTo>
                <a:lnTo>
                  <a:pt x="4359" y="800"/>
                </a:lnTo>
                <a:lnTo>
                  <a:pt x="4351" y="805"/>
                </a:lnTo>
                <a:lnTo>
                  <a:pt x="4343" y="808"/>
                </a:lnTo>
                <a:lnTo>
                  <a:pt x="4334" y="811"/>
                </a:lnTo>
                <a:lnTo>
                  <a:pt x="4325" y="813"/>
                </a:lnTo>
                <a:lnTo>
                  <a:pt x="4316" y="815"/>
                </a:lnTo>
                <a:lnTo>
                  <a:pt x="4306" y="815"/>
                </a:lnTo>
                <a:lnTo>
                  <a:pt x="1083" y="815"/>
                </a:lnTo>
                <a:lnTo>
                  <a:pt x="1074" y="815"/>
                </a:lnTo>
                <a:lnTo>
                  <a:pt x="1064" y="813"/>
                </a:lnTo>
                <a:lnTo>
                  <a:pt x="1055" y="811"/>
                </a:lnTo>
                <a:lnTo>
                  <a:pt x="1047" y="808"/>
                </a:lnTo>
                <a:lnTo>
                  <a:pt x="1038" y="805"/>
                </a:lnTo>
                <a:lnTo>
                  <a:pt x="1030" y="800"/>
                </a:lnTo>
                <a:lnTo>
                  <a:pt x="1023" y="795"/>
                </a:lnTo>
                <a:lnTo>
                  <a:pt x="1016" y="789"/>
                </a:lnTo>
                <a:lnTo>
                  <a:pt x="1011" y="782"/>
                </a:lnTo>
                <a:lnTo>
                  <a:pt x="1005" y="776"/>
                </a:lnTo>
                <a:lnTo>
                  <a:pt x="1000" y="768"/>
                </a:lnTo>
                <a:lnTo>
                  <a:pt x="997" y="760"/>
                </a:lnTo>
                <a:lnTo>
                  <a:pt x="994" y="752"/>
                </a:lnTo>
                <a:lnTo>
                  <a:pt x="990" y="742"/>
                </a:lnTo>
                <a:lnTo>
                  <a:pt x="989" y="734"/>
                </a:lnTo>
                <a:lnTo>
                  <a:pt x="989" y="724"/>
                </a:lnTo>
                <a:lnTo>
                  <a:pt x="989" y="715"/>
                </a:lnTo>
                <a:lnTo>
                  <a:pt x="989" y="706"/>
                </a:lnTo>
                <a:lnTo>
                  <a:pt x="990" y="697"/>
                </a:lnTo>
                <a:lnTo>
                  <a:pt x="994" y="688"/>
                </a:lnTo>
                <a:lnTo>
                  <a:pt x="997" y="679"/>
                </a:lnTo>
                <a:lnTo>
                  <a:pt x="1000" y="672"/>
                </a:lnTo>
                <a:lnTo>
                  <a:pt x="1005" y="665"/>
                </a:lnTo>
                <a:lnTo>
                  <a:pt x="1011" y="657"/>
                </a:lnTo>
                <a:lnTo>
                  <a:pt x="1016" y="651"/>
                </a:lnTo>
                <a:lnTo>
                  <a:pt x="1023" y="645"/>
                </a:lnTo>
                <a:lnTo>
                  <a:pt x="1030" y="639"/>
                </a:lnTo>
                <a:lnTo>
                  <a:pt x="1038" y="635"/>
                </a:lnTo>
                <a:lnTo>
                  <a:pt x="1047" y="631"/>
                </a:lnTo>
                <a:lnTo>
                  <a:pt x="1055" y="628"/>
                </a:lnTo>
                <a:lnTo>
                  <a:pt x="1064" y="626"/>
                </a:lnTo>
                <a:lnTo>
                  <a:pt x="1074" y="625"/>
                </a:lnTo>
                <a:lnTo>
                  <a:pt x="1083" y="624"/>
                </a:lnTo>
                <a:lnTo>
                  <a:pt x="4306" y="624"/>
                </a:lnTo>
                <a:lnTo>
                  <a:pt x="4316" y="625"/>
                </a:lnTo>
                <a:lnTo>
                  <a:pt x="4325" y="626"/>
                </a:lnTo>
                <a:lnTo>
                  <a:pt x="4334" y="628"/>
                </a:lnTo>
                <a:lnTo>
                  <a:pt x="4343" y="631"/>
                </a:lnTo>
                <a:lnTo>
                  <a:pt x="4351" y="635"/>
                </a:lnTo>
                <a:lnTo>
                  <a:pt x="4359" y="639"/>
                </a:lnTo>
                <a:lnTo>
                  <a:pt x="4366" y="645"/>
                </a:lnTo>
                <a:lnTo>
                  <a:pt x="4373" y="651"/>
                </a:lnTo>
                <a:lnTo>
                  <a:pt x="4379" y="657"/>
                </a:lnTo>
                <a:lnTo>
                  <a:pt x="4385" y="665"/>
                </a:lnTo>
                <a:lnTo>
                  <a:pt x="4389" y="672"/>
                </a:lnTo>
                <a:lnTo>
                  <a:pt x="4393" y="679"/>
                </a:lnTo>
                <a:lnTo>
                  <a:pt x="4397" y="688"/>
                </a:lnTo>
                <a:lnTo>
                  <a:pt x="4399" y="697"/>
                </a:lnTo>
                <a:lnTo>
                  <a:pt x="4400" y="706"/>
                </a:lnTo>
                <a:lnTo>
                  <a:pt x="4401" y="715"/>
                </a:lnTo>
                <a:lnTo>
                  <a:pt x="4401" y="724"/>
                </a:lnTo>
                <a:close/>
                <a:moveTo>
                  <a:pt x="4418" y="960"/>
                </a:moveTo>
                <a:lnTo>
                  <a:pt x="503" y="960"/>
                </a:lnTo>
                <a:lnTo>
                  <a:pt x="481" y="960"/>
                </a:lnTo>
                <a:lnTo>
                  <a:pt x="460" y="963"/>
                </a:lnTo>
                <a:lnTo>
                  <a:pt x="440" y="967"/>
                </a:lnTo>
                <a:lnTo>
                  <a:pt x="420" y="973"/>
                </a:lnTo>
                <a:lnTo>
                  <a:pt x="402" y="980"/>
                </a:lnTo>
                <a:lnTo>
                  <a:pt x="384" y="989"/>
                </a:lnTo>
                <a:lnTo>
                  <a:pt x="369" y="1000"/>
                </a:lnTo>
                <a:lnTo>
                  <a:pt x="355" y="1011"/>
                </a:lnTo>
                <a:lnTo>
                  <a:pt x="341" y="1024"/>
                </a:lnTo>
                <a:lnTo>
                  <a:pt x="330" y="1039"/>
                </a:lnTo>
                <a:lnTo>
                  <a:pt x="321" y="1054"/>
                </a:lnTo>
                <a:lnTo>
                  <a:pt x="312" y="1071"/>
                </a:lnTo>
                <a:lnTo>
                  <a:pt x="306" y="1089"/>
                </a:lnTo>
                <a:lnTo>
                  <a:pt x="300" y="1109"/>
                </a:lnTo>
                <a:lnTo>
                  <a:pt x="298" y="1129"/>
                </a:lnTo>
                <a:lnTo>
                  <a:pt x="297" y="1151"/>
                </a:lnTo>
                <a:lnTo>
                  <a:pt x="297" y="3579"/>
                </a:lnTo>
                <a:lnTo>
                  <a:pt x="297" y="3590"/>
                </a:lnTo>
                <a:lnTo>
                  <a:pt x="298" y="3601"/>
                </a:lnTo>
                <a:lnTo>
                  <a:pt x="299" y="3612"/>
                </a:lnTo>
                <a:lnTo>
                  <a:pt x="301" y="3622"/>
                </a:lnTo>
                <a:lnTo>
                  <a:pt x="305" y="3632"/>
                </a:lnTo>
                <a:lnTo>
                  <a:pt x="308" y="3642"/>
                </a:lnTo>
                <a:lnTo>
                  <a:pt x="311" y="3652"/>
                </a:lnTo>
                <a:lnTo>
                  <a:pt x="315" y="3661"/>
                </a:lnTo>
                <a:lnTo>
                  <a:pt x="325" y="3680"/>
                </a:lnTo>
                <a:lnTo>
                  <a:pt x="337" y="3698"/>
                </a:lnTo>
                <a:lnTo>
                  <a:pt x="351" y="3714"/>
                </a:lnTo>
                <a:lnTo>
                  <a:pt x="366" y="3728"/>
                </a:lnTo>
                <a:lnTo>
                  <a:pt x="382" y="3742"/>
                </a:lnTo>
                <a:lnTo>
                  <a:pt x="401" y="3755"/>
                </a:lnTo>
                <a:lnTo>
                  <a:pt x="419" y="3765"/>
                </a:lnTo>
                <a:lnTo>
                  <a:pt x="438" y="3774"/>
                </a:lnTo>
                <a:lnTo>
                  <a:pt x="460" y="3781"/>
                </a:lnTo>
                <a:lnTo>
                  <a:pt x="481" y="3786"/>
                </a:lnTo>
                <a:lnTo>
                  <a:pt x="491" y="3788"/>
                </a:lnTo>
                <a:lnTo>
                  <a:pt x="503" y="3789"/>
                </a:lnTo>
                <a:lnTo>
                  <a:pt x="514" y="3790"/>
                </a:lnTo>
                <a:lnTo>
                  <a:pt x="525" y="3790"/>
                </a:lnTo>
                <a:lnTo>
                  <a:pt x="4441" y="3790"/>
                </a:lnTo>
                <a:lnTo>
                  <a:pt x="4452" y="3790"/>
                </a:lnTo>
                <a:lnTo>
                  <a:pt x="4463" y="3789"/>
                </a:lnTo>
                <a:lnTo>
                  <a:pt x="4473" y="3788"/>
                </a:lnTo>
                <a:lnTo>
                  <a:pt x="4484" y="3786"/>
                </a:lnTo>
                <a:lnTo>
                  <a:pt x="4494" y="3784"/>
                </a:lnTo>
                <a:lnTo>
                  <a:pt x="4505" y="3781"/>
                </a:lnTo>
                <a:lnTo>
                  <a:pt x="4514" y="3778"/>
                </a:lnTo>
                <a:lnTo>
                  <a:pt x="4524" y="3774"/>
                </a:lnTo>
                <a:lnTo>
                  <a:pt x="4541" y="3765"/>
                </a:lnTo>
                <a:lnTo>
                  <a:pt x="4559" y="3755"/>
                </a:lnTo>
                <a:lnTo>
                  <a:pt x="4575" y="3742"/>
                </a:lnTo>
                <a:lnTo>
                  <a:pt x="4589" y="3728"/>
                </a:lnTo>
                <a:lnTo>
                  <a:pt x="4602" y="3714"/>
                </a:lnTo>
                <a:lnTo>
                  <a:pt x="4614" y="3698"/>
                </a:lnTo>
                <a:lnTo>
                  <a:pt x="4623" y="3680"/>
                </a:lnTo>
                <a:lnTo>
                  <a:pt x="4632" y="3661"/>
                </a:lnTo>
                <a:lnTo>
                  <a:pt x="4639" y="3642"/>
                </a:lnTo>
                <a:lnTo>
                  <a:pt x="4644" y="3622"/>
                </a:lnTo>
                <a:lnTo>
                  <a:pt x="4646" y="3601"/>
                </a:lnTo>
                <a:lnTo>
                  <a:pt x="4647" y="3579"/>
                </a:lnTo>
                <a:lnTo>
                  <a:pt x="4647" y="1151"/>
                </a:lnTo>
                <a:lnTo>
                  <a:pt x="4647" y="1139"/>
                </a:lnTo>
                <a:lnTo>
                  <a:pt x="4646" y="1129"/>
                </a:lnTo>
                <a:lnTo>
                  <a:pt x="4645" y="1118"/>
                </a:lnTo>
                <a:lnTo>
                  <a:pt x="4643" y="1109"/>
                </a:lnTo>
                <a:lnTo>
                  <a:pt x="4640" y="1098"/>
                </a:lnTo>
                <a:lnTo>
                  <a:pt x="4636" y="1089"/>
                </a:lnTo>
                <a:lnTo>
                  <a:pt x="4633" y="1081"/>
                </a:lnTo>
                <a:lnTo>
                  <a:pt x="4629" y="1071"/>
                </a:lnTo>
                <a:lnTo>
                  <a:pt x="4623" y="1063"/>
                </a:lnTo>
                <a:lnTo>
                  <a:pt x="4619" y="1054"/>
                </a:lnTo>
                <a:lnTo>
                  <a:pt x="4613" y="1046"/>
                </a:lnTo>
                <a:lnTo>
                  <a:pt x="4607" y="1039"/>
                </a:lnTo>
                <a:lnTo>
                  <a:pt x="4593" y="1024"/>
                </a:lnTo>
                <a:lnTo>
                  <a:pt x="4578" y="1011"/>
                </a:lnTo>
                <a:lnTo>
                  <a:pt x="4562" y="1000"/>
                </a:lnTo>
                <a:lnTo>
                  <a:pt x="4544" y="989"/>
                </a:lnTo>
                <a:lnTo>
                  <a:pt x="4525" y="980"/>
                </a:lnTo>
                <a:lnTo>
                  <a:pt x="4505" y="973"/>
                </a:lnTo>
                <a:lnTo>
                  <a:pt x="4484" y="967"/>
                </a:lnTo>
                <a:lnTo>
                  <a:pt x="4463" y="963"/>
                </a:lnTo>
                <a:lnTo>
                  <a:pt x="4441" y="960"/>
                </a:lnTo>
                <a:lnTo>
                  <a:pt x="4418" y="960"/>
                </a:lnTo>
                <a:close/>
                <a:moveTo>
                  <a:pt x="4549" y="3578"/>
                </a:moveTo>
                <a:lnTo>
                  <a:pt x="4549" y="3591"/>
                </a:lnTo>
                <a:lnTo>
                  <a:pt x="4548" y="3604"/>
                </a:lnTo>
                <a:lnTo>
                  <a:pt x="4546" y="3615"/>
                </a:lnTo>
                <a:lnTo>
                  <a:pt x="4544" y="3626"/>
                </a:lnTo>
                <a:lnTo>
                  <a:pt x="4540" y="3636"/>
                </a:lnTo>
                <a:lnTo>
                  <a:pt x="4536" y="3646"/>
                </a:lnTo>
                <a:lnTo>
                  <a:pt x="4532" y="3655"/>
                </a:lnTo>
                <a:lnTo>
                  <a:pt x="4526" y="3662"/>
                </a:lnTo>
                <a:lnTo>
                  <a:pt x="4520" y="3670"/>
                </a:lnTo>
                <a:lnTo>
                  <a:pt x="4512" y="3676"/>
                </a:lnTo>
                <a:lnTo>
                  <a:pt x="4505" y="3682"/>
                </a:lnTo>
                <a:lnTo>
                  <a:pt x="4495" y="3686"/>
                </a:lnTo>
                <a:lnTo>
                  <a:pt x="4485" y="3690"/>
                </a:lnTo>
                <a:lnTo>
                  <a:pt x="4474" y="3693"/>
                </a:lnTo>
                <a:lnTo>
                  <a:pt x="4463" y="3694"/>
                </a:lnTo>
                <a:lnTo>
                  <a:pt x="4450" y="3695"/>
                </a:lnTo>
                <a:lnTo>
                  <a:pt x="543" y="3695"/>
                </a:lnTo>
                <a:lnTo>
                  <a:pt x="529" y="3694"/>
                </a:lnTo>
                <a:lnTo>
                  <a:pt x="516" y="3693"/>
                </a:lnTo>
                <a:lnTo>
                  <a:pt x="503" y="3690"/>
                </a:lnTo>
                <a:lnTo>
                  <a:pt x="489" y="3686"/>
                </a:lnTo>
                <a:lnTo>
                  <a:pt x="477" y="3682"/>
                </a:lnTo>
                <a:lnTo>
                  <a:pt x="464" y="3676"/>
                </a:lnTo>
                <a:lnTo>
                  <a:pt x="454" y="3670"/>
                </a:lnTo>
                <a:lnTo>
                  <a:pt x="443" y="3662"/>
                </a:lnTo>
                <a:lnTo>
                  <a:pt x="432" y="3655"/>
                </a:lnTo>
                <a:lnTo>
                  <a:pt x="423" y="3646"/>
                </a:lnTo>
                <a:lnTo>
                  <a:pt x="416" y="3636"/>
                </a:lnTo>
                <a:lnTo>
                  <a:pt x="408" y="3626"/>
                </a:lnTo>
                <a:lnTo>
                  <a:pt x="403" y="3615"/>
                </a:lnTo>
                <a:lnTo>
                  <a:pt x="399" y="3604"/>
                </a:lnTo>
                <a:lnTo>
                  <a:pt x="396" y="3591"/>
                </a:lnTo>
                <a:lnTo>
                  <a:pt x="395" y="3578"/>
                </a:lnTo>
                <a:lnTo>
                  <a:pt x="395" y="1152"/>
                </a:lnTo>
                <a:lnTo>
                  <a:pt x="396" y="1139"/>
                </a:lnTo>
                <a:lnTo>
                  <a:pt x="396" y="1128"/>
                </a:lnTo>
                <a:lnTo>
                  <a:pt x="399" y="1117"/>
                </a:lnTo>
                <a:lnTo>
                  <a:pt x="401" y="1107"/>
                </a:lnTo>
                <a:lnTo>
                  <a:pt x="404" y="1098"/>
                </a:lnTo>
                <a:lnTo>
                  <a:pt x="408" y="1091"/>
                </a:lnTo>
                <a:lnTo>
                  <a:pt x="413" y="1084"/>
                </a:lnTo>
                <a:lnTo>
                  <a:pt x="418" y="1078"/>
                </a:lnTo>
                <a:lnTo>
                  <a:pt x="424" y="1072"/>
                </a:lnTo>
                <a:lnTo>
                  <a:pt x="432" y="1068"/>
                </a:lnTo>
                <a:lnTo>
                  <a:pt x="440" y="1064"/>
                </a:lnTo>
                <a:lnTo>
                  <a:pt x="448" y="1061"/>
                </a:lnTo>
                <a:lnTo>
                  <a:pt x="459" y="1059"/>
                </a:lnTo>
                <a:lnTo>
                  <a:pt x="470" y="1057"/>
                </a:lnTo>
                <a:lnTo>
                  <a:pt x="482" y="1056"/>
                </a:lnTo>
                <a:lnTo>
                  <a:pt x="495" y="1056"/>
                </a:lnTo>
                <a:lnTo>
                  <a:pt x="4401" y="1056"/>
                </a:lnTo>
                <a:lnTo>
                  <a:pt x="4414" y="1056"/>
                </a:lnTo>
                <a:lnTo>
                  <a:pt x="4428" y="1057"/>
                </a:lnTo>
                <a:lnTo>
                  <a:pt x="4441" y="1059"/>
                </a:lnTo>
                <a:lnTo>
                  <a:pt x="4454" y="1061"/>
                </a:lnTo>
                <a:lnTo>
                  <a:pt x="4467" y="1064"/>
                </a:lnTo>
                <a:lnTo>
                  <a:pt x="4479" y="1068"/>
                </a:lnTo>
                <a:lnTo>
                  <a:pt x="4491" y="1072"/>
                </a:lnTo>
                <a:lnTo>
                  <a:pt x="4501" y="1078"/>
                </a:lnTo>
                <a:lnTo>
                  <a:pt x="4512" y="1084"/>
                </a:lnTo>
                <a:lnTo>
                  <a:pt x="4521" y="1091"/>
                </a:lnTo>
                <a:lnTo>
                  <a:pt x="4528" y="1098"/>
                </a:lnTo>
                <a:lnTo>
                  <a:pt x="4536" y="1107"/>
                </a:lnTo>
                <a:lnTo>
                  <a:pt x="4541" y="1117"/>
                </a:lnTo>
                <a:lnTo>
                  <a:pt x="4546" y="1128"/>
                </a:lnTo>
                <a:lnTo>
                  <a:pt x="4548" y="1139"/>
                </a:lnTo>
                <a:lnTo>
                  <a:pt x="4549" y="1152"/>
                </a:lnTo>
                <a:lnTo>
                  <a:pt x="4549" y="3578"/>
                </a:lnTo>
                <a:close/>
                <a:moveTo>
                  <a:pt x="4944" y="211"/>
                </a:moveTo>
                <a:lnTo>
                  <a:pt x="4944" y="200"/>
                </a:lnTo>
                <a:lnTo>
                  <a:pt x="4943" y="190"/>
                </a:lnTo>
                <a:lnTo>
                  <a:pt x="4942" y="179"/>
                </a:lnTo>
                <a:lnTo>
                  <a:pt x="4940" y="169"/>
                </a:lnTo>
                <a:lnTo>
                  <a:pt x="4935" y="149"/>
                </a:lnTo>
                <a:lnTo>
                  <a:pt x="4927" y="129"/>
                </a:lnTo>
                <a:lnTo>
                  <a:pt x="4918" y="110"/>
                </a:lnTo>
                <a:lnTo>
                  <a:pt x="4908" y="93"/>
                </a:lnTo>
                <a:lnTo>
                  <a:pt x="4895" y="77"/>
                </a:lnTo>
                <a:lnTo>
                  <a:pt x="4881" y="62"/>
                </a:lnTo>
                <a:lnTo>
                  <a:pt x="4865" y="48"/>
                </a:lnTo>
                <a:lnTo>
                  <a:pt x="4848" y="36"/>
                </a:lnTo>
                <a:lnTo>
                  <a:pt x="4831" y="25"/>
                </a:lnTo>
                <a:lnTo>
                  <a:pt x="4811" y="17"/>
                </a:lnTo>
                <a:lnTo>
                  <a:pt x="4792" y="9"/>
                </a:lnTo>
                <a:lnTo>
                  <a:pt x="4770" y="4"/>
                </a:lnTo>
                <a:lnTo>
                  <a:pt x="4760" y="2"/>
                </a:lnTo>
                <a:lnTo>
                  <a:pt x="4749" y="1"/>
                </a:lnTo>
                <a:lnTo>
                  <a:pt x="4738" y="0"/>
                </a:lnTo>
                <a:lnTo>
                  <a:pt x="4727" y="0"/>
                </a:lnTo>
                <a:lnTo>
                  <a:pt x="217" y="0"/>
                </a:lnTo>
                <a:lnTo>
                  <a:pt x="206" y="0"/>
                </a:lnTo>
                <a:lnTo>
                  <a:pt x="195" y="1"/>
                </a:lnTo>
                <a:lnTo>
                  <a:pt x="185" y="2"/>
                </a:lnTo>
                <a:lnTo>
                  <a:pt x="174" y="4"/>
                </a:lnTo>
                <a:lnTo>
                  <a:pt x="153" y="9"/>
                </a:lnTo>
                <a:lnTo>
                  <a:pt x="133" y="17"/>
                </a:lnTo>
                <a:lnTo>
                  <a:pt x="113" y="25"/>
                </a:lnTo>
                <a:lnTo>
                  <a:pt x="96" y="36"/>
                </a:lnTo>
                <a:lnTo>
                  <a:pt x="79" y="48"/>
                </a:lnTo>
                <a:lnTo>
                  <a:pt x="64" y="62"/>
                </a:lnTo>
                <a:lnTo>
                  <a:pt x="50" y="77"/>
                </a:lnTo>
                <a:lnTo>
                  <a:pt x="37" y="93"/>
                </a:lnTo>
                <a:lnTo>
                  <a:pt x="26" y="110"/>
                </a:lnTo>
                <a:lnTo>
                  <a:pt x="17" y="129"/>
                </a:lnTo>
                <a:lnTo>
                  <a:pt x="10" y="149"/>
                </a:lnTo>
                <a:lnTo>
                  <a:pt x="4" y="169"/>
                </a:lnTo>
                <a:lnTo>
                  <a:pt x="2" y="179"/>
                </a:lnTo>
                <a:lnTo>
                  <a:pt x="1" y="190"/>
                </a:lnTo>
                <a:lnTo>
                  <a:pt x="0" y="200"/>
                </a:lnTo>
                <a:lnTo>
                  <a:pt x="0" y="211"/>
                </a:lnTo>
                <a:lnTo>
                  <a:pt x="0" y="3868"/>
                </a:lnTo>
                <a:lnTo>
                  <a:pt x="0" y="3878"/>
                </a:lnTo>
                <a:lnTo>
                  <a:pt x="1" y="3889"/>
                </a:lnTo>
                <a:lnTo>
                  <a:pt x="2" y="3899"/>
                </a:lnTo>
                <a:lnTo>
                  <a:pt x="4" y="3910"/>
                </a:lnTo>
                <a:lnTo>
                  <a:pt x="10" y="3931"/>
                </a:lnTo>
                <a:lnTo>
                  <a:pt x="17" y="3949"/>
                </a:lnTo>
                <a:lnTo>
                  <a:pt x="26" y="3968"/>
                </a:lnTo>
                <a:lnTo>
                  <a:pt x="37" y="3985"/>
                </a:lnTo>
                <a:lnTo>
                  <a:pt x="50" y="4002"/>
                </a:lnTo>
                <a:lnTo>
                  <a:pt x="64" y="4017"/>
                </a:lnTo>
                <a:lnTo>
                  <a:pt x="79" y="4030"/>
                </a:lnTo>
                <a:lnTo>
                  <a:pt x="96" y="4043"/>
                </a:lnTo>
                <a:lnTo>
                  <a:pt x="113" y="4053"/>
                </a:lnTo>
                <a:lnTo>
                  <a:pt x="133" y="4062"/>
                </a:lnTo>
                <a:lnTo>
                  <a:pt x="153" y="4069"/>
                </a:lnTo>
                <a:lnTo>
                  <a:pt x="174" y="4074"/>
                </a:lnTo>
                <a:lnTo>
                  <a:pt x="185" y="4076"/>
                </a:lnTo>
                <a:lnTo>
                  <a:pt x="195" y="4077"/>
                </a:lnTo>
                <a:lnTo>
                  <a:pt x="206" y="4078"/>
                </a:lnTo>
                <a:lnTo>
                  <a:pt x="217" y="4078"/>
                </a:lnTo>
                <a:lnTo>
                  <a:pt x="4727" y="4078"/>
                </a:lnTo>
                <a:lnTo>
                  <a:pt x="4738" y="4078"/>
                </a:lnTo>
                <a:lnTo>
                  <a:pt x="4749" y="4077"/>
                </a:lnTo>
                <a:lnTo>
                  <a:pt x="4760" y="4076"/>
                </a:lnTo>
                <a:lnTo>
                  <a:pt x="4770" y="4074"/>
                </a:lnTo>
                <a:lnTo>
                  <a:pt x="4792" y="4069"/>
                </a:lnTo>
                <a:lnTo>
                  <a:pt x="4811" y="4062"/>
                </a:lnTo>
                <a:lnTo>
                  <a:pt x="4831" y="4053"/>
                </a:lnTo>
                <a:lnTo>
                  <a:pt x="4848" y="4043"/>
                </a:lnTo>
                <a:lnTo>
                  <a:pt x="4865" y="4030"/>
                </a:lnTo>
                <a:lnTo>
                  <a:pt x="4881" y="4017"/>
                </a:lnTo>
                <a:lnTo>
                  <a:pt x="4895" y="4002"/>
                </a:lnTo>
                <a:lnTo>
                  <a:pt x="4908" y="3985"/>
                </a:lnTo>
                <a:lnTo>
                  <a:pt x="4918" y="3968"/>
                </a:lnTo>
                <a:lnTo>
                  <a:pt x="4927" y="3949"/>
                </a:lnTo>
                <a:lnTo>
                  <a:pt x="4935" y="3931"/>
                </a:lnTo>
                <a:lnTo>
                  <a:pt x="4940" y="3910"/>
                </a:lnTo>
                <a:lnTo>
                  <a:pt x="4942" y="3899"/>
                </a:lnTo>
                <a:lnTo>
                  <a:pt x="4943" y="3889"/>
                </a:lnTo>
                <a:lnTo>
                  <a:pt x="4944" y="3878"/>
                </a:lnTo>
                <a:lnTo>
                  <a:pt x="4944" y="3868"/>
                </a:lnTo>
                <a:lnTo>
                  <a:pt x="4944" y="211"/>
                </a:lnTo>
                <a:close/>
                <a:moveTo>
                  <a:pt x="4694" y="177"/>
                </a:moveTo>
                <a:lnTo>
                  <a:pt x="4702" y="177"/>
                </a:lnTo>
                <a:lnTo>
                  <a:pt x="4711" y="178"/>
                </a:lnTo>
                <a:lnTo>
                  <a:pt x="4720" y="180"/>
                </a:lnTo>
                <a:lnTo>
                  <a:pt x="4727" y="183"/>
                </a:lnTo>
                <a:lnTo>
                  <a:pt x="4735" y="187"/>
                </a:lnTo>
                <a:lnTo>
                  <a:pt x="4741" y="191"/>
                </a:lnTo>
                <a:lnTo>
                  <a:pt x="4748" y="196"/>
                </a:lnTo>
                <a:lnTo>
                  <a:pt x="4754" y="201"/>
                </a:lnTo>
                <a:lnTo>
                  <a:pt x="4760" y="206"/>
                </a:lnTo>
                <a:lnTo>
                  <a:pt x="4764" y="213"/>
                </a:lnTo>
                <a:lnTo>
                  <a:pt x="4768" y="220"/>
                </a:lnTo>
                <a:lnTo>
                  <a:pt x="4771" y="226"/>
                </a:lnTo>
                <a:lnTo>
                  <a:pt x="4775" y="235"/>
                </a:lnTo>
                <a:lnTo>
                  <a:pt x="4777" y="242"/>
                </a:lnTo>
                <a:lnTo>
                  <a:pt x="4778" y="251"/>
                </a:lnTo>
                <a:lnTo>
                  <a:pt x="4778" y="259"/>
                </a:lnTo>
                <a:lnTo>
                  <a:pt x="4778" y="267"/>
                </a:lnTo>
                <a:lnTo>
                  <a:pt x="4777" y="275"/>
                </a:lnTo>
                <a:lnTo>
                  <a:pt x="4775" y="283"/>
                </a:lnTo>
                <a:lnTo>
                  <a:pt x="4771" y="290"/>
                </a:lnTo>
                <a:lnTo>
                  <a:pt x="4768" y="298"/>
                </a:lnTo>
                <a:lnTo>
                  <a:pt x="4764" y="304"/>
                </a:lnTo>
                <a:lnTo>
                  <a:pt x="4760" y="310"/>
                </a:lnTo>
                <a:lnTo>
                  <a:pt x="4754" y="317"/>
                </a:lnTo>
                <a:lnTo>
                  <a:pt x="4748" y="322"/>
                </a:lnTo>
                <a:lnTo>
                  <a:pt x="4741" y="326"/>
                </a:lnTo>
                <a:lnTo>
                  <a:pt x="4735" y="330"/>
                </a:lnTo>
                <a:lnTo>
                  <a:pt x="4727" y="334"/>
                </a:lnTo>
                <a:lnTo>
                  <a:pt x="4720" y="336"/>
                </a:lnTo>
                <a:lnTo>
                  <a:pt x="4711" y="339"/>
                </a:lnTo>
                <a:lnTo>
                  <a:pt x="4702" y="340"/>
                </a:lnTo>
                <a:lnTo>
                  <a:pt x="4694" y="341"/>
                </a:lnTo>
                <a:lnTo>
                  <a:pt x="4685" y="340"/>
                </a:lnTo>
                <a:lnTo>
                  <a:pt x="4677" y="339"/>
                </a:lnTo>
                <a:lnTo>
                  <a:pt x="4669" y="336"/>
                </a:lnTo>
                <a:lnTo>
                  <a:pt x="4661" y="334"/>
                </a:lnTo>
                <a:lnTo>
                  <a:pt x="4654" y="330"/>
                </a:lnTo>
                <a:lnTo>
                  <a:pt x="4647" y="326"/>
                </a:lnTo>
                <a:lnTo>
                  <a:pt x="4641" y="322"/>
                </a:lnTo>
                <a:lnTo>
                  <a:pt x="4634" y="317"/>
                </a:lnTo>
                <a:lnTo>
                  <a:pt x="4629" y="310"/>
                </a:lnTo>
                <a:lnTo>
                  <a:pt x="4625" y="304"/>
                </a:lnTo>
                <a:lnTo>
                  <a:pt x="4620" y="298"/>
                </a:lnTo>
                <a:lnTo>
                  <a:pt x="4617" y="290"/>
                </a:lnTo>
                <a:lnTo>
                  <a:pt x="4614" y="283"/>
                </a:lnTo>
                <a:lnTo>
                  <a:pt x="4612" y="275"/>
                </a:lnTo>
                <a:lnTo>
                  <a:pt x="4611" y="267"/>
                </a:lnTo>
                <a:lnTo>
                  <a:pt x="4609" y="259"/>
                </a:lnTo>
                <a:lnTo>
                  <a:pt x="4611" y="251"/>
                </a:lnTo>
                <a:lnTo>
                  <a:pt x="4612" y="242"/>
                </a:lnTo>
                <a:lnTo>
                  <a:pt x="4614" y="235"/>
                </a:lnTo>
                <a:lnTo>
                  <a:pt x="4617" y="226"/>
                </a:lnTo>
                <a:lnTo>
                  <a:pt x="4620" y="220"/>
                </a:lnTo>
                <a:lnTo>
                  <a:pt x="4625" y="213"/>
                </a:lnTo>
                <a:lnTo>
                  <a:pt x="4629" y="206"/>
                </a:lnTo>
                <a:lnTo>
                  <a:pt x="4634" y="201"/>
                </a:lnTo>
                <a:lnTo>
                  <a:pt x="4641" y="196"/>
                </a:lnTo>
                <a:lnTo>
                  <a:pt x="4647" y="191"/>
                </a:lnTo>
                <a:lnTo>
                  <a:pt x="4654" y="187"/>
                </a:lnTo>
                <a:lnTo>
                  <a:pt x="4661" y="183"/>
                </a:lnTo>
                <a:lnTo>
                  <a:pt x="4669" y="180"/>
                </a:lnTo>
                <a:lnTo>
                  <a:pt x="4677" y="178"/>
                </a:lnTo>
                <a:lnTo>
                  <a:pt x="4685" y="177"/>
                </a:lnTo>
                <a:lnTo>
                  <a:pt x="4694" y="177"/>
                </a:lnTo>
                <a:close/>
                <a:moveTo>
                  <a:pt x="4464" y="177"/>
                </a:moveTo>
                <a:lnTo>
                  <a:pt x="4472" y="177"/>
                </a:lnTo>
                <a:lnTo>
                  <a:pt x="4481" y="178"/>
                </a:lnTo>
                <a:lnTo>
                  <a:pt x="4488" y="180"/>
                </a:lnTo>
                <a:lnTo>
                  <a:pt x="4497" y="183"/>
                </a:lnTo>
                <a:lnTo>
                  <a:pt x="4504" y="187"/>
                </a:lnTo>
                <a:lnTo>
                  <a:pt x="4511" y="191"/>
                </a:lnTo>
                <a:lnTo>
                  <a:pt x="4518" y="196"/>
                </a:lnTo>
                <a:lnTo>
                  <a:pt x="4523" y="201"/>
                </a:lnTo>
                <a:lnTo>
                  <a:pt x="4528" y="206"/>
                </a:lnTo>
                <a:lnTo>
                  <a:pt x="4534" y="213"/>
                </a:lnTo>
                <a:lnTo>
                  <a:pt x="4538" y="220"/>
                </a:lnTo>
                <a:lnTo>
                  <a:pt x="4541" y="226"/>
                </a:lnTo>
                <a:lnTo>
                  <a:pt x="4545" y="235"/>
                </a:lnTo>
                <a:lnTo>
                  <a:pt x="4547" y="242"/>
                </a:lnTo>
                <a:lnTo>
                  <a:pt x="4548" y="251"/>
                </a:lnTo>
                <a:lnTo>
                  <a:pt x="4548" y="259"/>
                </a:lnTo>
                <a:lnTo>
                  <a:pt x="4548" y="267"/>
                </a:lnTo>
                <a:lnTo>
                  <a:pt x="4547" y="275"/>
                </a:lnTo>
                <a:lnTo>
                  <a:pt x="4545" y="283"/>
                </a:lnTo>
                <a:lnTo>
                  <a:pt x="4541" y="290"/>
                </a:lnTo>
                <a:lnTo>
                  <a:pt x="4538" y="298"/>
                </a:lnTo>
                <a:lnTo>
                  <a:pt x="4534" y="304"/>
                </a:lnTo>
                <a:lnTo>
                  <a:pt x="4528" y="310"/>
                </a:lnTo>
                <a:lnTo>
                  <a:pt x="4523" y="317"/>
                </a:lnTo>
                <a:lnTo>
                  <a:pt x="4518" y="322"/>
                </a:lnTo>
                <a:lnTo>
                  <a:pt x="4511" y="326"/>
                </a:lnTo>
                <a:lnTo>
                  <a:pt x="4504" y="330"/>
                </a:lnTo>
                <a:lnTo>
                  <a:pt x="4497" y="334"/>
                </a:lnTo>
                <a:lnTo>
                  <a:pt x="4488" y="336"/>
                </a:lnTo>
                <a:lnTo>
                  <a:pt x="4481" y="339"/>
                </a:lnTo>
                <a:lnTo>
                  <a:pt x="4472" y="340"/>
                </a:lnTo>
                <a:lnTo>
                  <a:pt x="4464" y="341"/>
                </a:lnTo>
                <a:lnTo>
                  <a:pt x="4455" y="340"/>
                </a:lnTo>
                <a:lnTo>
                  <a:pt x="4446" y="339"/>
                </a:lnTo>
                <a:lnTo>
                  <a:pt x="4439" y="336"/>
                </a:lnTo>
                <a:lnTo>
                  <a:pt x="4431" y="334"/>
                </a:lnTo>
                <a:lnTo>
                  <a:pt x="4424" y="330"/>
                </a:lnTo>
                <a:lnTo>
                  <a:pt x="4417" y="326"/>
                </a:lnTo>
                <a:lnTo>
                  <a:pt x="4411" y="322"/>
                </a:lnTo>
                <a:lnTo>
                  <a:pt x="4404" y="317"/>
                </a:lnTo>
                <a:lnTo>
                  <a:pt x="4399" y="310"/>
                </a:lnTo>
                <a:lnTo>
                  <a:pt x="4393" y="304"/>
                </a:lnTo>
                <a:lnTo>
                  <a:pt x="4390" y="298"/>
                </a:lnTo>
                <a:lnTo>
                  <a:pt x="4386" y="290"/>
                </a:lnTo>
                <a:lnTo>
                  <a:pt x="4384" y="283"/>
                </a:lnTo>
                <a:lnTo>
                  <a:pt x="4382" y="275"/>
                </a:lnTo>
                <a:lnTo>
                  <a:pt x="4380" y="267"/>
                </a:lnTo>
                <a:lnTo>
                  <a:pt x="4379" y="259"/>
                </a:lnTo>
                <a:lnTo>
                  <a:pt x="4380" y="251"/>
                </a:lnTo>
                <a:lnTo>
                  <a:pt x="4382" y="242"/>
                </a:lnTo>
                <a:lnTo>
                  <a:pt x="4384" y="235"/>
                </a:lnTo>
                <a:lnTo>
                  <a:pt x="4386" y="226"/>
                </a:lnTo>
                <a:lnTo>
                  <a:pt x="4390" y="220"/>
                </a:lnTo>
                <a:lnTo>
                  <a:pt x="4393" y="213"/>
                </a:lnTo>
                <a:lnTo>
                  <a:pt x="4399" y="206"/>
                </a:lnTo>
                <a:lnTo>
                  <a:pt x="4404" y="201"/>
                </a:lnTo>
                <a:lnTo>
                  <a:pt x="4411" y="196"/>
                </a:lnTo>
                <a:lnTo>
                  <a:pt x="4417" y="191"/>
                </a:lnTo>
                <a:lnTo>
                  <a:pt x="4424" y="187"/>
                </a:lnTo>
                <a:lnTo>
                  <a:pt x="4431" y="183"/>
                </a:lnTo>
                <a:lnTo>
                  <a:pt x="4439" y="180"/>
                </a:lnTo>
                <a:lnTo>
                  <a:pt x="4446" y="178"/>
                </a:lnTo>
                <a:lnTo>
                  <a:pt x="4455" y="177"/>
                </a:lnTo>
                <a:lnTo>
                  <a:pt x="4464" y="177"/>
                </a:lnTo>
                <a:close/>
                <a:moveTo>
                  <a:pt x="4244" y="177"/>
                </a:moveTo>
                <a:lnTo>
                  <a:pt x="4253" y="177"/>
                </a:lnTo>
                <a:lnTo>
                  <a:pt x="4262" y="178"/>
                </a:lnTo>
                <a:lnTo>
                  <a:pt x="4270" y="180"/>
                </a:lnTo>
                <a:lnTo>
                  <a:pt x="4278" y="183"/>
                </a:lnTo>
                <a:lnTo>
                  <a:pt x="4284" y="187"/>
                </a:lnTo>
                <a:lnTo>
                  <a:pt x="4292" y="191"/>
                </a:lnTo>
                <a:lnTo>
                  <a:pt x="4298" y="196"/>
                </a:lnTo>
                <a:lnTo>
                  <a:pt x="4304" y="201"/>
                </a:lnTo>
                <a:lnTo>
                  <a:pt x="4310" y="206"/>
                </a:lnTo>
                <a:lnTo>
                  <a:pt x="4315" y="213"/>
                </a:lnTo>
                <a:lnTo>
                  <a:pt x="4319" y="220"/>
                </a:lnTo>
                <a:lnTo>
                  <a:pt x="4322" y="226"/>
                </a:lnTo>
                <a:lnTo>
                  <a:pt x="4325" y="235"/>
                </a:lnTo>
                <a:lnTo>
                  <a:pt x="4328" y="242"/>
                </a:lnTo>
                <a:lnTo>
                  <a:pt x="4329" y="251"/>
                </a:lnTo>
                <a:lnTo>
                  <a:pt x="4329" y="259"/>
                </a:lnTo>
                <a:lnTo>
                  <a:pt x="4329" y="267"/>
                </a:lnTo>
                <a:lnTo>
                  <a:pt x="4328" y="275"/>
                </a:lnTo>
                <a:lnTo>
                  <a:pt x="4325" y="283"/>
                </a:lnTo>
                <a:lnTo>
                  <a:pt x="4322" y="290"/>
                </a:lnTo>
                <a:lnTo>
                  <a:pt x="4319" y="298"/>
                </a:lnTo>
                <a:lnTo>
                  <a:pt x="4315" y="304"/>
                </a:lnTo>
                <a:lnTo>
                  <a:pt x="4309" y="310"/>
                </a:lnTo>
                <a:lnTo>
                  <a:pt x="4304" y="317"/>
                </a:lnTo>
                <a:lnTo>
                  <a:pt x="4298" y="322"/>
                </a:lnTo>
                <a:lnTo>
                  <a:pt x="4292" y="326"/>
                </a:lnTo>
                <a:lnTo>
                  <a:pt x="4284" y="330"/>
                </a:lnTo>
                <a:lnTo>
                  <a:pt x="4278" y="334"/>
                </a:lnTo>
                <a:lnTo>
                  <a:pt x="4269" y="336"/>
                </a:lnTo>
                <a:lnTo>
                  <a:pt x="4262" y="339"/>
                </a:lnTo>
                <a:lnTo>
                  <a:pt x="4253" y="340"/>
                </a:lnTo>
                <a:lnTo>
                  <a:pt x="4244" y="341"/>
                </a:lnTo>
                <a:lnTo>
                  <a:pt x="4236" y="340"/>
                </a:lnTo>
                <a:lnTo>
                  <a:pt x="4228" y="339"/>
                </a:lnTo>
                <a:lnTo>
                  <a:pt x="4220" y="336"/>
                </a:lnTo>
                <a:lnTo>
                  <a:pt x="4212" y="334"/>
                </a:lnTo>
                <a:lnTo>
                  <a:pt x="4204" y="330"/>
                </a:lnTo>
                <a:lnTo>
                  <a:pt x="4198" y="326"/>
                </a:lnTo>
                <a:lnTo>
                  <a:pt x="4191" y="322"/>
                </a:lnTo>
                <a:lnTo>
                  <a:pt x="4185" y="317"/>
                </a:lnTo>
                <a:lnTo>
                  <a:pt x="4180" y="310"/>
                </a:lnTo>
                <a:lnTo>
                  <a:pt x="4175" y="304"/>
                </a:lnTo>
                <a:lnTo>
                  <a:pt x="4171" y="298"/>
                </a:lnTo>
                <a:lnTo>
                  <a:pt x="4167" y="290"/>
                </a:lnTo>
                <a:lnTo>
                  <a:pt x="4164" y="283"/>
                </a:lnTo>
                <a:lnTo>
                  <a:pt x="4162" y="275"/>
                </a:lnTo>
                <a:lnTo>
                  <a:pt x="4161" y="267"/>
                </a:lnTo>
                <a:lnTo>
                  <a:pt x="4160" y="259"/>
                </a:lnTo>
                <a:lnTo>
                  <a:pt x="4161" y="251"/>
                </a:lnTo>
                <a:lnTo>
                  <a:pt x="4162" y="242"/>
                </a:lnTo>
                <a:lnTo>
                  <a:pt x="4164" y="235"/>
                </a:lnTo>
                <a:lnTo>
                  <a:pt x="4167" y="226"/>
                </a:lnTo>
                <a:lnTo>
                  <a:pt x="4171" y="220"/>
                </a:lnTo>
                <a:lnTo>
                  <a:pt x="4175" y="213"/>
                </a:lnTo>
                <a:lnTo>
                  <a:pt x="4180" y="206"/>
                </a:lnTo>
                <a:lnTo>
                  <a:pt x="4185" y="201"/>
                </a:lnTo>
                <a:lnTo>
                  <a:pt x="4191" y="196"/>
                </a:lnTo>
                <a:lnTo>
                  <a:pt x="4198" y="191"/>
                </a:lnTo>
                <a:lnTo>
                  <a:pt x="4204" y="187"/>
                </a:lnTo>
                <a:lnTo>
                  <a:pt x="4212" y="183"/>
                </a:lnTo>
                <a:lnTo>
                  <a:pt x="4220" y="180"/>
                </a:lnTo>
                <a:lnTo>
                  <a:pt x="4228" y="178"/>
                </a:lnTo>
                <a:lnTo>
                  <a:pt x="4236" y="177"/>
                </a:lnTo>
                <a:lnTo>
                  <a:pt x="4244" y="177"/>
                </a:lnTo>
                <a:close/>
                <a:moveTo>
                  <a:pt x="4846" y="3866"/>
                </a:moveTo>
                <a:lnTo>
                  <a:pt x="4845" y="3879"/>
                </a:lnTo>
                <a:lnTo>
                  <a:pt x="4844" y="3891"/>
                </a:lnTo>
                <a:lnTo>
                  <a:pt x="4842" y="3902"/>
                </a:lnTo>
                <a:lnTo>
                  <a:pt x="4838" y="3914"/>
                </a:lnTo>
                <a:lnTo>
                  <a:pt x="4834" y="3924"/>
                </a:lnTo>
                <a:lnTo>
                  <a:pt x="4830" y="3934"/>
                </a:lnTo>
                <a:lnTo>
                  <a:pt x="4824" y="3942"/>
                </a:lnTo>
                <a:lnTo>
                  <a:pt x="4818" y="3951"/>
                </a:lnTo>
                <a:lnTo>
                  <a:pt x="4810" y="3958"/>
                </a:lnTo>
                <a:lnTo>
                  <a:pt x="4802" y="3964"/>
                </a:lnTo>
                <a:lnTo>
                  <a:pt x="4793" y="3969"/>
                </a:lnTo>
                <a:lnTo>
                  <a:pt x="4783" y="3975"/>
                </a:lnTo>
                <a:lnTo>
                  <a:pt x="4773" y="3978"/>
                </a:lnTo>
                <a:lnTo>
                  <a:pt x="4761" y="3981"/>
                </a:lnTo>
                <a:lnTo>
                  <a:pt x="4749" y="3982"/>
                </a:lnTo>
                <a:lnTo>
                  <a:pt x="4736" y="3983"/>
                </a:lnTo>
                <a:lnTo>
                  <a:pt x="235" y="3983"/>
                </a:lnTo>
                <a:lnTo>
                  <a:pt x="222" y="3982"/>
                </a:lnTo>
                <a:lnTo>
                  <a:pt x="208" y="3981"/>
                </a:lnTo>
                <a:lnTo>
                  <a:pt x="197" y="3978"/>
                </a:lnTo>
                <a:lnTo>
                  <a:pt x="184" y="3975"/>
                </a:lnTo>
                <a:lnTo>
                  <a:pt x="172" y="3969"/>
                </a:lnTo>
                <a:lnTo>
                  <a:pt x="161" y="3964"/>
                </a:lnTo>
                <a:lnTo>
                  <a:pt x="150" y="3958"/>
                </a:lnTo>
                <a:lnTo>
                  <a:pt x="140" y="3951"/>
                </a:lnTo>
                <a:lnTo>
                  <a:pt x="131" y="3942"/>
                </a:lnTo>
                <a:lnTo>
                  <a:pt x="123" y="3934"/>
                </a:lnTo>
                <a:lnTo>
                  <a:pt x="116" y="3924"/>
                </a:lnTo>
                <a:lnTo>
                  <a:pt x="110" y="3914"/>
                </a:lnTo>
                <a:lnTo>
                  <a:pt x="106" y="3902"/>
                </a:lnTo>
                <a:lnTo>
                  <a:pt x="102" y="3891"/>
                </a:lnTo>
                <a:lnTo>
                  <a:pt x="99" y="3879"/>
                </a:lnTo>
                <a:lnTo>
                  <a:pt x="99" y="3866"/>
                </a:lnTo>
                <a:lnTo>
                  <a:pt x="99" y="480"/>
                </a:lnTo>
                <a:lnTo>
                  <a:pt x="4846" y="480"/>
                </a:lnTo>
                <a:lnTo>
                  <a:pt x="4846" y="3866"/>
                </a:lnTo>
                <a:close/>
                <a:moveTo>
                  <a:pt x="935" y="716"/>
                </a:moveTo>
                <a:lnTo>
                  <a:pt x="924" y="716"/>
                </a:lnTo>
                <a:lnTo>
                  <a:pt x="916" y="715"/>
                </a:lnTo>
                <a:lnTo>
                  <a:pt x="912" y="715"/>
                </a:lnTo>
                <a:lnTo>
                  <a:pt x="907" y="715"/>
                </a:lnTo>
                <a:lnTo>
                  <a:pt x="904" y="715"/>
                </a:lnTo>
                <a:lnTo>
                  <a:pt x="900" y="716"/>
                </a:lnTo>
                <a:lnTo>
                  <a:pt x="899" y="717"/>
                </a:lnTo>
                <a:lnTo>
                  <a:pt x="896" y="718"/>
                </a:lnTo>
                <a:lnTo>
                  <a:pt x="895" y="720"/>
                </a:lnTo>
                <a:lnTo>
                  <a:pt x="895" y="722"/>
                </a:lnTo>
                <a:lnTo>
                  <a:pt x="894" y="731"/>
                </a:lnTo>
                <a:lnTo>
                  <a:pt x="892" y="739"/>
                </a:lnTo>
                <a:lnTo>
                  <a:pt x="888" y="745"/>
                </a:lnTo>
                <a:lnTo>
                  <a:pt x="882" y="752"/>
                </a:lnTo>
                <a:lnTo>
                  <a:pt x="877" y="757"/>
                </a:lnTo>
                <a:lnTo>
                  <a:pt x="869" y="761"/>
                </a:lnTo>
                <a:lnTo>
                  <a:pt x="861" y="763"/>
                </a:lnTo>
                <a:lnTo>
                  <a:pt x="853" y="764"/>
                </a:lnTo>
                <a:lnTo>
                  <a:pt x="845" y="763"/>
                </a:lnTo>
                <a:lnTo>
                  <a:pt x="836" y="760"/>
                </a:lnTo>
                <a:lnTo>
                  <a:pt x="828" y="756"/>
                </a:lnTo>
                <a:lnTo>
                  <a:pt x="823" y="749"/>
                </a:lnTo>
                <a:lnTo>
                  <a:pt x="818" y="742"/>
                </a:lnTo>
                <a:lnTo>
                  <a:pt x="813" y="735"/>
                </a:lnTo>
                <a:lnTo>
                  <a:pt x="811" y="726"/>
                </a:lnTo>
                <a:lnTo>
                  <a:pt x="810" y="718"/>
                </a:lnTo>
                <a:lnTo>
                  <a:pt x="811" y="710"/>
                </a:lnTo>
                <a:lnTo>
                  <a:pt x="813" y="701"/>
                </a:lnTo>
                <a:lnTo>
                  <a:pt x="818" y="693"/>
                </a:lnTo>
                <a:lnTo>
                  <a:pt x="823" y="687"/>
                </a:lnTo>
                <a:lnTo>
                  <a:pt x="828" y="680"/>
                </a:lnTo>
                <a:lnTo>
                  <a:pt x="836" y="676"/>
                </a:lnTo>
                <a:lnTo>
                  <a:pt x="845" y="673"/>
                </a:lnTo>
                <a:lnTo>
                  <a:pt x="853" y="672"/>
                </a:lnTo>
                <a:lnTo>
                  <a:pt x="861" y="672"/>
                </a:lnTo>
                <a:lnTo>
                  <a:pt x="854" y="683"/>
                </a:lnTo>
                <a:lnTo>
                  <a:pt x="851" y="687"/>
                </a:lnTo>
                <a:lnTo>
                  <a:pt x="849" y="692"/>
                </a:lnTo>
                <a:lnTo>
                  <a:pt x="848" y="697"/>
                </a:lnTo>
                <a:lnTo>
                  <a:pt x="847" y="701"/>
                </a:lnTo>
                <a:lnTo>
                  <a:pt x="848" y="706"/>
                </a:lnTo>
                <a:lnTo>
                  <a:pt x="849" y="711"/>
                </a:lnTo>
                <a:lnTo>
                  <a:pt x="851" y="715"/>
                </a:lnTo>
                <a:lnTo>
                  <a:pt x="854" y="719"/>
                </a:lnTo>
                <a:lnTo>
                  <a:pt x="858" y="721"/>
                </a:lnTo>
                <a:lnTo>
                  <a:pt x="862" y="723"/>
                </a:lnTo>
                <a:lnTo>
                  <a:pt x="866" y="725"/>
                </a:lnTo>
                <a:lnTo>
                  <a:pt x="870" y="725"/>
                </a:lnTo>
                <a:lnTo>
                  <a:pt x="875" y="725"/>
                </a:lnTo>
                <a:lnTo>
                  <a:pt x="879" y="724"/>
                </a:lnTo>
                <a:lnTo>
                  <a:pt x="883" y="722"/>
                </a:lnTo>
                <a:lnTo>
                  <a:pt x="887" y="719"/>
                </a:lnTo>
                <a:lnTo>
                  <a:pt x="934" y="674"/>
                </a:lnTo>
                <a:lnTo>
                  <a:pt x="936" y="671"/>
                </a:lnTo>
                <a:lnTo>
                  <a:pt x="939" y="667"/>
                </a:lnTo>
                <a:lnTo>
                  <a:pt x="941" y="662"/>
                </a:lnTo>
                <a:lnTo>
                  <a:pt x="941" y="658"/>
                </a:lnTo>
                <a:lnTo>
                  <a:pt x="941" y="654"/>
                </a:lnTo>
                <a:lnTo>
                  <a:pt x="939" y="650"/>
                </a:lnTo>
                <a:lnTo>
                  <a:pt x="936" y="646"/>
                </a:lnTo>
                <a:lnTo>
                  <a:pt x="933" y="643"/>
                </a:lnTo>
                <a:lnTo>
                  <a:pt x="886" y="600"/>
                </a:lnTo>
                <a:lnTo>
                  <a:pt x="882" y="596"/>
                </a:lnTo>
                <a:lnTo>
                  <a:pt x="878" y="594"/>
                </a:lnTo>
                <a:lnTo>
                  <a:pt x="874" y="593"/>
                </a:lnTo>
                <a:lnTo>
                  <a:pt x="869" y="592"/>
                </a:lnTo>
                <a:lnTo>
                  <a:pt x="865" y="593"/>
                </a:lnTo>
                <a:lnTo>
                  <a:pt x="861" y="594"/>
                </a:lnTo>
                <a:lnTo>
                  <a:pt x="856" y="596"/>
                </a:lnTo>
                <a:lnTo>
                  <a:pt x="852" y="600"/>
                </a:lnTo>
                <a:lnTo>
                  <a:pt x="850" y="603"/>
                </a:lnTo>
                <a:lnTo>
                  <a:pt x="848" y="607"/>
                </a:lnTo>
                <a:lnTo>
                  <a:pt x="847" y="611"/>
                </a:lnTo>
                <a:lnTo>
                  <a:pt x="846" y="615"/>
                </a:lnTo>
                <a:lnTo>
                  <a:pt x="847" y="618"/>
                </a:lnTo>
                <a:lnTo>
                  <a:pt x="848" y="621"/>
                </a:lnTo>
                <a:lnTo>
                  <a:pt x="850" y="623"/>
                </a:lnTo>
                <a:lnTo>
                  <a:pt x="853" y="626"/>
                </a:lnTo>
                <a:lnTo>
                  <a:pt x="858" y="624"/>
                </a:lnTo>
                <a:lnTo>
                  <a:pt x="854" y="624"/>
                </a:lnTo>
                <a:lnTo>
                  <a:pt x="853" y="627"/>
                </a:lnTo>
                <a:lnTo>
                  <a:pt x="852" y="630"/>
                </a:lnTo>
                <a:lnTo>
                  <a:pt x="843" y="630"/>
                </a:lnTo>
                <a:lnTo>
                  <a:pt x="835" y="631"/>
                </a:lnTo>
                <a:lnTo>
                  <a:pt x="826" y="634"/>
                </a:lnTo>
                <a:lnTo>
                  <a:pt x="818" y="637"/>
                </a:lnTo>
                <a:lnTo>
                  <a:pt x="810" y="640"/>
                </a:lnTo>
                <a:lnTo>
                  <a:pt x="802" y="646"/>
                </a:lnTo>
                <a:lnTo>
                  <a:pt x="796" y="651"/>
                </a:lnTo>
                <a:lnTo>
                  <a:pt x="789" y="656"/>
                </a:lnTo>
                <a:lnTo>
                  <a:pt x="784" y="662"/>
                </a:lnTo>
                <a:lnTo>
                  <a:pt x="779" y="670"/>
                </a:lnTo>
                <a:lnTo>
                  <a:pt x="774" y="677"/>
                </a:lnTo>
                <a:lnTo>
                  <a:pt x="770" y="685"/>
                </a:lnTo>
                <a:lnTo>
                  <a:pt x="767" y="693"/>
                </a:lnTo>
                <a:lnTo>
                  <a:pt x="765" y="701"/>
                </a:lnTo>
                <a:lnTo>
                  <a:pt x="764" y="711"/>
                </a:lnTo>
                <a:lnTo>
                  <a:pt x="764" y="719"/>
                </a:lnTo>
                <a:lnTo>
                  <a:pt x="764" y="728"/>
                </a:lnTo>
                <a:lnTo>
                  <a:pt x="765" y="737"/>
                </a:lnTo>
                <a:lnTo>
                  <a:pt x="767" y="745"/>
                </a:lnTo>
                <a:lnTo>
                  <a:pt x="770" y="754"/>
                </a:lnTo>
                <a:lnTo>
                  <a:pt x="774" y="761"/>
                </a:lnTo>
                <a:lnTo>
                  <a:pt x="779" y="768"/>
                </a:lnTo>
                <a:lnTo>
                  <a:pt x="784" y="775"/>
                </a:lnTo>
                <a:lnTo>
                  <a:pt x="789" y="781"/>
                </a:lnTo>
                <a:lnTo>
                  <a:pt x="796" y="787"/>
                </a:lnTo>
                <a:lnTo>
                  <a:pt x="802" y="792"/>
                </a:lnTo>
                <a:lnTo>
                  <a:pt x="810" y="797"/>
                </a:lnTo>
                <a:lnTo>
                  <a:pt x="818" y="801"/>
                </a:lnTo>
                <a:lnTo>
                  <a:pt x="826" y="804"/>
                </a:lnTo>
                <a:lnTo>
                  <a:pt x="835" y="806"/>
                </a:lnTo>
                <a:lnTo>
                  <a:pt x="843" y="807"/>
                </a:lnTo>
                <a:lnTo>
                  <a:pt x="852" y="807"/>
                </a:lnTo>
                <a:lnTo>
                  <a:pt x="862" y="807"/>
                </a:lnTo>
                <a:lnTo>
                  <a:pt x="870" y="806"/>
                </a:lnTo>
                <a:lnTo>
                  <a:pt x="879" y="804"/>
                </a:lnTo>
                <a:lnTo>
                  <a:pt x="888" y="801"/>
                </a:lnTo>
                <a:lnTo>
                  <a:pt x="895" y="798"/>
                </a:lnTo>
                <a:lnTo>
                  <a:pt x="903" y="792"/>
                </a:lnTo>
                <a:lnTo>
                  <a:pt x="909" y="788"/>
                </a:lnTo>
                <a:lnTo>
                  <a:pt x="916" y="783"/>
                </a:lnTo>
                <a:lnTo>
                  <a:pt x="921" y="777"/>
                </a:lnTo>
                <a:lnTo>
                  <a:pt x="927" y="769"/>
                </a:lnTo>
                <a:lnTo>
                  <a:pt x="931" y="763"/>
                </a:lnTo>
                <a:lnTo>
                  <a:pt x="935" y="755"/>
                </a:lnTo>
                <a:lnTo>
                  <a:pt x="939" y="747"/>
                </a:lnTo>
                <a:lnTo>
                  <a:pt x="941" y="739"/>
                </a:lnTo>
                <a:lnTo>
                  <a:pt x="942" y="731"/>
                </a:lnTo>
                <a:lnTo>
                  <a:pt x="942" y="721"/>
                </a:lnTo>
                <a:lnTo>
                  <a:pt x="942" y="719"/>
                </a:lnTo>
                <a:lnTo>
                  <a:pt x="940" y="717"/>
                </a:lnTo>
                <a:lnTo>
                  <a:pt x="937" y="716"/>
                </a:lnTo>
                <a:lnTo>
                  <a:pt x="935" y="716"/>
                </a:lnTo>
                <a:close/>
                <a:moveTo>
                  <a:pt x="395" y="786"/>
                </a:moveTo>
                <a:lnTo>
                  <a:pt x="392" y="789"/>
                </a:lnTo>
                <a:lnTo>
                  <a:pt x="388" y="791"/>
                </a:lnTo>
                <a:lnTo>
                  <a:pt x="382" y="793"/>
                </a:lnTo>
                <a:lnTo>
                  <a:pt x="378" y="793"/>
                </a:lnTo>
                <a:lnTo>
                  <a:pt x="373" y="793"/>
                </a:lnTo>
                <a:lnTo>
                  <a:pt x="368" y="791"/>
                </a:lnTo>
                <a:lnTo>
                  <a:pt x="364" y="789"/>
                </a:lnTo>
                <a:lnTo>
                  <a:pt x="360" y="786"/>
                </a:lnTo>
                <a:lnTo>
                  <a:pt x="288" y="717"/>
                </a:lnTo>
                <a:lnTo>
                  <a:pt x="285" y="713"/>
                </a:lnTo>
                <a:lnTo>
                  <a:pt x="283" y="709"/>
                </a:lnTo>
                <a:lnTo>
                  <a:pt x="282" y="704"/>
                </a:lnTo>
                <a:lnTo>
                  <a:pt x="282" y="700"/>
                </a:lnTo>
                <a:lnTo>
                  <a:pt x="282" y="695"/>
                </a:lnTo>
                <a:lnTo>
                  <a:pt x="283" y="691"/>
                </a:lnTo>
                <a:lnTo>
                  <a:pt x="285" y="687"/>
                </a:lnTo>
                <a:lnTo>
                  <a:pt x="288" y="682"/>
                </a:lnTo>
                <a:lnTo>
                  <a:pt x="360" y="613"/>
                </a:lnTo>
                <a:lnTo>
                  <a:pt x="364" y="610"/>
                </a:lnTo>
                <a:lnTo>
                  <a:pt x="368" y="608"/>
                </a:lnTo>
                <a:lnTo>
                  <a:pt x="373" y="607"/>
                </a:lnTo>
                <a:lnTo>
                  <a:pt x="378" y="606"/>
                </a:lnTo>
                <a:lnTo>
                  <a:pt x="382" y="607"/>
                </a:lnTo>
                <a:lnTo>
                  <a:pt x="388" y="608"/>
                </a:lnTo>
                <a:lnTo>
                  <a:pt x="392" y="610"/>
                </a:lnTo>
                <a:lnTo>
                  <a:pt x="395" y="613"/>
                </a:lnTo>
                <a:lnTo>
                  <a:pt x="399" y="617"/>
                </a:lnTo>
                <a:lnTo>
                  <a:pt x="402" y="622"/>
                </a:lnTo>
                <a:lnTo>
                  <a:pt x="403" y="626"/>
                </a:lnTo>
                <a:lnTo>
                  <a:pt x="403" y="631"/>
                </a:lnTo>
                <a:lnTo>
                  <a:pt x="403" y="635"/>
                </a:lnTo>
                <a:lnTo>
                  <a:pt x="402" y="639"/>
                </a:lnTo>
                <a:lnTo>
                  <a:pt x="399" y="644"/>
                </a:lnTo>
                <a:lnTo>
                  <a:pt x="395" y="648"/>
                </a:lnTo>
                <a:lnTo>
                  <a:pt x="367" y="675"/>
                </a:lnTo>
                <a:lnTo>
                  <a:pt x="445" y="675"/>
                </a:lnTo>
                <a:lnTo>
                  <a:pt x="449" y="676"/>
                </a:lnTo>
                <a:lnTo>
                  <a:pt x="455" y="677"/>
                </a:lnTo>
                <a:lnTo>
                  <a:pt x="459" y="679"/>
                </a:lnTo>
                <a:lnTo>
                  <a:pt x="462" y="682"/>
                </a:lnTo>
                <a:lnTo>
                  <a:pt x="465" y="687"/>
                </a:lnTo>
                <a:lnTo>
                  <a:pt x="468" y="691"/>
                </a:lnTo>
                <a:lnTo>
                  <a:pt x="470" y="695"/>
                </a:lnTo>
                <a:lnTo>
                  <a:pt x="470" y="700"/>
                </a:lnTo>
                <a:lnTo>
                  <a:pt x="470" y="704"/>
                </a:lnTo>
                <a:lnTo>
                  <a:pt x="468" y="710"/>
                </a:lnTo>
                <a:lnTo>
                  <a:pt x="465" y="714"/>
                </a:lnTo>
                <a:lnTo>
                  <a:pt x="462" y="717"/>
                </a:lnTo>
                <a:lnTo>
                  <a:pt x="459" y="720"/>
                </a:lnTo>
                <a:lnTo>
                  <a:pt x="455" y="722"/>
                </a:lnTo>
                <a:lnTo>
                  <a:pt x="449" y="723"/>
                </a:lnTo>
                <a:lnTo>
                  <a:pt x="445" y="724"/>
                </a:lnTo>
                <a:lnTo>
                  <a:pt x="367" y="724"/>
                </a:lnTo>
                <a:lnTo>
                  <a:pt x="395" y="752"/>
                </a:lnTo>
                <a:lnTo>
                  <a:pt x="399" y="756"/>
                </a:lnTo>
                <a:lnTo>
                  <a:pt x="402" y="760"/>
                </a:lnTo>
                <a:lnTo>
                  <a:pt x="403" y="764"/>
                </a:lnTo>
                <a:lnTo>
                  <a:pt x="403" y="769"/>
                </a:lnTo>
                <a:lnTo>
                  <a:pt x="403" y="774"/>
                </a:lnTo>
                <a:lnTo>
                  <a:pt x="402" y="778"/>
                </a:lnTo>
                <a:lnTo>
                  <a:pt x="399" y="782"/>
                </a:lnTo>
                <a:lnTo>
                  <a:pt x="395" y="786"/>
                </a:lnTo>
                <a:close/>
                <a:moveTo>
                  <a:pt x="599" y="613"/>
                </a:moveTo>
                <a:lnTo>
                  <a:pt x="604" y="610"/>
                </a:lnTo>
                <a:lnTo>
                  <a:pt x="608" y="608"/>
                </a:lnTo>
                <a:lnTo>
                  <a:pt x="613" y="607"/>
                </a:lnTo>
                <a:lnTo>
                  <a:pt x="618" y="606"/>
                </a:lnTo>
                <a:lnTo>
                  <a:pt x="622" y="607"/>
                </a:lnTo>
                <a:lnTo>
                  <a:pt x="627" y="608"/>
                </a:lnTo>
                <a:lnTo>
                  <a:pt x="632" y="610"/>
                </a:lnTo>
                <a:lnTo>
                  <a:pt x="635" y="613"/>
                </a:lnTo>
                <a:lnTo>
                  <a:pt x="706" y="682"/>
                </a:lnTo>
                <a:lnTo>
                  <a:pt x="710" y="687"/>
                </a:lnTo>
                <a:lnTo>
                  <a:pt x="713" y="691"/>
                </a:lnTo>
                <a:lnTo>
                  <a:pt x="714" y="695"/>
                </a:lnTo>
                <a:lnTo>
                  <a:pt x="714" y="700"/>
                </a:lnTo>
                <a:lnTo>
                  <a:pt x="714" y="704"/>
                </a:lnTo>
                <a:lnTo>
                  <a:pt x="713" y="709"/>
                </a:lnTo>
                <a:lnTo>
                  <a:pt x="710" y="713"/>
                </a:lnTo>
                <a:lnTo>
                  <a:pt x="706" y="717"/>
                </a:lnTo>
                <a:lnTo>
                  <a:pt x="635" y="786"/>
                </a:lnTo>
                <a:lnTo>
                  <a:pt x="632" y="789"/>
                </a:lnTo>
                <a:lnTo>
                  <a:pt x="627" y="791"/>
                </a:lnTo>
                <a:lnTo>
                  <a:pt x="622" y="793"/>
                </a:lnTo>
                <a:lnTo>
                  <a:pt x="618" y="793"/>
                </a:lnTo>
                <a:lnTo>
                  <a:pt x="613" y="793"/>
                </a:lnTo>
                <a:lnTo>
                  <a:pt x="608" y="791"/>
                </a:lnTo>
                <a:lnTo>
                  <a:pt x="604" y="789"/>
                </a:lnTo>
                <a:lnTo>
                  <a:pt x="599" y="786"/>
                </a:lnTo>
                <a:lnTo>
                  <a:pt x="596" y="782"/>
                </a:lnTo>
                <a:lnTo>
                  <a:pt x="594" y="778"/>
                </a:lnTo>
                <a:lnTo>
                  <a:pt x="593" y="774"/>
                </a:lnTo>
                <a:lnTo>
                  <a:pt x="593" y="769"/>
                </a:lnTo>
                <a:lnTo>
                  <a:pt x="593" y="764"/>
                </a:lnTo>
                <a:lnTo>
                  <a:pt x="594" y="760"/>
                </a:lnTo>
                <a:lnTo>
                  <a:pt x="596" y="756"/>
                </a:lnTo>
                <a:lnTo>
                  <a:pt x="599" y="752"/>
                </a:lnTo>
                <a:lnTo>
                  <a:pt x="629" y="724"/>
                </a:lnTo>
                <a:lnTo>
                  <a:pt x="551" y="724"/>
                </a:lnTo>
                <a:lnTo>
                  <a:pt x="545" y="723"/>
                </a:lnTo>
                <a:lnTo>
                  <a:pt x="541" y="722"/>
                </a:lnTo>
                <a:lnTo>
                  <a:pt x="537" y="720"/>
                </a:lnTo>
                <a:lnTo>
                  <a:pt x="534" y="717"/>
                </a:lnTo>
                <a:lnTo>
                  <a:pt x="530" y="714"/>
                </a:lnTo>
                <a:lnTo>
                  <a:pt x="528" y="710"/>
                </a:lnTo>
                <a:lnTo>
                  <a:pt x="526" y="704"/>
                </a:lnTo>
                <a:lnTo>
                  <a:pt x="526" y="700"/>
                </a:lnTo>
                <a:lnTo>
                  <a:pt x="526" y="695"/>
                </a:lnTo>
                <a:lnTo>
                  <a:pt x="528" y="691"/>
                </a:lnTo>
                <a:lnTo>
                  <a:pt x="530" y="687"/>
                </a:lnTo>
                <a:lnTo>
                  <a:pt x="534" y="682"/>
                </a:lnTo>
                <a:lnTo>
                  <a:pt x="537" y="679"/>
                </a:lnTo>
                <a:lnTo>
                  <a:pt x="541" y="677"/>
                </a:lnTo>
                <a:lnTo>
                  <a:pt x="545" y="676"/>
                </a:lnTo>
                <a:lnTo>
                  <a:pt x="551" y="675"/>
                </a:lnTo>
                <a:lnTo>
                  <a:pt x="629" y="675"/>
                </a:lnTo>
                <a:lnTo>
                  <a:pt x="599" y="648"/>
                </a:lnTo>
                <a:lnTo>
                  <a:pt x="596" y="644"/>
                </a:lnTo>
                <a:lnTo>
                  <a:pt x="594" y="639"/>
                </a:lnTo>
                <a:lnTo>
                  <a:pt x="593" y="635"/>
                </a:lnTo>
                <a:lnTo>
                  <a:pt x="593" y="631"/>
                </a:lnTo>
                <a:lnTo>
                  <a:pt x="593" y="626"/>
                </a:lnTo>
                <a:lnTo>
                  <a:pt x="594" y="622"/>
                </a:lnTo>
                <a:lnTo>
                  <a:pt x="596" y="617"/>
                </a:lnTo>
                <a:lnTo>
                  <a:pt x="599" y="613"/>
                </a:lnTo>
                <a:close/>
                <a:moveTo>
                  <a:pt x="4676" y="676"/>
                </a:moveTo>
                <a:lnTo>
                  <a:pt x="4675" y="673"/>
                </a:lnTo>
                <a:lnTo>
                  <a:pt x="4673" y="670"/>
                </a:lnTo>
                <a:lnTo>
                  <a:pt x="4670" y="669"/>
                </a:lnTo>
                <a:lnTo>
                  <a:pt x="4666" y="668"/>
                </a:lnTo>
                <a:lnTo>
                  <a:pt x="4613" y="659"/>
                </a:lnTo>
                <a:lnTo>
                  <a:pt x="4589" y="612"/>
                </a:lnTo>
                <a:lnTo>
                  <a:pt x="4587" y="610"/>
                </a:lnTo>
                <a:lnTo>
                  <a:pt x="4584" y="608"/>
                </a:lnTo>
                <a:lnTo>
                  <a:pt x="4580" y="607"/>
                </a:lnTo>
                <a:lnTo>
                  <a:pt x="4576" y="606"/>
                </a:lnTo>
                <a:lnTo>
                  <a:pt x="4573" y="607"/>
                </a:lnTo>
                <a:lnTo>
                  <a:pt x="4569" y="608"/>
                </a:lnTo>
                <a:lnTo>
                  <a:pt x="4566" y="610"/>
                </a:lnTo>
                <a:lnTo>
                  <a:pt x="4564" y="612"/>
                </a:lnTo>
                <a:lnTo>
                  <a:pt x="4540" y="659"/>
                </a:lnTo>
                <a:lnTo>
                  <a:pt x="4487" y="668"/>
                </a:lnTo>
                <a:lnTo>
                  <a:pt x="4483" y="669"/>
                </a:lnTo>
                <a:lnTo>
                  <a:pt x="4480" y="670"/>
                </a:lnTo>
                <a:lnTo>
                  <a:pt x="4478" y="673"/>
                </a:lnTo>
                <a:lnTo>
                  <a:pt x="4476" y="676"/>
                </a:lnTo>
                <a:lnTo>
                  <a:pt x="4476" y="680"/>
                </a:lnTo>
                <a:lnTo>
                  <a:pt x="4476" y="683"/>
                </a:lnTo>
                <a:lnTo>
                  <a:pt x="4477" y="687"/>
                </a:lnTo>
                <a:lnTo>
                  <a:pt x="4479" y="690"/>
                </a:lnTo>
                <a:lnTo>
                  <a:pt x="4518" y="726"/>
                </a:lnTo>
                <a:lnTo>
                  <a:pt x="4509" y="778"/>
                </a:lnTo>
                <a:lnTo>
                  <a:pt x="4509" y="782"/>
                </a:lnTo>
                <a:lnTo>
                  <a:pt x="4509" y="785"/>
                </a:lnTo>
                <a:lnTo>
                  <a:pt x="4511" y="788"/>
                </a:lnTo>
                <a:lnTo>
                  <a:pt x="4514" y="790"/>
                </a:lnTo>
                <a:lnTo>
                  <a:pt x="4518" y="792"/>
                </a:lnTo>
                <a:lnTo>
                  <a:pt x="4521" y="793"/>
                </a:lnTo>
                <a:lnTo>
                  <a:pt x="4525" y="793"/>
                </a:lnTo>
                <a:lnTo>
                  <a:pt x="4528" y="791"/>
                </a:lnTo>
                <a:lnTo>
                  <a:pt x="4576" y="767"/>
                </a:lnTo>
                <a:lnTo>
                  <a:pt x="4625" y="791"/>
                </a:lnTo>
                <a:lnTo>
                  <a:pt x="4628" y="793"/>
                </a:lnTo>
                <a:lnTo>
                  <a:pt x="4631" y="793"/>
                </a:lnTo>
                <a:lnTo>
                  <a:pt x="4635" y="792"/>
                </a:lnTo>
                <a:lnTo>
                  <a:pt x="4639" y="790"/>
                </a:lnTo>
                <a:lnTo>
                  <a:pt x="4641" y="788"/>
                </a:lnTo>
                <a:lnTo>
                  <a:pt x="4643" y="785"/>
                </a:lnTo>
                <a:lnTo>
                  <a:pt x="4644" y="782"/>
                </a:lnTo>
                <a:lnTo>
                  <a:pt x="4644" y="778"/>
                </a:lnTo>
                <a:lnTo>
                  <a:pt x="4634" y="726"/>
                </a:lnTo>
                <a:lnTo>
                  <a:pt x="4673" y="690"/>
                </a:lnTo>
                <a:lnTo>
                  <a:pt x="4675" y="687"/>
                </a:lnTo>
                <a:lnTo>
                  <a:pt x="4677" y="683"/>
                </a:lnTo>
                <a:lnTo>
                  <a:pt x="4677" y="680"/>
                </a:lnTo>
                <a:lnTo>
                  <a:pt x="4676" y="676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2167" name="Freeform 7"/>
          <p:cNvSpPr>
            <a:spLocks noEditPoints="1"/>
          </p:cNvSpPr>
          <p:nvPr/>
        </p:nvSpPr>
        <p:spPr bwMode="auto">
          <a:xfrm>
            <a:off x="785786" y="3607028"/>
            <a:ext cx="357190" cy="679228"/>
          </a:xfrm>
          <a:custGeom>
            <a:avLst/>
            <a:gdLst/>
            <a:ahLst/>
            <a:cxnLst>
              <a:cxn ang="0">
                <a:pos x="284" y="4756"/>
              </a:cxn>
              <a:cxn ang="0">
                <a:pos x="139" y="4653"/>
              </a:cxn>
              <a:cxn ang="0">
                <a:pos x="49" y="4499"/>
              </a:cxn>
              <a:cxn ang="0">
                <a:pos x="33" y="400"/>
              </a:cxn>
              <a:cxn ang="0">
                <a:pos x="91" y="228"/>
              </a:cxn>
              <a:cxn ang="0">
                <a:pos x="214" y="101"/>
              </a:cxn>
              <a:cxn ang="0">
                <a:pos x="383" y="36"/>
              </a:cxn>
              <a:cxn ang="0">
                <a:pos x="2207" y="44"/>
              </a:cxn>
              <a:cxn ang="0">
                <a:pos x="2368" y="125"/>
              </a:cxn>
              <a:cxn ang="0">
                <a:pos x="2478" y="264"/>
              </a:cxn>
              <a:cxn ang="0">
                <a:pos x="2519" y="442"/>
              </a:cxn>
              <a:cxn ang="0">
                <a:pos x="2487" y="4536"/>
              </a:cxn>
              <a:cxn ang="0">
                <a:pos x="2383" y="4681"/>
              </a:cxn>
              <a:cxn ang="0">
                <a:pos x="2226" y="4769"/>
              </a:cxn>
              <a:cxn ang="0">
                <a:pos x="23" y="1394"/>
              </a:cxn>
              <a:cxn ang="0">
                <a:pos x="0" y="1564"/>
              </a:cxn>
              <a:cxn ang="0">
                <a:pos x="1538" y="401"/>
              </a:cxn>
              <a:cxn ang="0">
                <a:pos x="1507" y="447"/>
              </a:cxn>
              <a:cxn ang="0">
                <a:pos x="1082" y="429"/>
              </a:cxn>
              <a:cxn ang="0">
                <a:pos x="1104" y="355"/>
              </a:cxn>
              <a:cxn ang="0">
                <a:pos x="1193" y="352"/>
              </a:cxn>
              <a:cxn ang="0">
                <a:pos x="1334" y="352"/>
              </a:cxn>
              <a:cxn ang="0">
                <a:pos x="1536" y="391"/>
              </a:cxn>
              <a:cxn ang="0">
                <a:pos x="2" y="976"/>
              </a:cxn>
              <a:cxn ang="0">
                <a:pos x="16" y="1148"/>
              </a:cxn>
              <a:cxn ang="0">
                <a:pos x="4" y="479"/>
              </a:cxn>
              <a:cxn ang="0">
                <a:pos x="11" y="698"/>
              </a:cxn>
              <a:cxn ang="0">
                <a:pos x="2085" y="4"/>
              </a:cxn>
              <a:cxn ang="0">
                <a:pos x="1687" y="7"/>
              </a:cxn>
              <a:cxn ang="0">
                <a:pos x="1219" y="4140"/>
              </a:cxn>
              <a:cxn ang="0">
                <a:pos x="1088" y="4224"/>
              </a:cxn>
              <a:cxn ang="0">
                <a:pos x="1044" y="4374"/>
              </a:cxn>
              <a:cxn ang="0">
                <a:pos x="1111" y="4512"/>
              </a:cxn>
              <a:cxn ang="0">
                <a:pos x="1253" y="4575"/>
              </a:cxn>
              <a:cxn ang="0">
                <a:pos x="1359" y="4558"/>
              </a:cxn>
              <a:cxn ang="0">
                <a:pos x="1484" y="4432"/>
              </a:cxn>
              <a:cxn ang="0">
                <a:pos x="1497" y="4333"/>
              </a:cxn>
              <a:cxn ang="0">
                <a:pos x="1447" y="4215"/>
              </a:cxn>
              <a:cxn ang="0">
                <a:pos x="1317" y="4139"/>
              </a:cxn>
              <a:cxn ang="0">
                <a:pos x="1197" y="4293"/>
              </a:cxn>
              <a:cxn ang="0">
                <a:pos x="1334" y="4284"/>
              </a:cxn>
              <a:cxn ang="0">
                <a:pos x="1344" y="4417"/>
              </a:cxn>
              <a:cxn ang="0">
                <a:pos x="1207" y="4426"/>
              </a:cxn>
              <a:cxn ang="0">
                <a:pos x="1332" y="4302"/>
              </a:cxn>
              <a:cxn ang="0">
                <a:pos x="1215" y="4295"/>
              </a:cxn>
              <a:cxn ang="0">
                <a:pos x="1209" y="4409"/>
              </a:cxn>
              <a:cxn ang="0">
                <a:pos x="1326" y="4415"/>
              </a:cxn>
              <a:cxn ang="0">
                <a:pos x="212" y="3900"/>
              </a:cxn>
              <a:cxn ang="0">
                <a:pos x="835" y="355"/>
              </a:cxn>
              <a:cxn ang="0">
                <a:pos x="807" y="400"/>
              </a:cxn>
              <a:cxn ang="0">
                <a:pos x="826" y="451"/>
              </a:cxn>
              <a:cxn ang="0">
                <a:pos x="877" y="469"/>
              </a:cxn>
              <a:cxn ang="0">
                <a:pos x="924" y="441"/>
              </a:cxn>
              <a:cxn ang="0">
                <a:pos x="931" y="389"/>
              </a:cxn>
              <a:cxn ang="0">
                <a:pos x="896" y="350"/>
              </a:cxn>
              <a:cxn ang="0">
                <a:pos x="855" y="391"/>
              </a:cxn>
              <a:cxn ang="0">
                <a:pos x="858" y="426"/>
              </a:cxn>
              <a:cxn ang="0">
                <a:pos x="891" y="415"/>
              </a:cxn>
              <a:cxn ang="0">
                <a:pos x="875" y="386"/>
              </a:cxn>
            </a:cxnLst>
            <a:rect l="0" t="0" r="r" b="b"/>
            <a:pathLst>
              <a:path w="2519" h="4788">
                <a:moveTo>
                  <a:pt x="446" y="4788"/>
                </a:moveTo>
                <a:lnTo>
                  <a:pt x="425" y="4787"/>
                </a:lnTo>
                <a:lnTo>
                  <a:pt x="404" y="4786"/>
                </a:lnTo>
                <a:lnTo>
                  <a:pt x="383" y="4783"/>
                </a:lnTo>
                <a:lnTo>
                  <a:pt x="362" y="4780"/>
                </a:lnTo>
                <a:lnTo>
                  <a:pt x="343" y="4775"/>
                </a:lnTo>
                <a:lnTo>
                  <a:pt x="322" y="4769"/>
                </a:lnTo>
                <a:lnTo>
                  <a:pt x="304" y="4763"/>
                </a:lnTo>
                <a:lnTo>
                  <a:pt x="284" y="4756"/>
                </a:lnTo>
                <a:lnTo>
                  <a:pt x="266" y="4747"/>
                </a:lnTo>
                <a:lnTo>
                  <a:pt x="248" y="4739"/>
                </a:lnTo>
                <a:lnTo>
                  <a:pt x="230" y="4728"/>
                </a:lnTo>
                <a:lnTo>
                  <a:pt x="214" y="4718"/>
                </a:lnTo>
                <a:lnTo>
                  <a:pt x="198" y="4706"/>
                </a:lnTo>
                <a:lnTo>
                  <a:pt x="182" y="4694"/>
                </a:lnTo>
                <a:lnTo>
                  <a:pt x="167" y="4681"/>
                </a:lnTo>
                <a:lnTo>
                  <a:pt x="153" y="4667"/>
                </a:lnTo>
                <a:lnTo>
                  <a:pt x="139" y="4653"/>
                </a:lnTo>
                <a:lnTo>
                  <a:pt x="126" y="4638"/>
                </a:lnTo>
                <a:lnTo>
                  <a:pt x="113" y="4622"/>
                </a:lnTo>
                <a:lnTo>
                  <a:pt x="102" y="4607"/>
                </a:lnTo>
                <a:lnTo>
                  <a:pt x="91" y="4590"/>
                </a:lnTo>
                <a:lnTo>
                  <a:pt x="80" y="4572"/>
                </a:lnTo>
                <a:lnTo>
                  <a:pt x="72" y="4554"/>
                </a:lnTo>
                <a:lnTo>
                  <a:pt x="63" y="4536"/>
                </a:lnTo>
                <a:lnTo>
                  <a:pt x="56" y="4518"/>
                </a:lnTo>
                <a:lnTo>
                  <a:pt x="49" y="4499"/>
                </a:lnTo>
                <a:lnTo>
                  <a:pt x="44" y="4479"/>
                </a:lnTo>
                <a:lnTo>
                  <a:pt x="39" y="4459"/>
                </a:lnTo>
                <a:lnTo>
                  <a:pt x="35" y="4439"/>
                </a:lnTo>
                <a:lnTo>
                  <a:pt x="33" y="4418"/>
                </a:lnTo>
                <a:lnTo>
                  <a:pt x="31" y="4397"/>
                </a:lnTo>
                <a:lnTo>
                  <a:pt x="31" y="4376"/>
                </a:lnTo>
                <a:lnTo>
                  <a:pt x="31" y="442"/>
                </a:lnTo>
                <a:lnTo>
                  <a:pt x="31" y="421"/>
                </a:lnTo>
                <a:lnTo>
                  <a:pt x="33" y="400"/>
                </a:lnTo>
                <a:lnTo>
                  <a:pt x="35" y="379"/>
                </a:lnTo>
                <a:lnTo>
                  <a:pt x="39" y="360"/>
                </a:lnTo>
                <a:lnTo>
                  <a:pt x="44" y="340"/>
                </a:lnTo>
                <a:lnTo>
                  <a:pt x="49" y="320"/>
                </a:lnTo>
                <a:lnTo>
                  <a:pt x="56" y="301"/>
                </a:lnTo>
                <a:lnTo>
                  <a:pt x="63" y="282"/>
                </a:lnTo>
                <a:lnTo>
                  <a:pt x="72" y="264"/>
                </a:lnTo>
                <a:lnTo>
                  <a:pt x="80" y="246"/>
                </a:lnTo>
                <a:lnTo>
                  <a:pt x="91" y="228"/>
                </a:lnTo>
                <a:lnTo>
                  <a:pt x="102" y="212"/>
                </a:lnTo>
                <a:lnTo>
                  <a:pt x="113" y="196"/>
                </a:lnTo>
                <a:lnTo>
                  <a:pt x="126" y="180"/>
                </a:lnTo>
                <a:lnTo>
                  <a:pt x="139" y="166"/>
                </a:lnTo>
                <a:lnTo>
                  <a:pt x="153" y="151"/>
                </a:lnTo>
                <a:lnTo>
                  <a:pt x="167" y="137"/>
                </a:lnTo>
                <a:lnTo>
                  <a:pt x="182" y="125"/>
                </a:lnTo>
                <a:lnTo>
                  <a:pt x="198" y="112"/>
                </a:lnTo>
                <a:lnTo>
                  <a:pt x="214" y="101"/>
                </a:lnTo>
                <a:lnTo>
                  <a:pt x="230" y="90"/>
                </a:lnTo>
                <a:lnTo>
                  <a:pt x="248" y="81"/>
                </a:lnTo>
                <a:lnTo>
                  <a:pt x="266" y="71"/>
                </a:lnTo>
                <a:lnTo>
                  <a:pt x="284" y="63"/>
                </a:lnTo>
                <a:lnTo>
                  <a:pt x="304" y="56"/>
                </a:lnTo>
                <a:lnTo>
                  <a:pt x="322" y="49"/>
                </a:lnTo>
                <a:lnTo>
                  <a:pt x="343" y="44"/>
                </a:lnTo>
                <a:lnTo>
                  <a:pt x="362" y="39"/>
                </a:lnTo>
                <a:lnTo>
                  <a:pt x="383" y="36"/>
                </a:lnTo>
                <a:lnTo>
                  <a:pt x="404" y="32"/>
                </a:lnTo>
                <a:lnTo>
                  <a:pt x="425" y="31"/>
                </a:lnTo>
                <a:lnTo>
                  <a:pt x="446" y="30"/>
                </a:lnTo>
                <a:lnTo>
                  <a:pt x="2103" y="30"/>
                </a:lnTo>
                <a:lnTo>
                  <a:pt x="2125" y="31"/>
                </a:lnTo>
                <a:lnTo>
                  <a:pt x="2145" y="32"/>
                </a:lnTo>
                <a:lnTo>
                  <a:pt x="2167" y="36"/>
                </a:lnTo>
                <a:lnTo>
                  <a:pt x="2186" y="39"/>
                </a:lnTo>
                <a:lnTo>
                  <a:pt x="2207" y="44"/>
                </a:lnTo>
                <a:lnTo>
                  <a:pt x="2226" y="49"/>
                </a:lnTo>
                <a:lnTo>
                  <a:pt x="2246" y="56"/>
                </a:lnTo>
                <a:lnTo>
                  <a:pt x="2265" y="63"/>
                </a:lnTo>
                <a:lnTo>
                  <a:pt x="2284" y="71"/>
                </a:lnTo>
                <a:lnTo>
                  <a:pt x="2301" y="81"/>
                </a:lnTo>
                <a:lnTo>
                  <a:pt x="2319" y="90"/>
                </a:lnTo>
                <a:lnTo>
                  <a:pt x="2335" y="101"/>
                </a:lnTo>
                <a:lnTo>
                  <a:pt x="2352" y="112"/>
                </a:lnTo>
                <a:lnTo>
                  <a:pt x="2368" y="125"/>
                </a:lnTo>
                <a:lnTo>
                  <a:pt x="2383" y="137"/>
                </a:lnTo>
                <a:lnTo>
                  <a:pt x="2397" y="151"/>
                </a:lnTo>
                <a:lnTo>
                  <a:pt x="2411" y="166"/>
                </a:lnTo>
                <a:lnTo>
                  <a:pt x="2424" y="180"/>
                </a:lnTo>
                <a:lnTo>
                  <a:pt x="2436" y="196"/>
                </a:lnTo>
                <a:lnTo>
                  <a:pt x="2448" y="212"/>
                </a:lnTo>
                <a:lnTo>
                  <a:pt x="2459" y="228"/>
                </a:lnTo>
                <a:lnTo>
                  <a:pt x="2469" y="246"/>
                </a:lnTo>
                <a:lnTo>
                  <a:pt x="2478" y="264"/>
                </a:lnTo>
                <a:lnTo>
                  <a:pt x="2487" y="282"/>
                </a:lnTo>
                <a:lnTo>
                  <a:pt x="2494" y="301"/>
                </a:lnTo>
                <a:lnTo>
                  <a:pt x="2501" y="320"/>
                </a:lnTo>
                <a:lnTo>
                  <a:pt x="2506" y="340"/>
                </a:lnTo>
                <a:lnTo>
                  <a:pt x="2510" y="360"/>
                </a:lnTo>
                <a:lnTo>
                  <a:pt x="2515" y="379"/>
                </a:lnTo>
                <a:lnTo>
                  <a:pt x="2517" y="400"/>
                </a:lnTo>
                <a:lnTo>
                  <a:pt x="2518" y="421"/>
                </a:lnTo>
                <a:lnTo>
                  <a:pt x="2519" y="442"/>
                </a:lnTo>
                <a:lnTo>
                  <a:pt x="2519" y="4376"/>
                </a:lnTo>
                <a:lnTo>
                  <a:pt x="2518" y="4397"/>
                </a:lnTo>
                <a:lnTo>
                  <a:pt x="2517" y="4418"/>
                </a:lnTo>
                <a:lnTo>
                  <a:pt x="2515" y="4439"/>
                </a:lnTo>
                <a:lnTo>
                  <a:pt x="2510" y="4459"/>
                </a:lnTo>
                <a:lnTo>
                  <a:pt x="2506" y="4479"/>
                </a:lnTo>
                <a:lnTo>
                  <a:pt x="2501" y="4499"/>
                </a:lnTo>
                <a:lnTo>
                  <a:pt x="2494" y="4518"/>
                </a:lnTo>
                <a:lnTo>
                  <a:pt x="2487" y="4536"/>
                </a:lnTo>
                <a:lnTo>
                  <a:pt x="2478" y="4554"/>
                </a:lnTo>
                <a:lnTo>
                  <a:pt x="2469" y="4572"/>
                </a:lnTo>
                <a:lnTo>
                  <a:pt x="2459" y="4590"/>
                </a:lnTo>
                <a:lnTo>
                  <a:pt x="2448" y="4607"/>
                </a:lnTo>
                <a:lnTo>
                  <a:pt x="2436" y="4622"/>
                </a:lnTo>
                <a:lnTo>
                  <a:pt x="2424" y="4638"/>
                </a:lnTo>
                <a:lnTo>
                  <a:pt x="2411" y="4653"/>
                </a:lnTo>
                <a:lnTo>
                  <a:pt x="2397" y="4667"/>
                </a:lnTo>
                <a:lnTo>
                  <a:pt x="2383" y="4681"/>
                </a:lnTo>
                <a:lnTo>
                  <a:pt x="2368" y="4694"/>
                </a:lnTo>
                <a:lnTo>
                  <a:pt x="2352" y="4706"/>
                </a:lnTo>
                <a:lnTo>
                  <a:pt x="2335" y="4718"/>
                </a:lnTo>
                <a:lnTo>
                  <a:pt x="2319" y="4728"/>
                </a:lnTo>
                <a:lnTo>
                  <a:pt x="2301" y="4739"/>
                </a:lnTo>
                <a:lnTo>
                  <a:pt x="2284" y="4747"/>
                </a:lnTo>
                <a:lnTo>
                  <a:pt x="2265" y="4756"/>
                </a:lnTo>
                <a:lnTo>
                  <a:pt x="2246" y="4763"/>
                </a:lnTo>
                <a:lnTo>
                  <a:pt x="2226" y="4769"/>
                </a:lnTo>
                <a:lnTo>
                  <a:pt x="2207" y="4775"/>
                </a:lnTo>
                <a:lnTo>
                  <a:pt x="2186" y="4780"/>
                </a:lnTo>
                <a:lnTo>
                  <a:pt x="2167" y="4783"/>
                </a:lnTo>
                <a:lnTo>
                  <a:pt x="2145" y="4786"/>
                </a:lnTo>
                <a:lnTo>
                  <a:pt x="2125" y="4787"/>
                </a:lnTo>
                <a:lnTo>
                  <a:pt x="2103" y="4788"/>
                </a:lnTo>
                <a:lnTo>
                  <a:pt x="446" y="4788"/>
                </a:lnTo>
                <a:close/>
                <a:moveTo>
                  <a:pt x="27" y="1394"/>
                </a:moveTo>
                <a:lnTo>
                  <a:pt x="23" y="1394"/>
                </a:lnTo>
                <a:lnTo>
                  <a:pt x="13" y="1395"/>
                </a:lnTo>
                <a:lnTo>
                  <a:pt x="9" y="1397"/>
                </a:lnTo>
                <a:lnTo>
                  <a:pt x="5" y="1399"/>
                </a:lnTo>
                <a:lnTo>
                  <a:pt x="3" y="1401"/>
                </a:lnTo>
                <a:lnTo>
                  <a:pt x="2" y="1403"/>
                </a:lnTo>
                <a:lnTo>
                  <a:pt x="0" y="1406"/>
                </a:lnTo>
                <a:lnTo>
                  <a:pt x="0" y="1408"/>
                </a:lnTo>
                <a:lnTo>
                  <a:pt x="0" y="1561"/>
                </a:lnTo>
                <a:lnTo>
                  <a:pt x="0" y="1564"/>
                </a:lnTo>
                <a:lnTo>
                  <a:pt x="2" y="1566"/>
                </a:lnTo>
                <a:lnTo>
                  <a:pt x="4" y="1569"/>
                </a:lnTo>
                <a:lnTo>
                  <a:pt x="7" y="1572"/>
                </a:lnTo>
                <a:lnTo>
                  <a:pt x="10" y="1574"/>
                </a:lnTo>
                <a:lnTo>
                  <a:pt x="16" y="1575"/>
                </a:lnTo>
                <a:lnTo>
                  <a:pt x="21" y="1576"/>
                </a:lnTo>
                <a:lnTo>
                  <a:pt x="27" y="1576"/>
                </a:lnTo>
                <a:lnTo>
                  <a:pt x="27" y="1394"/>
                </a:lnTo>
                <a:close/>
                <a:moveTo>
                  <a:pt x="1538" y="401"/>
                </a:moveTo>
                <a:lnTo>
                  <a:pt x="1537" y="409"/>
                </a:lnTo>
                <a:lnTo>
                  <a:pt x="1536" y="415"/>
                </a:lnTo>
                <a:lnTo>
                  <a:pt x="1534" y="421"/>
                </a:lnTo>
                <a:lnTo>
                  <a:pt x="1531" y="427"/>
                </a:lnTo>
                <a:lnTo>
                  <a:pt x="1528" y="432"/>
                </a:lnTo>
                <a:lnTo>
                  <a:pt x="1524" y="436"/>
                </a:lnTo>
                <a:lnTo>
                  <a:pt x="1520" y="439"/>
                </a:lnTo>
                <a:lnTo>
                  <a:pt x="1516" y="442"/>
                </a:lnTo>
                <a:lnTo>
                  <a:pt x="1507" y="447"/>
                </a:lnTo>
                <a:lnTo>
                  <a:pt x="1498" y="449"/>
                </a:lnTo>
                <a:lnTo>
                  <a:pt x="1492" y="450"/>
                </a:lnTo>
                <a:lnTo>
                  <a:pt x="1488" y="451"/>
                </a:lnTo>
                <a:lnTo>
                  <a:pt x="1124" y="451"/>
                </a:lnTo>
                <a:lnTo>
                  <a:pt x="1114" y="450"/>
                </a:lnTo>
                <a:lnTo>
                  <a:pt x="1104" y="447"/>
                </a:lnTo>
                <a:lnTo>
                  <a:pt x="1096" y="442"/>
                </a:lnTo>
                <a:lnTo>
                  <a:pt x="1088" y="436"/>
                </a:lnTo>
                <a:lnTo>
                  <a:pt x="1082" y="429"/>
                </a:lnTo>
                <a:lnTo>
                  <a:pt x="1077" y="420"/>
                </a:lnTo>
                <a:lnTo>
                  <a:pt x="1074" y="411"/>
                </a:lnTo>
                <a:lnTo>
                  <a:pt x="1073" y="401"/>
                </a:lnTo>
                <a:lnTo>
                  <a:pt x="1074" y="391"/>
                </a:lnTo>
                <a:lnTo>
                  <a:pt x="1077" y="382"/>
                </a:lnTo>
                <a:lnTo>
                  <a:pt x="1082" y="373"/>
                </a:lnTo>
                <a:lnTo>
                  <a:pt x="1088" y="366"/>
                </a:lnTo>
                <a:lnTo>
                  <a:pt x="1096" y="361"/>
                </a:lnTo>
                <a:lnTo>
                  <a:pt x="1104" y="355"/>
                </a:lnTo>
                <a:lnTo>
                  <a:pt x="1114" y="353"/>
                </a:lnTo>
                <a:lnTo>
                  <a:pt x="1124" y="352"/>
                </a:lnTo>
                <a:lnTo>
                  <a:pt x="1123" y="352"/>
                </a:lnTo>
                <a:lnTo>
                  <a:pt x="1127" y="352"/>
                </a:lnTo>
                <a:lnTo>
                  <a:pt x="1136" y="352"/>
                </a:lnTo>
                <a:lnTo>
                  <a:pt x="1143" y="352"/>
                </a:lnTo>
                <a:lnTo>
                  <a:pt x="1155" y="352"/>
                </a:lnTo>
                <a:lnTo>
                  <a:pt x="1174" y="352"/>
                </a:lnTo>
                <a:lnTo>
                  <a:pt x="1193" y="352"/>
                </a:lnTo>
                <a:lnTo>
                  <a:pt x="1205" y="352"/>
                </a:lnTo>
                <a:lnTo>
                  <a:pt x="1210" y="352"/>
                </a:lnTo>
                <a:lnTo>
                  <a:pt x="1235" y="352"/>
                </a:lnTo>
                <a:lnTo>
                  <a:pt x="1263" y="352"/>
                </a:lnTo>
                <a:lnTo>
                  <a:pt x="1282" y="352"/>
                </a:lnTo>
                <a:lnTo>
                  <a:pt x="1294" y="352"/>
                </a:lnTo>
                <a:lnTo>
                  <a:pt x="1308" y="352"/>
                </a:lnTo>
                <a:lnTo>
                  <a:pt x="1323" y="352"/>
                </a:lnTo>
                <a:lnTo>
                  <a:pt x="1334" y="352"/>
                </a:lnTo>
                <a:lnTo>
                  <a:pt x="1495" y="352"/>
                </a:lnTo>
                <a:lnTo>
                  <a:pt x="1502" y="354"/>
                </a:lnTo>
                <a:lnTo>
                  <a:pt x="1507" y="355"/>
                </a:lnTo>
                <a:lnTo>
                  <a:pt x="1512" y="358"/>
                </a:lnTo>
                <a:lnTo>
                  <a:pt x="1517" y="362"/>
                </a:lnTo>
                <a:lnTo>
                  <a:pt x="1524" y="368"/>
                </a:lnTo>
                <a:lnTo>
                  <a:pt x="1531" y="376"/>
                </a:lnTo>
                <a:lnTo>
                  <a:pt x="1534" y="384"/>
                </a:lnTo>
                <a:lnTo>
                  <a:pt x="1536" y="391"/>
                </a:lnTo>
                <a:lnTo>
                  <a:pt x="1537" y="397"/>
                </a:lnTo>
                <a:lnTo>
                  <a:pt x="1538" y="401"/>
                </a:lnTo>
                <a:close/>
                <a:moveTo>
                  <a:pt x="27" y="966"/>
                </a:moveTo>
                <a:lnTo>
                  <a:pt x="23" y="966"/>
                </a:lnTo>
                <a:lnTo>
                  <a:pt x="13" y="968"/>
                </a:lnTo>
                <a:lnTo>
                  <a:pt x="9" y="970"/>
                </a:lnTo>
                <a:lnTo>
                  <a:pt x="5" y="972"/>
                </a:lnTo>
                <a:lnTo>
                  <a:pt x="3" y="974"/>
                </a:lnTo>
                <a:lnTo>
                  <a:pt x="2" y="976"/>
                </a:lnTo>
                <a:lnTo>
                  <a:pt x="0" y="978"/>
                </a:lnTo>
                <a:lnTo>
                  <a:pt x="0" y="980"/>
                </a:lnTo>
                <a:lnTo>
                  <a:pt x="0" y="1133"/>
                </a:lnTo>
                <a:lnTo>
                  <a:pt x="0" y="1136"/>
                </a:lnTo>
                <a:lnTo>
                  <a:pt x="2" y="1139"/>
                </a:lnTo>
                <a:lnTo>
                  <a:pt x="4" y="1141"/>
                </a:lnTo>
                <a:lnTo>
                  <a:pt x="7" y="1145"/>
                </a:lnTo>
                <a:lnTo>
                  <a:pt x="10" y="1147"/>
                </a:lnTo>
                <a:lnTo>
                  <a:pt x="16" y="1148"/>
                </a:lnTo>
                <a:lnTo>
                  <a:pt x="21" y="1149"/>
                </a:lnTo>
                <a:lnTo>
                  <a:pt x="27" y="1150"/>
                </a:lnTo>
                <a:lnTo>
                  <a:pt x="27" y="966"/>
                </a:lnTo>
                <a:close/>
                <a:moveTo>
                  <a:pt x="29" y="472"/>
                </a:moveTo>
                <a:lnTo>
                  <a:pt x="24" y="472"/>
                </a:lnTo>
                <a:lnTo>
                  <a:pt x="14" y="474"/>
                </a:lnTo>
                <a:lnTo>
                  <a:pt x="9" y="475"/>
                </a:lnTo>
                <a:lnTo>
                  <a:pt x="5" y="478"/>
                </a:lnTo>
                <a:lnTo>
                  <a:pt x="4" y="479"/>
                </a:lnTo>
                <a:lnTo>
                  <a:pt x="3" y="481"/>
                </a:lnTo>
                <a:lnTo>
                  <a:pt x="2" y="483"/>
                </a:lnTo>
                <a:lnTo>
                  <a:pt x="0" y="486"/>
                </a:lnTo>
                <a:lnTo>
                  <a:pt x="0" y="684"/>
                </a:lnTo>
                <a:lnTo>
                  <a:pt x="2" y="688"/>
                </a:lnTo>
                <a:lnTo>
                  <a:pt x="3" y="690"/>
                </a:lnTo>
                <a:lnTo>
                  <a:pt x="5" y="693"/>
                </a:lnTo>
                <a:lnTo>
                  <a:pt x="8" y="696"/>
                </a:lnTo>
                <a:lnTo>
                  <a:pt x="11" y="698"/>
                </a:lnTo>
                <a:lnTo>
                  <a:pt x="16" y="699"/>
                </a:lnTo>
                <a:lnTo>
                  <a:pt x="22" y="700"/>
                </a:lnTo>
                <a:lnTo>
                  <a:pt x="29" y="700"/>
                </a:lnTo>
                <a:lnTo>
                  <a:pt x="29" y="472"/>
                </a:lnTo>
                <a:close/>
                <a:moveTo>
                  <a:pt x="2091" y="27"/>
                </a:moveTo>
                <a:lnTo>
                  <a:pt x="2091" y="23"/>
                </a:lnTo>
                <a:lnTo>
                  <a:pt x="2089" y="14"/>
                </a:lnTo>
                <a:lnTo>
                  <a:pt x="2088" y="8"/>
                </a:lnTo>
                <a:lnTo>
                  <a:pt x="2085" y="4"/>
                </a:lnTo>
                <a:lnTo>
                  <a:pt x="2084" y="3"/>
                </a:lnTo>
                <a:lnTo>
                  <a:pt x="2082" y="1"/>
                </a:lnTo>
                <a:lnTo>
                  <a:pt x="2079" y="0"/>
                </a:lnTo>
                <a:lnTo>
                  <a:pt x="2076" y="0"/>
                </a:lnTo>
                <a:lnTo>
                  <a:pt x="1698" y="0"/>
                </a:lnTo>
                <a:lnTo>
                  <a:pt x="1695" y="1"/>
                </a:lnTo>
                <a:lnTo>
                  <a:pt x="1692" y="2"/>
                </a:lnTo>
                <a:lnTo>
                  <a:pt x="1690" y="4"/>
                </a:lnTo>
                <a:lnTo>
                  <a:pt x="1687" y="7"/>
                </a:lnTo>
                <a:lnTo>
                  <a:pt x="1685" y="10"/>
                </a:lnTo>
                <a:lnTo>
                  <a:pt x="1683" y="16"/>
                </a:lnTo>
                <a:lnTo>
                  <a:pt x="1682" y="21"/>
                </a:lnTo>
                <a:lnTo>
                  <a:pt x="1682" y="27"/>
                </a:lnTo>
                <a:lnTo>
                  <a:pt x="2091" y="27"/>
                </a:lnTo>
                <a:close/>
                <a:moveTo>
                  <a:pt x="1271" y="4134"/>
                </a:moveTo>
                <a:lnTo>
                  <a:pt x="1253" y="4135"/>
                </a:lnTo>
                <a:lnTo>
                  <a:pt x="1235" y="4137"/>
                </a:lnTo>
                <a:lnTo>
                  <a:pt x="1219" y="4140"/>
                </a:lnTo>
                <a:lnTo>
                  <a:pt x="1201" y="4144"/>
                </a:lnTo>
                <a:lnTo>
                  <a:pt x="1184" y="4151"/>
                </a:lnTo>
                <a:lnTo>
                  <a:pt x="1168" y="4158"/>
                </a:lnTo>
                <a:lnTo>
                  <a:pt x="1153" y="4166"/>
                </a:lnTo>
                <a:lnTo>
                  <a:pt x="1138" y="4176"/>
                </a:lnTo>
                <a:lnTo>
                  <a:pt x="1124" y="4186"/>
                </a:lnTo>
                <a:lnTo>
                  <a:pt x="1111" y="4198"/>
                </a:lnTo>
                <a:lnTo>
                  <a:pt x="1099" y="4210"/>
                </a:lnTo>
                <a:lnTo>
                  <a:pt x="1088" y="4224"/>
                </a:lnTo>
                <a:lnTo>
                  <a:pt x="1078" y="4238"/>
                </a:lnTo>
                <a:lnTo>
                  <a:pt x="1069" y="4252"/>
                </a:lnTo>
                <a:lnTo>
                  <a:pt x="1061" y="4268"/>
                </a:lnTo>
                <a:lnTo>
                  <a:pt x="1055" y="4285"/>
                </a:lnTo>
                <a:lnTo>
                  <a:pt x="1050" y="4302"/>
                </a:lnTo>
                <a:lnTo>
                  <a:pt x="1046" y="4319"/>
                </a:lnTo>
                <a:lnTo>
                  <a:pt x="1044" y="4337"/>
                </a:lnTo>
                <a:lnTo>
                  <a:pt x="1043" y="4355"/>
                </a:lnTo>
                <a:lnTo>
                  <a:pt x="1044" y="4374"/>
                </a:lnTo>
                <a:lnTo>
                  <a:pt x="1046" y="4392"/>
                </a:lnTo>
                <a:lnTo>
                  <a:pt x="1050" y="4409"/>
                </a:lnTo>
                <a:lnTo>
                  <a:pt x="1055" y="4425"/>
                </a:lnTo>
                <a:lnTo>
                  <a:pt x="1061" y="4442"/>
                </a:lnTo>
                <a:lnTo>
                  <a:pt x="1069" y="4458"/>
                </a:lnTo>
                <a:lnTo>
                  <a:pt x="1078" y="4473"/>
                </a:lnTo>
                <a:lnTo>
                  <a:pt x="1088" y="4487"/>
                </a:lnTo>
                <a:lnTo>
                  <a:pt x="1099" y="4500"/>
                </a:lnTo>
                <a:lnTo>
                  <a:pt x="1111" y="4512"/>
                </a:lnTo>
                <a:lnTo>
                  <a:pt x="1124" y="4524"/>
                </a:lnTo>
                <a:lnTo>
                  <a:pt x="1138" y="4534"/>
                </a:lnTo>
                <a:lnTo>
                  <a:pt x="1153" y="4544"/>
                </a:lnTo>
                <a:lnTo>
                  <a:pt x="1168" y="4552"/>
                </a:lnTo>
                <a:lnTo>
                  <a:pt x="1184" y="4560"/>
                </a:lnTo>
                <a:lnTo>
                  <a:pt x="1201" y="4566"/>
                </a:lnTo>
                <a:lnTo>
                  <a:pt x="1219" y="4570"/>
                </a:lnTo>
                <a:lnTo>
                  <a:pt x="1235" y="4573"/>
                </a:lnTo>
                <a:lnTo>
                  <a:pt x="1253" y="4575"/>
                </a:lnTo>
                <a:lnTo>
                  <a:pt x="1271" y="4576"/>
                </a:lnTo>
                <a:lnTo>
                  <a:pt x="1282" y="4576"/>
                </a:lnTo>
                <a:lnTo>
                  <a:pt x="1294" y="4575"/>
                </a:lnTo>
                <a:lnTo>
                  <a:pt x="1305" y="4574"/>
                </a:lnTo>
                <a:lnTo>
                  <a:pt x="1317" y="4572"/>
                </a:lnTo>
                <a:lnTo>
                  <a:pt x="1328" y="4569"/>
                </a:lnTo>
                <a:lnTo>
                  <a:pt x="1339" y="4567"/>
                </a:lnTo>
                <a:lnTo>
                  <a:pt x="1349" y="4563"/>
                </a:lnTo>
                <a:lnTo>
                  <a:pt x="1359" y="4558"/>
                </a:lnTo>
                <a:lnTo>
                  <a:pt x="1380" y="4550"/>
                </a:lnTo>
                <a:lnTo>
                  <a:pt x="1398" y="4539"/>
                </a:lnTo>
                <a:lnTo>
                  <a:pt x="1415" y="4526"/>
                </a:lnTo>
                <a:lnTo>
                  <a:pt x="1431" y="4511"/>
                </a:lnTo>
                <a:lnTo>
                  <a:pt x="1447" y="4496"/>
                </a:lnTo>
                <a:lnTo>
                  <a:pt x="1460" y="4479"/>
                </a:lnTo>
                <a:lnTo>
                  <a:pt x="1471" y="4461"/>
                </a:lnTo>
                <a:lnTo>
                  <a:pt x="1480" y="4441"/>
                </a:lnTo>
                <a:lnTo>
                  <a:pt x="1484" y="4432"/>
                </a:lnTo>
                <a:lnTo>
                  <a:pt x="1488" y="4421"/>
                </a:lnTo>
                <a:lnTo>
                  <a:pt x="1491" y="4411"/>
                </a:lnTo>
                <a:lnTo>
                  <a:pt x="1494" y="4400"/>
                </a:lnTo>
                <a:lnTo>
                  <a:pt x="1496" y="4389"/>
                </a:lnTo>
                <a:lnTo>
                  <a:pt x="1497" y="4378"/>
                </a:lnTo>
                <a:lnTo>
                  <a:pt x="1498" y="4367"/>
                </a:lnTo>
                <a:lnTo>
                  <a:pt x="1498" y="4355"/>
                </a:lnTo>
                <a:lnTo>
                  <a:pt x="1498" y="4344"/>
                </a:lnTo>
                <a:lnTo>
                  <a:pt x="1497" y="4333"/>
                </a:lnTo>
                <a:lnTo>
                  <a:pt x="1496" y="4322"/>
                </a:lnTo>
                <a:lnTo>
                  <a:pt x="1494" y="4311"/>
                </a:lnTo>
                <a:lnTo>
                  <a:pt x="1491" y="4300"/>
                </a:lnTo>
                <a:lnTo>
                  <a:pt x="1488" y="4289"/>
                </a:lnTo>
                <a:lnTo>
                  <a:pt x="1484" y="4280"/>
                </a:lnTo>
                <a:lnTo>
                  <a:pt x="1480" y="4269"/>
                </a:lnTo>
                <a:lnTo>
                  <a:pt x="1471" y="4250"/>
                </a:lnTo>
                <a:lnTo>
                  <a:pt x="1460" y="4231"/>
                </a:lnTo>
                <a:lnTo>
                  <a:pt x="1447" y="4215"/>
                </a:lnTo>
                <a:lnTo>
                  <a:pt x="1431" y="4199"/>
                </a:lnTo>
                <a:lnTo>
                  <a:pt x="1415" y="4184"/>
                </a:lnTo>
                <a:lnTo>
                  <a:pt x="1398" y="4172"/>
                </a:lnTo>
                <a:lnTo>
                  <a:pt x="1380" y="4161"/>
                </a:lnTo>
                <a:lnTo>
                  <a:pt x="1359" y="4152"/>
                </a:lnTo>
                <a:lnTo>
                  <a:pt x="1349" y="4148"/>
                </a:lnTo>
                <a:lnTo>
                  <a:pt x="1339" y="4144"/>
                </a:lnTo>
                <a:lnTo>
                  <a:pt x="1328" y="4141"/>
                </a:lnTo>
                <a:lnTo>
                  <a:pt x="1317" y="4139"/>
                </a:lnTo>
                <a:lnTo>
                  <a:pt x="1305" y="4137"/>
                </a:lnTo>
                <a:lnTo>
                  <a:pt x="1294" y="4135"/>
                </a:lnTo>
                <a:lnTo>
                  <a:pt x="1282" y="4135"/>
                </a:lnTo>
                <a:lnTo>
                  <a:pt x="1271" y="4134"/>
                </a:lnTo>
                <a:close/>
                <a:moveTo>
                  <a:pt x="1191" y="4397"/>
                </a:moveTo>
                <a:lnTo>
                  <a:pt x="1191" y="4314"/>
                </a:lnTo>
                <a:lnTo>
                  <a:pt x="1192" y="4307"/>
                </a:lnTo>
                <a:lnTo>
                  <a:pt x="1194" y="4300"/>
                </a:lnTo>
                <a:lnTo>
                  <a:pt x="1197" y="4293"/>
                </a:lnTo>
                <a:lnTo>
                  <a:pt x="1201" y="4288"/>
                </a:lnTo>
                <a:lnTo>
                  <a:pt x="1207" y="4284"/>
                </a:lnTo>
                <a:lnTo>
                  <a:pt x="1213" y="4281"/>
                </a:lnTo>
                <a:lnTo>
                  <a:pt x="1221" y="4279"/>
                </a:lnTo>
                <a:lnTo>
                  <a:pt x="1228" y="4278"/>
                </a:lnTo>
                <a:lnTo>
                  <a:pt x="1314" y="4278"/>
                </a:lnTo>
                <a:lnTo>
                  <a:pt x="1321" y="4279"/>
                </a:lnTo>
                <a:lnTo>
                  <a:pt x="1328" y="4281"/>
                </a:lnTo>
                <a:lnTo>
                  <a:pt x="1334" y="4284"/>
                </a:lnTo>
                <a:lnTo>
                  <a:pt x="1340" y="4288"/>
                </a:lnTo>
                <a:lnTo>
                  <a:pt x="1344" y="4293"/>
                </a:lnTo>
                <a:lnTo>
                  <a:pt x="1348" y="4300"/>
                </a:lnTo>
                <a:lnTo>
                  <a:pt x="1350" y="4307"/>
                </a:lnTo>
                <a:lnTo>
                  <a:pt x="1350" y="4314"/>
                </a:lnTo>
                <a:lnTo>
                  <a:pt x="1350" y="4397"/>
                </a:lnTo>
                <a:lnTo>
                  <a:pt x="1350" y="4404"/>
                </a:lnTo>
                <a:lnTo>
                  <a:pt x="1348" y="4411"/>
                </a:lnTo>
                <a:lnTo>
                  <a:pt x="1344" y="4417"/>
                </a:lnTo>
                <a:lnTo>
                  <a:pt x="1340" y="4422"/>
                </a:lnTo>
                <a:lnTo>
                  <a:pt x="1334" y="4426"/>
                </a:lnTo>
                <a:lnTo>
                  <a:pt x="1328" y="4431"/>
                </a:lnTo>
                <a:lnTo>
                  <a:pt x="1321" y="4433"/>
                </a:lnTo>
                <a:lnTo>
                  <a:pt x="1314" y="4433"/>
                </a:lnTo>
                <a:lnTo>
                  <a:pt x="1228" y="4433"/>
                </a:lnTo>
                <a:lnTo>
                  <a:pt x="1221" y="4433"/>
                </a:lnTo>
                <a:lnTo>
                  <a:pt x="1213" y="4431"/>
                </a:lnTo>
                <a:lnTo>
                  <a:pt x="1207" y="4426"/>
                </a:lnTo>
                <a:lnTo>
                  <a:pt x="1201" y="4422"/>
                </a:lnTo>
                <a:lnTo>
                  <a:pt x="1197" y="4417"/>
                </a:lnTo>
                <a:lnTo>
                  <a:pt x="1194" y="4411"/>
                </a:lnTo>
                <a:lnTo>
                  <a:pt x="1192" y="4404"/>
                </a:lnTo>
                <a:lnTo>
                  <a:pt x="1191" y="4397"/>
                </a:lnTo>
                <a:close/>
                <a:moveTo>
                  <a:pt x="1335" y="4314"/>
                </a:moveTo>
                <a:lnTo>
                  <a:pt x="1335" y="4309"/>
                </a:lnTo>
                <a:lnTo>
                  <a:pt x="1334" y="4305"/>
                </a:lnTo>
                <a:lnTo>
                  <a:pt x="1332" y="4302"/>
                </a:lnTo>
                <a:lnTo>
                  <a:pt x="1329" y="4299"/>
                </a:lnTo>
                <a:lnTo>
                  <a:pt x="1326" y="4295"/>
                </a:lnTo>
                <a:lnTo>
                  <a:pt x="1322" y="4293"/>
                </a:lnTo>
                <a:lnTo>
                  <a:pt x="1318" y="4292"/>
                </a:lnTo>
                <a:lnTo>
                  <a:pt x="1314" y="4292"/>
                </a:lnTo>
                <a:lnTo>
                  <a:pt x="1228" y="4292"/>
                </a:lnTo>
                <a:lnTo>
                  <a:pt x="1223" y="4292"/>
                </a:lnTo>
                <a:lnTo>
                  <a:pt x="1220" y="4293"/>
                </a:lnTo>
                <a:lnTo>
                  <a:pt x="1215" y="4295"/>
                </a:lnTo>
                <a:lnTo>
                  <a:pt x="1212" y="4299"/>
                </a:lnTo>
                <a:lnTo>
                  <a:pt x="1209" y="4302"/>
                </a:lnTo>
                <a:lnTo>
                  <a:pt x="1207" y="4305"/>
                </a:lnTo>
                <a:lnTo>
                  <a:pt x="1206" y="4309"/>
                </a:lnTo>
                <a:lnTo>
                  <a:pt x="1206" y="4314"/>
                </a:lnTo>
                <a:lnTo>
                  <a:pt x="1206" y="4397"/>
                </a:lnTo>
                <a:lnTo>
                  <a:pt x="1206" y="4401"/>
                </a:lnTo>
                <a:lnTo>
                  <a:pt x="1207" y="4405"/>
                </a:lnTo>
                <a:lnTo>
                  <a:pt x="1209" y="4409"/>
                </a:lnTo>
                <a:lnTo>
                  <a:pt x="1212" y="4412"/>
                </a:lnTo>
                <a:lnTo>
                  <a:pt x="1215" y="4415"/>
                </a:lnTo>
                <a:lnTo>
                  <a:pt x="1220" y="4417"/>
                </a:lnTo>
                <a:lnTo>
                  <a:pt x="1223" y="4418"/>
                </a:lnTo>
                <a:lnTo>
                  <a:pt x="1228" y="4418"/>
                </a:lnTo>
                <a:lnTo>
                  <a:pt x="1314" y="4418"/>
                </a:lnTo>
                <a:lnTo>
                  <a:pt x="1318" y="4418"/>
                </a:lnTo>
                <a:lnTo>
                  <a:pt x="1322" y="4417"/>
                </a:lnTo>
                <a:lnTo>
                  <a:pt x="1326" y="4415"/>
                </a:lnTo>
                <a:lnTo>
                  <a:pt x="1329" y="4412"/>
                </a:lnTo>
                <a:lnTo>
                  <a:pt x="1332" y="4409"/>
                </a:lnTo>
                <a:lnTo>
                  <a:pt x="1334" y="4405"/>
                </a:lnTo>
                <a:lnTo>
                  <a:pt x="1335" y="4401"/>
                </a:lnTo>
                <a:lnTo>
                  <a:pt x="1335" y="4397"/>
                </a:lnTo>
                <a:lnTo>
                  <a:pt x="1335" y="4314"/>
                </a:lnTo>
                <a:close/>
                <a:moveTo>
                  <a:pt x="2329" y="806"/>
                </a:moveTo>
                <a:lnTo>
                  <a:pt x="212" y="806"/>
                </a:lnTo>
                <a:lnTo>
                  <a:pt x="212" y="3900"/>
                </a:lnTo>
                <a:lnTo>
                  <a:pt x="2329" y="3900"/>
                </a:lnTo>
                <a:lnTo>
                  <a:pt x="2329" y="806"/>
                </a:lnTo>
                <a:close/>
                <a:moveTo>
                  <a:pt x="871" y="345"/>
                </a:moveTo>
                <a:lnTo>
                  <a:pt x="864" y="346"/>
                </a:lnTo>
                <a:lnTo>
                  <a:pt x="858" y="347"/>
                </a:lnTo>
                <a:lnTo>
                  <a:pt x="851" y="348"/>
                </a:lnTo>
                <a:lnTo>
                  <a:pt x="846" y="350"/>
                </a:lnTo>
                <a:lnTo>
                  <a:pt x="841" y="353"/>
                </a:lnTo>
                <a:lnTo>
                  <a:pt x="835" y="355"/>
                </a:lnTo>
                <a:lnTo>
                  <a:pt x="830" y="360"/>
                </a:lnTo>
                <a:lnTo>
                  <a:pt x="826" y="364"/>
                </a:lnTo>
                <a:lnTo>
                  <a:pt x="821" y="368"/>
                </a:lnTo>
                <a:lnTo>
                  <a:pt x="818" y="372"/>
                </a:lnTo>
                <a:lnTo>
                  <a:pt x="815" y="377"/>
                </a:lnTo>
                <a:lnTo>
                  <a:pt x="813" y="383"/>
                </a:lnTo>
                <a:lnTo>
                  <a:pt x="810" y="389"/>
                </a:lnTo>
                <a:lnTo>
                  <a:pt x="808" y="394"/>
                </a:lnTo>
                <a:lnTo>
                  <a:pt x="807" y="400"/>
                </a:lnTo>
                <a:lnTo>
                  <a:pt x="807" y="407"/>
                </a:lnTo>
                <a:lnTo>
                  <a:pt x="807" y="413"/>
                </a:lnTo>
                <a:lnTo>
                  <a:pt x="808" y="419"/>
                </a:lnTo>
                <a:lnTo>
                  <a:pt x="810" y="426"/>
                </a:lnTo>
                <a:lnTo>
                  <a:pt x="813" y="431"/>
                </a:lnTo>
                <a:lnTo>
                  <a:pt x="815" y="436"/>
                </a:lnTo>
                <a:lnTo>
                  <a:pt x="818" y="441"/>
                </a:lnTo>
                <a:lnTo>
                  <a:pt x="821" y="447"/>
                </a:lnTo>
                <a:lnTo>
                  <a:pt x="826" y="451"/>
                </a:lnTo>
                <a:lnTo>
                  <a:pt x="830" y="455"/>
                </a:lnTo>
                <a:lnTo>
                  <a:pt x="835" y="458"/>
                </a:lnTo>
                <a:lnTo>
                  <a:pt x="841" y="461"/>
                </a:lnTo>
                <a:lnTo>
                  <a:pt x="846" y="464"/>
                </a:lnTo>
                <a:lnTo>
                  <a:pt x="851" y="466"/>
                </a:lnTo>
                <a:lnTo>
                  <a:pt x="858" y="467"/>
                </a:lnTo>
                <a:lnTo>
                  <a:pt x="864" y="469"/>
                </a:lnTo>
                <a:lnTo>
                  <a:pt x="871" y="469"/>
                </a:lnTo>
                <a:lnTo>
                  <a:pt x="877" y="469"/>
                </a:lnTo>
                <a:lnTo>
                  <a:pt x="884" y="467"/>
                </a:lnTo>
                <a:lnTo>
                  <a:pt x="889" y="466"/>
                </a:lnTo>
                <a:lnTo>
                  <a:pt x="896" y="464"/>
                </a:lnTo>
                <a:lnTo>
                  <a:pt x="901" y="461"/>
                </a:lnTo>
                <a:lnTo>
                  <a:pt x="907" y="458"/>
                </a:lnTo>
                <a:lnTo>
                  <a:pt x="911" y="455"/>
                </a:lnTo>
                <a:lnTo>
                  <a:pt x="915" y="451"/>
                </a:lnTo>
                <a:lnTo>
                  <a:pt x="920" y="447"/>
                </a:lnTo>
                <a:lnTo>
                  <a:pt x="924" y="441"/>
                </a:lnTo>
                <a:lnTo>
                  <a:pt x="927" y="436"/>
                </a:lnTo>
                <a:lnTo>
                  <a:pt x="929" y="431"/>
                </a:lnTo>
                <a:lnTo>
                  <a:pt x="931" y="426"/>
                </a:lnTo>
                <a:lnTo>
                  <a:pt x="934" y="419"/>
                </a:lnTo>
                <a:lnTo>
                  <a:pt x="934" y="413"/>
                </a:lnTo>
                <a:lnTo>
                  <a:pt x="935" y="407"/>
                </a:lnTo>
                <a:lnTo>
                  <a:pt x="934" y="400"/>
                </a:lnTo>
                <a:lnTo>
                  <a:pt x="934" y="394"/>
                </a:lnTo>
                <a:lnTo>
                  <a:pt x="931" y="389"/>
                </a:lnTo>
                <a:lnTo>
                  <a:pt x="929" y="383"/>
                </a:lnTo>
                <a:lnTo>
                  <a:pt x="927" y="377"/>
                </a:lnTo>
                <a:lnTo>
                  <a:pt x="924" y="372"/>
                </a:lnTo>
                <a:lnTo>
                  <a:pt x="920" y="368"/>
                </a:lnTo>
                <a:lnTo>
                  <a:pt x="915" y="364"/>
                </a:lnTo>
                <a:lnTo>
                  <a:pt x="911" y="360"/>
                </a:lnTo>
                <a:lnTo>
                  <a:pt x="907" y="355"/>
                </a:lnTo>
                <a:lnTo>
                  <a:pt x="901" y="353"/>
                </a:lnTo>
                <a:lnTo>
                  <a:pt x="896" y="350"/>
                </a:lnTo>
                <a:lnTo>
                  <a:pt x="889" y="348"/>
                </a:lnTo>
                <a:lnTo>
                  <a:pt x="884" y="347"/>
                </a:lnTo>
                <a:lnTo>
                  <a:pt x="877" y="346"/>
                </a:lnTo>
                <a:lnTo>
                  <a:pt x="871" y="345"/>
                </a:lnTo>
                <a:close/>
                <a:moveTo>
                  <a:pt x="871" y="385"/>
                </a:moveTo>
                <a:lnTo>
                  <a:pt x="867" y="386"/>
                </a:lnTo>
                <a:lnTo>
                  <a:pt x="862" y="387"/>
                </a:lnTo>
                <a:lnTo>
                  <a:pt x="858" y="389"/>
                </a:lnTo>
                <a:lnTo>
                  <a:pt x="855" y="391"/>
                </a:lnTo>
                <a:lnTo>
                  <a:pt x="851" y="395"/>
                </a:lnTo>
                <a:lnTo>
                  <a:pt x="849" y="398"/>
                </a:lnTo>
                <a:lnTo>
                  <a:pt x="848" y="402"/>
                </a:lnTo>
                <a:lnTo>
                  <a:pt x="848" y="407"/>
                </a:lnTo>
                <a:lnTo>
                  <a:pt x="848" y="412"/>
                </a:lnTo>
                <a:lnTo>
                  <a:pt x="849" y="415"/>
                </a:lnTo>
                <a:lnTo>
                  <a:pt x="851" y="419"/>
                </a:lnTo>
                <a:lnTo>
                  <a:pt x="855" y="422"/>
                </a:lnTo>
                <a:lnTo>
                  <a:pt x="858" y="426"/>
                </a:lnTo>
                <a:lnTo>
                  <a:pt x="862" y="428"/>
                </a:lnTo>
                <a:lnTo>
                  <a:pt x="867" y="429"/>
                </a:lnTo>
                <a:lnTo>
                  <a:pt x="871" y="429"/>
                </a:lnTo>
                <a:lnTo>
                  <a:pt x="875" y="429"/>
                </a:lnTo>
                <a:lnTo>
                  <a:pt x="880" y="428"/>
                </a:lnTo>
                <a:lnTo>
                  <a:pt x="884" y="426"/>
                </a:lnTo>
                <a:lnTo>
                  <a:pt x="887" y="422"/>
                </a:lnTo>
                <a:lnTo>
                  <a:pt x="889" y="419"/>
                </a:lnTo>
                <a:lnTo>
                  <a:pt x="891" y="415"/>
                </a:lnTo>
                <a:lnTo>
                  <a:pt x="893" y="412"/>
                </a:lnTo>
                <a:lnTo>
                  <a:pt x="894" y="407"/>
                </a:lnTo>
                <a:lnTo>
                  <a:pt x="893" y="402"/>
                </a:lnTo>
                <a:lnTo>
                  <a:pt x="891" y="398"/>
                </a:lnTo>
                <a:lnTo>
                  <a:pt x="889" y="395"/>
                </a:lnTo>
                <a:lnTo>
                  <a:pt x="887" y="391"/>
                </a:lnTo>
                <a:lnTo>
                  <a:pt x="884" y="389"/>
                </a:lnTo>
                <a:lnTo>
                  <a:pt x="880" y="387"/>
                </a:lnTo>
                <a:lnTo>
                  <a:pt x="875" y="386"/>
                </a:lnTo>
                <a:lnTo>
                  <a:pt x="871" y="385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cxnSp>
        <p:nvCxnSpPr>
          <p:cNvPr id="346" name="Прямая соединительная линия 345"/>
          <p:cNvCxnSpPr/>
          <p:nvPr/>
        </p:nvCxnSpPr>
        <p:spPr>
          <a:xfrm>
            <a:off x="507404" y="1282119"/>
            <a:ext cx="8172000" cy="3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0</a:t>
            </a:r>
            <a:fld id="{7DC0F34D-A09D-460D-8E0A-ECA6FAA23645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Говорим на одном языке: что такое профиль требований для работника/должности?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grpSp>
        <p:nvGrpSpPr>
          <p:cNvPr id="2" name="Группа 28"/>
          <p:cNvGrpSpPr/>
          <p:nvPr/>
        </p:nvGrpSpPr>
        <p:grpSpPr>
          <a:xfrm>
            <a:off x="571472" y="1368000"/>
            <a:ext cx="8001056" cy="1214446"/>
            <a:chOff x="571472" y="1357298"/>
            <a:chExt cx="8001056" cy="1214446"/>
          </a:xfrm>
        </p:grpSpPr>
        <p:sp>
          <p:nvSpPr>
            <p:cNvPr id="23" name="Скругленный прямоугольник 22"/>
            <p:cNvSpPr/>
            <p:nvPr/>
          </p:nvSpPr>
          <p:spPr>
            <a:xfrm>
              <a:off x="571472" y="1357298"/>
              <a:ext cx="8001056" cy="1214446"/>
            </a:xfrm>
            <a:prstGeom prst="roundRect">
              <a:avLst>
                <a:gd name="adj" fmla="val 6092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Скругленный прямоугольник 23"/>
            <p:cNvSpPr/>
            <p:nvPr/>
          </p:nvSpPr>
          <p:spPr>
            <a:xfrm>
              <a:off x="635766" y="1436267"/>
              <a:ext cx="7865324" cy="1064040"/>
            </a:xfrm>
            <a:prstGeom prst="roundRect">
              <a:avLst>
                <a:gd name="adj" fmla="val 654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5786" y="1551705"/>
              <a:ext cx="7643866" cy="877163"/>
            </a:xfrm>
            <a:prstGeom prst="rect">
              <a:avLst/>
            </a:prstGeom>
            <a:noFill/>
          </p:spPr>
          <p:txBody>
            <a:bodyPr wrap="square" lIns="72000" tIns="0" rtlCol="0">
              <a:spAutoFit/>
            </a:bodyPr>
            <a:lstStyle/>
            <a:p>
              <a:r>
                <a:rPr lang="ru-RU" b="1" dirty="0"/>
                <a:t>Профиль требований </a:t>
              </a:r>
              <a:r>
                <a:rPr lang="ru-RU" dirty="0"/>
                <a:t>– это список компетенций, которыми должен владеть сотрудник, с указанием требуемого уровня владения для каждой компетенции. </a:t>
              </a:r>
            </a:p>
          </p:txBody>
        </p:sp>
      </p:grpSp>
      <p:graphicFrame>
        <p:nvGraphicFramePr>
          <p:cNvPr id="27" name="Таблица 26"/>
          <p:cNvGraphicFramePr>
            <a:graphicFrameLocks noGrp="1"/>
          </p:cNvGraphicFramePr>
          <p:nvPr/>
        </p:nvGraphicFramePr>
        <p:xfrm>
          <a:off x="642910" y="2928934"/>
          <a:ext cx="7858179" cy="3092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628"/>
                <a:gridCol w="2714644"/>
                <a:gridCol w="2214578"/>
                <a:gridCol w="2500329"/>
              </a:tblGrid>
              <a:tr h="521952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№</a:t>
                      </a:r>
                      <a:endParaRPr lang="ru-RU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Компетенции</a:t>
                      </a:r>
                      <a:endParaRPr lang="ru-RU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Требуемый уровень для менеджера отдела МТО</a:t>
                      </a:r>
                      <a:endParaRPr lang="ru-RU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Требуемый уровень для руководителя отдела МТО</a:t>
                      </a:r>
                      <a:endParaRPr lang="ru-RU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</a:tr>
              <a:tr h="369132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Знание тендерных процедур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ru-RU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ru-RU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</a:tr>
              <a:tr h="547454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Знание современных инструментов управления цепями поставок (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SCM</a:t>
                      </a:r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2,5</a:t>
                      </a:r>
                      <a:endParaRPr lang="ru-RU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ru-RU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</a:tr>
              <a:tr h="369132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3.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Навыки ведения переговоров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ru-RU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ru-RU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</a:tr>
              <a:tr h="369132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4.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Управление взаимоотношениями с поставщиками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2,5</a:t>
                      </a:r>
                      <a:endParaRPr lang="ru-RU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ru-RU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</a:tr>
              <a:tr h="369132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5.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Ориентация на результат</a:t>
                      </a:r>
                      <a:endParaRPr lang="ru-RU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2,5</a:t>
                      </a:r>
                      <a:endParaRPr lang="ru-RU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ru-RU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40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42942" y="928670"/>
            <a:ext cx="35718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 smtClean="0">
                <a:solidFill>
                  <a:schemeClr val="tx2"/>
                </a:solidFill>
              </a:rPr>
              <a:t>Спасибо </a:t>
            </a:r>
          </a:p>
          <a:p>
            <a:r>
              <a:rPr lang="ru-RU" sz="4000" b="1" dirty="0" smtClean="0">
                <a:solidFill>
                  <a:schemeClr val="tx2"/>
                </a:solidFill>
              </a:rPr>
              <a:t>за внимание!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42942" y="2578238"/>
            <a:ext cx="3571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 smtClean="0">
                <a:solidFill>
                  <a:schemeClr val="accent3"/>
                </a:solidFill>
              </a:rPr>
              <a:t>Вопросы</a:t>
            </a:r>
            <a:r>
              <a:rPr lang="en-US" sz="4000" b="1" dirty="0" smtClean="0">
                <a:solidFill>
                  <a:schemeClr val="accent3"/>
                </a:solidFill>
              </a:rPr>
              <a:t>?</a:t>
            </a:r>
            <a:endParaRPr lang="ru-RU" sz="4000" b="1" dirty="0">
              <a:solidFill>
                <a:schemeClr val="accent3"/>
              </a:solidFill>
            </a:endParaRPr>
          </a:p>
        </p:txBody>
      </p:sp>
      <p:pic>
        <p:nvPicPr>
          <p:cNvPr id="91138" name="Picture 2" descr="C:\Users\Лена\Desktop\Рисунок1.png"/>
          <p:cNvPicPr>
            <a:picLocks noChangeAspect="1" noChangeArrowheads="1"/>
          </p:cNvPicPr>
          <p:nvPr/>
        </p:nvPicPr>
        <p:blipFill>
          <a:blip r:embed="rId3" cstate="print"/>
          <a:srcRect r="15830"/>
          <a:stretch>
            <a:fillRect/>
          </a:stretch>
        </p:blipFill>
        <p:spPr bwMode="auto">
          <a:xfrm>
            <a:off x="5286380" y="1785926"/>
            <a:ext cx="3857620" cy="4583112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7929586" y="0"/>
            <a:ext cx="1214414" cy="10715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7043" name="Picture 3" descr="C:\Users\Лена\Desktop\Основной фирменный элемент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364" y="928671"/>
            <a:ext cx="3136502" cy="3429024"/>
          </a:xfrm>
          <a:prstGeom prst="rect">
            <a:avLst/>
          </a:prstGeom>
          <a:noFill/>
        </p:spPr>
      </p:pic>
      <p:grpSp>
        <p:nvGrpSpPr>
          <p:cNvPr id="93343" name="Group 159"/>
          <p:cNvGrpSpPr>
            <a:grpSpLocks noChangeAspect="1"/>
          </p:cNvGrpSpPr>
          <p:nvPr/>
        </p:nvGrpSpPr>
        <p:grpSpPr bwMode="auto">
          <a:xfrm>
            <a:off x="3286116" y="4786322"/>
            <a:ext cx="2533978" cy="714380"/>
            <a:chOff x="593" y="2373"/>
            <a:chExt cx="1958" cy="552"/>
          </a:xfrm>
        </p:grpSpPr>
        <p:sp>
          <p:nvSpPr>
            <p:cNvPr id="93344" name="Freeform 160"/>
            <p:cNvSpPr>
              <a:spLocks/>
            </p:cNvSpPr>
            <p:nvPr/>
          </p:nvSpPr>
          <p:spPr bwMode="auto">
            <a:xfrm>
              <a:off x="593" y="2408"/>
              <a:ext cx="449" cy="417"/>
            </a:xfrm>
            <a:custGeom>
              <a:avLst/>
              <a:gdLst/>
              <a:ahLst/>
              <a:cxnLst>
                <a:cxn ang="0">
                  <a:pos x="3186" y="1146"/>
                </a:cxn>
                <a:cxn ang="0">
                  <a:pos x="3169" y="977"/>
                </a:cxn>
                <a:cxn ang="0">
                  <a:pos x="3155" y="821"/>
                </a:cxn>
                <a:cxn ang="0">
                  <a:pos x="3148" y="708"/>
                </a:cxn>
                <a:cxn ang="0">
                  <a:pos x="3144" y="664"/>
                </a:cxn>
                <a:cxn ang="0">
                  <a:pos x="3132" y="675"/>
                </a:cxn>
                <a:cxn ang="0">
                  <a:pos x="3115" y="757"/>
                </a:cxn>
                <a:cxn ang="0">
                  <a:pos x="3083" y="896"/>
                </a:cxn>
                <a:cxn ang="0">
                  <a:pos x="3040" y="1062"/>
                </a:cxn>
                <a:cxn ang="0">
                  <a:pos x="2219" y="3754"/>
                </a:cxn>
                <a:cxn ang="0">
                  <a:pos x="1029" y="1146"/>
                </a:cxn>
                <a:cxn ang="0">
                  <a:pos x="982" y="977"/>
                </a:cxn>
                <a:cxn ang="0">
                  <a:pos x="944" y="821"/>
                </a:cxn>
                <a:cxn ang="0">
                  <a:pos x="919" y="708"/>
                </a:cxn>
                <a:cxn ang="0">
                  <a:pos x="910" y="664"/>
                </a:cxn>
                <a:cxn ang="0">
                  <a:pos x="899" y="675"/>
                </a:cxn>
                <a:cxn ang="0">
                  <a:pos x="893" y="757"/>
                </a:cxn>
                <a:cxn ang="0">
                  <a:pos x="882" y="896"/>
                </a:cxn>
                <a:cxn ang="0">
                  <a:pos x="867" y="1062"/>
                </a:cxn>
                <a:cxn ang="0">
                  <a:pos x="545" y="3754"/>
                </a:cxn>
                <a:cxn ang="0">
                  <a:pos x="484" y="0"/>
                </a:cxn>
                <a:cxn ang="0">
                  <a:pos x="1908" y="2453"/>
                </a:cxn>
                <a:cxn ang="0">
                  <a:pos x="1951" y="2614"/>
                </a:cxn>
                <a:cxn ang="0">
                  <a:pos x="1986" y="2763"/>
                </a:cxn>
                <a:cxn ang="0">
                  <a:pos x="2009" y="2872"/>
                </a:cxn>
                <a:cxn ang="0">
                  <a:pos x="2017" y="2914"/>
                </a:cxn>
                <a:cxn ang="0">
                  <a:pos x="2030" y="2903"/>
                </a:cxn>
                <a:cxn ang="0">
                  <a:pos x="2045" y="2824"/>
                </a:cxn>
                <a:cxn ang="0">
                  <a:pos x="2074" y="2692"/>
                </a:cxn>
                <a:cxn ang="0">
                  <a:pos x="2114" y="2534"/>
                </a:cxn>
                <a:cxn ang="0">
                  <a:pos x="2880" y="0"/>
                </a:cxn>
                <a:cxn ang="0">
                  <a:pos x="4044" y="3754"/>
                </a:cxn>
              </a:cxnLst>
              <a:rect l="0" t="0" r="r" b="b"/>
              <a:pathLst>
                <a:path w="4044" h="3754">
                  <a:moveTo>
                    <a:pt x="3494" y="3754"/>
                  </a:moveTo>
                  <a:lnTo>
                    <a:pt x="3186" y="1146"/>
                  </a:lnTo>
                  <a:lnTo>
                    <a:pt x="3177" y="1062"/>
                  </a:lnTo>
                  <a:lnTo>
                    <a:pt x="3169" y="977"/>
                  </a:lnTo>
                  <a:lnTo>
                    <a:pt x="3162" y="896"/>
                  </a:lnTo>
                  <a:lnTo>
                    <a:pt x="3155" y="821"/>
                  </a:lnTo>
                  <a:lnTo>
                    <a:pt x="3151" y="757"/>
                  </a:lnTo>
                  <a:lnTo>
                    <a:pt x="3148" y="708"/>
                  </a:lnTo>
                  <a:lnTo>
                    <a:pt x="3146" y="675"/>
                  </a:lnTo>
                  <a:lnTo>
                    <a:pt x="3144" y="664"/>
                  </a:lnTo>
                  <a:lnTo>
                    <a:pt x="3135" y="664"/>
                  </a:lnTo>
                  <a:lnTo>
                    <a:pt x="3132" y="675"/>
                  </a:lnTo>
                  <a:lnTo>
                    <a:pt x="3126" y="708"/>
                  </a:lnTo>
                  <a:lnTo>
                    <a:pt x="3115" y="757"/>
                  </a:lnTo>
                  <a:lnTo>
                    <a:pt x="3100" y="821"/>
                  </a:lnTo>
                  <a:lnTo>
                    <a:pt x="3083" y="896"/>
                  </a:lnTo>
                  <a:lnTo>
                    <a:pt x="3062" y="977"/>
                  </a:lnTo>
                  <a:lnTo>
                    <a:pt x="3040" y="1062"/>
                  </a:lnTo>
                  <a:lnTo>
                    <a:pt x="3014" y="1146"/>
                  </a:lnTo>
                  <a:lnTo>
                    <a:pt x="2219" y="3754"/>
                  </a:lnTo>
                  <a:lnTo>
                    <a:pt x="1819" y="3754"/>
                  </a:lnTo>
                  <a:lnTo>
                    <a:pt x="1029" y="1146"/>
                  </a:lnTo>
                  <a:lnTo>
                    <a:pt x="1004" y="1062"/>
                  </a:lnTo>
                  <a:lnTo>
                    <a:pt x="982" y="977"/>
                  </a:lnTo>
                  <a:lnTo>
                    <a:pt x="962" y="896"/>
                  </a:lnTo>
                  <a:lnTo>
                    <a:pt x="944" y="821"/>
                  </a:lnTo>
                  <a:lnTo>
                    <a:pt x="930" y="757"/>
                  </a:lnTo>
                  <a:lnTo>
                    <a:pt x="919" y="708"/>
                  </a:lnTo>
                  <a:lnTo>
                    <a:pt x="912" y="675"/>
                  </a:lnTo>
                  <a:lnTo>
                    <a:pt x="910" y="664"/>
                  </a:lnTo>
                  <a:lnTo>
                    <a:pt x="900" y="664"/>
                  </a:lnTo>
                  <a:lnTo>
                    <a:pt x="899" y="675"/>
                  </a:lnTo>
                  <a:lnTo>
                    <a:pt x="897" y="708"/>
                  </a:lnTo>
                  <a:lnTo>
                    <a:pt x="893" y="757"/>
                  </a:lnTo>
                  <a:lnTo>
                    <a:pt x="889" y="821"/>
                  </a:lnTo>
                  <a:lnTo>
                    <a:pt x="882" y="896"/>
                  </a:lnTo>
                  <a:lnTo>
                    <a:pt x="876" y="977"/>
                  </a:lnTo>
                  <a:lnTo>
                    <a:pt x="867" y="1062"/>
                  </a:lnTo>
                  <a:lnTo>
                    <a:pt x="858" y="1146"/>
                  </a:lnTo>
                  <a:lnTo>
                    <a:pt x="545" y="3754"/>
                  </a:lnTo>
                  <a:lnTo>
                    <a:pt x="0" y="3754"/>
                  </a:lnTo>
                  <a:lnTo>
                    <a:pt x="484" y="0"/>
                  </a:lnTo>
                  <a:lnTo>
                    <a:pt x="1164" y="0"/>
                  </a:lnTo>
                  <a:lnTo>
                    <a:pt x="1908" y="2453"/>
                  </a:lnTo>
                  <a:lnTo>
                    <a:pt x="1931" y="2534"/>
                  </a:lnTo>
                  <a:lnTo>
                    <a:pt x="1951" y="2614"/>
                  </a:lnTo>
                  <a:lnTo>
                    <a:pt x="1969" y="2692"/>
                  </a:lnTo>
                  <a:lnTo>
                    <a:pt x="1986" y="2763"/>
                  </a:lnTo>
                  <a:lnTo>
                    <a:pt x="1999" y="2824"/>
                  </a:lnTo>
                  <a:lnTo>
                    <a:pt x="2009" y="2872"/>
                  </a:lnTo>
                  <a:lnTo>
                    <a:pt x="2014" y="2903"/>
                  </a:lnTo>
                  <a:lnTo>
                    <a:pt x="2017" y="2914"/>
                  </a:lnTo>
                  <a:lnTo>
                    <a:pt x="2028" y="2914"/>
                  </a:lnTo>
                  <a:lnTo>
                    <a:pt x="2030" y="2903"/>
                  </a:lnTo>
                  <a:lnTo>
                    <a:pt x="2035" y="2872"/>
                  </a:lnTo>
                  <a:lnTo>
                    <a:pt x="2045" y="2824"/>
                  </a:lnTo>
                  <a:lnTo>
                    <a:pt x="2058" y="2763"/>
                  </a:lnTo>
                  <a:lnTo>
                    <a:pt x="2074" y="2692"/>
                  </a:lnTo>
                  <a:lnTo>
                    <a:pt x="2093" y="2614"/>
                  </a:lnTo>
                  <a:lnTo>
                    <a:pt x="2114" y="2534"/>
                  </a:lnTo>
                  <a:lnTo>
                    <a:pt x="2137" y="2453"/>
                  </a:lnTo>
                  <a:lnTo>
                    <a:pt x="2880" y="0"/>
                  </a:lnTo>
                  <a:lnTo>
                    <a:pt x="3561" y="0"/>
                  </a:lnTo>
                  <a:lnTo>
                    <a:pt x="4044" y="3754"/>
                  </a:lnTo>
                  <a:lnTo>
                    <a:pt x="3494" y="3754"/>
                  </a:lnTo>
                  <a:close/>
                </a:path>
              </a:pathLst>
            </a:custGeom>
            <a:solidFill>
              <a:srgbClr val="15121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345" name="Freeform 161"/>
            <p:cNvSpPr>
              <a:spLocks/>
            </p:cNvSpPr>
            <p:nvPr/>
          </p:nvSpPr>
          <p:spPr bwMode="auto">
            <a:xfrm>
              <a:off x="1057" y="2387"/>
              <a:ext cx="75" cy="71"/>
            </a:xfrm>
            <a:custGeom>
              <a:avLst/>
              <a:gdLst/>
              <a:ahLst/>
              <a:cxnLst>
                <a:cxn ang="0">
                  <a:pos x="303" y="642"/>
                </a:cxn>
                <a:cxn ang="0">
                  <a:pos x="253" y="633"/>
                </a:cxn>
                <a:cxn ang="0">
                  <a:pos x="206" y="618"/>
                </a:cxn>
                <a:cxn ang="0">
                  <a:pos x="162" y="597"/>
                </a:cxn>
                <a:cxn ang="0">
                  <a:pos x="122" y="569"/>
                </a:cxn>
                <a:cxn ang="0">
                  <a:pos x="87" y="537"/>
                </a:cxn>
                <a:cxn ang="0">
                  <a:pos x="57" y="501"/>
                </a:cxn>
                <a:cxn ang="0">
                  <a:pos x="33" y="460"/>
                </a:cxn>
                <a:cxn ang="0">
                  <a:pos x="14" y="417"/>
                </a:cxn>
                <a:cxn ang="0">
                  <a:pos x="3" y="370"/>
                </a:cxn>
                <a:cxn ang="0">
                  <a:pos x="0" y="322"/>
                </a:cxn>
                <a:cxn ang="0">
                  <a:pos x="3" y="274"/>
                </a:cxn>
                <a:cxn ang="0">
                  <a:pos x="14" y="226"/>
                </a:cxn>
                <a:cxn ang="0">
                  <a:pos x="33" y="183"/>
                </a:cxn>
                <a:cxn ang="0">
                  <a:pos x="57" y="143"/>
                </a:cxn>
                <a:cxn ang="0">
                  <a:pos x="87" y="107"/>
                </a:cxn>
                <a:cxn ang="0">
                  <a:pos x="122" y="74"/>
                </a:cxn>
                <a:cxn ang="0">
                  <a:pos x="162" y="47"/>
                </a:cxn>
                <a:cxn ang="0">
                  <a:pos x="206" y="25"/>
                </a:cxn>
                <a:cxn ang="0">
                  <a:pos x="253" y="10"/>
                </a:cxn>
                <a:cxn ang="0">
                  <a:pos x="303" y="2"/>
                </a:cxn>
                <a:cxn ang="0">
                  <a:pos x="354" y="1"/>
                </a:cxn>
                <a:cxn ang="0">
                  <a:pos x="405" y="7"/>
                </a:cxn>
                <a:cxn ang="0">
                  <a:pos x="453" y="20"/>
                </a:cxn>
                <a:cxn ang="0">
                  <a:pos x="499" y="40"/>
                </a:cxn>
                <a:cxn ang="0">
                  <a:pos x="539" y="65"/>
                </a:cxn>
                <a:cxn ang="0">
                  <a:pos x="577" y="95"/>
                </a:cxn>
                <a:cxn ang="0">
                  <a:pos x="608" y="130"/>
                </a:cxn>
                <a:cxn ang="0">
                  <a:pos x="634" y="169"/>
                </a:cxn>
                <a:cxn ang="0">
                  <a:pos x="655" y="212"/>
                </a:cxn>
                <a:cxn ang="0">
                  <a:pos x="668" y="257"/>
                </a:cxn>
                <a:cxn ang="0">
                  <a:pos x="675" y="306"/>
                </a:cxn>
                <a:cxn ang="0">
                  <a:pos x="674" y="355"/>
                </a:cxn>
                <a:cxn ang="0">
                  <a:pos x="665" y="402"/>
                </a:cxn>
                <a:cxn ang="0">
                  <a:pos x="648" y="446"/>
                </a:cxn>
                <a:cxn ang="0">
                  <a:pos x="626" y="488"/>
                </a:cxn>
                <a:cxn ang="0">
                  <a:pos x="598" y="526"/>
                </a:cxn>
                <a:cxn ang="0">
                  <a:pos x="565" y="559"/>
                </a:cxn>
                <a:cxn ang="0">
                  <a:pos x="526" y="588"/>
                </a:cxn>
                <a:cxn ang="0">
                  <a:pos x="484" y="611"/>
                </a:cxn>
                <a:cxn ang="0">
                  <a:pos x="438" y="629"/>
                </a:cxn>
                <a:cxn ang="0">
                  <a:pos x="389" y="640"/>
                </a:cxn>
                <a:cxn ang="0">
                  <a:pos x="337" y="643"/>
                </a:cxn>
              </a:cxnLst>
              <a:rect l="0" t="0" r="r" b="b"/>
              <a:pathLst>
                <a:path w="675" h="643">
                  <a:moveTo>
                    <a:pt x="337" y="643"/>
                  </a:moveTo>
                  <a:lnTo>
                    <a:pt x="320" y="643"/>
                  </a:lnTo>
                  <a:lnTo>
                    <a:pt x="303" y="642"/>
                  </a:lnTo>
                  <a:lnTo>
                    <a:pt x="286" y="640"/>
                  </a:lnTo>
                  <a:lnTo>
                    <a:pt x="268" y="636"/>
                  </a:lnTo>
                  <a:lnTo>
                    <a:pt x="253" y="633"/>
                  </a:lnTo>
                  <a:lnTo>
                    <a:pt x="237" y="629"/>
                  </a:lnTo>
                  <a:lnTo>
                    <a:pt x="221" y="624"/>
                  </a:lnTo>
                  <a:lnTo>
                    <a:pt x="206" y="618"/>
                  </a:lnTo>
                  <a:lnTo>
                    <a:pt x="190" y="611"/>
                  </a:lnTo>
                  <a:lnTo>
                    <a:pt x="176" y="604"/>
                  </a:lnTo>
                  <a:lnTo>
                    <a:pt x="162" y="597"/>
                  </a:lnTo>
                  <a:lnTo>
                    <a:pt x="148" y="588"/>
                  </a:lnTo>
                  <a:lnTo>
                    <a:pt x="135" y="579"/>
                  </a:lnTo>
                  <a:lnTo>
                    <a:pt x="122" y="569"/>
                  </a:lnTo>
                  <a:lnTo>
                    <a:pt x="110" y="559"/>
                  </a:lnTo>
                  <a:lnTo>
                    <a:pt x="98" y="548"/>
                  </a:lnTo>
                  <a:lnTo>
                    <a:pt x="87" y="537"/>
                  </a:lnTo>
                  <a:lnTo>
                    <a:pt x="77" y="526"/>
                  </a:lnTo>
                  <a:lnTo>
                    <a:pt x="67" y="513"/>
                  </a:lnTo>
                  <a:lnTo>
                    <a:pt x="57" y="501"/>
                  </a:lnTo>
                  <a:lnTo>
                    <a:pt x="48" y="488"/>
                  </a:lnTo>
                  <a:lnTo>
                    <a:pt x="40" y="475"/>
                  </a:lnTo>
                  <a:lnTo>
                    <a:pt x="33" y="460"/>
                  </a:lnTo>
                  <a:lnTo>
                    <a:pt x="26" y="446"/>
                  </a:lnTo>
                  <a:lnTo>
                    <a:pt x="20" y="432"/>
                  </a:lnTo>
                  <a:lnTo>
                    <a:pt x="14" y="417"/>
                  </a:lnTo>
                  <a:lnTo>
                    <a:pt x="10" y="402"/>
                  </a:lnTo>
                  <a:lnTo>
                    <a:pt x="6" y="387"/>
                  </a:lnTo>
                  <a:lnTo>
                    <a:pt x="3" y="370"/>
                  </a:lnTo>
                  <a:lnTo>
                    <a:pt x="1" y="355"/>
                  </a:lnTo>
                  <a:lnTo>
                    <a:pt x="0" y="339"/>
                  </a:lnTo>
                  <a:lnTo>
                    <a:pt x="0" y="322"/>
                  </a:lnTo>
                  <a:lnTo>
                    <a:pt x="0" y="306"/>
                  </a:lnTo>
                  <a:lnTo>
                    <a:pt x="1" y="289"/>
                  </a:lnTo>
                  <a:lnTo>
                    <a:pt x="3" y="274"/>
                  </a:lnTo>
                  <a:lnTo>
                    <a:pt x="6" y="257"/>
                  </a:lnTo>
                  <a:lnTo>
                    <a:pt x="10" y="242"/>
                  </a:lnTo>
                  <a:lnTo>
                    <a:pt x="14" y="226"/>
                  </a:lnTo>
                  <a:lnTo>
                    <a:pt x="20" y="212"/>
                  </a:lnTo>
                  <a:lnTo>
                    <a:pt x="26" y="197"/>
                  </a:lnTo>
                  <a:lnTo>
                    <a:pt x="33" y="183"/>
                  </a:lnTo>
                  <a:lnTo>
                    <a:pt x="40" y="169"/>
                  </a:lnTo>
                  <a:lnTo>
                    <a:pt x="48" y="156"/>
                  </a:lnTo>
                  <a:lnTo>
                    <a:pt x="57" y="143"/>
                  </a:lnTo>
                  <a:lnTo>
                    <a:pt x="67" y="130"/>
                  </a:lnTo>
                  <a:lnTo>
                    <a:pt x="77" y="118"/>
                  </a:lnTo>
                  <a:lnTo>
                    <a:pt x="87" y="107"/>
                  </a:lnTo>
                  <a:lnTo>
                    <a:pt x="98" y="95"/>
                  </a:lnTo>
                  <a:lnTo>
                    <a:pt x="110" y="85"/>
                  </a:lnTo>
                  <a:lnTo>
                    <a:pt x="122" y="74"/>
                  </a:lnTo>
                  <a:lnTo>
                    <a:pt x="135" y="65"/>
                  </a:lnTo>
                  <a:lnTo>
                    <a:pt x="148" y="55"/>
                  </a:lnTo>
                  <a:lnTo>
                    <a:pt x="162" y="47"/>
                  </a:lnTo>
                  <a:lnTo>
                    <a:pt x="176" y="40"/>
                  </a:lnTo>
                  <a:lnTo>
                    <a:pt x="190" y="32"/>
                  </a:lnTo>
                  <a:lnTo>
                    <a:pt x="206" y="25"/>
                  </a:lnTo>
                  <a:lnTo>
                    <a:pt x="221" y="20"/>
                  </a:lnTo>
                  <a:lnTo>
                    <a:pt x="237" y="14"/>
                  </a:lnTo>
                  <a:lnTo>
                    <a:pt x="253" y="10"/>
                  </a:lnTo>
                  <a:lnTo>
                    <a:pt x="268" y="7"/>
                  </a:lnTo>
                  <a:lnTo>
                    <a:pt x="286" y="5"/>
                  </a:lnTo>
                  <a:lnTo>
                    <a:pt x="303" y="2"/>
                  </a:lnTo>
                  <a:lnTo>
                    <a:pt x="320" y="1"/>
                  </a:lnTo>
                  <a:lnTo>
                    <a:pt x="337" y="0"/>
                  </a:lnTo>
                  <a:lnTo>
                    <a:pt x="354" y="1"/>
                  </a:lnTo>
                  <a:lnTo>
                    <a:pt x="372" y="2"/>
                  </a:lnTo>
                  <a:lnTo>
                    <a:pt x="389" y="5"/>
                  </a:lnTo>
                  <a:lnTo>
                    <a:pt x="405" y="7"/>
                  </a:lnTo>
                  <a:lnTo>
                    <a:pt x="422" y="10"/>
                  </a:lnTo>
                  <a:lnTo>
                    <a:pt x="438" y="14"/>
                  </a:lnTo>
                  <a:lnTo>
                    <a:pt x="453" y="20"/>
                  </a:lnTo>
                  <a:lnTo>
                    <a:pt x="469" y="25"/>
                  </a:lnTo>
                  <a:lnTo>
                    <a:pt x="484" y="32"/>
                  </a:lnTo>
                  <a:lnTo>
                    <a:pt x="499" y="40"/>
                  </a:lnTo>
                  <a:lnTo>
                    <a:pt x="513" y="47"/>
                  </a:lnTo>
                  <a:lnTo>
                    <a:pt x="526" y="55"/>
                  </a:lnTo>
                  <a:lnTo>
                    <a:pt x="539" y="65"/>
                  </a:lnTo>
                  <a:lnTo>
                    <a:pt x="553" y="74"/>
                  </a:lnTo>
                  <a:lnTo>
                    <a:pt x="565" y="85"/>
                  </a:lnTo>
                  <a:lnTo>
                    <a:pt x="577" y="95"/>
                  </a:lnTo>
                  <a:lnTo>
                    <a:pt x="588" y="107"/>
                  </a:lnTo>
                  <a:lnTo>
                    <a:pt x="598" y="118"/>
                  </a:lnTo>
                  <a:lnTo>
                    <a:pt x="608" y="130"/>
                  </a:lnTo>
                  <a:lnTo>
                    <a:pt x="618" y="143"/>
                  </a:lnTo>
                  <a:lnTo>
                    <a:pt x="626" y="156"/>
                  </a:lnTo>
                  <a:lnTo>
                    <a:pt x="634" y="169"/>
                  </a:lnTo>
                  <a:lnTo>
                    <a:pt x="642" y="183"/>
                  </a:lnTo>
                  <a:lnTo>
                    <a:pt x="648" y="197"/>
                  </a:lnTo>
                  <a:lnTo>
                    <a:pt x="655" y="212"/>
                  </a:lnTo>
                  <a:lnTo>
                    <a:pt x="659" y="226"/>
                  </a:lnTo>
                  <a:lnTo>
                    <a:pt x="665" y="242"/>
                  </a:lnTo>
                  <a:lnTo>
                    <a:pt x="668" y="257"/>
                  </a:lnTo>
                  <a:lnTo>
                    <a:pt x="672" y="274"/>
                  </a:lnTo>
                  <a:lnTo>
                    <a:pt x="674" y="289"/>
                  </a:lnTo>
                  <a:lnTo>
                    <a:pt x="675" y="306"/>
                  </a:lnTo>
                  <a:lnTo>
                    <a:pt x="675" y="322"/>
                  </a:lnTo>
                  <a:lnTo>
                    <a:pt x="675" y="339"/>
                  </a:lnTo>
                  <a:lnTo>
                    <a:pt x="674" y="355"/>
                  </a:lnTo>
                  <a:lnTo>
                    <a:pt x="672" y="370"/>
                  </a:lnTo>
                  <a:lnTo>
                    <a:pt x="668" y="387"/>
                  </a:lnTo>
                  <a:lnTo>
                    <a:pt x="665" y="402"/>
                  </a:lnTo>
                  <a:lnTo>
                    <a:pt x="659" y="417"/>
                  </a:lnTo>
                  <a:lnTo>
                    <a:pt x="655" y="432"/>
                  </a:lnTo>
                  <a:lnTo>
                    <a:pt x="648" y="446"/>
                  </a:lnTo>
                  <a:lnTo>
                    <a:pt x="642" y="460"/>
                  </a:lnTo>
                  <a:lnTo>
                    <a:pt x="634" y="475"/>
                  </a:lnTo>
                  <a:lnTo>
                    <a:pt x="626" y="488"/>
                  </a:lnTo>
                  <a:lnTo>
                    <a:pt x="618" y="501"/>
                  </a:lnTo>
                  <a:lnTo>
                    <a:pt x="608" y="513"/>
                  </a:lnTo>
                  <a:lnTo>
                    <a:pt x="598" y="526"/>
                  </a:lnTo>
                  <a:lnTo>
                    <a:pt x="588" y="537"/>
                  </a:lnTo>
                  <a:lnTo>
                    <a:pt x="577" y="548"/>
                  </a:lnTo>
                  <a:lnTo>
                    <a:pt x="565" y="559"/>
                  </a:lnTo>
                  <a:lnTo>
                    <a:pt x="553" y="569"/>
                  </a:lnTo>
                  <a:lnTo>
                    <a:pt x="539" y="579"/>
                  </a:lnTo>
                  <a:lnTo>
                    <a:pt x="526" y="588"/>
                  </a:lnTo>
                  <a:lnTo>
                    <a:pt x="513" y="597"/>
                  </a:lnTo>
                  <a:lnTo>
                    <a:pt x="499" y="604"/>
                  </a:lnTo>
                  <a:lnTo>
                    <a:pt x="484" y="611"/>
                  </a:lnTo>
                  <a:lnTo>
                    <a:pt x="469" y="618"/>
                  </a:lnTo>
                  <a:lnTo>
                    <a:pt x="453" y="624"/>
                  </a:lnTo>
                  <a:lnTo>
                    <a:pt x="438" y="629"/>
                  </a:lnTo>
                  <a:lnTo>
                    <a:pt x="422" y="633"/>
                  </a:lnTo>
                  <a:lnTo>
                    <a:pt x="405" y="636"/>
                  </a:lnTo>
                  <a:lnTo>
                    <a:pt x="389" y="640"/>
                  </a:lnTo>
                  <a:lnTo>
                    <a:pt x="372" y="642"/>
                  </a:lnTo>
                  <a:lnTo>
                    <a:pt x="354" y="643"/>
                  </a:lnTo>
                  <a:lnTo>
                    <a:pt x="337" y="643"/>
                  </a:lnTo>
                  <a:close/>
                </a:path>
              </a:pathLst>
            </a:custGeom>
            <a:solidFill>
              <a:srgbClr val="0097C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346" name="Rectangle 162"/>
            <p:cNvSpPr>
              <a:spLocks noChangeArrowheads="1"/>
            </p:cNvSpPr>
            <p:nvPr/>
          </p:nvSpPr>
          <p:spPr bwMode="auto">
            <a:xfrm>
              <a:off x="1063" y="2515"/>
              <a:ext cx="64" cy="310"/>
            </a:xfrm>
            <a:prstGeom prst="rect">
              <a:avLst/>
            </a:prstGeom>
            <a:solidFill>
              <a:srgbClr val="15121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347" name="Freeform 163"/>
            <p:cNvSpPr>
              <a:spLocks/>
            </p:cNvSpPr>
            <p:nvPr/>
          </p:nvSpPr>
          <p:spPr bwMode="auto">
            <a:xfrm>
              <a:off x="1160" y="2508"/>
              <a:ext cx="156" cy="317"/>
            </a:xfrm>
            <a:custGeom>
              <a:avLst/>
              <a:gdLst/>
              <a:ahLst/>
              <a:cxnLst>
                <a:cxn ang="0">
                  <a:pos x="1294" y="493"/>
                </a:cxn>
                <a:cxn ang="0">
                  <a:pos x="1263" y="486"/>
                </a:cxn>
                <a:cxn ang="0">
                  <a:pos x="1230" y="479"/>
                </a:cxn>
                <a:cxn ang="0">
                  <a:pos x="1195" y="474"/>
                </a:cxn>
                <a:cxn ang="0">
                  <a:pos x="1160" y="469"/>
                </a:cxn>
                <a:cxn ang="0">
                  <a:pos x="1123" y="466"/>
                </a:cxn>
                <a:cxn ang="0">
                  <a:pos x="1085" y="464"/>
                </a:cxn>
                <a:cxn ang="0">
                  <a:pos x="1048" y="462"/>
                </a:cxn>
                <a:cxn ang="0">
                  <a:pos x="1009" y="462"/>
                </a:cxn>
                <a:cxn ang="0">
                  <a:pos x="978" y="462"/>
                </a:cxn>
                <a:cxn ang="0">
                  <a:pos x="949" y="463"/>
                </a:cxn>
                <a:cxn ang="0">
                  <a:pos x="918" y="464"/>
                </a:cxn>
                <a:cxn ang="0">
                  <a:pos x="887" y="466"/>
                </a:cxn>
                <a:cxn ang="0">
                  <a:pos x="857" y="469"/>
                </a:cxn>
                <a:cxn ang="0">
                  <a:pos x="827" y="473"/>
                </a:cxn>
                <a:cxn ang="0">
                  <a:pos x="798" y="476"/>
                </a:cxn>
                <a:cxn ang="0">
                  <a:pos x="768" y="480"/>
                </a:cxn>
                <a:cxn ang="0">
                  <a:pos x="740" y="486"/>
                </a:cxn>
                <a:cxn ang="0">
                  <a:pos x="713" y="491"/>
                </a:cxn>
                <a:cxn ang="0">
                  <a:pos x="685" y="497"/>
                </a:cxn>
                <a:cxn ang="0">
                  <a:pos x="660" y="504"/>
                </a:cxn>
                <a:cxn ang="0">
                  <a:pos x="635" y="510"/>
                </a:cxn>
                <a:cxn ang="0">
                  <a:pos x="611" y="518"/>
                </a:cxn>
                <a:cxn ang="0">
                  <a:pos x="589" y="526"/>
                </a:cxn>
                <a:cxn ang="0">
                  <a:pos x="568" y="534"/>
                </a:cxn>
                <a:cxn ang="0">
                  <a:pos x="568" y="2852"/>
                </a:cxn>
                <a:cxn ang="0">
                  <a:pos x="0" y="2852"/>
                </a:cxn>
                <a:cxn ang="0">
                  <a:pos x="0" y="197"/>
                </a:cxn>
                <a:cxn ang="0">
                  <a:pos x="53" y="176"/>
                </a:cxn>
                <a:cxn ang="0">
                  <a:pos x="107" y="156"/>
                </a:cxn>
                <a:cxn ang="0">
                  <a:pos x="166" y="137"/>
                </a:cxn>
                <a:cxn ang="0">
                  <a:pos x="226" y="119"/>
                </a:cxn>
                <a:cxn ang="0">
                  <a:pos x="289" y="101"/>
                </a:cxn>
                <a:cxn ang="0">
                  <a:pos x="353" y="85"/>
                </a:cxn>
                <a:cxn ang="0">
                  <a:pos x="420" y="70"/>
                </a:cxn>
                <a:cxn ang="0">
                  <a:pos x="489" y="56"/>
                </a:cxn>
                <a:cxn ang="0">
                  <a:pos x="560" y="43"/>
                </a:cxn>
                <a:cxn ang="0">
                  <a:pos x="631" y="32"/>
                </a:cxn>
                <a:cxn ang="0">
                  <a:pos x="705" y="23"/>
                </a:cxn>
                <a:cxn ang="0">
                  <a:pos x="780" y="15"/>
                </a:cxn>
                <a:cxn ang="0">
                  <a:pos x="855" y="9"/>
                </a:cxn>
                <a:cxn ang="0">
                  <a:pos x="932" y="4"/>
                </a:cxn>
                <a:cxn ang="0">
                  <a:pos x="1009" y="1"/>
                </a:cxn>
                <a:cxn ang="0">
                  <a:pos x="1086" y="0"/>
                </a:cxn>
                <a:cxn ang="0">
                  <a:pos x="1133" y="0"/>
                </a:cxn>
                <a:cxn ang="0">
                  <a:pos x="1178" y="1"/>
                </a:cxn>
                <a:cxn ang="0">
                  <a:pos x="1220" y="3"/>
                </a:cxn>
                <a:cxn ang="0">
                  <a:pos x="1261" y="5"/>
                </a:cxn>
                <a:cxn ang="0">
                  <a:pos x="1300" y="8"/>
                </a:cxn>
                <a:cxn ang="0">
                  <a:pos x="1337" y="11"/>
                </a:cxn>
                <a:cxn ang="0">
                  <a:pos x="1372" y="16"/>
                </a:cxn>
                <a:cxn ang="0">
                  <a:pos x="1404" y="21"/>
                </a:cxn>
                <a:cxn ang="0">
                  <a:pos x="1294" y="493"/>
                </a:cxn>
              </a:cxnLst>
              <a:rect l="0" t="0" r="r" b="b"/>
              <a:pathLst>
                <a:path w="1404" h="2852">
                  <a:moveTo>
                    <a:pt x="1294" y="493"/>
                  </a:moveTo>
                  <a:lnTo>
                    <a:pt x="1263" y="486"/>
                  </a:lnTo>
                  <a:lnTo>
                    <a:pt x="1230" y="479"/>
                  </a:lnTo>
                  <a:lnTo>
                    <a:pt x="1195" y="474"/>
                  </a:lnTo>
                  <a:lnTo>
                    <a:pt x="1160" y="469"/>
                  </a:lnTo>
                  <a:lnTo>
                    <a:pt x="1123" y="466"/>
                  </a:lnTo>
                  <a:lnTo>
                    <a:pt x="1085" y="464"/>
                  </a:lnTo>
                  <a:lnTo>
                    <a:pt x="1048" y="462"/>
                  </a:lnTo>
                  <a:lnTo>
                    <a:pt x="1009" y="462"/>
                  </a:lnTo>
                  <a:lnTo>
                    <a:pt x="978" y="462"/>
                  </a:lnTo>
                  <a:lnTo>
                    <a:pt x="949" y="463"/>
                  </a:lnTo>
                  <a:lnTo>
                    <a:pt x="918" y="464"/>
                  </a:lnTo>
                  <a:lnTo>
                    <a:pt x="887" y="466"/>
                  </a:lnTo>
                  <a:lnTo>
                    <a:pt x="857" y="469"/>
                  </a:lnTo>
                  <a:lnTo>
                    <a:pt x="827" y="473"/>
                  </a:lnTo>
                  <a:lnTo>
                    <a:pt x="798" y="476"/>
                  </a:lnTo>
                  <a:lnTo>
                    <a:pt x="768" y="480"/>
                  </a:lnTo>
                  <a:lnTo>
                    <a:pt x="740" y="486"/>
                  </a:lnTo>
                  <a:lnTo>
                    <a:pt x="713" y="491"/>
                  </a:lnTo>
                  <a:lnTo>
                    <a:pt x="685" y="497"/>
                  </a:lnTo>
                  <a:lnTo>
                    <a:pt x="660" y="504"/>
                  </a:lnTo>
                  <a:lnTo>
                    <a:pt x="635" y="510"/>
                  </a:lnTo>
                  <a:lnTo>
                    <a:pt x="611" y="518"/>
                  </a:lnTo>
                  <a:lnTo>
                    <a:pt x="589" y="526"/>
                  </a:lnTo>
                  <a:lnTo>
                    <a:pt x="568" y="534"/>
                  </a:lnTo>
                  <a:lnTo>
                    <a:pt x="568" y="2852"/>
                  </a:lnTo>
                  <a:lnTo>
                    <a:pt x="0" y="2852"/>
                  </a:lnTo>
                  <a:lnTo>
                    <a:pt x="0" y="197"/>
                  </a:lnTo>
                  <a:lnTo>
                    <a:pt x="53" y="176"/>
                  </a:lnTo>
                  <a:lnTo>
                    <a:pt x="107" y="156"/>
                  </a:lnTo>
                  <a:lnTo>
                    <a:pt x="166" y="137"/>
                  </a:lnTo>
                  <a:lnTo>
                    <a:pt x="226" y="119"/>
                  </a:lnTo>
                  <a:lnTo>
                    <a:pt x="289" y="101"/>
                  </a:lnTo>
                  <a:lnTo>
                    <a:pt x="353" y="85"/>
                  </a:lnTo>
                  <a:lnTo>
                    <a:pt x="420" y="70"/>
                  </a:lnTo>
                  <a:lnTo>
                    <a:pt x="489" y="56"/>
                  </a:lnTo>
                  <a:lnTo>
                    <a:pt x="560" y="43"/>
                  </a:lnTo>
                  <a:lnTo>
                    <a:pt x="631" y="32"/>
                  </a:lnTo>
                  <a:lnTo>
                    <a:pt x="705" y="23"/>
                  </a:lnTo>
                  <a:lnTo>
                    <a:pt x="780" y="15"/>
                  </a:lnTo>
                  <a:lnTo>
                    <a:pt x="855" y="9"/>
                  </a:lnTo>
                  <a:lnTo>
                    <a:pt x="932" y="4"/>
                  </a:lnTo>
                  <a:lnTo>
                    <a:pt x="1009" y="1"/>
                  </a:lnTo>
                  <a:lnTo>
                    <a:pt x="1086" y="0"/>
                  </a:lnTo>
                  <a:lnTo>
                    <a:pt x="1133" y="0"/>
                  </a:lnTo>
                  <a:lnTo>
                    <a:pt x="1178" y="1"/>
                  </a:lnTo>
                  <a:lnTo>
                    <a:pt x="1220" y="3"/>
                  </a:lnTo>
                  <a:lnTo>
                    <a:pt x="1261" y="5"/>
                  </a:lnTo>
                  <a:lnTo>
                    <a:pt x="1300" y="8"/>
                  </a:lnTo>
                  <a:lnTo>
                    <a:pt x="1337" y="11"/>
                  </a:lnTo>
                  <a:lnTo>
                    <a:pt x="1372" y="16"/>
                  </a:lnTo>
                  <a:lnTo>
                    <a:pt x="1404" y="21"/>
                  </a:lnTo>
                  <a:lnTo>
                    <a:pt x="1294" y="493"/>
                  </a:lnTo>
                  <a:close/>
                </a:path>
              </a:pathLst>
            </a:custGeom>
            <a:solidFill>
              <a:srgbClr val="15121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348" name="Freeform 164"/>
            <p:cNvSpPr>
              <a:spLocks noEditPoints="1"/>
            </p:cNvSpPr>
            <p:nvPr/>
          </p:nvSpPr>
          <p:spPr bwMode="auto">
            <a:xfrm>
              <a:off x="1313" y="2508"/>
              <a:ext cx="246" cy="324"/>
            </a:xfrm>
            <a:custGeom>
              <a:avLst/>
              <a:gdLst/>
              <a:ahLst/>
              <a:cxnLst>
                <a:cxn ang="0">
                  <a:pos x="1361" y="1469"/>
                </a:cxn>
                <a:cxn ang="0">
                  <a:pos x="1113" y="1502"/>
                </a:cxn>
                <a:cxn ang="0">
                  <a:pos x="892" y="1559"/>
                </a:cxn>
                <a:cxn ang="0">
                  <a:pos x="715" y="1652"/>
                </a:cxn>
                <a:cxn ang="0">
                  <a:pos x="592" y="1787"/>
                </a:cxn>
                <a:cxn ang="0">
                  <a:pos x="537" y="1977"/>
                </a:cxn>
                <a:cxn ang="0">
                  <a:pos x="546" y="2128"/>
                </a:cxn>
                <a:cxn ang="0">
                  <a:pos x="589" y="2244"/>
                </a:cxn>
                <a:cxn ang="0">
                  <a:pos x="664" y="2339"/>
                </a:cxn>
                <a:cxn ang="0">
                  <a:pos x="772" y="2414"/>
                </a:cxn>
                <a:cxn ang="0">
                  <a:pos x="910" y="2467"/>
                </a:cxn>
                <a:cxn ang="0">
                  <a:pos x="1080" y="2495"/>
                </a:cxn>
                <a:cxn ang="0">
                  <a:pos x="1265" y="2499"/>
                </a:cxn>
                <a:cxn ang="0">
                  <a:pos x="1440" y="2483"/>
                </a:cxn>
                <a:cxn ang="0">
                  <a:pos x="1592" y="2456"/>
                </a:cxn>
                <a:cxn ang="0">
                  <a:pos x="1679" y="1447"/>
                </a:cxn>
                <a:cxn ang="0">
                  <a:pos x="928" y="2894"/>
                </a:cxn>
                <a:cxn ang="0">
                  <a:pos x="627" y="2834"/>
                </a:cxn>
                <a:cxn ang="0">
                  <a:pos x="383" y="2730"/>
                </a:cxn>
                <a:cxn ang="0">
                  <a:pos x="201" y="2585"/>
                </a:cxn>
                <a:cxn ang="0">
                  <a:pos x="76" y="2402"/>
                </a:cxn>
                <a:cxn ang="0">
                  <a:pos x="11" y="2181"/>
                </a:cxn>
                <a:cxn ang="0">
                  <a:pos x="10" y="1894"/>
                </a:cxn>
                <a:cxn ang="0">
                  <a:pos x="111" y="1609"/>
                </a:cxn>
                <a:cxn ang="0">
                  <a:pos x="307" y="1398"/>
                </a:cxn>
                <a:cxn ang="0">
                  <a:pos x="582" y="1252"/>
                </a:cxn>
                <a:cxn ang="0">
                  <a:pos x="914" y="1156"/>
                </a:cxn>
                <a:cxn ang="0">
                  <a:pos x="1285" y="1099"/>
                </a:cxn>
                <a:cxn ang="0">
                  <a:pos x="1679" y="1068"/>
                </a:cxn>
                <a:cxn ang="0">
                  <a:pos x="1668" y="771"/>
                </a:cxn>
                <a:cxn ang="0">
                  <a:pos x="1626" y="646"/>
                </a:cxn>
                <a:cxn ang="0">
                  <a:pos x="1554" y="552"/>
                </a:cxn>
                <a:cxn ang="0">
                  <a:pos x="1454" y="484"/>
                </a:cxn>
                <a:cxn ang="0">
                  <a:pos x="1331" y="440"/>
                </a:cxn>
                <a:cxn ang="0">
                  <a:pos x="1184" y="419"/>
                </a:cxn>
                <a:cxn ang="0">
                  <a:pos x="985" y="419"/>
                </a:cxn>
                <a:cxn ang="0">
                  <a:pos x="722" y="456"/>
                </a:cxn>
                <a:cxn ang="0">
                  <a:pos x="475" y="522"/>
                </a:cxn>
                <a:cxn ang="0">
                  <a:pos x="166" y="197"/>
                </a:cxn>
                <a:cxn ang="0">
                  <a:pos x="417" y="108"/>
                </a:cxn>
                <a:cxn ang="0">
                  <a:pos x="729" y="37"/>
                </a:cxn>
                <a:cxn ang="0">
                  <a:pos x="1073" y="1"/>
                </a:cxn>
                <a:cxn ang="0">
                  <a:pos x="1382" y="12"/>
                </a:cxn>
                <a:cxn ang="0">
                  <a:pos x="1643" y="65"/>
                </a:cxn>
                <a:cxn ang="0">
                  <a:pos x="1859" y="164"/>
                </a:cxn>
                <a:cxn ang="0">
                  <a:pos x="2028" y="310"/>
                </a:cxn>
                <a:cxn ang="0">
                  <a:pos x="2146" y="510"/>
                </a:cxn>
                <a:cxn ang="0">
                  <a:pos x="2208" y="766"/>
                </a:cxn>
                <a:cxn ang="0">
                  <a:pos x="2200" y="2723"/>
                </a:cxn>
                <a:cxn ang="0">
                  <a:pos x="2032" y="2789"/>
                </a:cxn>
                <a:cxn ang="0">
                  <a:pos x="1719" y="2865"/>
                </a:cxn>
                <a:cxn ang="0">
                  <a:pos x="1359" y="2905"/>
                </a:cxn>
              </a:cxnLst>
              <a:rect l="0" t="0" r="r" b="b"/>
              <a:pathLst>
                <a:path w="2219" h="2910">
                  <a:moveTo>
                    <a:pt x="1679" y="1447"/>
                  </a:moveTo>
                  <a:lnTo>
                    <a:pt x="1572" y="1453"/>
                  </a:lnTo>
                  <a:lnTo>
                    <a:pt x="1466" y="1460"/>
                  </a:lnTo>
                  <a:lnTo>
                    <a:pt x="1413" y="1465"/>
                  </a:lnTo>
                  <a:lnTo>
                    <a:pt x="1361" y="1469"/>
                  </a:lnTo>
                  <a:lnTo>
                    <a:pt x="1310" y="1475"/>
                  </a:lnTo>
                  <a:lnTo>
                    <a:pt x="1259" y="1480"/>
                  </a:lnTo>
                  <a:lnTo>
                    <a:pt x="1209" y="1487"/>
                  </a:lnTo>
                  <a:lnTo>
                    <a:pt x="1160" y="1495"/>
                  </a:lnTo>
                  <a:lnTo>
                    <a:pt x="1113" y="1502"/>
                  </a:lnTo>
                  <a:lnTo>
                    <a:pt x="1066" y="1512"/>
                  </a:lnTo>
                  <a:lnTo>
                    <a:pt x="1020" y="1522"/>
                  </a:lnTo>
                  <a:lnTo>
                    <a:pt x="976" y="1533"/>
                  </a:lnTo>
                  <a:lnTo>
                    <a:pt x="934" y="1546"/>
                  </a:lnTo>
                  <a:lnTo>
                    <a:pt x="892" y="1559"/>
                  </a:lnTo>
                  <a:lnTo>
                    <a:pt x="854" y="1575"/>
                  </a:lnTo>
                  <a:lnTo>
                    <a:pt x="816" y="1592"/>
                  </a:lnTo>
                  <a:lnTo>
                    <a:pt x="780" y="1610"/>
                  </a:lnTo>
                  <a:lnTo>
                    <a:pt x="747" y="1630"/>
                  </a:lnTo>
                  <a:lnTo>
                    <a:pt x="715" y="1652"/>
                  </a:lnTo>
                  <a:lnTo>
                    <a:pt x="685" y="1675"/>
                  </a:lnTo>
                  <a:lnTo>
                    <a:pt x="659" y="1700"/>
                  </a:lnTo>
                  <a:lnTo>
                    <a:pt x="633" y="1727"/>
                  </a:lnTo>
                  <a:lnTo>
                    <a:pt x="611" y="1756"/>
                  </a:lnTo>
                  <a:lnTo>
                    <a:pt x="592" y="1787"/>
                  </a:lnTo>
                  <a:lnTo>
                    <a:pt x="575" y="1821"/>
                  </a:lnTo>
                  <a:lnTo>
                    <a:pt x="561" y="1856"/>
                  </a:lnTo>
                  <a:lnTo>
                    <a:pt x="550" y="1894"/>
                  </a:lnTo>
                  <a:lnTo>
                    <a:pt x="542" y="1934"/>
                  </a:lnTo>
                  <a:lnTo>
                    <a:pt x="537" y="1977"/>
                  </a:lnTo>
                  <a:lnTo>
                    <a:pt x="535" y="2023"/>
                  </a:lnTo>
                  <a:lnTo>
                    <a:pt x="537" y="2050"/>
                  </a:lnTo>
                  <a:lnTo>
                    <a:pt x="538" y="2077"/>
                  </a:lnTo>
                  <a:lnTo>
                    <a:pt x="541" y="2102"/>
                  </a:lnTo>
                  <a:lnTo>
                    <a:pt x="546" y="2128"/>
                  </a:lnTo>
                  <a:lnTo>
                    <a:pt x="552" y="2153"/>
                  </a:lnTo>
                  <a:lnTo>
                    <a:pt x="560" y="2177"/>
                  </a:lnTo>
                  <a:lnTo>
                    <a:pt x="567" y="2200"/>
                  </a:lnTo>
                  <a:lnTo>
                    <a:pt x="577" y="2222"/>
                  </a:lnTo>
                  <a:lnTo>
                    <a:pt x="589" y="2244"/>
                  </a:lnTo>
                  <a:lnTo>
                    <a:pt x="602" y="2265"/>
                  </a:lnTo>
                  <a:lnTo>
                    <a:pt x="616" y="2284"/>
                  </a:lnTo>
                  <a:lnTo>
                    <a:pt x="630" y="2303"/>
                  </a:lnTo>
                  <a:lnTo>
                    <a:pt x="647" y="2322"/>
                  </a:lnTo>
                  <a:lnTo>
                    <a:pt x="664" y="2339"/>
                  </a:lnTo>
                  <a:lnTo>
                    <a:pt x="683" y="2356"/>
                  </a:lnTo>
                  <a:lnTo>
                    <a:pt x="704" y="2372"/>
                  </a:lnTo>
                  <a:lnTo>
                    <a:pt x="725" y="2387"/>
                  </a:lnTo>
                  <a:lnTo>
                    <a:pt x="748" y="2401"/>
                  </a:lnTo>
                  <a:lnTo>
                    <a:pt x="772" y="2414"/>
                  </a:lnTo>
                  <a:lnTo>
                    <a:pt x="798" y="2426"/>
                  </a:lnTo>
                  <a:lnTo>
                    <a:pt x="824" y="2438"/>
                  </a:lnTo>
                  <a:lnTo>
                    <a:pt x="852" y="2448"/>
                  </a:lnTo>
                  <a:lnTo>
                    <a:pt x="880" y="2458"/>
                  </a:lnTo>
                  <a:lnTo>
                    <a:pt x="910" y="2467"/>
                  </a:lnTo>
                  <a:lnTo>
                    <a:pt x="942" y="2474"/>
                  </a:lnTo>
                  <a:lnTo>
                    <a:pt x="975" y="2481"/>
                  </a:lnTo>
                  <a:lnTo>
                    <a:pt x="1008" y="2487"/>
                  </a:lnTo>
                  <a:lnTo>
                    <a:pt x="1043" y="2491"/>
                  </a:lnTo>
                  <a:lnTo>
                    <a:pt x="1080" y="2495"/>
                  </a:lnTo>
                  <a:lnTo>
                    <a:pt x="1117" y="2498"/>
                  </a:lnTo>
                  <a:lnTo>
                    <a:pt x="1156" y="2499"/>
                  </a:lnTo>
                  <a:lnTo>
                    <a:pt x="1195" y="2500"/>
                  </a:lnTo>
                  <a:lnTo>
                    <a:pt x="1230" y="2500"/>
                  </a:lnTo>
                  <a:lnTo>
                    <a:pt x="1265" y="2499"/>
                  </a:lnTo>
                  <a:lnTo>
                    <a:pt x="1300" y="2496"/>
                  </a:lnTo>
                  <a:lnTo>
                    <a:pt x="1335" y="2494"/>
                  </a:lnTo>
                  <a:lnTo>
                    <a:pt x="1370" y="2491"/>
                  </a:lnTo>
                  <a:lnTo>
                    <a:pt x="1406" y="2488"/>
                  </a:lnTo>
                  <a:lnTo>
                    <a:pt x="1440" y="2483"/>
                  </a:lnTo>
                  <a:lnTo>
                    <a:pt x="1473" y="2479"/>
                  </a:lnTo>
                  <a:lnTo>
                    <a:pt x="1505" y="2473"/>
                  </a:lnTo>
                  <a:lnTo>
                    <a:pt x="1536" y="2468"/>
                  </a:lnTo>
                  <a:lnTo>
                    <a:pt x="1564" y="2462"/>
                  </a:lnTo>
                  <a:lnTo>
                    <a:pt x="1592" y="2456"/>
                  </a:lnTo>
                  <a:lnTo>
                    <a:pt x="1617" y="2449"/>
                  </a:lnTo>
                  <a:lnTo>
                    <a:pt x="1640" y="2442"/>
                  </a:lnTo>
                  <a:lnTo>
                    <a:pt x="1661" y="2435"/>
                  </a:lnTo>
                  <a:lnTo>
                    <a:pt x="1679" y="2427"/>
                  </a:lnTo>
                  <a:lnTo>
                    <a:pt x="1679" y="1447"/>
                  </a:lnTo>
                  <a:close/>
                  <a:moveTo>
                    <a:pt x="1212" y="2910"/>
                  </a:moveTo>
                  <a:lnTo>
                    <a:pt x="1137" y="2908"/>
                  </a:lnTo>
                  <a:lnTo>
                    <a:pt x="1065" y="2905"/>
                  </a:lnTo>
                  <a:lnTo>
                    <a:pt x="995" y="2901"/>
                  </a:lnTo>
                  <a:lnTo>
                    <a:pt x="928" y="2894"/>
                  </a:lnTo>
                  <a:lnTo>
                    <a:pt x="863" y="2885"/>
                  </a:lnTo>
                  <a:lnTo>
                    <a:pt x="800" y="2875"/>
                  </a:lnTo>
                  <a:lnTo>
                    <a:pt x="740" y="2863"/>
                  </a:lnTo>
                  <a:lnTo>
                    <a:pt x="682" y="2849"/>
                  </a:lnTo>
                  <a:lnTo>
                    <a:pt x="627" y="2834"/>
                  </a:lnTo>
                  <a:lnTo>
                    <a:pt x="573" y="2816"/>
                  </a:lnTo>
                  <a:lnTo>
                    <a:pt x="522" y="2797"/>
                  </a:lnTo>
                  <a:lnTo>
                    <a:pt x="474" y="2777"/>
                  </a:lnTo>
                  <a:lnTo>
                    <a:pt x="428" y="2755"/>
                  </a:lnTo>
                  <a:lnTo>
                    <a:pt x="383" y="2730"/>
                  </a:lnTo>
                  <a:lnTo>
                    <a:pt x="343" y="2704"/>
                  </a:lnTo>
                  <a:lnTo>
                    <a:pt x="303" y="2677"/>
                  </a:lnTo>
                  <a:lnTo>
                    <a:pt x="267" y="2648"/>
                  </a:lnTo>
                  <a:lnTo>
                    <a:pt x="233" y="2617"/>
                  </a:lnTo>
                  <a:lnTo>
                    <a:pt x="201" y="2585"/>
                  </a:lnTo>
                  <a:lnTo>
                    <a:pt x="171" y="2551"/>
                  </a:lnTo>
                  <a:lnTo>
                    <a:pt x="143" y="2516"/>
                  </a:lnTo>
                  <a:lnTo>
                    <a:pt x="119" y="2480"/>
                  </a:lnTo>
                  <a:lnTo>
                    <a:pt x="96" y="2442"/>
                  </a:lnTo>
                  <a:lnTo>
                    <a:pt x="76" y="2402"/>
                  </a:lnTo>
                  <a:lnTo>
                    <a:pt x="59" y="2360"/>
                  </a:lnTo>
                  <a:lnTo>
                    <a:pt x="43" y="2317"/>
                  </a:lnTo>
                  <a:lnTo>
                    <a:pt x="30" y="2273"/>
                  </a:lnTo>
                  <a:lnTo>
                    <a:pt x="19" y="2228"/>
                  </a:lnTo>
                  <a:lnTo>
                    <a:pt x="11" y="2181"/>
                  </a:lnTo>
                  <a:lnTo>
                    <a:pt x="5" y="2133"/>
                  </a:lnTo>
                  <a:lnTo>
                    <a:pt x="1" y="2083"/>
                  </a:lnTo>
                  <a:lnTo>
                    <a:pt x="0" y="2033"/>
                  </a:lnTo>
                  <a:lnTo>
                    <a:pt x="2" y="1961"/>
                  </a:lnTo>
                  <a:lnTo>
                    <a:pt x="10" y="1894"/>
                  </a:lnTo>
                  <a:lnTo>
                    <a:pt x="21" y="1831"/>
                  </a:lnTo>
                  <a:lnTo>
                    <a:pt x="38" y="1770"/>
                  </a:lnTo>
                  <a:lnTo>
                    <a:pt x="57" y="1713"/>
                  </a:lnTo>
                  <a:lnTo>
                    <a:pt x="83" y="1659"/>
                  </a:lnTo>
                  <a:lnTo>
                    <a:pt x="111" y="1609"/>
                  </a:lnTo>
                  <a:lnTo>
                    <a:pt x="143" y="1560"/>
                  </a:lnTo>
                  <a:lnTo>
                    <a:pt x="180" y="1515"/>
                  </a:lnTo>
                  <a:lnTo>
                    <a:pt x="218" y="1474"/>
                  </a:lnTo>
                  <a:lnTo>
                    <a:pt x="261" y="1435"/>
                  </a:lnTo>
                  <a:lnTo>
                    <a:pt x="307" y="1398"/>
                  </a:lnTo>
                  <a:lnTo>
                    <a:pt x="357" y="1364"/>
                  </a:lnTo>
                  <a:lnTo>
                    <a:pt x="409" y="1333"/>
                  </a:lnTo>
                  <a:lnTo>
                    <a:pt x="464" y="1303"/>
                  </a:lnTo>
                  <a:lnTo>
                    <a:pt x="522" y="1277"/>
                  </a:lnTo>
                  <a:lnTo>
                    <a:pt x="582" y="1252"/>
                  </a:lnTo>
                  <a:lnTo>
                    <a:pt x="644" y="1229"/>
                  </a:lnTo>
                  <a:lnTo>
                    <a:pt x="708" y="1208"/>
                  </a:lnTo>
                  <a:lnTo>
                    <a:pt x="776" y="1189"/>
                  </a:lnTo>
                  <a:lnTo>
                    <a:pt x="844" y="1172"/>
                  </a:lnTo>
                  <a:lnTo>
                    <a:pt x="914" y="1156"/>
                  </a:lnTo>
                  <a:lnTo>
                    <a:pt x="986" y="1142"/>
                  </a:lnTo>
                  <a:lnTo>
                    <a:pt x="1060" y="1130"/>
                  </a:lnTo>
                  <a:lnTo>
                    <a:pt x="1134" y="1118"/>
                  </a:lnTo>
                  <a:lnTo>
                    <a:pt x="1209" y="1108"/>
                  </a:lnTo>
                  <a:lnTo>
                    <a:pt x="1285" y="1099"/>
                  </a:lnTo>
                  <a:lnTo>
                    <a:pt x="1364" y="1091"/>
                  </a:lnTo>
                  <a:lnTo>
                    <a:pt x="1442" y="1085"/>
                  </a:lnTo>
                  <a:lnTo>
                    <a:pt x="1520" y="1078"/>
                  </a:lnTo>
                  <a:lnTo>
                    <a:pt x="1599" y="1073"/>
                  </a:lnTo>
                  <a:lnTo>
                    <a:pt x="1679" y="1068"/>
                  </a:lnTo>
                  <a:lnTo>
                    <a:pt x="1679" y="892"/>
                  </a:lnTo>
                  <a:lnTo>
                    <a:pt x="1679" y="860"/>
                  </a:lnTo>
                  <a:lnTo>
                    <a:pt x="1676" y="829"/>
                  </a:lnTo>
                  <a:lnTo>
                    <a:pt x="1673" y="799"/>
                  </a:lnTo>
                  <a:lnTo>
                    <a:pt x="1668" y="771"/>
                  </a:lnTo>
                  <a:lnTo>
                    <a:pt x="1662" y="743"/>
                  </a:lnTo>
                  <a:lnTo>
                    <a:pt x="1654" y="718"/>
                  </a:lnTo>
                  <a:lnTo>
                    <a:pt x="1647" y="693"/>
                  </a:lnTo>
                  <a:lnTo>
                    <a:pt x="1637" y="669"/>
                  </a:lnTo>
                  <a:lnTo>
                    <a:pt x="1626" y="646"/>
                  </a:lnTo>
                  <a:lnTo>
                    <a:pt x="1614" y="625"/>
                  </a:lnTo>
                  <a:lnTo>
                    <a:pt x="1600" y="606"/>
                  </a:lnTo>
                  <a:lnTo>
                    <a:pt x="1586" y="586"/>
                  </a:lnTo>
                  <a:lnTo>
                    <a:pt x="1571" y="568"/>
                  </a:lnTo>
                  <a:lnTo>
                    <a:pt x="1554" y="552"/>
                  </a:lnTo>
                  <a:lnTo>
                    <a:pt x="1536" y="537"/>
                  </a:lnTo>
                  <a:lnTo>
                    <a:pt x="1517" y="521"/>
                  </a:lnTo>
                  <a:lnTo>
                    <a:pt x="1497" y="508"/>
                  </a:lnTo>
                  <a:lnTo>
                    <a:pt x="1476" y="496"/>
                  </a:lnTo>
                  <a:lnTo>
                    <a:pt x="1454" y="484"/>
                  </a:lnTo>
                  <a:lnTo>
                    <a:pt x="1432" y="473"/>
                  </a:lnTo>
                  <a:lnTo>
                    <a:pt x="1408" y="464"/>
                  </a:lnTo>
                  <a:lnTo>
                    <a:pt x="1382" y="455"/>
                  </a:lnTo>
                  <a:lnTo>
                    <a:pt x="1357" y="448"/>
                  </a:lnTo>
                  <a:lnTo>
                    <a:pt x="1331" y="440"/>
                  </a:lnTo>
                  <a:lnTo>
                    <a:pt x="1303" y="434"/>
                  </a:lnTo>
                  <a:lnTo>
                    <a:pt x="1274" y="429"/>
                  </a:lnTo>
                  <a:lnTo>
                    <a:pt x="1245" y="424"/>
                  </a:lnTo>
                  <a:lnTo>
                    <a:pt x="1215" y="421"/>
                  </a:lnTo>
                  <a:lnTo>
                    <a:pt x="1184" y="419"/>
                  </a:lnTo>
                  <a:lnTo>
                    <a:pt x="1152" y="417"/>
                  </a:lnTo>
                  <a:lnTo>
                    <a:pt x="1119" y="416"/>
                  </a:lnTo>
                  <a:lnTo>
                    <a:pt x="1086" y="416"/>
                  </a:lnTo>
                  <a:lnTo>
                    <a:pt x="1037" y="416"/>
                  </a:lnTo>
                  <a:lnTo>
                    <a:pt x="985" y="419"/>
                  </a:lnTo>
                  <a:lnTo>
                    <a:pt x="933" y="423"/>
                  </a:lnTo>
                  <a:lnTo>
                    <a:pt x="880" y="430"/>
                  </a:lnTo>
                  <a:lnTo>
                    <a:pt x="827" y="438"/>
                  </a:lnTo>
                  <a:lnTo>
                    <a:pt x="774" y="446"/>
                  </a:lnTo>
                  <a:lnTo>
                    <a:pt x="722" y="456"/>
                  </a:lnTo>
                  <a:lnTo>
                    <a:pt x="670" y="467"/>
                  </a:lnTo>
                  <a:lnTo>
                    <a:pt x="619" y="480"/>
                  </a:lnTo>
                  <a:lnTo>
                    <a:pt x="570" y="494"/>
                  </a:lnTo>
                  <a:lnTo>
                    <a:pt x="521" y="508"/>
                  </a:lnTo>
                  <a:lnTo>
                    <a:pt x="475" y="522"/>
                  </a:lnTo>
                  <a:lnTo>
                    <a:pt x="430" y="538"/>
                  </a:lnTo>
                  <a:lnTo>
                    <a:pt x="388" y="554"/>
                  </a:lnTo>
                  <a:lnTo>
                    <a:pt x="348" y="569"/>
                  </a:lnTo>
                  <a:lnTo>
                    <a:pt x="312" y="586"/>
                  </a:lnTo>
                  <a:lnTo>
                    <a:pt x="166" y="197"/>
                  </a:lnTo>
                  <a:lnTo>
                    <a:pt x="211" y="179"/>
                  </a:lnTo>
                  <a:lnTo>
                    <a:pt x="257" y="161"/>
                  </a:lnTo>
                  <a:lnTo>
                    <a:pt x="307" y="143"/>
                  </a:lnTo>
                  <a:lnTo>
                    <a:pt x="360" y="125"/>
                  </a:lnTo>
                  <a:lnTo>
                    <a:pt x="417" y="108"/>
                  </a:lnTo>
                  <a:lnTo>
                    <a:pt x="475" y="92"/>
                  </a:lnTo>
                  <a:lnTo>
                    <a:pt x="535" y="76"/>
                  </a:lnTo>
                  <a:lnTo>
                    <a:pt x="598" y="62"/>
                  </a:lnTo>
                  <a:lnTo>
                    <a:pt x="663" y="49"/>
                  </a:lnTo>
                  <a:lnTo>
                    <a:pt x="729" y="37"/>
                  </a:lnTo>
                  <a:lnTo>
                    <a:pt x="796" y="27"/>
                  </a:lnTo>
                  <a:lnTo>
                    <a:pt x="865" y="17"/>
                  </a:lnTo>
                  <a:lnTo>
                    <a:pt x="934" y="10"/>
                  </a:lnTo>
                  <a:lnTo>
                    <a:pt x="1004" y="5"/>
                  </a:lnTo>
                  <a:lnTo>
                    <a:pt x="1073" y="1"/>
                  </a:lnTo>
                  <a:lnTo>
                    <a:pt x="1143" y="0"/>
                  </a:lnTo>
                  <a:lnTo>
                    <a:pt x="1206" y="1"/>
                  </a:lnTo>
                  <a:lnTo>
                    <a:pt x="1266" y="4"/>
                  </a:lnTo>
                  <a:lnTo>
                    <a:pt x="1325" y="7"/>
                  </a:lnTo>
                  <a:lnTo>
                    <a:pt x="1382" y="12"/>
                  </a:lnTo>
                  <a:lnTo>
                    <a:pt x="1437" y="20"/>
                  </a:lnTo>
                  <a:lnTo>
                    <a:pt x="1491" y="29"/>
                  </a:lnTo>
                  <a:lnTo>
                    <a:pt x="1544" y="40"/>
                  </a:lnTo>
                  <a:lnTo>
                    <a:pt x="1595" y="52"/>
                  </a:lnTo>
                  <a:lnTo>
                    <a:pt x="1643" y="65"/>
                  </a:lnTo>
                  <a:lnTo>
                    <a:pt x="1691" y="82"/>
                  </a:lnTo>
                  <a:lnTo>
                    <a:pt x="1736" y="99"/>
                  </a:lnTo>
                  <a:lnTo>
                    <a:pt x="1779" y="119"/>
                  </a:lnTo>
                  <a:lnTo>
                    <a:pt x="1820" y="140"/>
                  </a:lnTo>
                  <a:lnTo>
                    <a:pt x="1859" y="164"/>
                  </a:lnTo>
                  <a:lnTo>
                    <a:pt x="1898" y="189"/>
                  </a:lnTo>
                  <a:lnTo>
                    <a:pt x="1933" y="216"/>
                  </a:lnTo>
                  <a:lnTo>
                    <a:pt x="1967" y="245"/>
                  </a:lnTo>
                  <a:lnTo>
                    <a:pt x="1998" y="277"/>
                  </a:lnTo>
                  <a:lnTo>
                    <a:pt x="2028" y="310"/>
                  </a:lnTo>
                  <a:lnTo>
                    <a:pt x="2055" y="346"/>
                  </a:lnTo>
                  <a:lnTo>
                    <a:pt x="2082" y="384"/>
                  </a:lnTo>
                  <a:lnTo>
                    <a:pt x="2105" y="423"/>
                  </a:lnTo>
                  <a:lnTo>
                    <a:pt x="2127" y="466"/>
                  </a:lnTo>
                  <a:lnTo>
                    <a:pt x="2146" y="510"/>
                  </a:lnTo>
                  <a:lnTo>
                    <a:pt x="2163" y="556"/>
                  </a:lnTo>
                  <a:lnTo>
                    <a:pt x="2178" y="606"/>
                  </a:lnTo>
                  <a:lnTo>
                    <a:pt x="2191" y="657"/>
                  </a:lnTo>
                  <a:lnTo>
                    <a:pt x="2201" y="710"/>
                  </a:lnTo>
                  <a:lnTo>
                    <a:pt x="2208" y="766"/>
                  </a:lnTo>
                  <a:lnTo>
                    <a:pt x="2215" y="825"/>
                  </a:lnTo>
                  <a:lnTo>
                    <a:pt x="2218" y="886"/>
                  </a:lnTo>
                  <a:lnTo>
                    <a:pt x="2219" y="950"/>
                  </a:lnTo>
                  <a:lnTo>
                    <a:pt x="2219" y="2712"/>
                  </a:lnTo>
                  <a:lnTo>
                    <a:pt x="2200" y="2723"/>
                  </a:lnTo>
                  <a:lnTo>
                    <a:pt x="2179" y="2733"/>
                  </a:lnTo>
                  <a:lnTo>
                    <a:pt x="2157" y="2743"/>
                  </a:lnTo>
                  <a:lnTo>
                    <a:pt x="2135" y="2752"/>
                  </a:lnTo>
                  <a:lnTo>
                    <a:pt x="2085" y="2771"/>
                  </a:lnTo>
                  <a:lnTo>
                    <a:pt x="2032" y="2789"/>
                  </a:lnTo>
                  <a:lnTo>
                    <a:pt x="1975" y="2806"/>
                  </a:lnTo>
                  <a:lnTo>
                    <a:pt x="1915" y="2823"/>
                  </a:lnTo>
                  <a:lnTo>
                    <a:pt x="1853" y="2837"/>
                  </a:lnTo>
                  <a:lnTo>
                    <a:pt x="1788" y="2851"/>
                  </a:lnTo>
                  <a:lnTo>
                    <a:pt x="1719" y="2865"/>
                  </a:lnTo>
                  <a:lnTo>
                    <a:pt x="1650" y="2875"/>
                  </a:lnTo>
                  <a:lnTo>
                    <a:pt x="1580" y="2885"/>
                  </a:lnTo>
                  <a:lnTo>
                    <a:pt x="1507" y="2893"/>
                  </a:lnTo>
                  <a:lnTo>
                    <a:pt x="1433" y="2900"/>
                  </a:lnTo>
                  <a:lnTo>
                    <a:pt x="1359" y="2905"/>
                  </a:lnTo>
                  <a:lnTo>
                    <a:pt x="1285" y="2908"/>
                  </a:lnTo>
                  <a:lnTo>
                    <a:pt x="1212" y="2910"/>
                  </a:lnTo>
                  <a:close/>
                </a:path>
              </a:pathLst>
            </a:custGeom>
            <a:solidFill>
              <a:srgbClr val="15121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349" name="Freeform 165"/>
            <p:cNvSpPr>
              <a:spLocks noEditPoints="1"/>
            </p:cNvSpPr>
            <p:nvPr/>
          </p:nvSpPr>
          <p:spPr bwMode="auto">
            <a:xfrm>
              <a:off x="1590" y="2508"/>
              <a:ext cx="259" cy="417"/>
            </a:xfrm>
            <a:custGeom>
              <a:avLst/>
              <a:gdLst/>
              <a:ahLst/>
              <a:cxnLst>
                <a:cxn ang="0">
                  <a:pos x="913" y="448"/>
                </a:cxn>
                <a:cxn ang="0">
                  <a:pos x="825" y="456"/>
                </a:cxn>
                <a:cxn ang="0">
                  <a:pos x="740" y="469"/>
                </a:cxn>
                <a:cxn ang="0">
                  <a:pos x="664" y="486"/>
                </a:cxn>
                <a:cxn ang="0">
                  <a:pos x="601" y="506"/>
                </a:cxn>
                <a:cxn ang="0">
                  <a:pos x="568" y="2380"/>
                </a:cxn>
                <a:cxn ang="0">
                  <a:pos x="618" y="2398"/>
                </a:cxn>
                <a:cxn ang="0">
                  <a:pos x="740" y="2423"/>
                </a:cxn>
                <a:cxn ang="0">
                  <a:pos x="885" y="2439"/>
                </a:cxn>
                <a:cxn ang="0">
                  <a:pos x="973" y="2443"/>
                </a:cxn>
                <a:cxn ang="0">
                  <a:pos x="1110" y="2432"/>
                </a:cxn>
                <a:cxn ang="0">
                  <a:pos x="1236" y="2400"/>
                </a:cxn>
                <a:cxn ang="0">
                  <a:pos x="1348" y="2347"/>
                </a:cxn>
                <a:cxn ang="0">
                  <a:pos x="1446" y="2277"/>
                </a:cxn>
                <a:cxn ang="0">
                  <a:pos x="1532" y="2190"/>
                </a:cxn>
                <a:cxn ang="0">
                  <a:pos x="1604" y="2086"/>
                </a:cxn>
                <a:cxn ang="0">
                  <a:pos x="1662" y="1968"/>
                </a:cxn>
                <a:cxn ang="0">
                  <a:pos x="1707" y="1836"/>
                </a:cxn>
                <a:cxn ang="0">
                  <a:pos x="1737" y="1693"/>
                </a:cxn>
                <a:cxn ang="0">
                  <a:pos x="1754" y="1540"/>
                </a:cxn>
                <a:cxn ang="0">
                  <a:pos x="1757" y="1375"/>
                </a:cxn>
                <a:cxn ang="0">
                  <a:pos x="1745" y="1215"/>
                </a:cxn>
                <a:cxn ang="0">
                  <a:pos x="1718" y="1067"/>
                </a:cxn>
                <a:cxn ang="0">
                  <a:pos x="1678" y="934"/>
                </a:cxn>
                <a:cxn ang="0">
                  <a:pos x="1624" y="816"/>
                </a:cxn>
                <a:cxn ang="0">
                  <a:pos x="1555" y="711"/>
                </a:cxn>
                <a:cxn ang="0">
                  <a:pos x="1475" y="623"/>
                </a:cxn>
                <a:cxn ang="0">
                  <a:pos x="1380" y="553"/>
                </a:cxn>
                <a:cxn ang="0">
                  <a:pos x="1272" y="499"/>
                </a:cxn>
                <a:cxn ang="0">
                  <a:pos x="1152" y="464"/>
                </a:cxn>
                <a:cxn ang="0">
                  <a:pos x="1019" y="448"/>
                </a:cxn>
                <a:cxn ang="0">
                  <a:pos x="992" y="2883"/>
                </a:cxn>
                <a:cxn ang="0">
                  <a:pos x="894" y="2877"/>
                </a:cxn>
                <a:cxn ang="0">
                  <a:pos x="798" y="2866"/>
                </a:cxn>
                <a:cxn ang="0">
                  <a:pos x="653" y="2839"/>
                </a:cxn>
                <a:cxn ang="0">
                  <a:pos x="568" y="3750"/>
                </a:cxn>
                <a:cxn ang="0">
                  <a:pos x="39" y="178"/>
                </a:cxn>
                <a:cxn ang="0">
                  <a:pos x="180" y="123"/>
                </a:cxn>
                <a:cxn ang="0">
                  <a:pos x="349" y="74"/>
                </a:cxn>
                <a:cxn ang="0">
                  <a:pos x="541" y="36"/>
                </a:cxn>
                <a:cxn ang="0">
                  <a:pos x="747" y="10"/>
                </a:cxn>
                <a:cxn ang="0">
                  <a:pos x="962" y="0"/>
                </a:cxn>
                <a:cxn ang="0">
                  <a:pos x="1198" y="15"/>
                </a:cxn>
                <a:cxn ang="0">
                  <a:pos x="1412" y="56"/>
                </a:cxn>
                <a:cxn ang="0">
                  <a:pos x="1605" y="126"/>
                </a:cxn>
                <a:cxn ang="0">
                  <a:pos x="1777" y="219"/>
                </a:cxn>
                <a:cxn ang="0">
                  <a:pos x="1926" y="339"/>
                </a:cxn>
                <a:cxn ang="0">
                  <a:pos x="2052" y="482"/>
                </a:cxn>
                <a:cxn ang="0">
                  <a:pos x="2155" y="646"/>
                </a:cxn>
                <a:cxn ang="0">
                  <a:pos x="2234" y="834"/>
                </a:cxn>
                <a:cxn ang="0">
                  <a:pos x="2288" y="1042"/>
                </a:cxn>
                <a:cxn ang="0">
                  <a:pos x="2318" y="1269"/>
                </a:cxn>
                <a:cxn ang="0">
                  <a:pos x="2322" y="1511"/>
                </a:cxn>
                <a:cxn ang="0">
                  <a:pos x="2302" y="1740"/>
                </a:cxn>
                <a:cxn ang="0">
                  <a:pos x="2259" y="1953"/>
                </a:cxn>
                <a:cxn ang="0">
                  <a:pos x="2193" y="2147"/>
                </a:cxn>
                <a:cxn ang="0">
                  <a:pos x="2104" y="2323"/>
                </a:cxn>
                <a:cxn ang="0">
                  <a:pos x="1992" y="2478"/>
                </a:cxn>
                <a:cxn ang="0">
                  <a:pos x="1857" y="2611"/>
                </a:cxn>
                <a:cxn ang="0">
                  <a:pos x="1701" y="2718"/>
                </a:cxn>
                <a:cxn ang="0">
                  <a:pos x="1524" y="2801"/>
                </a:cxn>
                <a:cxn ang="0">
                  <a:pos x="1323" y="2856"/>
                </a:cxn>
                <a:cxn ang="0">
                  <a:pos x="1103" y="2881"/>
                </a:cxn>
              </a:cxnLst>
              <a:rect l="0" t="0" r="r" b="b"/>
              <a:pathLst>
                <a:path w="2324" h="3750">
                  <a:moveTo>
                    <a:pt x="973" y="446"/>
                  </a:moveTo>
                  <a:lnTo>
                    <a:pt x="943" y="446"/>
                  </a:lnTo>
                  <a:lnTo>
                    <a:pt x="913" y="448"/>
                  </a:lnTo>
                  <a:lnTo>
                    <a:pt x="884" y="450"/>
                  </a:lnTo>
                  <a:lnTo>
                    <a:pt x="854" y="453"/>
                  </a:lnTo>
                  <a:lnTo>
                    <a:pt x="825" y="456"/>
                  </a:lnTo>
                  <a:lnTo>
                    <a:pt x="797" y="460"/>
                  </a:lnTo>
                  <a:lnTo>
                    <a:pt x="768" y="464"/>
                  </a:lnTo>
                  <a:lnTo>
                    <a:pt x="740" y="469"/>
                  </a:lnTo>
                  <a:lnTo>
                    <a:pt x="714" y="474"/>
                  </a:lnTo>
                  <a:lnTo>
                    <a:pt x="689" y="480"/>
                  </a:lnTo>
                  <a:lnTo>
                    <a:pt x="664" y="486"/>
                  </a:lnTo>
                  <a:lnTo>
                    <a:pt x="641" y="493"/>
                  </a:lnTo>
                  <a:lnTo>
                    <a:pt x="620" y="499"/>
                  </a:lnTo>
                  <a:lnTo>
                    <a:pt x="601" y="506"/>
                  </a:lnTo>
                  <a:lnTo>
                    <a:pt x="583" y="512"/>
                  </a:lnTo>
                  <a:lnTo>
                    <a:pt x="568" y="519"/>
                  </a:lnTo>
                  <a:lnTo>
                    <a:pt x="568" y="2380"/>
                  </a:lnTo>
                  <a:lnTo>
                    <a:pt x="582" y="2387"/>
                  </a:lnTo>
                  <a:lnTo>
                    <a:pt x="599" y="2392"/>
                  </a:lnTo>
                  <a:lnTo>
                    <a:pt x="618" y="2398"/>
                  </a:lnTo>
                  <a:lnTo>
                    <a:pt x="640" y="2403"/>
                  </a:lnTo>
                  <a:lnTo>
                    <a:pt x="688" y="2414"/>
                  </a:lnTo>
                  <a:lnTo>
                    <a:pt x="740" y="2423"/>
                  </a:lnTo>
                  <a:lnTo>
                    <a:pt x="797" y="2431"/>
                  </a:lnTo>
                  <a:lnTo>
                    <a:pt x="856" y="2437"/>
                  </a:lnTo>
                  <a:lnTo>
                    <a:pt x="885" y="2439"/>
                  </a:lnTo>
                  <a:lnTo>
                    <a:pt x="914" y="2442"/>
                  </a:lnTo>
                  <a:lnTo>
                    <a:pt x="944" y="2442"/>
                  </a:lnTo>
                  <a:lnTo>
                    <a:pt x="973" y="2443"/>
                  </a:lnTo>
                  <a:lnTo>
                    <a:pt x="1020" y="2442"/>
                  </a:lnTo>
                  <a:lnTo>
                    <a:pt x="1066" y="2437"/>
                  </a:lnTo>
                  <a:lnTo>
                    <a:pt x="1110" y="2432"/>
                  </a:lnTo>
                  <a:lnTo>
                    <a:pt x="1153" y="2423"/>
                  </a:lnTo>
                  <a:lnTo>
                    <a:pt x="1195" y="2412"/>
                  </a:lnTo>
                  <a:lnTo>
                    <a:pt x="1236" y="2400"/>
                  </a:lnTo>
                  <a:lnTo>
                    <a:pt x="1275" y="2384"/>
                  </a:lnTo>
                  <a:lnTo>
                    <a:pt x="1312" y="2367"/>
                  </a:lnTo>
                  <a:lnTo>
                    <a:pt x="1348" y="2347"/>
                  </a:lnTo>
                  <a:lnTo>
                    <a:pt x="1383" y="2326"/>
                  </a:lnTo>
                  <a:lnTo>
                    <a:pt x="1416" y="2302"/>
                  </a:lnTo>
                  <a:lnTo>
                    <a:pt x="1446" y="2277"/>
                  </a:lnTo>
                  <a:lnTo>
                    <a:pt x="1477" y="2249"/>
                  </a:lnTo>
                  <a:lnTo>
                    <a:pt x="1505" y="2221"/>
                  </a:lnTo>
                  <a:lnTo>
                    <a:pt x="1532" y="2190"/>
                  </a:lnTo>
                  <a:lnTo>
                    <a:pt x="1558" y="2157"/>
                  </a:lnTo>
                  <a:lnTo>
                    <a:pt x="1582" y="2122"/>
                  </a:lnTo>
                  <a:lnTo>
                    <a:pt x="1604" y="2086"/>
                  </a:lnTo>
                  <a:lnTo>
                    <a:pt x="1625" y="2048"/>
                  </a:lnTo>
                  <a:lnTo>
                    <a:pt x="1645" y="2009"/>
                  </a:lnTo>
                  <a:lnTo>
                    <a:pt x="1662" y="1968"/>
                  </a:lnTo>
                  <a:lnTo>
                    <a:pt x="1679" y="1925"/>
                  </a:lnTo>
                  <a:lnTo>
                    <a:pt x="1694" y="1881"/>
                  </a:lnTo>
                  <a:lnTo>
                    <a:pt x="1707" y="1836"/>
                  </a:lnTo>
                  <a:lnTo>
                    <a:pt x="1718" y="1790"/>
                  </a:lnTo>
                  <a:lnTo>
                    <a:pt x="1729" y="1743"/>
                  </a:lnTo>
                  <a:lnTo>
                    <a:pt x="1737" y="1693"/>
                  </a:lnTo>
                  <a:lnTo>
                    <a:pt x="1745" y="1643"/>
                  </a:lnTo>
                  <a:lnTo>
                    <a:pt x="1750" y="1592"/>
                  </a:lnTo>
                  <a:lnTo>
                    <a:pt x="1754" y="1540"/>
                  </a:lnTo>
                  <a:lnTo>
                    <a:pt x="1757" y="1486"/>
                  </a:lnTo>
                  <a:lnTo>
                    <a:pt x="1757" y="1432"/>
                  </a:lnTo>
                  <a:lnTo>
                    <a:pt x="1757" y="1375"/>
                  </a:lnTo>
                  <a:lnTo>
                    <a:pt x="1754" y="1321"/>
                  </a:lnTo>
                  <a:lnTo>
                    <a:pt x="1750" y="1267"/>
                  </a:lnTo>
                  <a:lnTo>
                    <a:pt x="1745" y="1215"/>
                  </a:lnTo>
                  <a:lnTo>
                    <a:pt x="1737" y="1164"/>
                  </a:lnTo>
                  <a:lnTo>
                    <a:pt x="1728" y="1115"/>
                  </a:lnTo>
                  <a:lnTo>
                    <a:pt x="1718" y="1067"/>
                  </a:lnTo>
                  <a:lnTo>
                    <a:pt x="1706" y="1022"/>
                  </a:lnTo>
                  <a:lnTo>
                    <a:pt x="1693" y="977"/>
                  </a:lnTo>
                  <a:lnTo>
                    <a:pt x="1678" y="934"/>
                  </a:lnTo>
                  <a:lnTo>
                    <a:pt x="1661" y="892"/>
                  </a:lnTo>
                  <a:lnTo>
                    <a:pt x="1644" y="853"/>
                  </a:lnTo>
                  <a:lnTo>
                    <a:pt x="1624" y="816"/>
                  </a:lnTo>
                  <a:lnTo>
                    <a:pt x="1603" y="779"/>
                  </a:lnTo>
                  <a:lnTo>
                    <a:pt x="1580" y="744"/>
                  </a:lnTo>
                  <a:lnTo>
                    <a:pt x="1555" y="711"/>
                  </a:lnTo>
                  <a:lnTo>
                    <a:pt x="1530" y="680"/>
                  </a:lnTo>
                  <a:lnTo>
                    <a:pt x="1504" y="651"/>
                  </a:lnTo>
                  <a:lnTo>
                    <a:pt x="1475" y="623"/>
                  </a:lnTo>
                  <a:lnTo>
                    <a:pt x="1444" y="598"/>
                  </a:lnTo>
                  <a:lnTo>
                    <a:pt x="1413" y="574"/>
                  </a:lnTo>
                  <a:lnTo>
                    <a:pt x="1380" y="553"/>
                  </a:lnTo>
                  <a:lnTo>
                    <a:pt x="1346" y="533"/>
                  </a:lnTo>
                  <a:lnTo>
                    <a:pt x="1310" y="515"/>
                  </a:lnTo>
                  <a:lnTo>
                    <a:pt x="1272" y="499"/>
                  </a:lnTo>
                  <a:lnTo>
                    <a:pt x="1234" y="485"/>
                  </a:lnTo>
                  <a:lnTo>
                    <a:pt x="1194" y="474"/>
                  </a:lnTo>
                  <a:lnTo>
                    <a:pt x="1152" y="464"/>
                  </a:lnTo>
                  <a:lnTo>
                    <a:pt x="1109" y="456"/>
                  </a:lnTo>
                  <a:lnTo>
                    <a:pt x="1065" y="451"/>
                  </a:lnTo>
                  <a:lnTo>
                    <a:pt x="1019" y="448"/>
                  </a:lnTo>
                  <a:lnTo>
                    <a:pt x="973" y="446"/>
                  </a:lnTo>
                  <a:close/>
                  <a:moveTo>
                    <a:pt x="1025" y="2883"/>
                  </a:moveTo>
                  <a:lnTo>
                    <a:pt x="992" y="2883"/>
                  </a:lnTo>
                  <a:lnTo>
                    <a:pt x="960" y="2882"/>
                  </a:lnTo>
                  <a:lnTo>
                    <a:pt x="927" y="2880"/>
                  </a:lnTo>
                  <a:lnTo>
                    <a:pt x="894" y="2877"/>
                  </a:lnTo>
                  <a:lnTo>
                    <a:pt x="862" y="2874"/>
                  </a:lnTo>
                  <a:lnTo>
                    <a:pt x="829" y="2870"/>
                  </a:lnTo>
                  <a:lnTo>
                    <a:pt x="798" y="2866"/>
                  </a:lnTo>
                  <a:lnTo>
                    <a:pt x="767" y="2861"/>
                  </a:lnTo>
                  <a:lnTo>
                    <a:pt x="707" y="2851"/>
                  </a:lnTo>
                  <a:lnTo>
                    <a:pt x="653" y="2839"/>
                  </a:lnTo>
                  <a:lnTo>
                    <a:pt x="606" y="2827"/>
                  </a:lnTo>
                  <a:lnTo>
                    <a:pt x="568" y="2816"/>
                  </a:lnTo>
                  <a:lnTo>
                    <a:pt x="568" y="3750"/>
                  </a:lnTo>
                  <a:lnTo>
                    <a:pt x="0" y="3750"/>
                  </a:lnTo>
                  <a:lnTo>
                    <a:pt x="0" y="197"/>
                  </a:lnTo>
                  <a:lnTo>
                    <a:pt x="39" y="178"/>
                  </a:lnTo>
                  <a:lnTo>
                    <a:pt x="83" y="160"/>
                  </a:lnTo>
                  <a:lnTo>
                    <a:pt x="129" y="141"/>
                  </a:lnTo>
                  <a:lnTo>
                    <a:pt x="180" y="123"/>
                  </a:lnTo>
                  <a:lnTo>
                    <a:pt x="234" y="106"/>
                  </a:lnTo>
                  <a:lnTo>
                    <a:pt x="290" y="89"/>
                  </a:lnTo>
                  <a:lnTo>
                    <a:pt x="349" y="74"/>
                  </a:lnTo>
                  <a:lnTo>
                    <a:pt x="411" y="60"/>
                  </a:lnTo>
                  <a:lnTo>
                    <a:pt x="475" y="47"/>
                  </a:lnTo>
                  <a:lnTo>
                    <a:pt x="541" y="36"/>
                  </a:lnTo>
                  <a:lnTo>
                    <a:pt x="608" y="26"/>
                  </a:lnTo>
                  <a:lnTo>
                    <a:pt x="678" y="17"/>
                  </a:lnTo>
                  <a:lnTo>
                    <a:pt x="747" y="10"/>
                  </a:lnTo>
                  <a:lnTo>
                    <a:pt x="819" y="5"/>
                  </a:lnTo>
                  <a:lnTo>
                    <a:pt x="890" y="1"/>
                  </a:lnTo>
                  <a:lnTo>
                    <a:pt x="962" y="0"/>
                  </a:lnTo>
                  <a:lnTo>
                    <a:pt x="1042" y="1"/>
                  </a:lnTo>
                  <a:lnTo>
                    <a:pt x="1122" y="7"/>
                  </a:lnTo>
                  <a:lnTo>
                    <a:pt x="1198" y="15"/>
                  </a:lnTo>
                  <a:lnTo>
                    <a:pt x="1271" y="26"/>
                  </a:lnTo>
                  <a:lnTo>
                    <a:pt x="1343" y="40"/>
                  </a:lnTo>
                  <a:lnTo>
                    <a:pt x="1412" y="56"/>
                  </a:lnTo>
                  <a:lnTo>
                    <a:pt x="1478" y="76"/>
                  </a:lnTo>
                  <a:lnTo>
                    <a:pt x="1543" y="99"/>
                  </a:lnTo>
                  <a:lnTo>
                    <a:pt x="1605" y="126"/>
                  </a:lnTo>
                  <a:lnTo>
                    <a:pt x="1664" y="154"/>
                  </a:lnTo>
                  <a:lnTo>
                    <a:pt x="1722" y="185"/>
                  </a:lnTo>
                  <a:lnTo>
                    <a:pt x="1777" y="219"/>
                  </a:lnTo>
                  <a:lnTo>
                    <a:pt x="1829" y="256"/>
                  </a:lnTo>
                  <a:lnTo>
                    <a:pt x="1878" y="296"/>
                  </a:lnTo>
                  <a:lnTo>
                    <a:pt x="1926" y="339"/>
                  </a:lnTo>
                  <a:lnTo>
                    <a:pt x="1971" y="384"/>
                  </a:lnTo>
                  <a:lnTo>
                    <a:pt x="2013" y="431"/>
                  </a:lnTo>
                  <a:lnTo>
                    <a:pt x="2052" y="482"/>
                  </a:lnTo>
                  <a:lnTo>
                    <a:pt x="2089" y="534"/>
                  </a:lnTo>
                  <a:lnTo>
                    <a:pt x="2123" y="589"/>
                  </a:lnTo>
                  <a:lnTo>
                    <a:pt x="2155" y="646"/>
                  </a:lnTo>
                  <a:lnTo>
                    <a:pt x="2183" y="707"/>
                  </a:lnTo>
                  <a:lnTo>
                    <a:pt x="2210" y="769"/>
                  </a:lnTo>
                  <a:lnTo>
                    <a:pt x="2234" y="834"/>
                  </a:lnTo>
                  <a:lnTo>
                    <a:pt x="2255" y="901"/>
                  </a:lnTo>
                  <a:lnTo>
                    <a:pt x="2272" y="970"/>
                  </a:lnTo>
                  <a:lnTo>
                    <a:pt x="2288" y="1042"/>
                  </a:lnTo>
                  <a:lnTo>
                    <a:pt x="2301" y="1115"/>
                  </a:lnTo>
                  <a:lnTo>
                    <a:pt x="2311" y="1191"/>
                  </a:lnTo>
                  <a:lnTo>
                    <a:pt x="2318" y="1269"/>
                  </a:lnTo>
                  <a:lnTo>
                    <a:pt x="2322" y="1349"/>
                  </a:lnTo>
                  <a:lnTo>
                    <a:pt x="2324" y="1432"/>
                  </a:lnTo>
                  <a:lnTo>
                    <a:pt x="2322" y="1511"/>
                  </a:lnTo>
                  <a:lnTo>
                    <a:pt x="2319" y="1589"/>
                  </a:lnTo>
                  <a:lnTo>
                    <a:pt x="2312" y="1665"/>
                  </a:lnTo>
                  <a:lnTo>
                    <a:pt x="2302" y="1740"/>
                  </a:lnTo>
                  <a:lnTo>
                    <a:pt x="2291" y="1812"/>
                  </a:lnTo>
                  <a:lnTo>
                    <a:pt x="2277" y="1883"/>
                  </a:lnTo>
                  <a:lnTo>
                    <a:pt x="2259" y="1953"/>
                  </a:lnTo>
                  <a:lnTo>
                    <a:pt x="2239" y="2020"/>
                  </a:lnTo>
                  <a:lnTo>
                    <a:pt x="2217" y="2084"/>
                  </a:lnTo>
                  <a:lnTo>
                    <a:pt x="2193" y="2147"/>
                  </a:lnTo>
                  <a:lnTo>
                    <a:pt x="2166" y="2209"/>
                  </a:lnTo>
                  <a:lnTo>
                    <a:pt x="2136" y="2267"/>
                  </a:lnTo>
                  <a:lnTo>
                    <a:pt x="2104" y="2323"/>
                  </a:lnTo>
                  <a:lnTo>
                    <a:pt x="2069" y="2377"/>
                  </a:lnTo>
                  <a:lnTo>
                    <a:pt x="2031" y="2429"/>
                  </a:lnTo>
                  <a:lnTo>
                    <a:pt x="1992" y="2478"/>
                  </a:lnTo>
                  <a:lnTo>
                    <a:pt x="1950" y="2525"/>
                  </a:lnTo>
                  <a:lnTo>
                    <a:pt x="1905" y="2569"/>
                  </a:lnTo>
                  <a:lnTo>
                    <a:pt x="1857" y="2611"/>
                  </a:lnTo>
                  <a:lnTo>
                    <a:pt x="1808" y="2649"/>
                  </a:lnTo>
                  <a:lnTo>
                    <a:pt x="1756" y="2685"/>
                  </a:lnTo>
                  <a:lnTo>
                    <a:pt x="1701" y="2718"/>
                  </a:lnTo>
                  <a:lnTo>
                    <a:pt x="1645" y="2749"/>
                  </a:lnTo>
                  <a:lnTo>
                    <a:pt x="1585" y="2777"/>
                  </a:lnTo>
                  <a:lnTo>
                    <a:pt x="1524" y="2801"/>
                  </a:lnTo>
                  <a:lnTo>
                    <a:pt x="1459" y="2823"/>
                  </a:lnTo>
                  <a:lnTo>
                    <a:pt x="1392" y="2840"/>
                  </a:lnTo>
                  <a:lnTo>
                    <a:pt x="1323" y="2856"/>
                  </a:lnTo>
                  <a:lnTo>
                    <a:pt x="1253" y="2868"/>
                  </a:lnTo>
                  <a:lnTo>
                    <a:pt x="1179" y="2877"/>
                  </a:lnTo>
                  <a:lnTo>
                    <a:pt x="1103" y="2881"/>
                  </a:lnTo>
                  <a:lnTo>
                    <a:pt x="1025" y="2883"/>
                  </a:lnTo>
                  <a:close/>
                </a:path>
              </a:pathLst>
            </a:custGeom>
            <a:solidFill>
              <a:srgbClr val="15121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350" name="Freeform 166"/>
            <p:cNvSpPr>
              <a:spLocks noEditPoints="1"/>
            </p:cNvSpPr>
            <p:nvPr/>
          </p:nvSpPr>
          <p:spPr bwMode="auto">
            <a:xfrm>
              <a:off x="1861" y="2508"/>
              <a:ext cx="274" cy="324"/>
            </a:xfrm>
            <a:custGeom>
              <a:avLst/>
              <a:gdLst/>
              <a:ahLst/>
              <a:cxnLst>
                <a:cxn ang="0">
                  <a:pos x="1076" y="469"/>
                </a:cxn>
                <a:cxn ang="0">
                  <a:pos x="912" y="541"/>
                </a:cxn>
                <a:cxn ang="0">
                  <a:pos x="780" y="662"/>
                </a:cxn>
                <a:cxn ang="0">
                  <a:pos x="679" y="829"/>
                </a:cxn>
                <a:cxn ang="0">
                  <a:pos x="612" y="1037"/>
                </a:cxn>
                <a:cxn ang="0">
                  <a:pos x="577" y="1284"/>
                </a:cxn>
                <a:cxn ang="0">
                  <a:pos x="574" y="1557"/>
                </a:cxn>
                <a:cxn ang="0">
                  <a:pos x="602" y="1811"/>
                </a:cxn>
                <a:cxn ang="0">
                  <a:pos x="664" y="2028"/>
                </a:cxn>
                <a:cxn ang="0">
                  <a:pos x="756" y="2205"/>
                </a:cxn>
                <a:cxn ang="0">
                  <a:pos x="882" y="2337"/>
                </a:cxn>
                <a:cxn ang="0">
                  <a:pos x="1041" y="2420"/>
                </a:cxn>
                <a:cxn ang="0">
                  <a:pos x="1231" y="2448"/>
                </a:cxn>
                <a:cxn ang="0">
                  <a:pos x="1422" y="2420"/>
                </a:cxn>
                <a:cxn ang="0">
                  <a:pos x="1580" y="2337"/>
                </a:cxn>
                <a:cxn ang="0">
                  <a:pos x="1706" y="2205"/>
                </a:cxn>
                <a:cxn ang="0">
                  <a:pos x="1799" y="2028"/>
                </a:cxn>
                <a:cxn ang="0">
                  <a:pos x="1860" y="1811"/>
                </a:cxn>
                <a:cxn ang="0">
                  <a:pos x="1889" y="1557"/>
                </a:cxn>
                <a:cxn ang="0">
                  <a:pos x="1885" y="1284"/>
                </a:cxn>
                <a:cxn ang="0">
                  <a:pos x="1850" y="1037"/>
                </a:cxn>
                <a:cxn ang="0">
                  <a:pos x="1783" y="829"/>
                </a:cxn>
                <a:cxn ang="0">
                  <a:pos x="1684" y="662"/>
                </a:cxn>
                <a:cxn ang="0">
                  <a:pos x="1552" y="541"/>
                </a:cxn>
                <a:cxn ang="0">
                  <a:pos x="1386" y="469"/>
                </a:cxn>
                <a:cxn ang="0">
                  <a:pos x="1231" y="2910"/>
                </a:cxn>
                <a:cxn ang="0">
                  <a:pos x="885" y="2865"/>
                </a:cxn>
                <a:cxn ang="0">
                  <a:pos x="593" y="2738"/>
                </a:cxn>
                <a:cxn ang="0">
                  <a:pos x="358" y="2539"/>
                </a:cxn>
                <a:cxn ang="0">
                  <a:pos x="179" y="2278"/>
                </a:cxn>
                <a:cxn ang="0">
                  <a:pos x="61" y="1963"/>
                </a:cxn>
                <a:cxn ang="0">
                  <a:pos x="4" y="1605"/>
                </a:cxn>
                <a:cxn ang="0">
                  <a:pos x="11" y="1224"/>
                </a:cxn>
                <a:cxn ang="0">
                  <a:pos x="80" y="875"/>
                </a:cxn>
                <a:cxn ang="0">
                  <a:pos x="210" y="572"/>
                </a:cxn>
                <a:cxn ang="0">
                  <a:pos x="400" y="323"/>
                </a:cxn>
                <a:cxn ang="0">
                  <a:pos x="647" y="139"/>
                </a:cxn>
                <a:cxn ang="0">
                  <a:pos x="950" y="29"/>
                </a:cxn>
                <a:cxn ang="0">
                  <a:pos x="1305" y="3"/>
                </a:cxn>
                <a:cxn ang="0">
                  <a:pos x="1640" y="63"/>
                </a:cxn>
                <a:cxn ang="0">
                  <a:pos x="1921" y="204"/>
                </a:cxn>
                <a:cxn ang="0">
                  <a:pos x="2145" y="416"/>
                </a:cxn>
                <a:cxn ang="0">
                  <a:pos x="2312" y="687"/>
                </a:cxn>
                <a:cxn ang="0">
                  <a:pos x="2417" y="1010"/>
                </a:cxn>
                <a:cxn ang="0">
                  <a:pos x="2461" y="1375"/>
                </a:cxn>
                <a:cxn ang="0">
                  <a:pos x="2443" y="1753"/>
                </a:cxn>
                <a:cxn ang="0">
                  <a:pos x="2361" y="2094"/>
                </a:cxn>
                <a:cxn ang="0">
                  <a:pos x="2219" y="2389"/>
                </a:cxn>
                <a:cxn ang="0">
                  <a:pos x="2017" y="2627"/>
                </a:cxn>
                <a:cxn ang="0">
                  <a:pos x="1760" y="2799"/>
                </a:cxn>
                <a:cxn ang="0">
                  <a:pos x="1446" y="2893"/>
                </a:cxn>
              </a:cxnLst>
              <a:rect l="0" t="0" r="r" b="b"/>
              <a:pathLst>
                <a:path w="2464" h="2910">
                  <a:moveTo>
                    <a:pt x="1231" y="452"/>
                  </a:moveTo>
                  <a:lnTo>
                    <a:pt x="1190" y="453"/>
                  </a:lnTo>
                  <a:lnTo>
                    <a:pt x="1151" y="456"/>
                  </a:lnTo>
                  <a:lnTo>
                    <a:pt x="1113" y="462"/>
                  </a:lnTo>
                  <a:lnTo>
                    <a:pt x="1076" y="469"/>
                  </a:lnTo>
                  <a:lnTo>
                    <a:pt x="1041" y="479"/>
                  </a:lnTo>
                  <a:lnTo>
                    <a:pt x="1006" y="491"/>
                  </a:lnTo>
                  <a:lnTo>
                    <a:pt x="973" y="506"/>
                  </a:lnTo>
                  <a:lnTo>
                    <a:pt x="941" y="522"/>
                  </a:lnTo>
                  <a:lnTo>
                    <a:pt x="912" y="541"/>
                  </a:lnTo>
                  <a:lnTo>
                    <a:pt x="882" y="561"/>
                  </a:lnTo>
                  <a:lnTo>
                    <a:pt x="854" y="584"/>
                  </a:lnTo>
                  <a:lnTo>
                    <a:pt x="828" y="608"/>
                  </a:lnTo>
                  <a:lnTo>
                    <a:pt x="803" y="634"/>
                  </a:lnTo>
                  <a:lnTo>
                    <a:pt x="780" y="662"/>
                  </a:lnTo>
                  <a:lnTo>
                    <a:pt x="756" y="693"/>
                  </a:lnTo>
                  <a:lnTo>
                    <a:pt x="735" y="723"/>
                  </a:lnTo>
                  <a:lnTo>
                    <a:pt x="716" y="757"/>
                  </a:lnTo>
                  <a:lnTo>
                    <a:pt x="697" y="792"/>
                  </a:lnTo>
                  <a:lnTo>
                    <a:pt x="679" y="829"/>
                  </a:lnTo>
                  <a:lnTo>
                    <a:pt x="664" y="867"/>
                  </a:lnTo>
                  <a:lnTo>
                    <a:pt x="648" y="908"/>
                  </a:lnTo>
                  <a:lnTo>
                    <a:pt x="635" y="950"/>
                  </a:lnTo>
                  <a:lnTo>
                    <a:pt x="623" y="992"/>
                  </a:lnTo>
                  <a:lnTo>
                    <a:pt x="612" y="1037"/>
                  </a:lnTo>
                  <a:lnTo>
                    <a:pt x="602" y="1084"/>
                  </a:lnTo>
                  <a:lnTo>
                    <a:pt x="594" y="1132"/>
                  </a:lnTo>
                  <a:lnTo>
                    <a:pt x="587" y="1181"/>
                  </a:lnTo>
                  <a:lnTo>
                    <a:pt x="581" y="1232"/>
                  </a:lnTo>
                  <a:lnTo>
                    <a:pt x="577" y="1284"/>
                  </a:lnTo>
                  <a:lnTo>
                    <a:pt x="574" y="1336"/>
                  </a:lnTo>
                  <a:lnTo>
                    <a:pt x="571" y="1391"/>
                  </a:lnTo>
                  <a:lnTo>
                    <a:pt x="571" y="1447"/>
                  </a:lnTo>
                  <a:lnTo>
                    <a:pt x="571" y="1503"/>
                  </a:lnTo>
                  <a:lnTo>
                    <a:pt x="574" y="1557"/>
                  </a:lnTo>
                  <a:lnTo>
                    <a:pt x="577" y="1611"/>
                  </a:lnTo>
                  <a:lnTo>
                    <a:pt x="581" y="1663"/>
                  </a:lnTo>
                  <a:lnTo>
                    <a:pt x="587" y="1713"/>
                  </a:lnTo>
                  <a:lnTo>
                    <a:pt x="594" y="1763"/>
                  </a:lnTo>
                  <a:lnTo>
                    <a:pt x="602" y="1811"/>
                  </a:lnTo>
                  <a:lnTo>
                    <a:pt x="612" y="1857"/>
                  </a:lnTo>
                  <a:lnTo>
                    <a:pt x="623" y="1902"/>
                  </a:lnTo>
                  <a:lnTo>
                    <a:pt x="635" y="1946"/>
                  </a:lnTo>
                  <a:lnTo>
                    <a:pt x="648" y="1988"/>
                  </a:lnTo>
                  <a:lnTo>
                    <a:pt x="664" y="2028"/>
                  </a:lnTo>
                  <a:lnTo>
                    <a:pt x="679" y="2067"/>
                  </a:lnTo>
                  <a:lnTo>
                    <a:pt x="697" y="2104"/>
                  </a:lnTo>
                  <a:lnTo>
                    <a:pt x="716" y="2139"/>
                  </a:lnTo>
                  <a:lnTo>
                    <a:pt x="735" y="2173"/>
                  </a:lnTo>
                  <a:lnTo>
                    <a:pt x="756" y="2205"/>
                  </a:lnTo>
                  <a:lnTo>
                    <a:pt x="780" y="2235"/>
                  </a:lnTo>
                  <a:lnTo>
                    <a:pt x="803" y="2264"/>
                  </a:lnTo>
                  <a:lnTo>
                    <a:pt x="828" y="2290"/>
                  </a:lnTo>
                  <a:lnTo>
                    <a:pt x="854" y="2314"/>
                  </a:lnTo>
                  <a:lnTo>
                    <a:pt x="882" y="2337"/>
                  </a:lnTo>
                  <a:lnTo>
                    <a:pt x="912" y="2357"/>
                  </a:lnTo>
                  <a:lnTo>
                    <a:pt x="941" y="2376"/>
                  </a:lnTo>
                  <a:lnTo>
                    <a:pt x="973" y="2392"/>
                  </a:lnTo>
                  <a:lnTo>
                    <a:pt x="1006" y="2407"/>
                  </a:lnTo>
                  <a:lnTo>
                    <a:pt x="1041" y="2420"/>
                  </a:lnTo>
                  <a:lnTo>
                    <a:pt x="1076" y="2429"/>
                  </a:lnTo>
                  <a:lnTo>
                    <a:pt x="1113" y="2437"/>
                  </a:lnTo>
                  <a:lnTo>
                    <a:pt x="1151" y="2443"/>
                  </a:lnTo>
                  <a:lnTo>
                    <a:pt x="1190" y="2447"/>
                  </a:lnTo>
                  <a:lnTo>
                    <a:pt x="1231" y="2448"/>
                  </a:lnTo>
                  <a:lnTo>
                    <a:pt x="1272" y="2447"/>
                  </a:lnTo>
                  <a:lnTo>
                    <a:pt x="1311" y="2443"/>
                  </a:lnTo>
                  <a:lnTo>
                    <a:pt x="1350" y="2437"/>
                  </a:lnTo>
                  <a:lnTo>
                    <a:pt x="1386" y="2429"/>
                  </a:lnTo>
                  <a:lnTo>
                    <a:pt x="1422" y="2420"/>
                  </a:lnTo>
                  <a:lnTo>
                    <a:pt x="1456" y="2407"/>
                  </a:lnTo>
                  <a:lnTo>
                    <a:pt x="1489" y="2392"/>
                  </a:lnTo>
                  <a:lnTo>
                    <a:pt x="1521" y="2376"/>
                  </a:lnTo>
                  <a:lnTo>
                    <a:pt x="1552" y="2357"/>
                  </a:lnTo>
                  <a:lnTo>
                    <a:pt x="1580" y="2337"/>
                  </a:lnTo>
                  <a:lnTo>
                    <a:pt x="1608" y="2314"/>
                  </a:lnTo>
                  <a:lnTo>
                    <a:pt x="1634" y="2290"/>
                  </a:lnTo>
                  <a:lnTo>
                    <a:pt x="1660" y="2264"/>
                  </a:lnTo>
                  <a:lnTo>
                    <a:pt x="1684" y="2235"/>
                  </a:lnTo>
                  <a:lnTo>
                    <a:pt x="1706" y="2205"/>
                  </a:lnTo>
                  <a:lnTo>
                    <a:pt x="1727" y="2173"/>
                  </a:lnTo>
                  <a:lnTo>
                    <a:pt x="1747" y="2139"/>
                  </a:lnTo>
                  <a:lnTo>
                    <a:pt x="1765" y="2104"/>
                  </a:lnTo>
                  <a:lnTo>
                    <a:pt x="1783" y="2067"/>
                  </a:lnTo>
                  <a:lnTo>
                    <a:pt x="1799" y="2028"/>
                  </a:lnTo>
                  <a:lnTo>
                    <a:pt x="1814" y="1988"/>
                  </a:lnTo>
                  <a:lnTo>
                    <a:pt x="1827" y="1946"/>
                  </a:lnTo>
                  <a:lnTo>
                    <a:pt x="1839" y="1902"/>
                  </a:lnTo>
                  <a:lnTo>
                    <a:pt x="1850" y="1857"/>
                  </a:lnTo>
                  <a:lnTo>
                    <a:pt x="1860" y="1811"/>
                  </a:lnTo>
                  <a:lnTo>
                    <a:pt x="1869" y="1763"/>
                  </a:lnTo>
                  <a:lnTo>
                    <a:pt x="1875" y="1713"/>
                  </a:lnTo>
                  <a:lnTo>
                    <a:pt x="1881" y="1663"/>
                  </a:lnTo>
                  <a:lnTo>
                    <a:pt x="1885" y="1611"/>
                  </a:lnTo>
                  <a:lnTo>
                    <a:pt x="1889" y="1557"/>
                  </a:lnTo>
                  <a:lnTo>
                    <a:pt x="1891" y="1503"/>
                  </a:lnTo>
                  <a:lnTo>
                    <a:pt x="1892" y="1447"/>
                  </a:lnTo>
                  <a:lnTo>
                    <a:pt x="1891" y="1391"/>
                  </a:lnTo>
                  <a:lnTo>
                    <a:pt x="1889" y="1336"/>
                  </a:lnTo>
                  <a:lnTo>
                    <a:pt x="1885" y="1284"/>
                  </a:lnTo>
                  <a:lnTo>
                    <a:pt x="1881" y="1232"/>
                  </a:lnTo>
                  <a:lnTo>
                    <a:pt x="1875" y="1181"/>
                  </a:lnTo>
                  <a:lnTo>
                    <a:pt x="1869" y="1132"/>
                  </a:lnTo>
                  <a:lnTo>
                    <a:pt x="1860" y="1084"/>
                  </a:lnTo>
                  <a:lnTo>
                    <a:pt x="1850" y="1037"/>
                  </a:lnTo>
                  <a:lnTo>
                    <a:pt x="1839" y="992"/>
                  </a:lnTo>
                  <a:lnTo>
                    <a:pt x="1827" y="950"/>
                  </a:lnTo>
                  <a:lnTo>
                    <a:pt x="1814" y="908"/>
                  </a:lnTo>
                  <a:lnTo>
                    <a:pt x="1799" y="867"/>
                  </a:lnTo>
                  <a:lnTo>
                    <a:pt x="1783" y="829"/>
                  </a:lnTo>
                  <a:lnTo>
                    <a:pt x="1765" y="792"/>
                  </a:lnTo>
                  <a:lnTo>
                    <a:pt x="1747" y="757"/>
                  </a:lnTo>
                  <a:lnTo>
                    <a:pt x="1727" y="723"/>
                  </a:lnTo>
                  <a:lnTo>
                    <a:pt x="1706" y="693"/>
                  </a:lnTo>
                  <a:lnTo>
                    <a:pt x="1684" y="662"/>
                  </a:lnTo>
                  <a:lnTo>
                    <a:pt x="1660" y="634"/>
                  </a:lnTo>
                  <a:lnTo>
                    <a:pt x="1634" y="608"/>
                  </a:lnTo>
                  <a:lnTo>
                    <a:pt x="1608" y="584"/>
                  </a:lnTo>
                  <a:lnTo>
                    <a:pt x="1580" y="561"/>
                  </a:lnTo>
                  <a:lnTo>
                    <a:pt x="1552" y="541"/>
                  </a:lnTo>
                  <a:lnTo>
                    <a:pt x="1521" y="522"/>
                  </a:lnTo>
                  <a:lnTo>
                    <a:pt x="1489" y="506"/>
                  </a:lnTo>
                  <a:lnTo>
                    <a:pt x="1456" y="491"/>
                  </a:lnTo>
                  <a:lnTo>
                    <a:pt x="1422" y="479"/>
                  </a:lnTo>
                  <a:lnTo>
                    <a:pt x="1386" y="469"/>
                  </a:lnTo>
                  <a:lnTo>
                    <a:pt x="1350" y="462"/>
                  </a:lnTo>
                  <a:lnTo>
                    <a:pt x="1311" y="456"/>
                  </a:lnTo>
                  <a:lnTo>
                    <a:pt x="1272" y="453"/>
                  </a:lnTo>
                  <a:lnTo>
                    <a:pt x="1231" y="452"/>
                  </a:lnTo>
                  <a:close/>
                  <a:moveTo>
                    <a:pt x="1231" y="2910"/>
                  </a:moveTo>
                  <a:lnTo>
                    <a:pt x="1157" y="2907"/>
                  </a:lnTo>
                  <a:lnTo>
                    <a:pt x="1087" y="2902"/>
                  </a:lnTo>
                  <a:lnTo>
                    <a:pt x="1017" y="2893"/>
                  </a:lnTo>
                  <a:lnTo>
                    <a:pt x="950" y="2881"/>
                  </a:lnTo>
                  <a:lnTo>
                    <a:pt x="885" y="2865"/>
                  </a:lnTo>
                  <a:lnTo>
                    <a:pt x="822" y="2846"/>
                  </a:lnTo>
                  <a:lnTo>
                    <a:pt x="762" y="2824"/>
                  </a:lnTo>
                  <a:lnTo>
                    <a:pt x="704" y="2799"/>
                  </a:lnTo>
                  <a:lnTo>
                    <a:pt x="647" y="2770"/>
                  </a:lnTo>
                  <a:lnTo>
                    <a:pt x="593" y="2738"/>
                  </a:lnTo>
                  <a:lnTo>
                    <a:pt x="542" y="2704"/>
                  </a:lnTo>
                  <a:lnTo>
                    <a:pt x="492" y="2667"/>
                  </a:lnTo>
                  <a:lnTo>
                    <a:pt x="445" y="2627"/>
                  </a:lnTo>
                  <a:lnTo>
                    <a:pt x="400" y="2584"/>
                  </a:lnTo>
                  <a:lnTo>
                    <a:pt x="358" y="2539"/>
                  </a:lnTo>
                  <a:lnTo>
                    <a:pt x="317" y="2492"/>
                  </a:lnTo>
                  <a:lnTo>
                    <a:pt x="280" y="2442"/>
                  </a:lnTo>
                  <a:lnTo>
                    <a:pt x="243" y="2389"/>
                  </a:lnTo>
                  <a:lnTo>
                    <a:pt x="210" y="2335"/>
                  </a:lnTo>
                  <a:lnTo>
                    <a:pt x="179" y="2278"/>
                  </a:lnTo>
                  <a:lnTo>
                    <a:pt x="151" y="2219"/>
                  </a:lnTo>
                  <a:lnTo>
                    <a:pt x="125" y="2158"/>
                  </a:lnTo>
                  <a:lnTo>
                    <a:pt x="101" y="2094"/>
                  </a:lnTo>
                  <a:lnTo>
                    <a:pt x="80" y="2030"/>
                  </a:lnTo>
                  <a:lnTo>
                    <a:pt x="61" y="1963"/>
                  </a:lnTo>
                  <a:lnTo>
                    <a:pt x="45" y="1894"/>
                  </a:lnTo>
                  <a:lnTo>
                    <a:pt x="32" y="1824"/>
                  </a:lnTo>
                  <a:lnTo>
                    <a:pt x="20" y="1753"/>
                  </a:lnTo>
                  <a:lnTo>
                    <a:pt x="11" y="1680"/>
                  </a:lnTo>
                  <a:lnTo>
                    <a:pt x="4" y="1605"/>
                  </a:lnTo>
                  <a:lnTo>
                    <a:pt x="1" y="1530"/>
                  </a:lnTo>
                  <a:lnTo>
                    <a:pt x="0" y="1452"/>
                  </a:lnTo>
                  <a:lnTo>
                    <a:pt x="1" y="1375"/>
                  </a:lnTo>
                  <a:lnTo>
                    <a:pt x="4" y="1299"/>
                  </a:lnTo>
                  <a:lnTo>
                    <a:pt x="11" y="1224"/>
                  </a:lnTo>
                  <a:lnTo>
                    <a:pt x="20" y="1152"/>
                  </a:lnTo>
                  <a:lnTo>
                    <a:pt x="32" y="1080"/>
                  </a:lnTo>
                  <a:lnTo>
                    <a:pt x="45" y="1010"/>
                  </a:lnTo>
                  <a:lnTo>
                    <a:pt x="61" y="942"/>
                  </a:lnTo>
                  <a:lnTo>
                    <a:pt x="80" y="875"/>
                  </a:lnTo>
                  <a:lnTo>
                    <a:pt x="101" y="810"/>
                  </a:lnTo>
                  <a:lnTo>
                    <a:pt x="125" y="747"/>
                  </a:lnTo>
                  <a:lnTo>
                    <a:pt x="151" y="687"/>
                  </a:lnTo>
                  <a:lnTo>
                    <a:pt x="179" y="628"/>
                  </a:lnTo>
                  <a:lnTo>
                    <a:pt x="210" y="572"/>
                  </a:lnTo>
                  <a:lnTo>
                    <a:pt x="243" y="517"/>
                  </a:lnTo>
                  <a:lnTo>
                    <a:pt x="280" y="465"/>
                  </a:lnTo>
                  <a:lnTo>
                    <a:pt x="317" y="416"/>
                  </a:lnTo>
                  <a:lnTo>
                    <a:pt x="358" y="367"/>
                  </a:lnTo>
                  <a:lnTo>
                    <a:pt x="400" y="323"/>
                  </a:lnTo>
                  <a:lnTo>
                    <a:pt x="445" y="281"/>
                  </a:lnTo>
                  <a:lnTo>
                    <a:pt x="492" y="241"/>
                  </a:lnTo>
                  <a:lnTo>
                    <a:pt x="542" y="204"/>
                  </a:lnTo>
                  <a:lnTo>
                    <a:pt x="593" y="170"/>
                  </a:lnTo>
                  <a:lnTo>
                    <a:pt x="647" y="139"/>
                  </a:lnTo>
                  <a:lnTo>
                    <a:pt x="704" y="110"/>
                  </a:lnTo>
                  <a:lnTo>
                    <a:pt x="762" y="85"/>
                  </a:lnTo>
                  <a:lnTo>
                    <a:pt x="822" y="63"/>
                  </a:lnTo>
                  <a:lnTo>
                    <a:pt x="885" y="44"/>
                  </a:lnTo>
                  <a:lnTo>
                    <a:pt x="950" y="29"/>
                  </a:lnTo>
                  <a:lnTo>
                    <a:pt x="1017" y="17"/>
                  </a:lnTo>
                  <a:lnTo>
                    <a:pt x="1087" y="8"/>
                  </a:lnTo>
                  <a:lnTo>
                    <a:pt x="1157" y="3"/>
                  </a:lnTo>
                  <a:lnTo>
                    <a:pt x="1231" y="0"/>
                  </a:lnTo>
                  <a:lnTo>
                    <a:pt x="1305" y="3"/>
                  </a:lnTo>
                  <a:lnTo>
                    <a:pt x="1376" y="8"/>
                  </a:lnTo>
                  <a:lnTo>
                    <a:pt x="1446" y="17"/>
                  </a:lnTo>
                  <a:lnTo>
                    <a:pt x="1513" y="29"/>
                  </a:lnTo>
                  <a:lnTo>
                    <a:pt x="1577" y="44"/>
                  </a:lnTo>
                  <a:lnTo>
                    <a:pt x="1640" y="63"/>
                  </a:lnTo>
                  <a:lnTo>
                    <a:pt x="1700" y="85"/>
                  </a:lnTo>
                  <a:lnTo>
                    <a:pt x="1760" y="110"/>
                  </a:lnTo>
                  <a:lnTo>
                    <a:pt x="1816" y="139"/>
                  </a:lnTo>
                  <a:lnTo>
                    <a:pt x="1869" y="170"/>
                  </a:lnTo>
                  <a:lnTo>
                    <a:pt x="1921" y="204"/>
                  </a:lnTo>
                  <a:lnTo>
                    <a:pt x="1970" y="241"/>
                  </a:lnTo>
                  <a:lnTo>
                    <a:pt x="2017" y="281"/>
                  </a:lnTo>
                  <a:lnTo>
                    <a:pt x="2063" y="323"/>
                  </a:lnTo>
                  <a:lnTo>
                    <a:pt x="2106" y="367"/>
                  </a:lnTo>
                  <a:lnTo>
                    <a:pt x="2145" y="416"/>
                  </a:lnTo>
                  <a:lnTo>
                    <a:pt x="2184" y="465"/>
                  </a:lnTo>
                  <a:lnTo>
                    <a:pt x="2219" y="517"/>
                  </a:lnTo>
                  <a:lnTo>
                    <a:pt x="2252" y="572"/>
                  </a:lnTo>
                  <a:lnTo>
                    <a:pt x="2283" y="628"/>
                  </a:lnTo>
                  <a:lnTo>
                    <a:pt x="2312" y="687"/>
                  </a:lnTo>
                  <a:lnTo>
                    <a:pt x="2338" y="747"/>
                  </a:lnTo>
                  <a:lnTo>
                    <a:pt x="2361" y="810"/>
                  </a:lnTo>
                  <a:lnTo>
                    <a:pt x="2382" y="875"/>
                  </a:lnTo>
                  <a:lnTo>
                    <a:pt x="2401" y="942"/>
                  </a:lnTo>
                  <a:lnTo>
                    <a:pt x="2417" y="1010"/>
                  </a:lnTo>
                  <a:lnTo>
                    <a:pt x="2432" y="1080"/>
                  </a:lnTo>
                  <a:lnTo>
                    <a:pt x="2443" y="1152"/>
                  </a:lnTo>
                  <a:lnTo>
                    <a:pt x="2451" y="1224"/>
                  </a:lnTo>
                  <a:lnTo>
                    <a:pt x="2458" y="1299"/>
                  </a:lnTo>
                  <a:lnTo>
                    <a:pt x="2461" y="1375"/>
                  </a:lnTo>
                  <a:lnTo>
                    <a:pt x="2464" y="1452"/>
                  </a:lnTo>
                  <a:lnTo>
                    <a:pt x="2461" y="1530"/>
                  </a:lnTo>
                  <a:lnTo>
                    <a:pt x="2458" y="1605"/>
                  </a:lnTo>
                  <a:lnTo>
                    <a:pt x="2451" y="1680"/>
                  </a:lnTo>
                  <a:lnTo>
                    <a:pt x="2443" y="1753"/>
                  </a:lnTo>
                  <a:lnTo>
                    <a:pt x="2432" y="1824"/>
                  </a:lnTo>
                  <a:lnTo>
                    <a:pt x="2417" y="1894"/>
                  </a:lnTo>
                  <a:lnTo>
                    <a:pt x="2401" y="1963"/>
                  </a:lnTo>
                  <a:lnTo>
                    <a:pt x="2382" y="2030"/>
                  </a:lnTo>
                  <a:lnTo>
                    <a:pt x="2361" y="2094"/>
                  </a:lnTo>
                  <a:lnTo>
                    <a:pt x="2338" y="2158"/>
                  </a:lnTo>
                  <a:lnTo>
                    <a:pt x="2312" y="2219"/>
                  </a:lnTo>
                  <a:lnTo>
                    <a:pt x="2283" y="2278"/>
                  </a:lnTo>
                  <a:lnTo>
                    <a:pt x="2252" y="2335"/>
                  </a:lnTo>
                  <a:lnTo>
                    <a:pt x="2219" y="2389"/>
                  </a:lnTo>
                  <a:lnTo>
                    <a:pt x="2184" y="2442"/>
                  </a:lnTo>
                  <a:lnTo>
                    <a:pt x="2145" y="2492"/>
                  </a:lnTo>
                  <a:lnTo>
                    <a:pt x="2106" y="2539"/>
                  </a:lnTo>
                  <a:lnTo>
                    <a:pt x="2063" y="2584"/>
                  </a:lnTo>
                  <a:lnTo>
                    <a:pt x="2017" y="2627"/>
                  </a:lnTo>
                  <a:lnTo>
                    <a:pt x="1970" y="2667"/>
                  </a:lnTo>
                  <a:lnTo>
                    <a:pt x="1921" y="2704"/>
                  </a:lnTo>
                  <a:lnTo>
                    <a:pt x="1869" y="2738"/>
                  </a:lnTo>
                  <a:lnTo>
                    <a:pt x="1816" y="2770"/>
                  </a:lnTo>
                  <a:lnTo>
                    <a:pt x="1760" y="2799"/>
                  </a:lnTo>
                  <a:lnTo>
                    <a:pt x="1700" y="2824"/>
                  </a:lnTo>
                  <a:lnTo>
                    <a:pt x="1640" y="2846"/>
                  </a:lnTo>
                  <a:lnTo>
                    <a:pt x="1577" y="2865"/>
                  </a:lnTo>
                  <a:lnTo>
                    <a:pt x="1513" y="2881"/>
                  </a:lnTo>
                  <a:lnTo>
                    <a:pt x="1446" y="2893"/>
                  </a:lnTo>
                  <a:lnTo>
                    <a:pt x="1376" y="2902"/>
                  </a:lnTo>
                  <a:lnTo>
                    <a:pt x="1305" y="2907"/>
                  </a:lnTo>
                  <a:lnTo>
                    <a:pt x="1231" y="2910"/>
                  </a:lnTo>
                  <a:close/>
                </a:path>
              </a:pathLst>
            </a:custGeom>
            <a:solidFill>
              <a:srgbClr val="15121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351" name="Rectangle 167"/>
            <p:cNvSpPr>
              <a:spLocks noChangeArrowheads="1"/>
            </p:cNvSpPr>
            <p:nvPr/>
          </p:nvSpPr>
          <p:spPr bwMode="auto">
            <a:xfrm>
              <a:off x="2156" y="2373"/>
              <a:ext cx="64" cy="452"/>
            </a:xfrm>
            <a:prstGeom prst="rect">
              <a:avLst/>
            </a:prstGeom>
            <a:solidFill>
              <a:srgbClr val="15121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352" name="Freeform 168"/>
            <p:cNvSpPr>
              <a:spLocks/>
            </p:cNvSpPr>
            <p:nvPr/>
          </p:nvSpPr>
          <p:spPr bwMode="auto">
            <a:xfrm>
              <a:off x="2237" y="2387"/>
              <a:ext cx="75" cy="71"/>
            </a:xfrm>
            <a:custGeom>
              <a:avLst/>
              <a:gdLst/>
              <a:ahLst/>
              <a:cxnLst>
                <a:cxn ang="0">
                  <a:pos x="304" y="642"/>
                </a:cxn>
                <a:cxn ang="0">
                  <a:pos x="253" y="633"/>
                </a:cxn>
                <a:cxn ang="0">
                  <a:pos x="206" y="618"/>
                </a:cxn>
                <a:cxn ang="0">
                  <a:pos x="163" y="597"/>
                </a:cxn>
                <a:cxn ang="0">
                  <a:pos x="124" y="569"/>
                </a:cxn>
                <a:cxn ang="0">
                  <a:pos x="88" y="537"/>
                </a:cxn>
                <a:cxn ang="0">
                  <a:pos x="57" y="501"/>
                </a:cxn>
                <a:cxn ang="0">
                  <a:pos x="33" y="460"/>
                </a:cxn>
                <a:cxn ang="0">
                  <a:pos x="16" y="417"/>
                </a:cxn>
                <a:cxn ang="0">
                  <a:pos x="5" y="370"/>
                </a:cxn>
                <a:cxn ang="0">
                  <a:pos x="0" y="322"/>
                </a:cxn>
                <a:cxn ang="0">
                  <a:pos x="5" y="274"/>
                </a:cxn>
                <a:cxn ang="0">
                  <a:pos x="16" y="226"/>
                </a:cxn>
                <a:cxn ang="0">
                  <a:pos x="33" y="183"/>
                </a:cxn>
                <a:cxn ang="0">
                  <a:pos x="57" y="143"/>
                </a:cxn>
                <a:cxn ang="0">
                  <a:pos x="88" y="107"/>
                </a:cxn>
                <a:cxn ang="0">
                  <a:pos x="124" y="74"/>
                </a:cxn>
                <a:cxn ang="0">
                  <a:pos x="163" y="47"/>
                </a:cxn>
                <a:cxn ang="0">
                  <a:pos x="206" y="25"/>
                </a:cxn>
                <a:cxn ang="0">
                  <a:pos x="253" y="10"/>
                </a:cxn>
                <a:cxn ang="0">
                  <a:pos x="304" y="2"/>
                </a:cxn>
                <a:cxn ang="0">
                  <a:pos x="356" y="1"/>
                </a:cxn>
                <a:cxn ang="0">
                  <a:pos x="407" y="7"/>
                </a:cxn>
                <a:cxn ang="0">
                  <a:pos x="455" y="20"/>
                </a:cxn>
                <a:cxn ang="0">
                  <a:pos x="499" y="40"/>
                </a:cxn>
                <a:cxn ang="0">
                  <a:pos x="541" y="65"/>
                </a:cxn>
                <a:cxn ang="0">
                  <a:pos x="577" y="95"/>
                </a:cxn>
                <a:cxn ang="0">
                  <a:pos x="609" y="130"/>
                </a:cxn>
                <a:cxn ang="0">
                  <a:pos x="636" y="169"/>
                </a:cxn>
                <a:cxn ang="0">
                  <a:pos x="655" y="212"/>
                </a:cxn>
                <a:cxn ang="0">
                  <a:pos x="670" y="257"/>
                </a:cxn>
                <a:cxn ang="0">
                  <a:pos x="675" y="306"/>
                </a:cxn>
                <a:cxn ang="0">
                  <a:pos x="674" y="355"/>
                </a:cxn>
                <a:cxn ang="0">
                  <a:pos x="665" y="402"/>
                </a:cxn>
                <a:cxn ang="0">
                  <a:pos x="650" y="446"/>
                </a:cxn>
                <a:cxn ang="0">
                  <a:pos x="627" y="488"/>
                </a:cxn>
                <a:cxn ang="0">
                  <a:pos x="599" y="526"/>
                </a:cxn>
                <a:cxn ang="0">
                  <a:pos x="565" y="559"/>
                </a:cxn>
                <a:cxn ang="0">
                  <a:pos x="528" y="588"/>
                </a:cxn>
                <a:cxn ang="0">
                  <a:pos x="485" y="611"/>
                </a:cxn>
                <a:cxn ang="0">
                  <a:pos x="439" y="629"/>
                </a:cxn>
                <a:cxn ang="0">
                  <a:pos x="390" y="640"/>
                </a:cxn>
                <a:cxn ang="0">
                  <a:pos x="338" y="643"/>
                </a:cxn>
              </a:cxnLst>
              <a:rect l="0" t="0" r="r" b="b"/>
              <a:pathLst>
                <a:path w="676" h="643">
                  <a:moveTo>
                    <a:pt x="338" y="643"/>
                  </a:moveTo>
                  <a:lnTo>
                    <a:pt x="321" y="643"/>
                  </a:lnTo>
                  <a:lnTo>
                    <a:pt x="304" y="642"/>
                  </a:lnTo>
                  <a:lnTo>
                    <a:pt x="287" y="640"/>
                  </a:lnTo>
                  <a:lnTo>
                    <a:pt x="270" y="636"/>
                  </a:lnTo>
                  <a:lnTo>
                    <a:pt x="253" y="633"/>
                  </a:lnTo>
                  <a:lnTo>
                    <a:pt x="238" y="629"/>
                  </a:lnTo>
                  <a:lnTo>
                    <a:pt x="222" y="624"/>
                  </a:lnTo>
                  <a:lnTo>
                    <a:pt x="206" y="618"/>
                  </a:lnTo>
                  <a:lnTo>
                    <a:pt x="192" y="611"/>
                  </a:lnTo>
                  <a:lnTo>
                    <a:pt x="177" y="604"/>
                  </a:lnTo>
                  <a:lnTo>
                    <a:pt x="163" y="597"/>
                  </a:lnTo>
                  <a:lnTo>
                    <a:pt x="149" y="588"/>
                  </a:lnTo>
                  <a:lnTo>
                    <a:pt x="136" y="579"/>
                  </a:lnTo>
                  <a:lnTo>
                    <a:pt x="124" y="569"/>
                  </a:lnTo>
                  <a:lnTo>
                    <a:pt x="110" y="559"/>
                  </a:lnTo>
                  <a:lnTo>
                    <a:pt x="99" y="548"/>
                  </a:lnTo>
                  <a:lnTo>
                    <a:pt x="88" y="537"/>
                  </a:lnTo>
                  <a:lnTo>
                    <a:pt x="77" y="526"/>
                  </a:lnTo>
                  <a:lnTo>
                    <a:pt x="67" y="513"/>
                  </a:lnTo>
                  <a:lnTo>
                    <a:pt x="57" y="501"/>
                  </a:lnTo>
                  <a:lnTo>
                    <a:pt x="49" y="488"/>
                  </a:lnTo>
                  <a:lnTo>
                    <a:pt x="41" y="475"/>
                  </a:lnTo>
                  <a:lnTo>
                    <a:pt x="33" y="460"/>
                  </a:lnTo>
                  <a:lnTo>
                    <a:pt x="27" y="446"/>
                  </a:lnTo>
                  <a:lnTo>
                    <a:pt x="21" y="432"/>
                  </a:lnTo>
                  <a:lnTo>
                    <a:pt x="16" y="417"/>
                  </a:lnTo>
                  <a:lnTo>
                    <a:pt x="11" y="402"/>
                  </a:lnTo>
                  <a:lnTo>
                    <a:pt x="7" y="387"/>
                  </a:lnTo>
                  <a:lnTo>
                    <a:pt x="5" y="370"/>
                  </a:lnTo>
                  <a:lnTo>
                    <a:pt x="2" y="355"/>
                  </a:lnTo>
                  <a:lnTo>
                    <a:pt x="1" y="339"/>
                  </a:lnTo>
                  <a:lnTo>
                    <a:pt x="0" y="322"/>
                  </a:lnTo>
                  <a:lnTo>
                    <a:pt x="1" y="306"/>
                  </a:lnTo>
                  <a:lnTo>
                    <a:pt x="2" y="289"/>
                  </a:lnTo>
                  <a:lnTo>
                    <a:pt x="5" y="274"/>
                  </a:lnTo>
                  <a:lnTo>
                    <a:pt x="7" y="257"/>
                  </a:lnTo>
                  <a:lnTo>
                    <a:pt x="11" y="242"/>
                  </a:lnTo>
                  <a:lnTo>
                    <a:pt x="16" y="226"/>
                  </a:lnTo>
                  <a:lnTo>
                    <a:pt x="21" y="212"/>
                  </a:lnTo>
                  <a:lnTo>
                    <a:pt x="27" y="197"/>
                  </a:lnTo>
                  <a:lnTo>
                    <a:pt x="33" y="183"/>
                  </a:lnTo>
                  <a:lnTo>
                    <a:pt x="41" y="169"/>
                  </a:lnTo>
                  <a:lnTo>
                    <a:pt x="49" y="156"/>
                  </a:lnTo>
                  <a:lnTo>
                    <a:pt x="57" y="143"/>
                  </a:lnTo>
                  <a:lnTo>
                    <a:pt x="67" y="130"/>
                  </a:lnTo>
                  <a:lnTo>
                    <a:pt x="77" y="118"/>
                  </a:lnTo>
                  <a:lnTo>
                    <a:pt x="88" y="107"/>
                  </a:lnTo>
                  <a:lnTo>
                    <a:pt x="99" y="95"/>
                  </a:lnTo>
                  <a:lnTo>
                    <a:pt x="110" y="85"/>
                  </a:lnTo>
                  <a:lnTo>
                    <a:pt x="124" y="74"/>
                  </a:lnTo>
                  <a:lnTo>
                    <a:pt x="136" y="65"/>
                  </a:lnTo>
                  <a:lnTo>
                    <a:pt x="149" y="55"/>
                  </a:lnTo>
                  <a:lnTo>
                    <a:pt x="163" y="47"/>
                  </a:lnTo>
                  <a:lnTo>
                    <a:pt x="177" y="40"/>
                  </a:lnTo>
                  <a:lnTo>
                    <a:pt x="192" y="32"/>
                  </a:lnTo>
                  <a:lnTo>
                    <a:pt x="206" y="25"/>
                  </a:lnTo>
                  <a:lnTo>
                    <a:pt x="222" y="20"/>
                  </a:lnTo>
                  <a:lnTo>
                    <a:pt x="238" y="14"/>
                  </a:lnTo>
                  <a:lnTo>
                    <a:pt x="253" y="10"/>
                  </a:lnTo>
                  <a:lnTo>
                    <a:pt x="270" y="7"/>
                  </a:lnTo>
                  <a:lnTo>
                    <a:pt x="287" y="5"/>
                  </a:lnTo>
                  <a:lnTo>
                    <a:pt x="304" y="2"/>
                  </a:lnTo>
                  <a:lnTo>
                    <a:pt x="321" y="1"/>
                  </a:lnTo>
                  <a:lnTo>
                    <a:pt x="338" y="0"/>
                  </a:lnTo>
                  <a:lnTo>
                    <a:pt x="356" y="1"/>
                  </a:lnTo>
                  <a:lnTo>
                    <a:pt x="372" y="2"/>
                  </a:lnTo>
                  <a:lnTo>
                    <a:pt x="390" y="5"/>
                  </a:lnTo>
                  <a:lnTo>
                    <a:pt x="407" y="7"/>
                  </a:lnTo>
                  <a:lnTo>
                    <a:pt x="423" y="10"/>
                  </a:lnTo>
                  <a:lnTo>
                    <a:pt x="439" y="14"/>
                  </a:lnTo>
                  <a:lnTo>
                    <a:pt x="455" y="20"/>
                  </a:lnTo>
                  <a:lnTo>
                    <a:pt x="470" y="25"/>
                  </a:lnTo>
                  <a:lnTo>
                    <a:pt x="485" y="32"/>
                  </a:lnTo>
                  <a:lnTo>
                    <a:pt x="499" y="40"/>
                  </a:lnTo>
                  <a:lnTo>
                    <a:pt x="513" y="47"/>
                  </a:lnTo>
                  <a:lnTo>
                    <a:pt x="528" y="55"/>
                  </a:lnTo>
                  <a:lnTo>
                    <a:pt x="541" y="65"/>
                  </a:lnTo>
                  <a:lnTo>
                    <a:pt x="553" y="74"/>
                  </a:lnTo>
                  <a:lnTo>
                    <a:pt x="565" y="85"/>
                  </a:lnTo>
                  <a:lnTo>
                    <a:pt x="577" y="95"/>
                  </a:lnTo>
                  <a:lnTo>
                    <a:pt x="588" y="107"/>
                  </a:lnTo>
                  <a:lnTo>
                    <a:pt x="599" y="118"/>
                  </a:lnTo>
                  <a:lnTo>
                    <a:pt x="609" y="130"/>
                  </a:lnTo>
                  <a:lnTo>
                    <a:pt x="618" y="143"/>
                  </a:lnTo>
                  <a:lnTo>
                    <a:pt x="627" y="156"/>
                  </a:lnTo>
                  <a:lnTo>
                    <a:pt x="636" y="169"/>
                  </a:lnTo>
                  <a:lnTo>
                    <a:pt x="643" y="183"/>
                  </a:lnTo>
                  <a:lnTo>
                    <a:pt x="650" y="197"/>
                  </a:lnTo>
                  <a:lnTo>
                    <a:pt x="655" y="212"/>
                  </a:lnTo>
                  <a:lnTo>
                    <a:pt x="661" y="226"/>
                  </a:lnTo>
                  <a:lnTo>
                    <a:pt x="665" y="242"/>
                  </a:lnTo>
                  <a:lnTo>
                    <a:pt x="670" y="257"/>
                  </a:lnTo>
                  <a:lnTo>
                    <a:pt x="672" y="274"/>
                  </a:lnTo>
                  <a:lnTo>
                    <a:pt x="674" y="289"/>
                  </a:lnTo>
                  <a:lnTo>
                    <a:pt x="675" y="306"/>
                  </a:lnTo>
                  <a:lnTo>
                    <a:pt x="676" y="322"/>
                  </a:lnTo>
                  <a:lnTo>
                    <a:pt x="675" y="339"/>
                  </a:lnTo>
                  <a:lnTo>
                    <a:pt x="674" y="355"/>
                  </a:lnTo>
                  <a:lnTo>
                    <a:pt x="672" y="370"/>
                  </a:lnTo>
                  <a:lnTo>
                    <a:pt x="670" y="387"/>
                  </a:lnTo>
                  <a:lnTo>
                    <a:pt x="665" y="402"/>
                  </a:lnTo>
                  <a:lnTo>
                    <a:pt x="661" y="417"/>
                  </a:lnTo>
                  <a:lnTo>
                    <a:pt x="655" y="432"/>
                  </a:lnTo>
                  <a:lnTo>
                    <a:pt x="650" y="446"/>
                  </a:lnTo>
                  <a:lnTo>
                    <a:pt x="643" y="460"/>
                  </a:lnTo>
                  <a:lnTo>
                    <a:pt x="636" y="475"/>
                  </a:lnTo>
                  <a:lnTo>
                    <a:pt x="627" y="488"/>
                  </a:lnTo>
                  <a:lnTo>
                    <a:pt x="618" y="501"/>
                  </a:lnTo>
                  <a:lnTo>
                    <a:pt x="609" y="513"/>
                  </a:lnTo>
                  <a:lnTo>
                    <a:pt x="599" y="526"/>
                  </a:lnTo>
                  <a:lnTo>
                    <a:pt x="588" y="537"/>
                  </a:lnTo>
                  <a:lnTo>
                    <a:pt x="577" y="548"/>
                  </a:lnTo>
                  <a:lnTo>
                    <a:pt x="565" y="559"/>
                  </a:lnTo>
                  <a:lnTo>
                    <a:pt x="553" y="569"/>
                  </a:lnTo>
                  <a:lnTo>
                    <a:pt x="541" y="579"/>
                  </a:lnTo>
                  <a:lnTo>
                    <a:pt x="528" y="588"/>
                  </a:lnTo>
                  <a:lnTo>
                    <a:pt x="513" y="597"/>
                  </a:lnTo>
                  <a:lnTo>
                    <a:pt x="499" y="604"/>
                  </a:lnTo>
                  <a:lnTo>
                    <a:pt x="485" y="611"/>
                  </a:lnTo>
                  <a:lnTo>
                    <a:pt x="470" y="618"/>
                  </a:lnTo>
                  <a:lnTo>
                    <a:pt x="455" y="624"/>
                  </a:lnTo>
                  <a:lnTo>
                    <a:pt x="439" y="629"/>
                  </a:lnTo>
                  <a:lnTo>
                    <a:pt x="423" y="633"/>
                  </a:lnTo>
                  <a:lnTo>
                    <a:pt x="407" y="636"/>
                  </a:lnTo>
                  <a:lnTo>
                    <a:pt x="390" y="640"/>
                  </a:lnTo>
                  <a:lnTo>
                    <a:pt x="372" y="642"/>
                  </a:lnTo>
                  <a:lnTo>
                    <a:pt x="356" y="643"/>
                  </a:lnTo>
                  <a:lnTo>
                    <a:pt x="338" y="643"/>
                  </a:lnTo>
                  <a:close/>
                </a:path>
              </a:pathLst>
            </a:custGeom>
            <a:solidFill>
              <a:srgbClr val="0097C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353" name="Rectangle 169"/>
            <p:cNvSpPr>
              <a:spLocks noChangeArrowheads="1"/>
            </p:cNvSpPr>
            <p:nvPr/>
          </p:nvSpPr>
          <p:spPr bwMode="auto">
            <a:xfrm>
              <a:off x="2243" y="2515"/>
              <a:ext cx="64" cy="310"/>
            </a:xfrm>
            <a:prstGeom prst="rect">
              <a:avLst/>
            </a:prstGeom>
            <a:solidFill>
              <a:srgbClr val="15121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354" name="Freeform 170"/>
            <p:cNvSpPr>
              <a:spLocks/>
            </p:cNvSpPr>
            <p:nvPr/>
          </p:nvSpPr>
          <p:spPr bwMode="auto">
            <a:xfrm>
              <a:off x="2333" y="2508"/>
              <a:ext cx="218" cy="324"/>
            </a:xfrm>
            <a:custGeom>
              <a:avLst/>
              <a:gdLst/>
              <a:ahLst/>
              <a:cxnLst>
                <a:cxn ang="0">
                  <a:pos x="626" y="2893"/>
                </a:cxn>
                <a:cxn ang="0">
                  <a:pos x="333" y="2837"/>
                </a:cxn>
                <a:cxn ang="0">
                  <a:pos x="82" y="2752"/>
                </a:cxn>
                <a:cxn ang="0">
                  <a:pos x="253" y="2310"/>
                </a:cxn>
                <a:cxn ang="0">
                  <a:pos x="455" y="2387"/>
                </a:cxn>
                <a:cxn ang="0">
                  <a:pos x="684" y="2443"/>
                </a:cxn>
                <a:cxn ang="0">
                  <a:pos x="885" y="2458"/>
                </a:cxn>
                <a:cxn ang="0">
                  <a:pos x="1018" y="2443"/>
                </a:cxn>
                <a:cxn ang="0">
                  <a:pos x="1133" y="2407"/>
                </a:cxn>
                <a:cxn ang="0">
                  <a:pos x="1227" y="2354"/>
                </a:cxn>
                <a:cxn ang="0">
                  <a:pos x="1299" y="2283"/>
                </a:cxn>
                <a:cxn ang="0">
                  <a:pos x="1346" y="2197"/>
                </a:cxn>
                <a:cxn ang="0">
                  <a:pos x="1366" y="2097"/>
                </a:cxn>
                <a:cxn ang="0">
                  <a:pos x="1357" y="1986"/>
                </a:cxn>
                <a:cxn ang="0">
                  <a:pos x="1319" y="1893"/>
                </a:cxn>
                <a:cxn ang="0">
                  <a:pos x="1256" y="1816"/>
                </a:cxn>
                <a:cxn ang="0">
                  <a:pos x="1170" y="1753"/>
                </a:cxn>
                <a:cxn ang="0">
                  <a:pos x="971" y="1657"/>
                </a:cxn>
                <a:cxn ang="0">
                  <a:pos x="690" y="1549"/>
                </a:cxn>
                <a:cxn ang="0">
                  <a:pos x="517" y="1468"/>
                </a:cxn>
                <a:cxn ang="0">
                  <a:pos x="359" y="1368"/>
                </a:cxn>
                <a:cxn ang="0">
                  <a:pos x="225" y="1241"/>
                </a:cxn>
                <a:cxn ang="0">
                  <a:pos x="127" y="1079"/>
                </a:cxn>
                <a:cxn ang="0">
                  <a:pos x="77" y="877"/>
                </a:cxn>
                <a:cxn ang="0">
                  <a:pos x="81" y="657"/>
                </a:cxn>
                <a:cxn ang="0">
                  <a:pos x="137" y="466"/>
                </a:cxn>
                <a:cxn ang="0">
                  <a:pos x="243" y="303"/>
                </a:cxn>
                <a:cxn ang="0">
                  <a:pos x="396" y="170"/>
                </a:cxn>
                <a:cxn ang="0">
                  <a:pos x="593" y="73"/>
                </a:cxn>
                <a:cxn ang="0">
                  <a:pos x="833" y="15"/>
                </a:cxn>
                <a:cxn ang="0">
                  <a:pos x="1118" y="1"/>
                </a:cxn>
                <a:cxn ang="0">
                  <a:pos x="1409" y="32"/>
                </a:cxn>
                <a:cxn ang="0">
                  <a:pos x="1662" y="101"/>
                </a:cxn>
                <a:cxn ang="0">
                  <a:pos x="1871" y="197"/>
                </a:cxn>
                <a:cxn ang="0">
                  <a:pos x="1580" y="533"/>
                </a:cxn>
                <a:cxn ang="0">
                  <a:pos x="1396" y="468"/>
                </a:cxn>
                <a:cxn ang="0">
                  <a:pos x="1195" y="430"/>
                </a:cxn>
                <a:cxn ang="0">
                  <a:pos x="1037" y="430"/>
                </a:cxn>
                <a:cxn ang="0">
                  <a:pos x="919" y="453"/>
                </a:cxn>
                <a:cxn ang="0">
                  <a:pos x="822" y="496"/>
                </a:cxn>
                <a:cxn ang="0">
                  <a:pos x="746" y="554"/>
                </a:cxn>
                <a:cxn ang="0">
                  <a:pos x="694" y="627"/>
                </a:cxn>
                <a:cxn ang="0">
                  <a:pos x="662" y="710"/>
                </a:cxn>
                <a:cxn ang="0">
                  <a:pos x="655" y="807"/>
                </a:cxn>
                <a:cxn ang="0">
                  <a:pos x="675" y="910"/>
                </a:cxn>
                <a:cxn ang="0">
                  <a:pos x="722" y="994"/>
                </a:cxn>
                <a:cxn ang="0">
                  <a:pos x="793" y="1063"/>
                </a:cxn>
                <a:cxn ang="0">
                  <a:pos x="904" y="1131"/>
                </a:cxn>
                <a:cxn ang="0">
                  <a:pos x="1138" y="1229"/>
                </a:cxn>
                <a:cxn ang="0">
                  <a:pos x="1395" y="1331"/>
                </a:cxn>
                <a:cxn ang="0">
                  <a:pos x="1569" y="1419"/>
                </a:cxn>
                <a:cxn ang="0">
                  <a:pos x="1723" y="1529"/>
                </a:cxn>
                <a:cxn ang="0">
                  <a:pos x="1847" y="1670"/>
                </a:cxn>
                <a:cxn ang="0">
                  <a:pos x="1929" y="1852"/>
                </a:cxn>
                <a:cxn ang="0">
                  <a:pos x="1959" y="2080"/>
                </a:cxn>
                <a:cxn ang="0">
                  <a:pos x="1931" y="2302"/>
                </a:cxn>
                <a:cxn ang="0">
                  <a:pos x="1849" y="2494"/>
                </a:cxn>
                <a:cxn ang="0">
                  <a:pos x="1712" y="2655"/>
                </a:cxn>
                <a:cxn ang="0">
                  <a:pos x="1525" y="2779"/>
                </a:cxn>
                <a:cxn ang="0">
                  <a:pos x="1287" y="2863"/>
                </a:cxn>
                <a:cxn ang="0">
                  <a:pos x="1001" y="2905"/>
                </a:cxn>
              </a:cxnLst>
              <a:rect l="0" t="0" r="r" b="b"/>
              <a:pathLst>
                <a:path w="1959" h="2910">
                  <a:moveTo>
                    <a:pt x="873" y="2910"/>
                  </a:moveTo>
                  <a:lnTo>
                    <a:pt x="811" y="2908"/>
                  </a:lnTo>
                  <a:lnTo>
                    <a:pt x="750" y="2905"/>
                  </a:lnTo>
                  <a:lnTo>
                    <a:pt x="688" y="2900"/>
                  </a:lnTo>
                  <a:lnTo>
                    <a:pt x="626" y="2893"/>
                  </a:lnTo>
                  <a:lnTo>
                    <a:pt x="566" y="2885"/>
                  </a:lnTo>
                  <a:lnTo>
                    <a:pt x="506" y="2875"/>
                  </a:lnTo>
                  <a:lnTo>
                    <a:pt x="447" y="2865"/>
                  </a:lnTo>
                  <a:lnTo>
                    <a:pt x="390" y="2851"/>
                  </a:lnTo>
                  <a:lnTo>
                    <a:pt x="333" y="2837"/>
                  </a:lnTo>
                  <a:lnTo>
                    <a:pt x="278" y="2823"/>
                  </a:lnTo>
                  <a:lnTo>
                    <a:pt x="225" y="2806"/>
                  </a:lnTo>
                  <a:lnTo>
                    <a:pt x="176" y="2789"/>
                  </a:lnTo>
                  <a:lnTo>
                    <a:pt x="127" y="2771"/>
                  </a:lnTo>
                  <a:lnTo>
                    <a:pt x="82" y="2752"/>
                  </a:lnTo>
                  <a:lnTo>
                    <a:pt x="39" y="2733"/>
                  </a:lnTo>
                  <a:lnTo>
                    <a:pt x="0" y="2712"/>
                  </a:lnTo>
                  <a:lnTo>
                    <a:pt x="192" y="2277"/>
                  </a:lnTo>
                  <a:lnTo>
                    <a:pt x="221" y="2293"/>
                  </a:lnTo>
                  <a:lnTo>
                    <a:pt x="253" y="2310"/>
                  </a:lnTo>
                  <a:lnTo>
                    <a:pt x="289" y="2326"/>
                  </a:lnTo>
                  <a:lnTo>
                    <a:pt x="327" y="2343"/>
                  </a:lnTo>
                  <a:lnTo>
                    <a:pt x="368" y="2358"/>
                  </a:lnTo>
                  <a:lnTo>
                    <a:pt x="410" y="2372"/>
                  </a:lnTo>
                  <a:lnTo>
                    <a:pt x="455" y="2387"/>
                  </a:lnTo>
                  <a:lnTo>
                    <a:pt x="499" y="2401"/>
                  </a:lnTo>
                  <a:lnTo>
                    <a:pt x="545" y="2413"/>
                  </a:lnTo>
                  <a:lnTo>
                    <a:pt x="591" y="2424"/>
                  </a:lnTo>
                  <a:lnTo>
                    <a:pt x="637" y="2434"/>
                  </a:lnTo>
                  <a:lnTo>
                    <a:pt x="684" y="2443"/>
                  </a:lnTo>
                  <a:lnTo>
                    <a:pt x="729" y="2449"/>
                  </a:lnTo>
                  <a:lnTo>
                    <a:pt x="773" y="2454"/>
                  </a:lnTo>
                  <a:lnTo>
                    <a:pt x="816" y="2457"/>
                  </a:lnTo>
                  <a:lnTo>
                    <a:pt x="857" y="2458"/>
                  </a:lnTo>
                  <a:lnTo>
                    <a:pt x="885" y="2458"/>
                  </a:lnTo>
                  <a:lnTo>
                    <a:pt x="913" y="2457"/>
                  </a:lnTo>
                  <a:lnTo>
                    <a:pt x="940" y="2455"/>
                  </a:lnTo>
                  <a:lnTo>
                    <a:pt x="967" y="2451"/>
                  </a:lnTo>
                  <a:lnTo>
                    <a:pt x="993" y="2447"/>
                  </a:lnTo>
                  <a:lnTo>
                    <a:pt x="1018" y="2443"/>
                  </a:lnTo>
                  <a:lnTo>
                    <a:pt x="1043" y="2437"/>
                  </a:lnTo>
                  <a:lnTo>
                    <a:pt x="1066" y="2431"/>
                  </a:lnTo>
                  <a:lnTo>
                    <a:pt x="1089" y="2424"/>
                  </a:lnTo>
                  <a:lnTo>
                    <a:pt x="1111" y="2416"/>
                  </a:lnTo>
                  <a:lnTo>
                    <a:pt x="1133" y="2407"/>
                  </a:lnTo>
                  <a:lnTo>
                    <a:pt x="1153" y="2399"/>
                  </a:lnTo>
                  <a:lnTo>
                    <a:pt x="1173" y="2388"/>
                  </a:lnTo>
                  <a:lnTo>
                    <a:pt x="1191" y="2378"/>
                  </a:lnTo>
                  <a:lnTo>
                    <a:pt x="1210" y="2366"/>
                  </a:lnTo>
                  <a:lnTo>
                    <a:pt x="1227" y="2354"/>
                  </a:lnTo>
                  <a:lnTo>
                    <a:pt x="1243" y="2340"/>
                  </a:lnTo>
                  <a:lnTo>
                    <a:pt x="1259" y="2327"/>
                  </a:lnTo>
                  <a:lnTo>
                    <a:pt x="1273" y="2313"/>
                  </a:lnTo>
                  <a:lnTo>
                    <a:pt x="1286" y="2299"/>
                  </a:lnTo>
                  <a:lnTo>
                    <a:pt x="1299" y="2283"/>
                  </a:lnTo>
                  <a:lnTo>
                    <a:pt x="1310" y="2267"/>
                  </a:lnTo>
                  <a:lnTo>
                    <a:pt x="1320" y="2250"/>
                  </a:lnTo>
                  <a:lnTo>
                    <a:pt x="1330" y="2233"/>
                  </a:lnTo>
                  <a:lnTo>
                    <a:pt x="1339" y="2215"/>
                  </a:lnTo>
                  <a:lnTo>
                    <a:pt x="1346" y="2197"/>
                  </a:lnTo>
                  <a:lnTo>
                    <a:pt x="1352" y="2178"/>
                  </a:lnTo>
                  <a:lnTo>
                    <a:pt x="1358" y="2158"/>
                  </a:lnTo>
                  <a:lnTo>
                    <a:pt x="1361" y="2138"/>
                  </a:lnTo>
                  <a:lnTo>
                    <a:pt x="1364" y="2117"/>
                  </a:lnTo>
                  <a:lnTo>
                    <a:pt x="1366" y="2097"/>
                  </a:lnTo>
                  <a:lnTo>
                    <a:pt x="1366" y="2075"/>
                  </a:lnTo>
                  <a:lnTo>
                    <a:pt x="1366" y="2052"/>
                  </a:lnTo>
                  <a:lnTo>
                    <a:pt x="1364" y="2028"/>
                  </a:lnTo>
                  <a:lnTo>
                    <a:pt x="1361" y="2006"/>
                  </a:lnTo>
                  <a:lnTo>
                    <a:pt x="1357" y="1986"/>
                  </a:lnTo>
                  <a:lnTo>
                    <a:pt x="1351" y="1966"/>
                  </a:lnTo>
                  <a:lnTo>
                    <a:pt x="1346" y="1947"/>
                  </a:lnTo>
                  <a:lnTo>
                    <a:pt x="1338" y="1928"/>
                  </a:lnTo>
                  <a:lnTo>
                    <a:pt x="1329" y="1911"/>
                  </a:lnTo>
                  <a:lnTo>
                    <a:pt x="1319" y="1893"/>
                  </a:lnTo>
                  <a:lnTo>
                    <a:pt x="1308" y="1877"/>
                  </a:lnTo>
                  <a:lnTo>
                    <a:pt x="1297" y="1861"/>
                  </a:lnTo>
                  <a:lnTo>
                    <a:pt x="1284" y="1846"/>
                  </a:lnTo>
                  <a:lnTo>
                    <a:pt x="1271" y="1831"/>
                  </a:lnTo>
                  <a:lnTo>
                    <a:pt x="1256" y="1816"/>
                  </a:lnTo>
                  <a:lnTo>
                    <a:pt x="1241" y="1803"/>
                  </a:lnTo>
                  <a:lnTo>
                    <a:pt x="1224" y="1790"/>
                  </a:lnTo>
                  <a:lnTo>
                    <a:pt x="1207" y="1777"/>
                  </a:lnTo>
                  <a:lnTo>
                    <a:pt x="1189" y="1765"/>
                  </a:lnTo>
                  <a:lnTo>
                    <a:pt x="1170" y="1753"/>
                  </a:lnTo>
                  <a:lnTo>
                    <a:pt x="1152" y="1741"/>
                  </a:lnTo>
                  <a:lnTo>
                    <a:pt x="1110" y="1719"/>
                  </a:lnTo>
                  <a:lnTo>
                    <a:pt x="1066" y="1698"/>
                  </a:lnTo>
                  <a:lnTo>
                    <a:pt x="1020" y="1677"/>
                  </a:lnTo>
                  <a:lnTo>
                    <a:pt x="971" y="1657"/>
                  </a:lnTo>
                  <a:lnTo>
                    <a:pt x="920" y="1637"/>
                  </a:lnTo>
                  <a:lnTo>
                    <a:pt x="868" y="1618"/>
                  </a:lnTo>
                  <a:lnTo>
                    <a:pt x="797" y="1591"/>
                  </a:lnTo>
                  <a:lnTo>
                    <a:pt x="725" y="1564"/>
                  </a:lnTo>
                  <a:lnTo>
                    <a:pt x="690" y="1549"/>
                  </a:lnTo>
                  <a:lnTo>
                    <a:pt x="655" y="1534"/>
                  </a:lnTo>
                  <a:lnTo>
                    <a:pt x="620" y="1519"/>
                  </a:lnTo>
                  <a:lnTo>
                    <a:pt x="586" y="1502"/>
                  </a:lnTo>
                  <a:lnTo>
                    <a:pt x="551" y="1486"/>
                  </a:lnTo>
                  <a:lnTo>
                    <a:pt x="517" y="1468"/>
                  </a:lnTo>
                  <a:lnTo>
                    <a:pt x="484" y="1449"/>
                  </a:lnTo>
                  <a:lnTo>
                    <a:pt x="451" y="1431"/>
                  </a:lnTo>
                  <a:lnTo>
                    <a:pt x="419" y="1411"/>
                  </a:lnTo>
                  <a:lnTo>
                    <a:pt x="388" y="1390"/>
                  </a:lnTo>
                  <a:lnTo>
                    <a:pt x="359" y="1368"/>
                  </a:lnTo>
                  <a:lnTo>
                    <a:pt x="329" y="1345"/>
                  </a:lnTo>
                  <a:lnTo>
                    <a:pt x="301" y="1321"/>
                  </a:lnTo>
                  <a:lnTo>
                    <a:pt x="275" y="1296"/>
                  </a:lnTo>
                  <a:lnTo>
                    <a:pt x="250" y="1268"/>
                  </a:lnTo>
                  <a:lnTo>
                    <a:pt x="225" y="1241"/>
                  </a:lnTo>
                  <a:lnTo>
                    <a:pt x="202" y="1211"/>
                  </a:lnTo>
                  <a:lnTo>
                    <a:pt x="181" y="1180"/>
                  </a:lnTo>
                  <a:lnTo>
                    <a:pt x="162" y="1148"/>
                  </a:lnTo>
                  <a:lnTo>
                    <a:pt x="144" y="1115"/>
                  </a:lnTo>
                  <a:lnTo>
                    <a:pt x="127" y="1079"/>
                  </a:lnTo>
                  <a:lnTo>
                    <a:pt x="113" y="1043"/>
                  </a:lnTo>
                  <a:lnTo>
                    <a:pt x="101" y="1005"/>
                  </a:lnTo>
                  <a:lnTo>
                    <a:pt x="91" y="964"/>
                  </a:lnTo>
                  <a:lnTo>
                    <a:pt x="82" y="921"/>
                  </a:lnTo>
                  <a:lnTo>
                    <a:pt x="77" y="877"/>
                  </a:lnTo>
                  <a:lnTo>
                    <a:pt x="73" y="831"/>
                  </a:lnTo>
                  <a:lnTo>
                    <a:pt x="72" y="784"/>
                  </a:lnTo>
                  <a:lnTo>
                    <a:pt x="73" y="741"/>
                  </a:lnTo>
                  <a:lnTo>
                    <a:pt x="77" y="698"/>
                  </a:lnTo>
                  <a:lnTo>
                    <a:pt x="81" y="657"/>
                  </a:lnTo>
                  <a:lnTo>
                    <a:pt x="89" y="617"/>
                  </a:lnTo>
                  <a:lnTo>
                    <a:pt x="98" y="578"/>
                  </a:lnTo>
                  <a:lnTo>
                    <a:pt x="110" y="540"/>
                  </a:lnTo>
                  <a:lnTo>
                    <a:pt x="123" y="502"/>
                  </a:lnTo>
                  <a:lnTo>
                    <a:pt x="137" y="466"/>
                  </a:lnTo>
                  <a:lnTo>
                    <a:pt x="155" y="431"/>
                  </a:lnTo>
                  <a:lnTo>
                    <a:pt x="175" y="397"/>
                  </a:lnTo>
                  <a:lnTo>
                    <a:pt x="196" y="364"/>
                  </a:lnTo>
                  <a:lnTo>
                    <a:pt x="219" y="333"/>
                  </a:lnTo>
                  <a:lnTo>
                    <a:pt x="243" y="303"/>
                  </a:lnTo>
                  <a:lnTo>
                    <a:pt x="271" y="273"/>
                  </a:lnTo>
                  <a:lnTo>
                    <a:pt x="299" y="245"/>
                  </a:lnTo>
                  <a:lnTo>
                    <a:pt x="329" y="219"/>
                  </a:lnTo>
                  <a:lnTo>
                    <a:pt x="362" y="194"/>
                  </a:lnTo>
                  <a:lnTo>
                    <a:pt x="396" y="170"/>
                  </a:lnTo>
                  <a:lnTo>
                    <a:pt x="431" y="148"/>
                  </a:lnTo>
                  <a:lnTo>
                    <a:pt x="470" y="127"/>
                  </a:lnTo>
                  <a:lnTo>
                    <a:pt x="510" y="107"/>
                  </a:lnTo>
                  <a:lnTo>
                    <a:pt x="550" y="89"/>
                  </a:lnTo>
                  <a:lnTo>
                    <a:pt x="593" y="73"/>
                  </a:lnTo>
                  <a:lnTo>
                    <a:pt x="638" y="58"/>
                  </a:lnTo>
                  <a:lnTo>
                    <a:pt x="685" y="44"/>
                  </a:lnTo>
                  <a:lnTo>
                    <a:pt x="732" y="33"/>
                  </a:lnTo>
                  <a:lnTo>
                    <a:pt x="782" y="23"/>
                  </a:lnTo>
                  <a:lnTo>
                    <a:pt x="833" y="15"/>
                  </a:lnTo>
                  <a:lnTo>
                    <a:pt x="886" y="9"/>
                  </a:lnTo>
                  <a:lnTo>
                    <a:pt x="941" y="4"/>
                  </a:lnTo>
                  <a:lnTo>
                    <a:pt x="997" y="1"/>
                  </a:lnTo>
                  <a:lnTo>
                    <a:pt x="1055" y="0"/>
                  </a:lnTo>
                  <a:lnTo>
                    <a:pt x="1118" y="1"/>
                  </a:lnTo>
                  <a:lnTo>
                    <a:pt x="1178" y="4"/>
                  </a:lnTo>
                  <a:lnTo>
                    <a:pt x="1239" y="9"/>
                  </a:lnTo>
                  <a:lnTo>
                    <a:pt x="1297" y="15"/>
                  </a:lnTo>
                  <a:lnTo>
                    <a:pt x="1354" y="23"/>
                  </a:lnTo>
                  <a:lnTo>
                    <a:pt x="1409" y="32"/>
                  </a:lnTo>
                  <a:lnTo>
                    <a:pt x="1463" y="43"/>
                  </a:lnTo>
                  <a:lnTo>
                    <a:pt x="1515" y="56"/>
                  </a:lnTo>
                  <a:lnTo>
                    <a:pt x="1566" y="70"/>
                  </a:lnTo>
                  <a:lnTo>
                    <a:pt x="1614" y="85"/>
                  </a:lnTo>
                  <a:lnTo>
                    <a:pt x="1662" y="101"/>
                  </a:lnTo>
                  <a:lnTo>
                    <a:pt x="1708" y="119"/>
                  </a:lnTo>
                  <a:lnTo>
                    <a:pt x="1751" y="137"/>
                  </a:lnTo>
                  <a:lnTo>
                    <a:pt x="1793" y="156"/>
                  </a:lnTo>
                  <a:lnTo>
                    <a:pt x="1832" y="176"/>
                  </a:lnTo>
                  <a:lnTo>
                    <a:pt x="1871" y="197"/>
                  </a:lnTo>
                  <a:lnTo>
                    <a:pt x="1695" y="591"/>
                  </a:lnTo>
                  <a:lnTo>
                    <a:pt x="1669" y="577"/>
                  </a:lnTo>
                  <a:lnTo>
                    <a:pt x="1642" y="562"/>
                  </a:lnTo>
                  <a:lnTo>
                    <a:pt x="1612" y="547"/>
                  </a:lnTo>
                  <a:lnTo>
                    <a:pt x="1580" y="533"/>
                  </a:lnTo>
                  <a:lnTo>
                    <a:pt x="1546" y="519"/>
                  </a:lnTo>
                  <a:lnTo>
                    <a:pt x="1510" y="505"/>
                  </a:lnTo>
                  <a:lnTo>
                    <a:pt x="1473" y="491"/>
                  </a:lnTo>
                  <a:lnTo>
                    <a:pt x="1435" y="479"/>
                  </a:lnTo>
                  <a:lnTo>
                    <a:pt x="1396" y="468"/>
                  </a:lnTo>
                  <a:lnTo>
                    <a:pt x="1355" y="457"/>
                  </a:lnTo>
                  <a:lnTo>
                    <a:pt x="1316" y="449"/>
                  </a:lnTo>
                  <a:lnTo>
                    <a:pt x="1275" y="441"/>
                  </a:lnTo>
                  <a:lnTo>
                    <a:pt x="1235" y="434"/>
                  </a:lnTo>
                  <a:lnTo>
                    <a:pt x="1195" y="430"/>
                  </a:lnTo>
                  <a:lnTo>
                    <a:pt x="1155" y="427"/>
                  </a:lnTo>
                  <a:lnTo>
                    <a:pt x="1116" y="426"/>
                  </a:lnTo>
                  <a:lnTo>
                    <a:pt x="1090" y="426"/>
                  </a:lnTo>
                  <a:lnTo>
                    <a:pt x="1062" y="428"/>
                  </a:lnTo>
                  <a:lnTo>
                    <a:pt x="1037" y="430"/>
                  </a:lnTo>
                  <a:lnTo>
                    <a:pt x="1012" y="432"/>
                  </a:lnTo>
                  <a:lnTo>
                    <a:pt x="988" y="437"/>
                  </a:lnTo>
                  <a:lnTo>
                    <a:pt x="964" y="441"/>
                  </a:lnTo>
                  <a:lnTo>
                    <a:pt x="941" y="446"/>
                  </a:lnTo>
                  <a:lnTo>
                    <a:pt x="919" y="453"/>
                  </a:lnTo>
                  <a:lnTo>
                    <a:pt x="898" y="460"/>
                  </a:lnTo>
                  <a:lnTo>
                    <a:pt x="879" y="468"/>
                  </a:lnTo>
                  <a:lnTo>
                    <a:pt x="859" y="476"/>
                  </a:lnTo>
                  <a:lnTo>
                    <a:pt x="840" y="486"/>
                  </a:lnTo>
                  <a:lnTo>
                    <a:pt x="822" y="496"/>
                  </a:lnTo>
                  <a:lnTo>
                    <a:pt x="806" y="506"/>
                  </a:lnTo>
                  <a:lnTo>
                    <a:pt x="789" y="517"/>
                  </a:lnTo>
                  <a:lnTo>
                    <a:pt x="775" y="529"/>
                  </a:lnTo>
                  <a:lnTo>
                    <a:pt x="761" y="541"/>
                  </a:lnTo>
                  <a:lnTo>
                    <a:pt x="746" y="554"/>
                  </a:lnTo>
                  <a:lnTo>
                    <a:pt x="734" y="567"/>
                  </a:lnTo>
                  <a:lnTo>
                    <a:pt x="722" y="582"/>
                  </a:lnTo>
                  <a:lnTo>
                    <a:pt x="712" y="596"/>
                  </a:lnTo>
                  <a:lnTo>
                    <a:pt x="702" y="611"/>
                  </a:lnTo>
                  <a:lnTo>
                    <a:pt x="694" y="627"/>
                  </a:lnTo>
                  <a:lnTo>
                    <a:pt x="685" y="642"/>
                  </a:lnTo>
                  <a:lnTo>
                    <a:pt x="678" y="658"/>
                  </a:lnTo>
                  <a:lnTo>
                    <a:pt x="671" y="675"/>
                  </a:lnTo>
                  <a:lnTo>
                    <a:pt x="666" y="693"/>
                  </a:lnTo>
                  <a:lnTo>
                    <a:pt x="662" y="710"/>
                  </a:lnTo>
                  <a:lnTo>
                    <a:pt x="658" y="728"/>
                  </a:lnTo>
                  <a:lnTo>
                    <a:pt x="656" y="746"/>
                  </a:lnTo>
                  <a:lnTo>
                    <a:pt x="655" y="764"/>
                  </a:lnTo>
                  <a:lnTo>
                    <a:pt x="654" y="784"/>
                  </a:lnTo>
                  <a:lnTo>
                    <a:pt x="655" y="807"/>
                  </a:lnTo>
                  <a:lnTo>
                    <a:pt x="657" y="829"/>
                  </a:lnTo>
                  <a:lnTo>
                    <a:pt x="659" y="851"/>
                  </a:lnTo>
                  <a:lnTo>
                    <a:pt x="664" y="872"/>
                  </a:lnTo>
                  <a:lnTo>
                    <a:pt x="669" y="891"/>
                  </a:lnTo>
                  <a:lnTo>
                    <a:pt x="675" y="910"/>
                  </a:lnTo>
                  <a:lnTo>
                    <a:pt x="683" y="928"/>
                  </a:lnTo>
                  <a:lnTo>
                    <a:pt x="691" y="945"/>
                  </a:lnTo>
                  <a:lnTo>
                    <a:pt x="700" y="963"/>
                  </a:lnTo>
                  <a:lnTo>
                    <a:pt x="711" y="978"/>
                  </a:lnTo>
                  <a:lnTo>
                    <a:pt x="722" y="994"/>
                  </a:lnTo>
                  <a:lnTo>
                    <a:pt x="734" y="1009"/>
                  </a:lnTo>
                  <a:lnTo>
                    <a:pt x="747" y="1023"/>
                  </a:lnTo>
                  <a:lnTo>
                    <a:pt x="762" y="1036"/>
                  </a:lnTo>
                  <a:lnTo>
                    <a:pt x="777" y="1050"/>
                  </a:lnTo>
                  <a:lnTo>
                    <a:pt x="793" y="1063"/>
                  </a:lnTo>
                  <a:lnTo>
                    <a:pt x="809" y="1075"/>
                  </a:lnTo>
                  <a:lnTo>
                    <a:pt x="827" y="1087"/>
                  </a:lnTo>
                  <a:lnTo>
                    <a:pt x="844" y="1098"/>
                  </a:lnTo>
                  <a:lnTo>
                    <a:pt x="864" y="1110"/>
                  </a:lnTo>
                  <a:lnTo>
                    <a:pt x="904" y="1131"/>
                  </a:lnTo>
                  <a:lnTo>
                    <a:pt x="946" y="1152"/>
                  </a:lnTo>
                  <a:lnTo>
                    <a:pt x="991" y="1172"/>
                  </a:lnTo>
                  <a:lnTo>
                    <a:pt x="1038" y="1190"/>
                  </a:lnTo>
                  <a:lnTo>
                    <a:pt x="1087" y="1210"/>
                  </a:lnTo>
                  <a:lnTo>
                    <a:pt x="1138" y="1229"/>
                  </a:lnTo>
                  <a:lnTo>
                    <a:pt x="1211" y="1257"/>
                  </a:lnTo>
                  <a:lnTo>
                    <a:pt x="1285" y="1285"/>
                  </a:lnTo>
                  <a:lnTo>
                    <a:pt x="1322" y="1300"/>
                  </a:lnTo>
                  <a:lnTo>
                    <a:pt x="1359" y="1315"/>
                  </a:lnTo>
                  <a:lnTo>
                    <a:pt x="1395" y="1331"/>
                  </a:lnTo>
                  <a:lnTo>
                    <a:pt x="1430" y="1347"/>
                  </a:lnTo>
                  <a:lnTo>
                    <a:pt x="1467" y="1364"/>
                  </a:lnTo>
                  <a:lnTo>
                    <a:pt x="1501" y="1381"/>
                  </a:lnTo>
                  <a:lnTo>
                    <a:pt x="1535" y="1399"/>
                  </a:lnTo>
                  <a:lnTo>
                    <a:pt x="1569" y="1419"/>
                  </a:lnTo>
                  <a:lnTo>
                    <a:pt x="1602" y="1438"/>
                  </a:lnTo>
                  <a:lnTo>
                    <a:pt x="1634" y="1459"/>
                  </a:lnTo>
                  <a:lnTo>
                    <a:pt x="1665" y="1481"/>
                  </a:lnTo>
                  <a:lnTo>
                    <a:pt x="1695" y="1504"/>
                  </a:lnTo>
                  <a:lnTo>
                    <a:pt x="1723" y="1529"/>
                  </a:lnTo>
                  <a:lnTo>
                    <a:pt x="1751" y="1555"/>
                  </a:lnTo>
                  <a:lnTo>
                    <a:pt x="1777" y="1581"/>
                  </a:lnTo>
                  <a:lnTo>
                    <a:pt x="1802" y="1610"/>
                  </a:lnTo>
                  <a:lnTo>
                    <a:pt x="1826" y="1640"/>
                  </a:lnTo>
                  <a:lnTo>
                    <a:pt x="1847" y="1670"/>
                  </a:lnTo>
                  <a:lnTo>
                    <a:pt x="1868" y="1703"/>
                  </a:lnTo>
                  <a:lnTo>
                    <a:pt x="1885" y="1737"/>
                  </a:lnTo>
                  <a:lnTo>
                    <a:pt x="1902" y="1774"/>
                  </a:lnTo>
                  <a:lnTo>
                    <a:pt x="1917" y="1811"/>
                  </a:lnTo>
                  <a:lnTo>
                    <a:pt x="1929" y="1852"/>
                  </a:lnTo>
                  <a:lnTo>
                    <a:pt x="1939" y="1892"/>
                  </a:lnTo>
                  <a:lnTo>
                    <a:pt x="1948" y="1936"/>
                  </a:lnTo>
                  <a:lnTo>
                    <a:pt x="1953" y="1982"/>
                  </a:lnTo>
                  <a:lnTo>
                    <a:pt x="1958" y="2030"/>
                  </a:lnTo>
                  <a:lnTo>
                    <a:pt x="1959" y="2080"/>
                  </a:lnTo>
                  <a:lnTo>
                    <a:pt x="1958" y="2126"/>
                  </a:lnTo>
                  <a:lnTo>
                    <a:pt x="1955" y="2171"/>
                  </a:lnTo>
                  <a:lnTo>
                    <a:pt x="1949" y="2216"/>
                  </a:lnTo>
                  <a:lnTo>
                    <a:pt x="1941" y="2259"/>
                  </a:lnTo>
                  <a:lnTo>
                    <a:pt x="1931" y="2302"/>
                  </a:lnTo>
                  <a:lnTo>
                    <a:pt x="1919" y="2343"/>
                  </a:lnTo>
                  <a:lnTo>
                    <a:pt x="1904" y="2382"/>
                  </a:lnTo>
                  <a:lnTo>
                    <a:pt x="1887" y="2422"/>
                  </a:lnTo>
                  <a:lnTo>
                    <a:pt x="1870" y="2459"/>
                  </a:lnTo>
                  <a:lnTo>
                    <a:pt x="1849" y="2494"/>
                  </a:lnTo>
                  <a:lnTo>
                    <a:pt x="1826" y="2529"/>
                  </a:lnTo>
                  <a:lnTo>
                    <a:pt x="1800" y="2563"/>
                  </a:lnTo>
                  <a:lnTo>
                    <a:pt x="1773" y="2595"/>
                  </a:lnTo>
                  <a:lnTo>
                    <a:pt x="1744" y="2626"/>
                  </a:lnTo>
                  <a:lnTo>
                    <a:pt x="1712" y="2655"/>
                  </a:lnTo>
                  <a:lnTo>
                    <a:pt x="1679" y="2683"/>
                  </a:lnTo>
                  <a:lnTo>
                    <a:pt x="1644" y="2710"/>
                  </a:lnTo>
                  <a:lnTo>
                    <a:pt x="1605" y="2734"/>
                  </a:lnTo>
                  <a:lnTo>
                    <a:pt x="1566" y="2758"/>
                  </a:lnTo>
                  <a:lnTo>
                    <a:pt x="1525" y="2779"/>
                  </a:lnTo>
                  <a:lnTo>
                    <a:pt x="1481" y="2800"/>
                  </a:lnTo>
                  <a:lnTo>
                    <a:pt x="1436" y="2818"/>
                  </a:lnTo>
                  <a:lnTo>
                    <a:pt x="1388" y="2835"/>
                  </a:lnTo>
                  <a:lnTo>
                    <a:pt x="1339" y="2850"/>
                  </a:lnTo>
                  <a:lnTo>
                    <a:pt x="1287" y="2863"/>
                  </a:lnTo>
                  <a:lnTo>
                    <a:pt x="1233" y="2875"/>
                  </a:lnTo>
                  <a:lnTo>
                    <a:pt x="1178" y="2885"/>
                  </a:lnTo>
                  <a:lnTo>
                    <a:pt x="1121" y="2894"/>
                  </a:lnTo>
                  <a:lnTo>
                    <a:pt x="1061" y="2901"/>
                  </a:lnTo>
                  <a:lnTo>
                    <a:pt x="1001" y="2905"/>
                  </a:lnTo>
                  <a:lnTo>
                    <a:pt x="938" y="2908"/>
                  </a:lnTo>
                  <a:lnTo>
                    <a:pt x="873" y="2910"/>
                  </a:lnTo>
                  <a:close/>
                </a:path>
              </a:pathLst>
            </a:custGeom>
            <a:solidFill>
              <a:srgbClr val="15121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Прямоугольник 76"/>
          <p:cNvSpPr/>
          <p:nvPr/>
        </p:nvSpPr>
        <p:spPr>
          <a:xfrm>
            <a:off x="571472" y="5429264"/>
            <a:ext cx="8001056" cy="7143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0</a:t>
            </a:r>
            <a:fld id="{7DC0F34D-A09D-460D-8E0A-ECA6FAA23645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571472" y="214290"/>
            <a:ext cx="6429420" cy="857248"/>
          </a:xfrm>
        </p:spPr>
        <p:txBody>
          <a:bodyPr>
            <a:noAutofit/>
          </a:bodyPr>
          <a:lstStyle/>
          <a:p>
            <a:r>
              <a:rPr lang="ru-RU" dirty="0"/>
              <a:t>Стандартизация или персонификация требований: что лучше?</a:t>
            </a:r>
          </a:p>
        </p:txBody>
      </p:sp>
      <p:sp>
        <p:nvSpPr>
          <p:cNvPr id="35" name="Содержимое 5"/>
          <p:cNvSpPr txBox="1">
            <a:spLocks/>
          </p:cNvSpPr>
          <p:nvPr/>
        </p:nvSpPr>
        <p:spPr>
          <a:xfrm>
            <a:off x="2071670" y="2144704"/>
            <a:ext cx="1857388" cy="357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b="1" dirty="0" smtClean="0"/>
              <a:t>C</a:t>
            </a:r>
            <a:r>
              <a:rPr lang="ru-RU" b="1" dirty="0" smtClean="0"/>
              <a:t>тандартизация</a:t>
            </a:r>
            <a:endParaRPr lang="ru-RU" dirty="0"/>
          </a:p>
        </p:txBody>
      </p:sp>
      <p:sp>
        <p:nvSpPr>
          <p:cNvPr id="45" name="Содержимое 5"/>
          <p:cNvSpPr txBox="1">
            <a:spLocks/>
          </p:cNvSpPr>
          <p:nvPr/>
        </p:nvSpPr>
        <p:spPr>
          <a:xfrm>
            <a:off x="5000628" y="2071678"/>
            <a:ext cx="3429024" cy="1214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ts val="384"/>
              </a:spcBef>
            </a:pPr>
            <a:r>
              <a:rPr lang="ru-RU" sz="1600" dirty="0"/>
              <a:t>выявление, кто лучший/худший;</a:t>
            </a:r>
          </a:p>
          <a:p>
            <a:pPr lvl="0">
              <a:spcBef>
                <a:spcPts val="384"/>
              </a:spcBef>
            </a:pPr>
            <a:r>
              <a:rPr lang="ru-RU" sz="1600" dirty="0"/>
              <a:t>введение единых унифицированных требований к работникам различных подразделений.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71472" y="1285860"/>
            <a:ext cx="7786742" cy="292388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1600" i="1" dirty="0"/>
              <a:t>Для решения различных задач могут использоваться различные подходы:</a:t>
            </a:r>
          </a:p>
        </p:txBody>
      </p:sp>
      <p:sp>
        <p:nvSpPr>
          <p:cNvPr id="28" name="Содержимое 5"/>
          <p:cNvSpPr txBox="1">
            <a:spLocks/>
          </p:cNvSpPr>
          <p:nvPr/>
        </p:nvSpPr>
        <p:spPr>
          <a:xfrm>
            <a:off x="2071670" y="3571876"/>
            <a:ext cx="2000264" cy="357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ru-RU" b="1" dirty="0" smtClean="0"/>
              <a:t>Персонификация</a:t>
            </a:r>
            <a:endParaRPr lang="ru-RU" b="1" dirty="0"/>
          </a:p>
        </p:txBody>
      </p:sp>
      <p:sp>
        <p:nvSpPr>
          <p:cNvPr id="59" name="Овал 58"/>
          <p:cNvSpPr>
            <a:spLocks noChangeAspect="1"/>
          </p:cNvSpPr>
          <p:nvPr/>
        </p:nvSpPr>
        <p:spPr>
          <a:xfrm>
            <a:off x="4714876" y="2143116"/>
            <a:ext cx="214314" cy="21431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1100" dirty="0" smtClean="0"/>
              <a:t>1</a:t>
            </a:r>
            <a:endParaRPr lang="ru-RU" sz="1100" dirty="0"/>
          </a:p>
        </p:txBody>
      </p:sp>
      <p:sp>
        <p:nvSpPr>
          <p:cNvPr id="60" name="Овал 59"/>
          <p:cNvSpPr>
            <a:spLocks noChangeAspect="1"/>
          </p:cNvSpPr>
          <p:nvPr/>
        </p:nvSpPr>
        <p:spPr>
          <a:xfrm>
            <a:off x="4714876" y="2428868"/>
            <a:ext cx="214314" cy="21431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1100" dirty="0" smtClean="0"/>
              <a:t>2</a:t>
            </a:r>
            <a:endParaRPr lang="ru-RU" sz="1100" dirty="0"/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2016562" y="2571744"/>
            <a:ext cx="2052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2016562" y="2141528"/>
            <a:ext cx="2052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071670" y="2643182"/>
            <a:ext cx="2428892" cy="292388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pPr lvl="0"/>
            <a:r>
              <a:rPr lang="ru-RU" sz="1600" i="1" dirty="0" smtClean="0">
                <a:solidFill>
                  <a:schemeClr val="tx2"/>
                </a:solidFill>
              </a:rPr>
              <a:t>если цель ранжировать</a:t>
            </a:r>
            <a:endParaRPr lang="ru-RU" sz="1600" i="1" dirty="0">
              <a:solidFill>
                <a:schemeClr val="tx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71670" y="4071942"/>
            <a:ext cx="2500330" cy="1031051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pPr lvl="0"/>
            <a:r>
              <a:rPr lang="ru-RU" sz="1600" i="1" dirty="0" smtClean="0">
                <a:solidFill>
                  <a:schemeClr val="accent6"/>
                </a:solidFill>
              </a:rPr>
              <a:t>если цель удерживать необходимый уровень и развивать уникальные компетенции.</a:t>
            </a:r>
            <a:endParaRPr lang="ru-RU" sz="1600" i="1" dirty="0">
              <a:solidFill>
                <a:schemeClr val="accent6"/>
              </a:solidFill>
            </a:endParaRPr>
          </a:p>
        </p:txBody>
      </p:sp>
      <p:sp>
        <p:nvSpPr>
          <p:cNvPr id="44" name="Содержимое 5"/>
          <p:cNvSpPr txBox="1">
            <a:spLocks/>
          </p:cNvSpPr>
          <p:nvPr/>
        </p:nvSpPr>
        <p:spPr>
          <a:xfrm>
            <a:off x="5000628" y="3500438"/>
            <a:ext cx="3500462" cy="928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z="1600" dirty="0"/>
              <a:t>введение персонифицированных требований к работникам и должностям.</a:t>
            </a:r>
          </a:p>
        </p:txBody>
      </p:sp>
      <p:sp>
        <p:nvSpPr>
          <p:cNvPr id="49" name="Овал 48"/>
          <p:cNvSpPr>
            <a:spLocks noChangeAspect="1"/>
          </p:cNvSpPr>
          <p:nvPr/>
        </p:nvSpPr>
        <p:spPr>
          <a:xfrm>
            <a:off x="4714876" y="3571876"/>
            <a:ext cx="214314" cy="2143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1100" dirty="0" smtClean="0"/>
              <a:t>1</a:t>
            </a:r>
            <a:endParaRPr lang="ru-RU" sz="1100" dirty="0"/>
          </a:p>
        </p:txBody>
      </p:sp>
      <p:cxnSp>
        <p:nvCxnSpPr>
          <p:cNvPr id="55" name="Прямая соединительная линия 54"/>
          <p:cNvCxnSpPr/>
          <p:nvPr/>
        </p:nvCxnSpPr>
        <p:spPr>
          <a:xfrm>
            <a:off x="642910" y="1670722"/>
            <a:ext cx="7704000" cy="3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33" name="Freeform 9"/>
          <p:cNvSpPr>
            <a:spLocks noEditPoints="1"/>
          </p:cNvSpPr>
          <p:nvPr/>
        </p:nvSpPr>
        <p:spPr bwMode="auto">
          <a:xfrm>
            <a:off x="642910" y="2143116"/>
            <a:ext cx="996394" cy="759963"/>
          </a:xfrm>
          <a:custGeom>
            <a:avLst/>
            <a:gdLst/>
            <a:ahLst/>
            <a:cxnLst>
              <a:cxn ang="0">
                <a:pos x="2784" y="569"/>
              </a:cxn>
              <a:cxn ang="0">
                <a:pos x="1921" y="378"/>
              </a:cxn>
              <a:cxn ang="0">
                <a:pos x="1266" y="941"/>
              </a:cxn>
              <a:cxn ang="0">
                <a:pos x="1330" y="1826"/>
              </a:cxn>
              <a:cxn ang="0">
                <a:pos x="2065" y="2291"/>
              </a:cxn>
              <a:cxn ang="0">
                <a:pos x="2886" y="1976"/>
              </a:cxn>
              <a:cxn ang="0">
                <a:pos x="9209" y="868"/>
              </a:cxn>
              <a:cxn ang="0">
                <a:pos x="8684" y="123"/>
              </a:cxn>
              <a:cxn ang="0">
                <a:pos x="7751" y="101"/>
              </a:cxn>
              <a:cxn ang="0">
                <a:pos x="7192" y="818"/>
              </a:cxn>
              <a:cxn ang="0">
                <a:pos x="7437" y="1713"/>
              </a:cxn>
              <a:cxn ang="0">
                <a:pos x="8300" y="2044"/>
              </a:cxn>
              <a:cxn ang="0">
                <a:pos x="9072" y="1555"/>
              </a:cxn>
              <a:cxn ang="0">
                <a:pos x="7020" y="12177"/>
              </a:cxn>
              <a:cxn ang="0">
                <a:pos x="7388" y="12529"/>
              </a:cxn>
              <a:cxn ang="0">
                <a:pos x="7902" y="12441"/>
              </a:cxn>
              <a:cxn ang="0">
                <a:pos x="8134" y="11981"/>
              </a:cxn>
              <a:cxn ang="0">
                <a:pos x="8557" y="12386"/>
              </a:cxn>
              <a:cxn ang="0">
                <a:pos x="9049" y="12549"/>
              </a:cxn>
              <a:cxn ang="0">
                <a:pos x="9467" y="12255"/>
              </a:cxn>
              <a:cxn ang="0">
                <a:pos x="9865" y="7017"/>
              </a:cxn>
              <a:cxn ang="0">
                <a:pos x="10495" y="7051"/>
              </a:cxn>
              <a:cxn ang="0">
                <a:pos x="10451" y="2939"/>
              </a:cxn>
              <a:cxn ang="0">
                <a:pos x="9541" y="2270"/>
              </a:cxn>
              <a:cxn ang="0">
                <a:pos x="6239" y="2650"/>
              </a:cxn>
              <a:cxn ang="0">
                <a:pos x="5930" y="6843"/>
              </a:cxn>
              <a:cxn ang="0">
                <a:pos x="6508" y="7150"/>
              </a:cxn>
              <a:cxn ang="0">
                <a:pos x="15135" y="1124"/>
              </a:cxn>
              <a:cxn ang="0">
                <a:pos x="14603" y="442"/>
              </a:cxn>
              <a:cxn ang="0">
                <a:pos x="13716" y="464"/>
              </a:cxn>
              <a:cxn ang="0">
                <a:pos x="13217" y="1173"/>
              </a:cxn>
              <a:cxn ang="0">
                <a:pos x="13492" y="2010"/>
              </a:cxn>
              <a:cxn ang="0">
                <a:pos x="14329" y="2285"/>
              </a:cxn>
              <a:cxn ang="0">
                <a:pos x="15037" y="1786"/>
              </a:cxn>
              <a:cxn ang="0">
                <a:pos x="13071" y="11956"/>
              </a:cxn>
              <a:cxn ang="0">
                <a:pos x="13438" y="12272"/>
              </a:cxn>
              <a:cxn ang="0">
                <a:pos x="13923" y="12165"/>
              </a:cxn>
              <a:cxn ang="0">
                <a:pos x="14121" y="7160"/>
              </a:cxn>
              <a:cxn ang="0">
                <a:pos x="14542" y="12148"/>
              </a:cxn>
              <a:cxn ang="0">
                <a:pos x="15020" y="12278"/>
              </a:cxn>
              <a:cxn ang="0">
                <a:pos x="15402" y="11980"/>
              </a:cxn>
              <a:cxn ang="0">
                <a:pos x="15792" y="7054"/>
              </a:cxn>
              <a:cxn ang="0">
                <a:pos x="16391" y="7021"/>
              </a:cxn>
              <a:cxn ang="0">
                <a:pos x="16301" y="3090"/>
              </a:cxn>
              <a:cxn ang="0">
                <a:pos x="15394" y="2501"/>
              </a:cxn>
              <a:cxn ang="0">
                <a:pos x="12284" y="2910"/>
              </a:cxn>
              <a:cxn ang="0">
                <a:pos x="12036" y="6902"/>
              </a:cxn>
              <a:cxn ang="0">
                <a:pos x="12607" y="7129"/>
              </a:cxn>
              <a:cxn ang="0">
                <a:pos x="1029" y="11880"/>
              </a:cxn>
              <a:cxn ang="0">
                <a:pos x="1346" y="12246"/>
              </a:cxn>
              <a:cxn ang="0">
                <a:pos x="1842" y="12210"/>
              </a:cxn>
              <a:cxn ang="0">
                <a:pos x="2102" y="11799"/>
              </a:cxn>
              <a:cxn ang="0">
                <a:pos x="2472" y="12091"/>
              </a:cxn>
              <a:cxn ang="0">
                <a:pos x="2922" y="12289"/>
              </a:cxn>
              <a:cxn ang="0">
                <a:pos x="3346" y="12049"/>
              </a:cxn>
              <a:cxn ang="0">
                <a:pos x="3714" y="6946"/>
              </a:cxn>
              <a:cxn ang="0">
                <a:pos x="4297" y="7109"/>
              </a:cxn>
              <a:cxn ang="0">
                <a:pos x="4354" y="3251"/>
              </a:cxn>
              <a:cxn ang="0">
                <a:pos x="3573" y="2528"/>
              </a:cxn>
              <a:cxn ang="0">
                <a:pos x="380" y="2786"/>
              </a:cxn>
              <a:cxn ang="0">
                <a:pos x="0" y="6754"/>
              </a:cxn>
              <a:cxn ang="0">
                <a:pos x="491" y="7175"/>
              </a:cxn>
            </a:cxnLst>
            <a:rect l="0" t="0" r="r" b="b"/>
            <a:pathLst>
              <a:path w="16461" h="12555">
                <a:moveTo>
                  <a:pt x="3139" y="1321"/>
                </a:moveTo>
                <a:lnTo>
                  <a:pt x="3137" y="1271"/>
                </a:lnTo>
                <a:lnTo>
                  <a:pt x="3134" y="1221"/>
                </a:lnTo>
                <a:lnTo>
                  <a:pt x="3128" y="1173"/>
                </a:lnTo>
                <a:lnTo>
                  <a:pt x="3118" y="1124"/>
                </a:lnTo>
                <a:lnTo>
                  <a:pt x="3108" y="1077"/>
                </a:lnTo>
                <a:lnTo>
                  <a:pt x="3095" y="1031"/>
                </a:lnTo>
                <a:lnTo>
                  <a:pt x="3079" y="986"/>
                </a:lnTo>
                <a:lnTo>
                  <a:pt x="3062" y="941"/>
                </a:lnTo>
                <a:lnTo>
                  <a:pt x="3042" y="898"/>
                </a:lnTo>
                <a:lnTo>
                  <a:pt x="3021" y="857"/>
                </a:lnTo>
                <a:lnTo>
                  <a:pt x="2997" y="816"/>
                </a:lnTo>
                <a:lnTo>
                  <a:pt x="2972" y="777"/>
                </a:lnTo>
                <a:lnTo>
                  <a:pt x="2944" y="738"/>
                </a:lnTo>
                <a:lnTo>
                  <a:pt x="2916" y="702"/>
                </a:lnTo>
                <a:lnTo>
                  <a:pt x="2886" y="666"/>
                </a:lnTo>
                <a:lnTo>
                  <a:pt x="2853" y="632"/>
                </a:lnTo>
                <a:lnTo>
                  <a:pt x="2819" y="600"/>
                </a:lnTo>
                <a:lnTo>
                  <a:pt x="2784" y="569"/>
                </a:lnTo>
                <a:lnTo>
                  <a:pt x="2747" y="540"/>
                </a:lnTo>
                <a:lnTo>
                  <a:pt x="2709" y="513"/>
                </a:lnTo>
                <a:lnTo>
                  <a:pt x="2670" y="488"/>
                </a:lnTo>
                <a:lnTo>
                  <a:pt x="2629" y="464"/>
                </a:lnTo>
                <a:lnTo>
                  <a:pt x="2586" y="442"/>
                </a:lnTo>
                <a:lnTo>
                  <a:pt x="2543" y="423"/>
                </a:lnTo>
                <a:lnTo>
                  <a:pt x="2499" y="405"/>
                </a:lnTo>
                <a:lnTo>
                  <a:pt x="2454" y="390"/>
                </a:lnTo>
                <a:lnTo>
                  <a:pt x="2407" y="378"/>
                </a:lnTo>
                <a:lnTo>
                  <a:pt x="2360" y="366"/>
                </a:lnTo>
                <a:lnTo>
                  <a:pt x="2313" y="358"/>
                </a:lnTo>
                <a:lnTo>
                  <a:pt x="2263" y="352"/>
                </a:lnTo>
                <a:lnTo>
                  <a:pt x="2214" y="348"/>
                </a:lnTo>
                <a:lnTo>
                  <a:pt x="2164" y="347"/>
                </a:lnTo>
                <a:lnTo>
                  <a:pt x="2114" y="348"/>
                </a:lnTo>
                <a:lnTo>
                  <a:pt x="2065" y="352"/>
                </a:lnTo>
                <a:lnTo>
                  <a:pt x="2015" y="358"/>
                </a:lnTo>
                <a:lnTo>
                  <a:pt x="1967" y="366"/>
                </a:lnTo>
                <a:lnTo>
                  <a:pt x="1921" y="378"/>
                </a:lnTo>
                <a:lnTo>
                  <a:pt x="1874" y="390"/>
                </a:lnTo>
                <a:lnTo>
                  <a:pt x="1829" y="405"/>
                </a:lnTo>
                <a:lnTo>
                  <a:pt x="1785" y="423"/>
                </a:lnTo>
                <a:lnTo>
                  <a:pt x="1742" y="442"/>
                </a:lnTo>
                <a:lnTo>
                  <a:pt x="1700" y="464"/>
                </a:lnTo>
                <a:lnTo>
                  <a:pt x="1658" y="488"/>
                </a:lnTo>
                <a:lnTo>
                  <a:pt x="1619" y="513"/>
                </a:lnTo>
                <a:lnTo>
                  <a:pt x="1581" y="540"/>
                </a:lnTo>
                <a:lnTo>
                  <a:pt x="1544" y="569"/>
                </a:lnTo>
                <a:lnTo>
                  <a:pt x="1508" y="600"/>
                </a:lnTo>
                <a:lnTo>
                  <a:pt x="1475" y="632"/>
                </a:lnTo>
                <a:lnTo>
                  <a:pt x="1442" y="666"/>
                </a:lnTo>
                <a:lnTo>
                  <a:pt x="1412" y="702"/>
                </a:lnTo>
                <a:lnTo>
                  <a:pt x="1383" y="738"/>
                </a:lnTo>
                <a:lnTo>
                  <a:pt x="1356" y="777"/>
                </a:lnTo>
                <a:lnTo>
                  <a:pt x="1330" y="816"/>
                </a:lnTo>
                <a:lnTo>
                  <a:pt x="1307" y="857"/>
                </a:lnTo>
                <a:lnTo>
                  <a:pt x="1286" y="898"/>
                </a:lnTo>
                <a:lnTo>
                  <a:pt x="1266" y="941"/>
                </a:lnTo>
                <a:lnTo>
                  <a:pt x="1249" y="986"/>
                </a:lnTo>
                <a:lnTo>
                  <a:pt x="1234" y="1031"/>
                </a:lnTo>
                <a:lnTo>
                  <a:pt x="1220" y="1077"/>
                </a:lnTo>
                <a:lnTo>
                  <a:pt x="1209" y="1124"/>
                </a:lnTo>
                <a:lnTo>
                  <a:pt x="1201" y="1173"/>
                </a:lnTo>
                <a:lnTo>
                  <a:pt x="1194" y="1221"/>
                </a:lnTo>
                <a:lnTo>
                  <a:pt x="1190" y="1271"/>
                </a:lnTo>
                <a:lnTo>
                  <a:pt x="1189" y="1321"/>
                </a:lnTo>
                <a:lnTo>
                  <a:pt x="1190" y="1371"/>
                </a:lnTo>
                <a:lnTo>
                  <a:pt x="1194" y="1421"/>
                </a:lnTo>
                <a:lnTo>
                  <a:pt x="1201" y="1469"/>
                </a:lnTo>
                <a:lnTo>
                  <a:pt x="1209" y="1517"/>
                </a:lnTo>
                <a:lnTo>
                  <a:pt x="1220" y="1565"/>
                </a:lnTo>
                <a:lnTo>
                  <a:pt x="1234" y="1611"/>
                </a:lnTo>
                <a:lnTo>
                  <a:pt x="1249" y="1656"/>
                </a:lnTo>
                <a:lnTo>
                  <a:pt x="1266" y="1701"/>
                </a:lnTo>
                <a:lnTo>
                  <a:pt x="1286" y="1744"/>
                </a:lnTo>
                <a:lnTo>
                  <a:pt x="1307" y="1786"/>
                </a:lnTo>
                <a:lnTo>
                  <a:pt x="1330" y="1826"/>
                </a:lnTo>
                <a:lnTo>
                  <a:pt x="1356" y="1866"/>
                </a:lnTo>
                <a:lnTo>
                  <a:pt x="1383" y="1904"/>
                </a:lnTo>
                <a:lnTo>
                  <a:pt x="1412" y="1941"/>
                </a:lnTo>
                <a:lnTo>
                  <a:pt x="1442" y="1976"/>
                </a:lnTo>
                <a:lnTo>
                  <a:pt x="1475" y="2010"/>
                </a:lnTo>
                <a:lnTo>
                  <a:pt x="1508" y="2042"/>
                </a:lnTo>
                <a:lnTo>
                  <a:pt x="1544" y="2073"/>
                </a:lnTo>
                <a:lnTo>
                  <a:pt x="1581" y="2102"/>
                </a:lnTo>
                <a:lnTo>
                  <a:pt x="1619" y="2130"/>
                </a:lnTo>
                <a:lnTo>
                  <a:pt x="1658" y="2154"/>
                </a:lnTo>
                <a:lnTo>
                  <a:pt x="1700" y="2178"/>
                </a:lnTo>
                <a:lnTo>
                  <a:pt x="1742" y="2199"/>
                </a:lnTo>
                <a:lnTo>
                  <a:pt x="1785" y="2219"/>
                </a:lnTo>
                <a:lnTo>
                  <a:pt x="1829" y="2237"/>
                </a:lnTo>
                <a:lnTo>
                  <a:pt x="1874" y="2252"/>
                </a:lnTo>
                <a:lnTo>
                  <a:pt x="1921" y="2265"/>
                </a:lnTo>
                <a:lnTo>
                  <a:pt x="1967" y="2276"/>
                </a:lnTo>
                <a:lnTo>
                  <a:pt x="2015" y="2285"/>
                </a:lnTo>
                <a:lnTo>
                  <a:pt x="2065" y="2291"/>
                </a:lnTo>
                <a:lnTo>
                  <a:pt x="2114" y="2294"/>
                </a:lnTo>
                <a:lnTo>
                  <a:pt x="2164" y="2295"/>
                </a:lnTo>
                <a:lnTo>
                  <a:pt x="2214" y="2294"/>
                </a:lnTo>
                <a:lnTo>
                  <a:pt x="2263" y="2291"/>
                </a:lnTo>
                <a:lnTo>
                  <a:pt x="2313" y="2285"/>
                </a:lnTo>
                <a:lnTo>
                  <a:pt x="2360" y="2276"/>
                </a:lnTo>
                <a:lnTo>
                  <a:pt x="2407" y="2265"/>
                </a:lnTo>
                <a:lnTo>
                  <a:pt x="2454" y="2252"/>
                </a:lnTo>
                <a:lnTo>
                  <a:pt x="2499" y="2237"/>
                </a:lnTo>
                <a:lnTo>
                  <a:pt x="2543" y="2219"/>
                </a:lnTo>
                <a:lnTo>
                  <a:pt x="2586" y="2199"/>
                </a:lnTo>
                <a:lnTo>
                  <a:pt x="2629" y="2178"/>
                </a:lnTo>
                <a:lnTo>
                  <a:pt x="2670" y="2154"/>
                </a:lnTo>
                <a:lnTo>
                  <a:pt x="2709" y="2130"/>
                </a:lnTo>
                <a:lnTo>
                  <a:pt x="2747" y="2102"/>
                </a:lnTo>
                <a:lnTo>
                  <a:pt x="2784" y="2073"/>
                </a:lnTo>
                <a:lnTo>
                  <a:pt x="2819" y="2042"/>
                </a:lnTo>
                <a:lnTo>
                  <a:pt x="2853" y="2010"/>
                </a:lnTo>
                <a:lnTo>
                  <a:pt x="2886" y="1976"/>
                </a:lnTo>
                <a:lnTo>
                  <a:pt x="2916" y="1941"/>
                </a:lnTo>
                <a:lnTo>
                  <a:pt x="2944" y="1904"/>
                </a:lnTo>
                <a:lnTo>
                  <a:pt x="2972" y="1866"/>
                </a:lnTo>
                <a:lnTo>
                  <a:pt x="2997" y="1826"/>
                </a:lnTo>
                <a:lnTo>
                  <a:pt x="3021" y="1786"/>
                </a:lnTo>
                <a:lnTo>
                  <a:pt x="3042" y="1744"/>
                </a:lnTo>
                <a:lnTo>
                  <a:pt x="3062" y="1701"/>
                </a:lnTo>
                <a:lnTo>
                  <a:pt x="3079" y="1656"/>
                </a:lnTo>
                <a:lnTo>
                  <a:pt x="3095" y="1611"/>
                </a:lnTo>
                <a:lnTo>
                  <a:pt x="3108" y="1565"/>
                </a:lnTo>
                <a:lnTo>
                  <a:pt x="3118" y="1517"/>
                </a:lnTo>
                <a:lnTo>
                  <a:pt x="3128" y="1469"/>
                </a:lnTo>
                <a:lnTo>
                  <a:pt x="3134" y="1421"/>
                </a:lnTo>
                <a:lnTo>
                  <a:pt x="3137" y="1371"/>
                </a:lnTo>
                <a:lnTo>
                  <a:pt x="3139" y="1321"/>
                </a:lnTo>
                <a:close/>
                <a:moveTo>
                  <a:pt x="9220" y="1025"/>
                </a:moveTo>
                <a:lnTo>
                  <a:pt x="9219" y="972"/>
                </a:lnTo>
                <a:lnTo>
                  <a:pt x="9215" y="920"/>
                </a:lnTo>
                <a:lnTo>
                  <a:pt x="9209" y="868"/>
                </a:lnTo>
                <a:lnTo>
                  <a:pt x="9200" y="818"/>
                </a:lnTo>
                <a:lnTo>
                  <a:pt x="9188" y="768"/>
                </a:lnTo>
                <a:lnTo>
                  <a:pt x="9174" y="720"/>
                </a:lnTo>
                <a:lnTo>
                  <a:pt x="9158" y="672"/>
                </a:lnTo>
                <a:lnTo>
                  <a:pt x="9140" y="625"/>
                </a:lnTo>
                <a:lnTo>
                  <a:pt x="9119" y="580"/>
                </a:lnTo>
                <a:lnTo>
                  <a:pt x="9097" y="536"/>
                </a:lnTo>
                <a:lnTo>
                  <a:pt x="9072" y="493"/>
                </a:lnTo>
                <a:lnTo>
                  <a:pt x="9045" y="452"/>
                </a:lnTo>
                <a:lnTo>
                  <a:pt x="9017" y="412"/>
                </a:lnTo>
                <a:lnTo>
                  <a:pt x="8987" y="372"/>
                </a:lnTo>
                <a:lnTo>
                  <a:pt x="8954" y="335"/>
                </a:lnTo>
                <a:lnTo>
                  <a:pt x="8920" y="300"/>
                </a:lnTo>
                <a:lnTo>
                  <a:pt x="8885" y="266"/>
                </a:lnTo>
                <a:lnTo>
                  <a:pt x="8848" y="234"/>
                </a:lnTo>
                <a:lnTo>
                  <a:pt x="8809" y="204"/>
                </a:lnTo>
                <a:lnTo>
                  <a:pt x="8769" y="175"/>
                </a:lnTo>
                <a:lnTo>
                  <a:pt x="8727" y="148"/>
                </a:lnTo>
                <a:lnTo>
                  <a:pt x="8684" y="123"/>
                </a:lnTo>
                <a:lnTo>
                  <a:pt x="8640" y="101"/>
                </a:lnTo>
                <a:lnTo>
                  <a:pt x="8595" y="80"/>
                </a:lnTo>
                <a:lnTo>
                  <a:pt x="8548" y="62"/>
                </a:lnTo>
                <a:lnTo>
                  <a:pt x="8500" y="46"/>
                </a:lnTo>
                <a:lnTo>
                  <a:pt x="8452" y="32"/>
                </a:lnTo>
                <a:lnTo>
                  <a:pt x="8402" y="21"/>
                </a:lnTo>
                <a:lnTo>
                  <a:pt x="8352" y="11"/>
                </a:lnTo>
                <a:lnTo>
                  <a:pt x="8300" y="5"/>
                </a:lnTo>
                <a:lnTo>
                  <a:pt x="8248" y="1"/>
                </a:lnTo>
                <a:lnTo>
                  <a:pt x="8196" y="0"/>
                </a:lnTo>
                <a:lnTo>
                  <a:pt x="8143" y="1"/>
                </a:lnTo>
                <a:lnTo>
                  <a:pt x="8091" y="5"/>
                </a:lnTo>
                <a:lnTo>
                  <a:pt x="8040" y="11"/>
                </a:lnTo>
                <a:lnTo>
                  <a:pt x="7989" y="21"/>
                </a:lnTo>
                <a:lnTo>
                  <a:pt x="7939" y="32"/>
                </a:lnTo>
                <a:lnTo>
                  <a:pt x="7891" y="46"/>
                </a:lnTo>
                <a:lnTo>
                  <a:pt x="7844" y="62"/>
                </a:lnTo>
                <a:lnTo>
                  <a:pt x="7797" y="80"/>
                </a:lnTo>
                <a:lnTo>
                  <a:pt x="7751" y="101"/>
                </a:lnTo>
                <a:lnTo>
                  <a:pt x="7708" y="123"/>
                </a:lnTo>
                <a:lnTo>
                  <a:pt x="7665" y="148"/>
                </a:lnTo>
                <a:lnTo>
                  <a:pt x="7622" y="175"/>
                </a:lnTo>
                <a:lnTo>
                  <a:pt x="7582" y="204"/>
                </a:lnTo>
                <a:lnTo>
                  <a:pt x="7544" y="234"/>
                </a:lnTo>
                <a:lnTo>
                  <a:pt x="7507" y="266"/>
                </a:lnTo>
                <a:lnTo>
                  <a:pt x="7471" y="300"/>
                </a:lnTo>
                <a:lnTo>
                  <a:pt x="7437" y="335"/>
                </a:lnTo>
                <a:lnTo>
                  <a:pt x="7405" y="372"/>
                </a:lnTo>
                <a:lnTo>
                  <a:pt x="7375" y="412"/>
                </a:lnTo>
                <a:lnTo>
                  <a:pt x="7346" y="452"/>
                </a:lnTo>
                <a:lnTo>
                  <a:pt x="7320" y="493"/>
                </a:lnTo>
                <a:lnTo>
                  <a:pt x="7295" y="536"/>
                </a:lnTo>
                <a:lnTo>
                  <a:pt x="7273" y="580"/>
                </a:lnTo>
                <a:lnTo>
                  <a:pt x="7252" y="625"/>
                </a:lnTo>
                <a:lnTo>
                  <a:pt x="7234" y="672"/>
                </a:lnTo>
                <a:lnTo>
                  <a:pt x="7217" y="720"/>
                </a:lnTo>
                <a:lnTo>
                  <a:pt x="7204" y="768"/>
                </a:lnTo>
                <a:lnTo>
                  <a:pt x="7192" y="818"/>
                </a:lnTo>
                <a:lnTo>
                  <a:pt x="7183" y="868"/>
                </a:lnTo>
                <a:lnTo>
                  <a:pt x="7176" y="920"/>
                </a:lnTo>
                <a:lnTo>
                  <a:pt x="7173" y="972"/>
                </a:lnTo>
                <a:lnTo>
                  <a:pt x="7171" y="1025"/>
                </a:lnTo>
                <a:lnTo>
                  <a:pt x="7173" y="1077"/>
                </a:lnTo>
                <a:lnTo>
                  <a:pt x="7176" y="1130"/>
                </a:lnTo>
                <a:lnTo>
                  <a:pt x="7183" y="1180"/>
                </a:lnTo>
                <a:lnTo>
                  <a:pt x="7192" y="1230"/>
                </a:lnTo>
                <a:lnTo>
                  <a:pt x="7204" y="1281"/>
                </a:lnTo>
                <a:lnTo>
                  <a:pt x="7217" y="1329"/>
                </a:lnTo>
                <a:lnTo>
                  <a:pt x="7234" y="1376"/>
                </a:lnTo>
                <a:lnTo>
                  <a:pt x="7252" y="1423"/>
                </a:lnTo>
                <a:lnTo>
                  <a:pt x="7273" y="1469"/>
                </a:lnTo>
                <a:lnTo>
                  <a:pt x="7295" y="1512"/>
                </a:lnTo>
                <a:lnTo>
                  <a:pt x="7320" y="1555"/>
                </a:lnTo>
                <a:lnTo>
                  <a:pt x="7346" y="1598"/>
                </a:lnTo>
                <a:lnTo>
                  <a:pt x="7375" y="1638"/>
                </a:lnTo>
                <a:lnTo>
                  <a:pt x="7405" y="1676"/>
                </a:lnTo>
                <a:lnTo>
                  <a:pt x="7437" y="1713"/>
                </a:lnTo>
                <a:lnTo>
                  <a:pt x="7471" y="1749"/>
                </a:lnTo>
                <a:lnTo>
                  <a:pt x="7507" y="1783"/>
                </a:lnTo>
                <a:lnTo>
                  <a:pt x="7544" y="1815"/>
                </a:lnTo>
                <a:lnTo>
                  <a:pt x="7582" y="1846"/>
                </a:lnTo>
                <a:lnTo>
                  <a:pt x="7622" y="1874"/>
                </a:lnTo>
                <a:lnTo>
                  <a:pt x="7665" y="1900"/>
                </a:lnTo>
                <a:lnTo>
                  <a:pt x="7708" y="1925"/>
                </a:lnTo>
                <a:lnTo>
                  <a:pt x="7751" y="1947"/>
                </a:lnTo>
                <a:lnTo>
                  <a:pt x="7797" y="1968"/>
                </a:lnTo>
                <a:lnTo>
                  <a:pt x="7844" y="1987"/>
                </a:lnTo>
                <a:lnTo>
                  <a:pt x="7891" y="2003"/>
                </a:lnTo>
                <a:lnTo>
                  <a:pt x="7939" y="2016"/>
                </a:lnTo>
                <a:lnTo>
                  <a:pt x="7989" y="2028"/>
                </a:lnTo>
                <a:lnTo>
                  <a:pt x="8040" y="2037"/>
                </a:lnTo>
                <a:lnTo>
                  <a:pt x="8091" y="2044"/>
                </a:lnTo>
                <a:lnTo>
                  <a:pt x="8143" y="2047"/>
                </a:lnTo>
                <a:lnTo>
                  <a:pt x="8196" y="2049"/>
                </a:lnTo>
                <a:lnTo>
                  <a:pt x="8248" y="2047"/>
                </a:lnTo>
                <a:lnTo>
                  <a:pt x="8300" y="2044"/>
                </a:lnTo>
                <a:lnTo>
                  <a:pt x="8352" y="2037"/>
                </a:lnTo>
                <a:lnTo>
                  <a:pt x="8402" y="2028"/>
                </a:lnTo>
                <a:lnTo>
                  <a:pt x="8452" y="2016"/>
                </a:lnTo>
                <a:lnTo>
                  <a:pt x="8500" y="2003"/>
                </a:lnTo>
                <a:lnTo>
                  <a:pt x="8548" y="1987"/>
                </a:lnTo>
                <a:lnTo>
                  <a:pt x="8595" y="1968"/>
                </a:lnTo>
                <a:lnTo>
                  <a:pt x="8640" y="1947"/>
                </a:lnTo>
                <a:lnTo>
                  <a:pt x="8684" y="1925"/>
                </a:lnTo>
                <a:lnTo>
                  <a:pt x="8727" y="1900"/>
                </a:lnTo>
                <a:lnTo>
                  <a:pt x="8769" y="1874"/>
                </a:lnTo>
                <a:lnTo>
                  <a:pt x="8809" y="1846"/>
                </a:lnTo>
                <a:lnTo>
                  <a:pt x="8848" y="1815"/>
                </a:lnTo>
                <a:lnTo>
                  <a:pt x="8885" y="1783"/>
                </a:lnTo>
                <a:lnTo>
                  <a:pt x="8920" y="1749"/>
                </a:lnTo>
                <a:lnTo>
                  <a:pt x="8954" y="1713"/>
                </a:lnTo>
                <a:lnTo>
                  <a:pt x="8987" y="1676"/>
                </a:lnTo>
                <a:lnTo>
                  <a:pt x="9017" y="1638"/>
                </a:lnTo>
                <a:lnTo>
                  <a:pt x="9045" y="1598"/>
                </a:lnTo>
                <a:lnTo>
                  <a:pt x="9072" y="1555"/>
                </a:lnTo>
                <a:lnTo>
                  <a:pt x="9097" y="1512"/>
                </a:lnTo>
                <a:lnTo>
                  <a:pt x="9119" y="1469"/>
                </a:lnTo>
                <a:lnTo>
                  <a:pt x="9140" y="1423"/>
                </a:lnTo>
                <a:lnTo>
                  <a:pt x="9158" y="1376"/>
                </a:lnTo>
                <a:lnTo>
                  <a:pt x="9174" y="1329"/>
                </a:lnTo>
                <a:lnTo>
                  <a:pt x="9188" y="1281"/>
                </a:lnTo>
                <a:lnTo>
                  <a:pt x="9200" y="1230"/>
                </a:lnTo>
                <a:lnTo>
                  <a:pt x="9209" y="1180"/>
                </a:lnTo>
                <a:lnTo>
                  <a:pt x="9215" y="1130"/>
                </a:lnTo>
                <a:lnTo>
                  <a:pt x="9219" y="1077"/>
                </a:lnTo>
                <a:lnTo>
                  <a:pt x="9220" y="1025"/>
                </a:lnTo>
                <a:close/>
                <a:moveTo>
                  <a:pt x="6985" y="11981"/>
                </a:moveTo>
                <a:lnTo>
                  <a:pt x="6986" y="12010"/>
                </a:lnTo>
                <a:lnTo>
                  <a:pt x="6988" y="12040"/>
                </a:lnTo>
                <a:lnTo>
                  <a:pt x="6991" y="12068"/>
                </a:lnTo>
                <a:lnTo>
                  <a:pt x="6996" y="12096"/>
                </a:lnTo>
                <a:lnTo>
                  <a:pt x="7003" y="12124"/>
                </a:lnTo>
                <a:lnTo>
                  <a:pt x="7010" y="12152"/>
                </a:lnTo>
                <a:lnTo>
                  <a:pt x="7020" y="12177"/>
                </a:lnTo>
                <a:lnTo>
                  <a:pt x="7030" y="12204"/>
                </a:lnTo>
                <a:lnTo>
                  <a:pt x="7041" y="12230"/>
                </a:lnTo>
                <a:lnTo>
                  <a:pt x="7054" y="12255"/>
                </a:lnTo>
                <a:lnTo>
                  <a:pt x="7068" y="12278"/>
                </a:lnTo>
                <a:lnTo>
                  <a:pt x="7082" y="12302"/>
                </a:lnTo>
                <a:lnTo>
                  <a:pt x="7099" y="12325"/>
                </a:lnTo>
                <a:lnTo>
                  <a:pt x="7116" y="12346"/>
                </a:lnTo>
                <a:lnTo>
                  <a:pt x="7134" y="12367"/>
                </a:lnTo>
                <a:lnTo>
                  <a:pt x="7153" y="12386"/>
                </a:lnTo>
                <a:lnTo>
                  <a:pt x="7173" y="12406"/>
                </a:lnTo>
                <a:lnTo>
                  <a:pt x="7193" y="12423"/>
                </a:lnTo>
                <a:lnTo>
                  <a:pt x="7215" y="12441"/>
                </a:lnTo>
                <a:lnTo>
                  <a:pt x="7238" y="12457"/>
                </a:lnTo>
                <a:lnTo>
                  <a:pt x="7261" y="12472"/>
                </a:lnTo>
                <a:lnTo>
                  <a:pt x="7285" y="12486"/>
                </a:lnTo>
                <a:lnTo>
                  <a:pt x="7310" y="12498"/>
                </a:lnTo>
                <a:lnTo>
                  <a:pt x="7335" y="12510"/>
                </a:lnTo>
                <a:lnTo>
                  <a:pt x="7361" y="12520"/>
                </a:lnTo>
                <a:lnTo>
                  <a:pt x="7388" y="12529"/>
                </a:lnTo>
                <a:lnTo>
                  <a:pt x="7416" y="12536"/>
                </a:lnTo>
                <a:lnTo>
                  <a:pt x="7443" y="12544"/>
                </a:lnTo>
                <a:lnTo>
                  <a:pt x="7471" y="12549"/>
                </a:lnTo>
                <a:lnTo>
                  <a:pt x="7500" y="12552"/>
                </a:lnTo>
                <a:lnTo>
                  <a:pt x="7529" y="12554"/>
                </a:lnTo>
                <a:lnTo>
                  <a:pt x="7559" y="12555"/>
                </a:lnTo>
                <a:lnTo>
                  <a:pt x="7589" y="12554"/>
                </a:lnTo>
                <a:lnTo>
                  <a:pt x="7617" y="12552"/>
                </a:lnTo>
                <a:lnTo>
                  <a:pt x="7646" y="12549"/>
                </a:lnTo>
                <a:lnTo>
                  <a:pt x="7675" y="12544"/>
                </a:lnTo>
                <a:lnTo>
                  <a:pt x="7703" y="12536"/>
                </a:lnTo>
                <a:lnTo>
                  <a:pt x="7729" y="12529"/>
                </a:lnTo>
                <a:lnTo>
                  <a:pt x="7756" y="12520"/>
                </a:lnTo>
                <a:lnTo>
                  <a:pt x="7783" y="12510"/>
                </a:lnTo>
                <a:lnTo>
                  <a:pt x="7808" y="12498"/>
                </a:lnTo>
                <a:lnTo>
                  <a:pt x="7833" y="12486"/>
                </a:lnTo>
                <a:lnTo>
                  <a:pt x="7857" y="12472"/>
                </a:lnTo>
                <a:lnTo>
                  <a:pt x="7881" y="12457"/>
                </a:lnTo>
                <a:lnTo>
                  <a:pt x="7902" y="12441"/>
                </a:lnTo>
                <a:lnTo>
                  <a:pt x="7925" y="12423"/>
                </a:lnTo>
                <a:lnTo>
                  <a:pt x="7946" y="12406"/>
                </a:lnTo>
                <a:lnTo>
                  <a:pt x="7965" y="12386"/>
                </a:lnTo>
                <a:lnTo>
                  <a:pt x="7985" y="12367"/>
                </a:lnTo>
                <a:lnTo>
                  <a:pt x="8002" y="12346"/>
                </a:lnTo>
                <a:lnTo>
                  <a:pt x="8020" y="12325"/>
                </a:lnTo>
                <a:lnTo>
                  <a:pt x="8035" y="12302"/>
                </a:lnTo>
                <a:lnTo>
                  <a:pt x="8050" y="12278"/>
                </a:lnTo>
                <a:lnTo>
                  <a:pt x="8064" y="12255"/>
                </a:lnTo>
                <a:lnTo>
                  <a:pt x="8077" y="12230"/>
                </a:lnTo>
                <a:lnTo>
                  <a:pt x="8089" y="12204"/>
                </a:lnTo>
                <a:lnTo>
                  <a:pt x="8099" y="12177"/>
                </a:lnTo>
                <a:lnTo>
                  <a:pt x="8108" y="12152"/>
                </a:lnTo>
                <a:lnTo>
                  <a:pt x="8115" y="12124"/>
                </a:lnTo>
                <a:lnTo>
                  <a:pt x="8121" y="12096"/>
                </a:lnTo>
                <a:lnTo>
                  <a:pt x="8127" y="12068"/>
                </a:lnTo>
                <a:lnTo>
                  <a:pt x="8131" y="12040"/>
                </a:lnTo>
                <a:lnTo>
                  <a:pt x="8133" y="12010"/>
                </a:lnTo>
                <a:lnTo>
                  <a:pt x="8134" y="11981"/>
                </a:lnTo>
                <a:lnTo>
                  <a:pt x="8134" y="7162"/>
                </a:lnTo>
                <a:lnTo>
                  <a:pt x="8390" y="7162"/>
                </a:lnTo>
                <a:lnTo>
                  <a:pt x="8388" y="11981"/>
                </a:lnTo>
                <a:lnTo>
                  <a:pt x="8389" y="12010"/>
                </a:lnTo>
                <a:lnTo>
                  <a:pt x="8391" y="12040"/>
                </a:lnTo>
                <a:lnTo>
                  <a:pt x="8395" y="12067"/>
                </a:lnTo>
                <a:lnTo>
                  <a:pt x="8400" y="12096"/>
                </a:lnTo>
                <a:lnTo>
                  <a:pt x="8406" y="12124"/>
                </a:lnTo>
                <a:lnTo>
                  <a:pt x="8414" y="12151"/>
                </a:lnTo>
                <a:lnTo>
                  <a:pt x="8423" y="12177"/>
                </a:lnTo>
                <a:lnTo>
                  <a:pt x="8433" y="12204"/>
                </a:lnTo>
                <a:lnTo>
                  <a:pt x="8444" y="12230"/>
                </a:lnTo>
                <a:lnTo>
                  <a:pt x="8458" y="12255"/>
                </a:lnTo>
                <a:lnTo>
                  <a:pt x="8471" y="12278"/>
                </a:lnTo>
                <a:lnTo>
                  <a:pt x="8487" y="12302"/>
                </a:lnTo>
                <a:lnTo>
                  <a:pt x="8502" y="12324"/>
                </a:lnTo>
                <a:lnTo>
                  <a:pt x="8520" y="12346"/>
                </a:lnTo>
                <a:lnTo>
                  <a:pt x="8537" y="12367"/>
                </a:lnTo>
                <a:lnTo>
                  <a:pt x="8557" y="12386"/>
                </a:lnTo>
                <a:lnTo>
                  <a:pt x="8576" y="12406"/>
                </a:lnTo>
                <a:lnTo>
                  <a:pt x="8597" y="12423"/>
                </a:lnTo>
                <a:lnTo>
                  <a:pt x="8618" y="12441"/>
                </a:lnTo>
                <a:lnTo>
                  <a:pt x="8641" y="12456"/>
                </a:lnTo>
                <a:lnTo>
                  <a:pt x="8665" y="12472"/>
                </a:lnTo>
                <a:lnTo>
                  <a:pt x="8688" y="12485"/>
                </a:lnTo>
                <a:lnTo>
                  <a:pt x="8713" y="12498"/>
                </a:lnTo>
                <a:lnTo>
                  <a:pt x="8739" y="12510"/>
                </a:lnTo>
                <a:lnTo>
                  <a:pt x="8765" y="12520"/>
                </a:lnTo>
                <a:lnTo>
                  <a:pt x="8791" y="12529"/>
                </a:lnTo>
                <a:lnTo>
                  <a:pt x="8819" y="12536"/>
                </a:lnTo>
                <a:lnTo>
                  <a:pt x="8847" y="12544"/>
                </a:lnTo>
                <a:lnTo>
                  <a:pt x="8875" y="12549"/>
                </a:lnTo>
                <a:lnTo>
                  <a:pt x="8903" y="12552"/>
                </a:lnTo>
                <a:lnTo>
                  <a:pt x="8933" y="12554"/>
                </a:lnTo>
                <a:lnTo>
                  <a:pt x="8962" y="12555"/>
                </a:lnTo>
                <a:lnTo>
                  <a:pt x="8992" y="12554"/>
                </a:lnTo>
                <a:lnTo>
                  <a:pt x="9021" y="12552"/>
                </a:lnTo>
                <a:lnTo>
                  <a:pt x="9049" y="12549"/>
                </a:lnTo>
                <a:lnTo>
                  <a:pt x="9078" y="12544"/>
                </a:lnTo>
                <a:lnTo>
                  <a:pt x="9106" y="12536"/>
                </a:lnTo>
                <a:lnTo>
                  <a:pt x="9133" y="12529"/>
                </a:lnTo>
                <a:lnTo>
                  <a:pt x="9160" y="12520"/>
                </a:lnTo>
                <a:lnTo>
                  <a:pt x="9186" y="12510"/>
                </a:lnTo>
                <a:lnTo>
                  <a:pt x="9211" y="12498"/>
                </a:lnTo>
                <a:lnTo>
                  <a:pt x="9236" y="12485"/>
                </a:lnTo>
                <a:lnTo>
                  <a:pt x="9260" y="12472"/>
                </a:lnTo>
                <a:lnTo>
                  <a:pt x="9283" y="12456"/>
                </a:lnTo>
                <a:lnTo>
                  <a:pt x="9306" y="12441"/>
                </a:lnTo>
                <a:lnTo>
                  <a:pt x="9327" y="12423"/>
                </a:lnTo>
                <a:lnTo>
                  <a:pt x="9349" y="12406"/>
                </a:lnTo>
                <a:lnTo>
                  <a:pt x="9368" y="12386"/>
                </a:lnTo>
                <a:lnTo>
                  <a:pt x="9388" y="12367"/>
                </a:lnTo>
                <a:lnTo>
                  <a:pt x="9405" y="12346"/>
                </a:lnTo>
                <a:lnTo>
                  <a:pt x="9423" y="12324"/>
                </a:lnTo>
                <a:lnTo>
                  <a:pt x="9438" y="12302"/>
                </a:lnTo>
                <a:lnTo>
                  <a:pt x="9454" y="12278"/>
                </a:lnTo>
                <a:lnTo>
                  <a:pt x="9467" y="12255"/>
                </a:lnTo>
                <a:lnTo>
                  <a:pt x="9479" y="12230"/>
                </a:lnTo>
                <a:lnTo>
                  <a:pt x="9492" y="12204"/>
                </a:lnTo>
                <a:lnTo>
                  <a:pt x="9502" y="12177"/>
                </a:lnTo>
                <a:lnTo>
                  <a:pt x="9510" y="12151"/>
                </a:lnTo>
                <a:lnTo>
                  <a:pt x="9519" y="12124"/>
                </a:lnTo>
                <a:lnTo>
                  <a:pt x="9525" y="12096"/>
                </a:lnTo>
                <a:lnTo>
                  <a:pt x="9530" y="12067"/>
                </a:lnTo>
                <a:lnTo>
                  <a:pt x="9534" y="12040"/>
                </a:lnTo>
                <a:lnTo>
                  <a:pt x="9536" y="12010"/>
                </a:lnTo>
                <a:lnTo>
                  <a:pt x="9536" y="11981"/>
                </a:lnTo>
                <a:lnTo>
                  <a:pt x="9539" y="3675"/>
                </a:lnTo>
                <a:lnTo>
                  <a:pt x="9791" y="3675"/>
                </a:lnTo>
                <a:lnTo>
                  <a:pt x="9791" y="6735"/>
                </a:lnTo>
                <a:lnTo>
                  <a:pt x="9793" y="6792"/>
                </a:lnTo>
                <a:lnTo>
                  <a:pt x="9799" y="6844"/>
                </a:lnTo>
                <a:lnTo>
                  <a:pt x="9811" y="6893"/>
                </a:lnTo>
                <a:lnTo>
                  <a:pt x="9825" y="6938"/>
                </a:lnTo>
                <a:lnTo>
                  <a:pt x="9844" y="6979"/>
                </a:lnTo>
                <a:lnTo>
                  <a:pt x="9865" y="7017"/>
                </a:lnTo>
                <a:lnTo>
                  <a:pt x="9889" y="7051"/>
                </a:lnTo>
                <a:lnTo>
                  <a:pt x="9917" y="7082"/>
                </a:lnTo>
                <a:lnTo>
                  <a:pt x="9946" y="7109"/>
                </a:lnTo>
                <a:lnTo>
                  <a:pt x="9977" y="7132"/>
                </a:lnTo>
                <a:lnTo>
                  <a:pt x="10010" y="7152"/>
                </a:lnTo>
                <a:lnTo>
                  <a:pt x="10045" y="7168"/>
                </a:lnTo>
                <a:lnTo>
                  <a:pt x="10080" y="7181"/>
                </a:lnTo>
                <a:lnTo>
                  <a:pt x="10117" y="7190"/>
                </a:lnTo>
                <a:lnTo>
                  <a:pt x="10154" y="7195"/>
                </a:lnTo>
                <a:lnTo>
                  <a:pt x="10192" y="7197"/>
                </a:lnTo>
                <a:lnTo>
                  <a:pt x="10229" y="7195"/>
                </a:lnTo>
                <a:lnTo>
                  <a:pt x="10268" y="7190"/>
                </a:lnTo>
                <a:lnTo>
                  <a:pt x="10304" y="7181"/>
                </a:lnTo>
                <a:lnTo>
                  <a:pt x="10340" y="7168"/>
                </a:lnTo>
                <a:lnTo>
                  <a:pt x="10375" y="7152"/>
                </a:lnTo>
                <a:lnTo>
                  <a:pt x="10407" y="7132"/>
                </a:lnTo>
                <a:lnTo>
                  <a:pt x="10438" y="7109"/>
                </a:lnTo>
                <a:lnTo>
                  <a:pt x="10468" y="7082"/>
                </a:lnTo>
                <a:lnTo>
                  <a:pt x="10495" y="7051"/>
                </a:lnTo>
                <a:lnTo>
                  <a:pt x="10520" y="7017"/>
                </a:lnTo>
                <a:lnTo>
                  <a:pt x="10540" y="6979"/>
                </a:lnTo>
                <a:lnTo>
                  <a:pt x="10559" y="6938"/>
                </a:lnTo>
                <a:lnTo>
                  <a:pt x="10573" y="6893"/>
                </a:lnTo>
                <a:lnTo>
                  <a:pt x="10583" y="6844"/>
                </a:lnTo>
                <a:lnTo>
                  <a:pt x="10591" y="6792"/>
                </a:lnTo>
                <a:lnTo>
                  <a:pt x="10593" y="6735"/>
                </a:lnTo>
                <a:lnTo>
                  <a:pt x="10593" y="3610"/>
                </a:lnTo>
                <a:lnTo>
                  <a:pt x="10592" y="3546"/>
                </a:lnTo>
                <a:lnTo>
                  <a:pt x="10588" y="3482"/>
                </a:lnTo>
                <a:lnTo>
                  <a:pt x="10582" y="3420"/>
                </a:lnTo>
                <a:lnTo>
                  <a:pt x="10574" y="3357"/>
                </a:lnTo>
                <a:lnTo>
                  <a:pt x="10563" y="3294"/>
                </a:lnTo>
                <a:lnTo>
                  <a:pt x="10550" y="3232"/>
                </a:lnTo>
                <a:lnTo>
                  <a:pt x="10535" y="3172"/>
                </a:lnTo>
                <a:lnTo>
                  <a:pt x="10518" y="3112"/>
                </a:lnTo>
                <a:lnTo>
                  <a:pt x="10498" y="3053"/>
                </a:lnTo>
                <a:lnTo>
                  <a:pt x="10475" y="2996"/>
                </a:lnTo>
                <a:lnTo>
                  <a:pt x="10451" y="2939"/>
                </a:lnTo>
                <a:lnTo>
                  <a:pt x="10424" y="2885"/>
                </a:lnTo>
                <a:lnTo>
                  <a:pt x="10395" y="2831"/>
                </a:lnTo>
                <a:lnTo>
                  <a:pt x="10363" y="2780"/>
                </a:lnTo>
                <a:lnTo>
                  <a:pt x="10329" y="2729"/>
                </a:lnTo>
                <a:lnTo>
                  <a:pt x="10293" y="2681"/>
                </a:lnTo>
                <a:lnTo>
                  <a:pt x="10254" y="2635"/>
                </a:lnTo>
                <a:lnTo>
                  <a:pt x="10213" y="2590"/>
                </a:lnTo>
                <a:lnTo>
                  <a:pt x="10170" y="2549"/>
                </a:lnTo>
                <a:lnTo>
                  <a:pt x="10125" y="2509"/>
                </a:lnTo>
                <a:lnTo>
                  <a:pt x="10077" y="2472"/>
                </a:lnTo>
                <a:lnTo>
                  <a:pt x="10027" y="2438"/>
                </a:lnTo>
                <a:lnTo>
                  <a:pt x="9974" y="2406"/>
                </a:lnTo>
                <a:lnTo>
                  <a:pt x="9919" y="2377"/>
                </a:lnTo>
                <a:lnTo>
                  <a:pt x="9862" y="2352"/>
                </a:lnTo>
                <a:lnTo>
                  <a:pt x="9803" y="2329"/>
                </a:lnTo>
                <a:lnTo>
                  <a:pt x="9741" y="2310"/>
                </a:lnTo>
                <a:lnTo>
                  <a:pt x="9677" y="2293"/>
                </a:lnTo>
                <a:lnTo>
                  <a:pt x="9610" y="2280"/>
                </a:lnTo>
                <a:lnTo>
                  <a:pt x="9541" y="2270"/>
                </a:lnTo>
                <a:lnTo>
                  <a:pt x="9470" y="2264"/>
                </a:lnTo>
                <a:lnTo>
                  <a:pt x="9396" y="2262"/>
                </a:lnTo>
                <a:lnTo>
                  <a:pt x="7101" y="2261"/>
                </a:lnTo>
                <a:lnTo>
                  <a:pt x="7033" y="2263"/>
                </a:lnTo>
                <a:lnTo>
                  <a:pt x="6968" y="2268"/>
                </a:lnTo>
                <a:lnTo>
                  <a:pt x="6904" y="2277"/>
                </a:lnTo>
                <a:lnTo>
                  <a:pt x="6842" y="2289"/>
                </a:lnTo>
                <a:lnTo>
                  <a:pt x="6781" y="2303"/>
                </a:lnTo>
                <a:lnTo>
                  <a:pt x="6722" y="2321"/>
                </a:lnTo>
                <a:lnTo>
                  <a:pt x="6666" y="2341"/>
                </a:lnTo>
                <a:lnTo>
                  <a:pt x="6610" y="2366"/>
                </a:lnTo>
                <a:lnTo>
                  <a:pt x="6557" y="2392"/>
                </a:lnTo>
                <a:lnTo>
                  <a:pt x="6505" y="2422"/>
                </a:lnTo>
                <a:lnTo>
                  <a:pt x="6456" y="2454"/>
                </a:lnTo>
                <a:lnTo>
                  <a:pt x="6408" y="2488"/>
                </a:lnTo>
                <a:lnTo>
                  <a:pt x="6363" y="2525"/>
                </a:lnTo>
                <a:lnTo>
                  <a:pt x="6320" y="2564"/>
                </a:lnTo>
                <a:lnTo>
                  <a:pt x="6278" y="2606"/>
                </a:lnTo>
                <a:lnTo>
                  <a:pt x="6239" y="2650"/>
                </a:lnTo>
                <a:lnTo>
                  <a:pt x="6202" y="2695"/>
                </a:lnTo>
                <a:lnTo>
                  <a:pt x="6167" y="2744"/>
                </a:lnTo>
                <a:lnTo>
                  <a:pt x="6134" y="2794"/>
                </a:lnTo>
                <a:lnTo>
                  <a:pt x="6103" y="2846"/>
                </a:lnTo>
                <a:lnTo>
                  <a:pt x="6074" y="2900"/>
                </a:lnTo>
                <a:lnTo>
                  <a:pt x="6048" y="2956"/>
                </a:lnTo>
                <a:lnTo>
                  <a:pt x="6025" y="3013"/>
                </a:lnTo>
                <a:lnTo>
                  <a:pt x="6003" y="3072"/>
                </a:lnTo>
                <a:lnTo>
                  <a:pt x="5985" y="3133"/>
                </a:lnTo>
                <a:lnTo>
                  <a:pt x="5968" y="3194"/>
                </a:lnTo>
                <a:lnTo>
                  <a:pt x="5954" y="3257"/>
                </a:lnTo>
                <a:lnTo>
                  <a:pt x="5941" y="3322"/>
                </a:lnTo>
                <a:lnTo>
                  <a:pt x="5933" y="3388"/>
                </a:lnTo>
                <a:lnTo>
                  <a:pt x="5926" y="3455"/>
                </a:lnTo>
                <a:lnTo>
                  <a:pt x="5922" y="3522"/>
                </a:lnTo>
                <a:lnTo>
                  <a:pt x="5921" y="3591"/>
                </a:lnTo>
                <a:lnTo>
                  <a:pt x="5921" y="6736"/>
                </a:lnTo>
                <a:lnTo>
                  <a:pt x="5923" y="6792"/>
                </a:lnTo>
                <a:lnTo>
                  <a:pt x="5930" y="6843"/>
                </a:lnTo>
                <a:lnTo>
                  <a:pt x="5941" y="6892"/>
                </a:lnTo>
                <a:lnTo>
                  <a:pt x="5956" y="6937"/>
                </a:lnTo>
                <a:lnTo>
                  <a:pt x="5974" y="6978"/>
                </a:lnTo>
                <a:lnTo>
                  <a:pt x="5996" y="7015"/>
                </a:lnTo>
                <a:lnTo>
                  <a:pt x="6020" y="7049"/>
                </a:lnTo>
                <a:lnTo>
                  <a:pt x="6047" y="7080"/>
                </a:lnTo>
                <a:lnTo>
                  <a:pt x="6076" y="7107"/>
                </a:lnTo>
                <a:lnTo>
                  <a:pt x="6108" y="7130"/>
                </a:lnTo>
                <a:lnTo>
                  <a:pt x="6142" y="7150"/>
                </a:lnTo>
                <a:lnTo>
                  <a:pt x="6177" y="7165"/>
                </a:lnTo>
                <a:lnTo>
                  <a:pt x="6213" y="7179"/>
                </a:lnTo>
                <a:lnTo>
                  <a:pt x="6249" y="7187"/>
                </a:lnTo>
                <a:lnTo>
                  <a:pt x="6287" y="7193"/>
                </a:lnTo>
                <a:lnTo>
                  <a:pt x="6325" y="7194"/>
                </a:lnTo>
                <a:lnTo>
                  <a:pt x="6362" y="7193"/>
                </a:lnTo>
                <a:lnTo>
                  <a:pt x="6400" y="7187"/>
                </a:lnTo>
                <a:lnTo>
                  <a:pt x="6437" y="7179"/>
                </a:lnTo>
                <a:lnTo>
                  <a:pt x="6473" y="7165"/>
                </a:lnTo>
                <a:lnTo>
                  <a:pt x="6508" y="7150"/>
                </a:lnTo>
                <a:lnTo>
                  <a:pt x="6541" y="7130"/>
                </a:lnTo>
                <a:lnTo>
                  <a:pt x="6573" y="7107"/>
                </a:lnTo>
                <a:lnTo>
                  <a:pt x="6603" y="7080"/>
                </a:lnTo>
                <a:lnTo>
                  <a:pt x="6630" y="7049"/>
                </a:lnTo>
                <a:lnTo>
                  <a:pt x="6654" y="7015"/>
                </a:lnTo>
                <a:lnTo>
                  <a:pt x="6676" y="6978"/>
                </a:lnTo>
                <a:lnTo>
                  <a:pt x="6694" y="6937"/>
                </a:lnTo>
                <a:lnTo>
                  <a:pt x="6709" y="6892"/>
                </a:lnTo>
                <a:lnTo>
                  <a:pt x="6719" y="6843"/>
                </a:lnTo>
                <a:lnTo>
                  <a:pt x="6726" y="6792"/>
                </a:lnTo>
                <a:lnTo>
                  <a:pt x="6728" y="6736"/>
                </a:lnTo>
                <a:lnTo>
                  <a:pt x="6728" y="3675"/>
                </a:lnTo>
                <a:lnTo>
                  <a:pt x="6986" y="3675"/>
                </a:lnTo>
                <a:lnTo>
                  <a:pt x="6985" y="11981"/>
                </a:lnTo>
                <a:close/>
                <a:moveTo>
                  <a:pt x="15155" y="1321"/>
                </a:moveTo>
                <a:lnTo>
                  <a:pt x="15154" y="1271"/>
                </a:lnTo>
                <a:lnTo>
                  <a:pt x="15150" y="1221"/>
                </a:lnTo>
                <a:lnTo>
                  <a:pt x="15144" y="1173"/>
                </a:lnTo>
                <a:lnTo>
                  <a:pt x="15135" y="1124"/>
                </a:lnTo>
                <a:lnTo>
                  <a:pt x="15125" y="1077"/>
                </a:lnTo>
                <a:lnTo>
                  <a:pt x="15111" y="1031"/>
                </a:lnTo>
                <a:lnTo>
                  <a:pt x="15096" y="986"/>
                </a:lnTo>
                <a:lnTo>
                  <a:pt x="15078" y="941"/>
                </a:lnTo>
                <a:lnTo>
                  <a:pt x="15059" y="898"/>
                </a:lnTo>
                <a:lnTo>
                  <a:pt x="15037" y="857"/>
                </a:lnTo>
                <a:lnTo>
                  <a:pt x="15014" y="816"/>
                </a:lnTo>
                <a:lnTo>
                  <a:pt x="14989" y="777"/>
                </a:lnTo>
                <a:lnTo>
                  <a:pt x="14962" y="738"/>
                </a:lnTo>
                <a:lnTo>
                  <a:pt x="14932" y="702"/>
                </a:lnTo>
                <a:lnTo>
                  <a:pt x="14902" y="666"/>
                </a:lnTo>
                <a:lnTo>
                  <a:pt x="14869" y="632"/>
                </a:lnTo>
                <a:lnTo>
                  <a:pt x="14835" y="600"/>
                </a:lnTo>
                <a:lnTo>
                  <a:pt x="14800" y="569"/>
                </a:lnTo>
                <a:lnTo>
                  <a:pt x="14763" y="540"/>
                </a:lnTo>
                <a:lnTo>
                  <a:pt x="14725" y="513"/>
                </a:lnTo>
                <a:lnTo>
                  <a:pt x="14686" y="488"/>
                </a:lnTo>
                <a:lnTo>
                  <a:pt x="14645" y="464"/>
                </a:lnTo>
                <a:lnTo>
                  <a:pt x="14603" y="442"/>
                </a:lnTo>
                <a:lnTo>
                  <a:pt x="14560" y="423"/>
                </a:lnTo>
                <a:lnTo>
                  <a:pt x="14516" y="405"/>
                </a:lnTo>
                <a:lnTo>
                  <a:pt x="14470" y="390"/>
                </a:lnTo>
                <a:lnTo>
                  <a:pt x="14424" y="378"/>
                </a:lnTo>
                <a:lnTo>
                  <a:pt x="14377" y="366"/>
                </a:lnTo>
                <a:lnTo>
                  <a:pt x="14329" y="358"/>
                </a:lnTo>
                <a:lnTo>
                  <a:pt x="14280" y="352"/>
                </a:lnTo>
                <a:lnTo>
                  <a:pt x="14231" y="348"/>
                </a:lnTo>
                <a:lnTo>
                  <a:pt x="14180" y="347"/>
                </a:lnTo>
                <a:lnTo>
                  <a:pt x="14131" y="348"/>
                </a:lnTo>
                <a:lnTo>
                  <a:pt x="14081" y="352"/>
                </a:lnTo>
                <a:lnTo>
                  <a:pt x="14032" y="358"/>
                </a:lnTo>
                <a:lnTo>
                  <a:pt x="13985" y="366"/>
                </a:lnTo>
                <a:lnTo>
                  <a:pt x="13937" y="378"/>
                </a:lnTo>
                <a:lnTo>
                  <a:pt x="13891" y="390"/>
                </a:lnTo>
                <a:lnTo>
                  <a:pt x="13846" y="405"/>
                </a:lnTo>
                <a:lnTo>
                  <a:pt x="13802" y="423"/>
                </a:lnTo>
                <a:lnTo>
                  <a:pt x="13758" y="442"/>
                </a:lnTo>
                <a:lnTo>
                  <a:pt x="13716" y="464"/>
                </a:lnTo>
                <a:lnTo>
                  <a:pt x="13675" y="488"/>
                </a:lnTo>
                <a:lnTo>
                  <a:pt x="13636" y="513"/>
                </a:lnTo>
                <a:lnTo>
                  <a:pt x="13598" y="540"/>
                </a:lnTo>
                <a:lnTo>
                  <a:pt x="13561" y="569"/>
                </a:lnTo>
                <a:lnTo>
                  <a:pt x="13526" y="600"/>
                </a:lnTo>
                <a:lnTo>
                  <a:pt x="13492" y="632"/>
                </a:lnTo>
                <a:lnTo>
                  <a:pt x="13459" y="666"/>
                </a:lnTo>
                <a:lnTo>
                  <a:pt x="13428" y="702"/>
                </a:lnTo>
                <a:lnTo>
                  <a:pt x="13399" y="738"/>
                </a:lnTo>
                <a:lnTo>
                  <a:pt x="13373" y="777"/>
                </a:lnTo>
                <a:lnTo>
                  <a:pt x="13347" y="816"/>
                </a:lnTo>
                <a:lnTo>
                  <a:pt x="13324" y="857"/>
                </a:lnTo>
                <a:lnTo>
                  <a:pt x="13303" y="898"/>
                </a:lnTo>
                <a:lnTo>
                  <a:pt x="13283" y="941"/>
                </a:lnTo>
                <a:lnTo>
                  <a:pt x="13266" y="986"/>
                </a:lnTo>
                <a:lnTo>
                  <a:pt x="13250" y="1031"/>
                </a:lnTo>
                <a:lnTo>
                  <a:pt x="13237" y="1077"/>
                </a:lnTo>
                <a:lnTo>
                  <a:pt x="13225" y="1124"/>
                </a:lnTo>
                <a:lnTo>
                  <a:pt x="13217" y="1173"/>
                </a:lnTo>
                <a:lnTo>
                  <a:pt x="13211" y="1221"/>
                </a:lnTo>
                <a:lnTo>
                  <a:pt x="13207" y="1271"/>
                </a:lnTo>
                <a:lnTo>
                  <a:pt x="13206" y="1321"/>
                </a:lnTo>
                <a:lnTo>
                  <a:pt x="13207" y="1371"/>
                </a:lnTo>
                <a:lnTo>
                  <a:pt x="13211" y="1421"/>
                </a:lnTo>
                <a:lnTo>
                  <a:pt x="13217" y="1469"/>
                </a:lnTo>
                <a:lnTo>
                  <a:pt x="13225" y="1517"/>
                </a:lnTo>
                <a:lnTo>
                  <a:pt x="13237" y="1565"/>
                </a:lnTo>
                <a:lnTo>
                  <a:pt x="13250" y="1611"/>
                </a:lnTo>
                <a:lnTo>
                  <a:pt x="13266" y="1656"/>
                </a:lnTo>
                <a:lnTo>
                  <a:pt x="13283" y="1701"/>
                </a:lnTo>
                <a:lnTo>
                  <a:pt x="13303" y="1744"/>
                </a:lnTo>
                <a:lnTo>
                  <a:pt x="13324" y="1786"/>
                </a:lnTo>
                <a:lnTo>
                  <a:pt x="13347" y="1826"/>
                </a:lnTo>
                <a:lnTo>
                  <a:pt x="13373" y="1866"/>
                </a:lnTo>
                <a:lnTo>
                  <a:pt x="13399" y="1904"/>
                </a:lnTo>
                <a:lnTo>
                  <a:pt x="13428" y="1941"/>
                </a:lnTo>
                <a:lnTo>
                  <a:pt x="13459" y="1976"/>
                </a:lnTo>
                <a:lnTo>
                  <a:pt x="13492" y="2010"/>
                </a:lnTo>
                <a:lnTo>
                  <a:pt x="13526" y="2042"/>
                </a:lnTo>
                <a:lnTo>
                  <a:pt x="13561" y="2073"/>
                </a:lnTo>
                <a:lnTo>
                  <a:pt x="13598" y="2102"/>
                </a:lnTo>
                <a:lnTo>
                  <a:pt x="13636" y="2130"/>
                </a:lnTo>
                <a:lnTo>
                  <a:pt x="13675" y="2154"/>
                </a:lnTo>
                <a:lnTo>
                  <a:pt x="13716" y="2178"/>
                </a:lnTo>
                <a:lnTo>
                  <a:pt x="13758" y="2199"/>
                </a:lnTo>
                <a:lnTo>
                  <a:pt x="13802" y="2219"/>
                </a:lnTo>
                <a:lnTo>
                  <a:pt x="13846" y="2237"/>
                </a:lnTo>
                <a:lnTo>
                  <a:pt x="13891" y="2252"/>
                </a:lnTo>
                <a:lnTo>
                  <a:pt x="13937" y="2265"/>
                </a:lnTo>
                <a:lnTo>
                  <a:pt x="13985" y="2276"/>
                </a:lnTo>
                <a:lnTo>
                  <a:pt x="14032" y="2285"/>
                </a:lnTo>
                <a:lnTo>
                  <a:pt x="14081" y="2291"/>
                </a:lnTo>
                <a:lnTo>
                  <a:pt x="14131" y="2294"/>
                </a:lnTo>
                <a:lnTo>
                  <a:pt x="14180" y="2295"/>
                </a:lnTo>
                <a:lnTo>
                  <a:pt x="14231" y="2294"/>
                </a:lnTo>
                <a:lnTo>
                  <a:pt x="14280" y="2291"/>
                </a:lnTo>
                <a:lnTo>
                  <a:pt x="14329" y="2285"/>
                </a:lnTo>
                <a:lnTo>
                  <a:pt x="14377" y="2276"/>
                </a:lnTo>
                <a:lnTo>
                  <a:pt x="14424" y="2265"/>
                </a:lnTo>
                <a:lnTo>
                  <a:pt x="14470" y="2252"/>
                </a:lnTo>
                <a:lnTo>
                  <a:pt x="14516" y="2237"/>
                </a:lnTo>
                <a:lnTo>
                  <a:pt x="14560" y="2219"/>
                </a:lnTo>
                <a:lnTo>
                  <a:pt x="14603" y="2199"/>
                </a:lnTo>
                <a:lnTo>
                  <a:pt x="14645" y="2178"/>
                </a:lnTo>
                <a:lnTo>
                  <a:pt x="14686" y="2154"/>
                </a:lnTo>
                <a:lnTo>
                  <a:pt x="14725" y="2130"/>
                </a:lnTo>
                <a:lnTo>
                  <a:pt x="14763" y="2102"/>
                </a:lnTo>
                <a:lnTo>
                  <a:pt x="14800" y="2073"/>
                </a:lnTo>
                <a:lnTo>
                  <a:pt x="14835" y="2042"/>
                </a:lnTo>
                <a:lnTo>
                  <a:pt x="14869" y="2010"/>
                </a:lnTo>
                <a:lnTo>
                  <a:pt x="14902" y="1976"/>
                </a:lnTo>
                <a:lnTo>
                  <a:pt x="14932" y="1941"/>
                </a:lnTo>
                <a:lnTo>
                  <a:pt x="14962" y="1904"/>
                </a:lnTo>
                <a:lnTo>
                  <a:pt x="14989" y="1866"/>
                </a:lnTo>
                <a:lnTo>
                  <a:pt x="15014" y="1826"/>
                </a:lnTo>
                <a:lnTo>
                  <a:pt x="15037" y="1786"/>
                </a:lnTo>
                <a:lnTo>
                  <a:pt x="15059" y="1744"/>
                </a:lnTo>
                <a:lnTo>
                  <a:pt x="15078" y="1701"/>
                </a:lnTo>
                <a:lnTo>
                  <a:pt x="15096" y="1656"/>
                </a:lnTo>
                <a:lnTo>
                  <a:pt x="15111" y="1611"/>
                </a:lnTo>
                <a:lnTo>
                  <a:pt x="15125" y="1565"/>
                </a:lnTo>
                <a:lnTo>
                  <a:pt x="15135" y="1517"/>
                </a:lnTo>
                <a:lnTo>
                  <a:pt x="15144" y="1469"/>
                </a:lnTo>
                <a:lnTo>
                  <a:pt x="15150" y="1421"/>
                </a:lnTo>
                <a:lnTo>
                  <a:pt x="15154" y="1371"/>
                </a:lnTo>
                <a:lnTo>
                  <a:pt x="15155" y="1321"/>
                </a:lnTo>
                <a:close/>
                <a:moveTo>
                  <a:pt x="13028" y="11743"/>
                </a:moveTo>
                <a:lnTo>
                  <a:pt x="13029" y="11771"/>
                </a:lnTo>
                <a:lnTo>
                  <a:pt x="13031" y="11799"/>
                </a:lnTo>
                <a:lnTo>
                  <a:pt x="13034" y="11827"/>
                </a:lnTo>
                <a:lnTo>
                  <a:pt x="13039" y="11853"/>
                </a:lnTo>
                <a:lnTo>
                  <a:pt x="13045" y="11880"/>
                </a:lnTo>
                <a:lnTo>
                  <a:pt x="13053" y="11906"/>
                </a:lnTo>
                <a:lnTo>
                  <a:pt x="13061" y="11931"/>
                </a:lnTo>
                <a:lnTo>
                  <a:pt x="13071" y="11956"/>
                </a:lnTo>
                <a:lnTo>
                  <a:pt x="13082" y="11980"/>
                </a:lnTo>
                <a:lnTo>
                  <a:pt x="13094" y="12004"/>
                </a:lnTo>
                <a:lnTo>
                  <a:pt x="13107" y="12026"/>
                </a:lnTo>
                <a:lnTo>
                  <a:pt x="13121" y="12049"/>
                </a:lnTo>
                <a:lnTo>
                  <a:pt x="13137" y="12070"/>
                </a:lnTo>
                <a:lnTo>
                  <a:pt x="13153" y="12091"/>
                </a:lnTo>
                <a:lnTo>
                  <a:pt x="13170" y="12111"/>
                </a:lnTo>
                <a:lnTo>
                  <a:pt x="13188" y="12129"/>
                </a:lnTo>
                <a:lnTo>
                  <a:pt x="13207" y="12148"/>
                </a:lnTo>
                <a:lnTo>
                  <a:pt x="13227" y="12165"/>
                </a:lnTo>
                <a:lnTo>
                  <a:pt x="13248" y="12181"/>
                </a:lnTo>
                <a:lnTo>
                  <a:pt x="13269" y="12196"/>
                </a:lnTo>
                <a:lnTo>
                  <a:pt x="13291" y="12210"/>
                </a:lnTo>
                <a:lnTo>
                  <a:pt x="13314" y="12224"/>
                </a:lnTo>
                <a:lnTo>
                  <a:pt x="13338" y="12236"/>
                </a:lnTo>
                <a:lnTo>
                  <a:pt x="13362" y="12246"/>
                </a:lnTo>
                <a:lnTo>
                  <a:pt x="13387" y="12257"/>
                </a:lnTo>
                <a:lnTo>
                  <a:pt x="13412" y="12265"/>
                </a:lnTo>
                <a:lnTo>
                  <a:pt x="13438" y="12272"/>
                </a:lnTo>
                <a:lnTo>
                  <a:pt x="13464" y="12278"/>
                </a:lnTo>
                <a:lnTo>
                  <a:pt x="13492" y="12283"/>
                </a:lnTo>
                <a:lnTo>
                  <a:pt x="13519" y="12286"/>
                </a:lnTo>
                <a:lnTo>
                  <a:pt x="13546" y="12289"/>
                </a:lnTo>
                <a:lnTo>
                  <a:pt x="13574" y="12290"/>
                </a:lnTo>
                <a:lnTo>
                  <a:pt x="13603" y="12289"/>
                </a:lnTo>
                <a:lnTo>
                  <a:pt x="13631" y="12286"/>
                </a:lnTo>
                <a:lnTo>
                  <a:pt x="13657" y="12283"/>
                </a:lnTo>
                <a:lnTo>
                  <a:pt x="13684" y="12278"/>
                </a:lnTo>
                <a:lnTo>
                  <a:pt x="13711" y="12272"/>
                </a:lnTo>
                <a:lnTo>
                  <a:pt x="13737" y="12265"/>
                </a:lnTo>
                <a:lnTo>
                  <a:pt x="13762" y="12257"/>
                </a:lnTo>
                <a:lnTo>
                  <a:pt x="13787" y="12246"/>
                </a:lnTo>
                <a:lnTo>
                  <a:pt x="13812" y="12236"/>
                </a:lnTo>
                <a:lnTo>
                  <a:pt x="13835" y="12224"/>
                </a:lnTo>
                <a:lnTo>
                  <a:pt x="13858" y="12210"/>
                </a:lnTo>
                <a:lnTo>
                  <a:pt x="13881" y="12196"/>
                </a:lnTo>
                <a:lnTo>
                  <a:pt x="13901" y="12181"/>
                </a:lnTo>
                <a:lnTo>
                  <a:pt x="13923" y="12165"/>
                </a:lnTo>
                <a:lnTo>
                  <a:pt x="13942" y="12148"/>
                </a:lnTo>
                <a:lnTo>
                  <a:pt x="13961" y="12129"/>
                </a:lnTo>
                <a:lnTo>
                  <a:pt x="13980" y="12111"/>
                </a:lnTo>
                <a:lnTo>
                  <a:pt x="13997" y="12091"/>
                </a:lnTo>
                <a:lnTo>
                  <a:pt x="14012" y="12070"/>
                </a:lnTo>
                <a:lnTo>
                  <a:pt x="14028" y="12049"/>
                </a:lnTo>
                <a:lnTo>
                  <a:pt x="14042" y="12026"/>
                </a:lnTo>
                <a:lnTo>
                  <a:pt x="14056" y="12004"/>
                </a:lnTo>
                <a:lnTo>
                  <a:pt x="14068" y="11980"/>
                </a:lnTo>
                <a:lnTo>
                  <a:pt x="14078" y="11956"/>
                </a:lnTo>
                <a:lnTo>
                  <a:pt x="14089" y="11931"/>
                </a:lnTo>
                <a:lnTo>
                  <a:pt x="14097" y="11906"/>
                </a:lnTo>
                <a:lnTo>
                  <a:pt x="14104" y="11880"/>
                </a:lnTo>
                <a:lnTo>
                  <a:pt x="14110" y="11853"/>
                </a:lnTo>
                <a:lnTo>
                  <a:pt x="14115" y="11827"/>
                </a:lnTo>
                <a:lnTo>
                  <a:pt x="14118" y="11799"/>
                </a:lnTo>
                <a:lnTo>
                  <a:pt x="14120" y="11771"/>
                </a:lnTo>
                <a:lnTo>
                  <a:pt x="14121" y="11743"/>
                </a:lnTo>
                <a:lnTo>
                  <a:pt x="14121" y="7160"/>
                </a:lnTo>
                <a:lnTo>
                  <a:pt x="14365" y="7160"/>
                </a:lnTo>
                <a:lnTo>
                  <a:pt x="14363" y="11743"/>
                </a:lnTo>
                <a:lnTo>
                  <a:pt x="14364" y="11771"/>
                </a:lnTo>
                <a:lnTo>
                  <a:pt x="14366" y="11799"/>
                </a:lnTo>
                <a:lnTo>
                  <a:pt x="14369" y="11827"/>
                </a:lnTo>
                <a:lnTo>
                  <a:pt x="14375" y="11853"/>
                </a:lnTo>
                <a:lnTo>
                  <a:pt x="14381" y="11880"/>
                </a:lnTo>
                <a:lnTo>
                  <a:pt x="14388" y="11906"/>
                </a:lnTo>
                <a:lnTo>
                  <a:pt x="14396" y="11931"/>
                </a:lnTo>
                <a:lnTo>
                  <a:pt x="14406" y="11955"/>
                </a:lnTo>
                <a:lnTo>
                  <a:pt x="14417" y="11980"/>
                </a:lnTo>
                <a:lnTo>
                  <a:pt x="14429" y="12004"/>
                </a:lnTo>
                <a:lnTo>
                  <a:pt x="14442" y="12026"/>
                </a:lnTo>
                <a:lnTo>
                  <a:pt x="14457" y="12049"/>
                </a:lnTo>
                <a:lnTo>
                  <a:pt x="14472" y="12070"/>
                </a:lnTo>
                <a:lnTo>
                  <a:pt x="14488" y="12091"/>
                </a:lnTo>
                <a:lnTo>
                  <a:pt x="14505" y="12111"/>
                </a:lnTo>
                <a:lnTo>
                  <a:pt x="14524" y="12129"/>
                </a:lnTo>
                <a:lnTo>
                  <a:pt x="14542" y="12148"/>
                </a:lnTo>
                <a:lnTo>
                  <a:pt x="14562" y="12165"/>
                </a:lnTo>
                <a:lnTo>
                  <a:pt x="14582" y="12181"/>
                </a:lnTo>
                <a:lnTo>
                  <a:pt x="14604" y="12196"/>
                </a:lnTo>
                <a:lnTo>
                  <a:pt x="14627" y="12210"/>
                </a:lnTo>
                <a:lnTo>
                  <a:pt x="14649" y="12224"/>
                </a:lnTo>
                <a:lnTo>
                  <a:pt x="14673" y="12236"/>
                </a:lnTo>
                <a:lnTo>
                  <a:pt x="14697" y="12246"/>
                </a:lnTo>
                <a:lnTo>
                  <a:pt x="14722" y="12257"/>
                </a:lnTo>
                <a:lnTo>
                  <a:pt x="14747" y="12265"/>
                </a:lnTo>
                <a:lnTo>
                  <a:pt x="14773" y="12272"/>
                </a:lnTo>
                <a:lnTo>
                  <a:pt x="14799" y="12278"/>
                </a:lnTo>
                <a:lnTo>
                  <a:pt x="14826" y="12283"/>
                </a:lnTo>
                <a:lnTo>
                  <a:pt x="14854" y="12286"/>
                </a:lnTo>
                <a:lnTo>
                  <a:pt x="14882" y="12289"/>
                </a:lnTo>
                <a:lnTo>
                  <a:pt x="14910" y="12290"/>
                </a:lnTo>
                <a:lnTo>
                  <a:pt x="14938" y="12289"/>
                </a:lnTo>
                <a:lnTo>
                  <a:pt x="14966" y="12286"/>
                </a:lnTo>
                <a:lnTo>
                  <a:pt x="14993" y="12283"/>
                </a:lnTo>
                <a:lnTo>
                  <a:pt x="15020" y="12278"/>
                </a:lnTo>
                <a:lnTo>
                  <a:pt x="15046" y="12272"/>
                </a:lnTo>
                <a:lnTo>
                  <a:pt x="15072" y="12265"/>
                </a:lnTo>
                <a:lnTo>
                  <a:pt x="15098" y="12257"/>
                </a:lnTo>
                <a:lnTo>
                  <a:pt x="15123" y="12246"/>
                </a:lnTo>
                <a:lnTo>
                  <a:pt x="15147" y="12236"/>
                </a:lnTo>
                <a:lnTo>
                  <a:pt x="15171" y="12224"/>
                </a:lnTo>
                <a:lnTo>
                  <a:pt x="15194" y="12210"/>
                </a:lnTo>
                <a:lnTo>
                  <a:pt x="15215" y="12196"/>
                </a:lnTo>
                <a:lnTo>
                  <a:pt x="15237" y="12181"/>
                </a:lnTo>
                <a:lnTo>
                  <a:pt x="15257" y="12165"/>
                </a:lnTo>
                <a:lnTo>
                  <a:pt x="15277" y="12148"/>
                </a:lnTo>
                <a:lnTo>
                  <a:pt x="15296" y="12129"/>
                </a:lnTo>
                <a:lnTo>
                  <a:pt x="15314" y="12111"/>
                </a:lnTo>
                <a:lnTo>
                  <a:pt x="15331" y="12091"/>
                </a:lnTo>
                <a:lnTo>
                  <a:pt x="15348" y="12070"/>
                </a:lnTo>
                <a:lnTo>
                  <a:pt x="15363" y="12049"/>
                </a:lnTo>
                <a:lnTo>
                  <a:pt x="15377" y="12026"/>
                </a:lnTo>
                <a:lnTo>
                  <a:pt x="15390" y="12004"/>
                </a:lnTo>
                <a:lnTo>
                  <a:pt x="15402" y="11980"/>
                </a:lnTo>
                <a:lnTo>
                  <a:pt x="15414" y="11955"/>
                </a:lnTo>
                <a:lnTo>
                  <a:pt x="15423" y="11931"/>
                </a:lnTo>
                <a:lnTo>
                  <a:pt x="15431" y="11906"/>
                </a:lnTo>
                <a:lnTo>
                  <a:pt x="15438" y="11880"/>
                </a:lnTo>
                <a:lnTo>
                  <a:pt x="15445" y="11853"/>
                </a:lnTo>
                <a:lnTo>
                  <a:pt x="15450" y="11827"/>
                </a:lnTo>
                <a:lnTo>
                  <a:pt x="15453" y="11799"/>
                </a:lnTo>
                <a:lnTo>
                  <a:pt x="15455" y="11771"/>
                </a:lnTo>
                <a:lnTo>
                  <a:pt x="15456" y="11743"/>
                </a:lnTo>
                <a:lnTo>
                  <a:pt x="15459" y="3842"/>
                </a:lnTo>
                <a:lnTo>
                  <a:pt x="15699" y="3842"/>
                </a:lnTo>
                <a:lnTo>
                  <a:pt x="15699" y="6754"/>
                </a:lnTo>
                <a:lnTo>
                  <a:pt x="15701" y="6807"/>
                </a:lnTo>
                <a:lnTo>
                  <a:pt x="15707" y="6857"/>
                </a:lnTo>
                <a:lnTo>
                  <a:pt x="15717" y="6903"/>
                </a:lnTo>
                <a:lnTo>
                  <a:pt x="15732" y="6946"/>
                </a:lnTo>
                <a:lnTo>
                  <a:pt x="15749" y="6985"/>
                </a:lnTo>
                <a:lnTo>
                  <a:pt x="15769" y="7021"/>
                </a:lnTo>
                <a:lnTo>
                  <a:pt x="15792" y="7054"/>
                </a:lnTo>
                <a:lnTo>
                  <a:pt x="15818" y="7083"/>
                </a:lnTo>
                <a:lnTo>
                  <a:pt x="15846" y="7109"/>
                </a:lnTo>
                <a:lnTo>
                  <a:pt x="15876" y="7131"/>
                </a:lnTo>
                <a:lnTo>
                  <a:pt x="15907" y="7150"/>
                </a:lnTo>
                <a:lnTo>
                  <a:pt x="15940" y="7165"/>
                </a:lnTo>
                <a:lnTo>
                  <a:pt x="15974" y="7178"/>
                </a:lnTo>
                <a:lnTo>
                  <a:pt x="16009" y="7186"/>
                </a:lnTo>
                <a:lnTo>
                  <a:pt x="16044" y="7191"/>
                </a:lnTo>
                <a:lnTo>
                  <a:pt x="16080" y="7193"/>
                </a:lnTo>
                <a:lnTo>
                  <a:pt x="16116" y="7191"/>
                </a:lnTo>
                <a:lnTo>
                  <a:pt x="16151" y="7186"/>
                </a:lnTo>
                <a:lnTo>
                  <a:pt x="16186" y="7178"/>
                </a:lnTo>
                <a:lnTo>
                  <a:pt x="16220" y="7165"/>
                </a:lnTo>
                <a:lnTo>
                  <a:pt x="16253" y="7150"/>
                </a:lnTo>
                <a:lnTo>
                  <a:pt x="16285" y="7131"/>
                </a:lnTo>
                <a:lnTo>
                  <a:pt x="16315" y="7109"/>
                </a:lnTo>
                <a:lnTo>
                  <a:pt x="16343" y="7083"/>
                </a:lnTo>
                <a:lnTo>
                  <a:pt x="16368" y="7054"/>
                </a:lnTo>
                <a:lnTo>
                  <a:pt x="16391" y="7021"/>
                </a:lnTo>
                <a:lnTo>
                  <a:pt x="16412" y="6985"/>
                </a:lnTo>
                <a:lnTo>
                  <a:pt x="16429" y="6946"/>
                </a:lnTo>
                <a:lnTo>
                  <a:pt x="16442" y="6903"/>
                </a:lnTo>
                <a:lnTo>
                  <a:pt x="16453" y="6857"/>
                </a:lnTo>
                <a:lnTo>
                  <a:pt x="16459" y="6807"/>
                </a:lnTo>
                <a:lnTo>
                  <a:pt x="16461" y="6754"/>
                </a:lnTo>
                <a:lnTo>
                  <a:pt x="16461" y="3780"/>
                </a:lnTo>
                <a:lnTo>
                  <a:pt x="16460" y="3720"/>
                </a:lnTo>
                <a:lnTo>
                  <a:pt x="16457" y="3659"/>
                </a:lnTo>
                <a:lnTo>
                  <a:pt x="16451" y="3599"/>
                </a:lnTo>
                <a:lnTo>
                  <a:pt x="16444" y="3539"/>
                </a:lnTo>
                <a:lnTo>
                  <a:pt x="16433" y="3480"/>
                </a:lnTo>
                <a:lnTo>
                  <a:pt x="16421" y="3422"/>
                </a:lnTo>
                <a:lnTo>
                  <a:pt x="16406" y="3364"/>
                </a:lnTo>
                <a:lnTo>
                  <a:pt x="16390" y="3307"/>
                </a:lnTo>
                <a:lnTo>
                  <a:pt x="16370" y="3251"/>
                </a:lnTo>
                <a:lnTo>
                  <a:pt x="16350" y="3196"/>
                </a:lnTo>
                <a:lnTo>
                  <a:pt x="16326" y="3143"/>
                </a:lnTo>
                <a:lnTo>
                  <a:pt x="16301" y="3090"/>
                </a:lnTo>
                <a:lnTo>
                  <a:pt x="16273" y="3040"/>
                </a:lnTo>
                <a:lnTo>
                  <a:pt x="16243" y="2991"/>
                </a:lnTo>
                <a:lnTo>
                  <a:pt x="16211" y="2942"/>
                </a:lnTo>
                <a:lnTo>
                  <a:pt x="16176" y="2897"/>
                </a:lnTo>
                <a:lnTo>
                  <a:pt x="16140" y="2853"/>
                </a:lnTo>
                <a:lnTo>
                  <a:pt x="16101" y="2812"/>
                </a:lnTo>
                <a:lnTo>
                  <a:pt x="16060" y="2771"/>
                </a:lnTo>
                <a:lnTo>
                  <a:pt x="16017" y="2733"/>
                </a:lnTo>
                <a:lnTo>
                  <a:pt x="15970" y="2698"/>
                </a:lnTo>
                <a:lnTo>
                  <a:pt x="15923" y="2666"/>
                </a:lnTo>
                <a:lnTo>
                  <a:pt x="15873" y="2636"/>
                </a:lnTo>
                <a:lnTo>
                  <a:pt x="15821" y="2608"/>
                </a:lnTo>
                <a:lnTo>
                  <a:pt x="15767" y="2583"/>
                </a:lnTo>
                <a:lnTo>
                  <a:pt x="15710" y="2562"/>
                </a:lnTo>
                <a:lnTo>
                  <a:pt x="15651" y="2543"/>
                </a:lnTo>
                <a:lnTo>
                  <a:pt x="15590" y="2528"/>
                </a:lnTo>
                <a:lnTo>
                  <a:pt x="15527" y="2515"/>
                </a:lnTo>
                <a:lnTo>
                  <a:pt x="15461" y="2506"/>
                </a:lnTo>
                <a:lnTo>
                  <a:pt x="15394" y="2501"/>
                </a:lnTo>
                <a:lnTo>
                  <a:pt x="15324" y="2499"/>
                </a:lnTo>
                <a:lnTo>
                  <a:pt x="13140" y="2498"/>
                </a:lnTo>
                <a:lnTo>
                  <a:pt x="13076" y="2500"/>
                </a:lnTo>
                <a:lnTo>
                  <a:pt x="13013" y="2505"/>
                </a:lnTo>
                <a:lnTo>
                  <a:pt x="12953" y="2512"/>
                </a:lnTo>
                <a:lnTo>
                  <a:pt x="12893" y="2524"/>
                </a:lnTo>
                <a:lnTo>
                  <a:pt x="12835" y="2538"/>
                </a:lnTo>
                <a:lnTo>
                  <a:pt x="12780" y="2554"/>
                </a:lnTo>
                <a:lnTo>
                  <a:pt x="12725" y="2574"/>
                </a:lnTo>
                <a:lnTo>
                  <a:pt x="12673" y="2597"/>
                </a:lnTo>
                <a:lnTo>
                  <a:pt x="12623" y="2622"/>
                </a:lnTo>
                <a:lnTo>
                  <a:pt x="12574" y="2650"/>
                </a:lnTo>
                <a:lnTo>
                  <a:pt x="12527" y="2680"/>
                </a:lnTo>
                <a:lnTo>
                  <a:pt x="12482" y="2713"/>
                </a:lnTo>
                <a:lnTo>
                  <a:pt x="12438" y="2748"/>
                </a:lnTo>
                <a:lnTo>
                  <a:pt x="12397" y="2786"/>
                </a:lnTo>
                <a:lnTo>
                  <a:pt x="12357" y="2825"/>
                </a:lnTo>
                <a:lnTo>
                  <a:pt x="12320" y="2867"/>
                </a:lnTo>
                <a:lnTo>
                  <a:pt x="12284" y="2910"/>
                </a:lnTo>
                <a:lnTo>
                  <a:pt x="12251" y="2957"/>
                </a:lnTo>
                <a:lnTo>
                  <a:pt x="12220" y="3004"/>
                </a:lnTo>
                <a:lnTo>
                  <a:pt x="12190" y="3054"/>
                </a:lnTo>
                <a:lnTo>
                  <a:pt x="12164" y="3105"/>
                </a:lnTo>
                <a:lnTo>
                  <a:pt x="12139" y="3158"/>
                </a:lnTo>
                <a:lnTo>
                  <a:pt x="12116" y="3213"/>
                </a:lnTo>
                <a:lnTo>
                  <a:pt x="12096" y="3268"/>
                </a:lnTo>
                <a:lnTo>
                  <a:pt x="12078" y="3326"/>
                </a:lnTo>
                <a:lnTo>
                  <a:pt x="12062" y="3385"/>
                </a:lnTo>
                <a:lnTo>
                  <a:pt x="12048" y="3445"/>
                </a:lnTo>
                <a:lnTo>
                  <a:pt x="12037" y="3507"/>
                </a:lnTo>
                <a:lnTo>
                  <a:pt x="12029" y="3569"/>
                </a:lnTo>
                <a:lnTo>
                  <a:pt x="12023" y="3633"/>
                </a:lnTo>
                <a:lnTo>
                  <a:pt x="12019" y="3697"/>
                </a:lnTo>
                <a:lnTo>
                  <a:pt x="12018" y="3762"/>
                </a:lnTo>
                <a:lnTo>
                  <a:pt x="12018" y="6754"/>
                </a:lnTo>
                <a:lnTo>
                  <a:pt x="12020" y="6807"/>
                </a:lnTo>
                <a:lnTo>
                  <a:pt x="12026" y="6857"/>
                </a:lnTo>
                <a:lnTo>
                  <a:pt x="12036" y="6902"/>
                </a:lnTo>
                <a:lnTo>
                  <a:pt x="12050" y="6945"/>
                </a:lnTo>
                <a:lnTo>
                  <a:pt x="12068" y="6984"/>
                </a:lnTo>
                <a:lnTo>
                  <a:pt x="12089" y="7020"/>
                </a:lnTo>
                <a:lnTo>
                  <a:pt x="12112" y="7052"/>
                </a:lnTo>
                <a:lnTo>
                  <a:pt x="12138" y="7081"/>
                </a:lnTo>
                <a:lnTo>
                  <a:pt x="12166" y="7107"/>
                </a:lnTo>
                <a:lnTo>
                  <a:pt x="12196" y="7129"/>
                </a:lnTo>
                <a:lnTo>
                  <a:pt x="12227" y="7148"/>
                </a:lnTo>
                <a:lnTo>
                  <a:pt x="12260" y="7163"/>
                </a:lnTo>
                <a:lnTo>
                  <a:pt x="12295" y="7175"/>
                </a:lnTo>
                <a:lnTo>
                  <a:pt x="12330" y="7184"/>
                </a:lnTo>
                <a:lnTo>
                  <a:pt x="12365" y="7189"/>
                </a:lnTo>
                <a:lnTo>
                  <a:pt x="12401" y="7190"/>
                </a:lnTo>
                <a:lnTo>
                  <a:pt x="12437" y="7189"/>
                </a:lnTo>
                <a:lnTo>
                  <a:pt x="12473" y="7184"/>
                </a:lnTo>
                <a:lnTo>
                  <a:pt x="12508" y="7175"/>
                </a:lnTo>
                <a:lnTo>
                  <a:pt x="12542" y="7163"/>
                </a:lnTo>
                <a:lnTo>
                  <a:pt x="12576" y="7148"/>
                </a:lnTo>
                <a:lnTo>
                  <a:pt x="12607" y="7129"/>
                </a:lnTo>
                <a:lnTo>
                  <a:pt x="12638" y="7107"/>
                </a:lnTo>
                <a:lnTo>
                  <a:pt x="12666" y="7081"/>
                </a:lnTo>
                <a:lnTo>
                  <a:pt x="12691" y="7052"/>
                </a:lnTo>
                <a:lnTo>
                  <a:pt x="12715" y="7020"/>
                </a:lnTo>
                <a:lnTo>
                  <a:pt x="12736" y="6984"/>
                </a:lnTo>
                <a:lnTo>
                  <a:pt x="12753" y="6945"/>
                </a:lnTo>
                <a:lnTo>
                  <a:pt x="12767" y="6902"/>
                </a:lnTo>
                <a:lnTo>
                  <a:pt x="12777" y="6857"/>
                </a:lnTo>
                <a:lnTo>
                  <a:pt x="12783" y="6807"/>
                </a:lnTo>
                <a:lnTo>
                  <a:pt x="12786" y="6754"/>
                </a:lnTo>
                <a:lnTo>
                  <a:pt x="12786" y="3842"/>
                </a:lnTo>
                <a:lnTo>
                  <a:pt x="13030" y="3842"/>
                </a:lnTo>
                <a:lnTo>
                  <a:pt x="13028" y="11743"/>
                </a:lnTo>
                <a:close/>
                <a:moveTo>
                  <a:pt x="1012" y="11743"/>
                </a:moveTo>
                <a:lnTo>
                  <a:pt x="1012" y="11771"/>
                </a:lnTo>
                <a:lnTo>
                  <a:pt x="1014" y="11799"/>
                </a:lnTo>
                <a:lnTo>
                  <a:pt x="1019" y="11827"/>
                </a:lnTo>
                <a:lnTo>
                  <a:pt x="1023" y="11853"/>
                </a:lnTo>
                <a:lnTo>
                  <a:pt x="1029" y="11880"/>
                </a:lnTo>
                <a:lnTo>
                  <a:pt x="1036" y="11906"/>
                </a:lnTo>
                <a:lnTo>
                  <a:pt x="1045" y="11931"/>
                </a:lnTo>
                <a:lnTo>
                  <a:pt x="1055" y="11956"/>
                </a:lnTo>
                <a:lnTo>
                  <a:pt x="1066" y="11980"/>
                </a:lnTo>
                <a:lnTo>
                  <a:pt x="1078" y="12004"/>
                </a:lnTo>
                <a:lnTo>
                  <a:pt x="1092" y="12026"/>
                </a:lnTo>
                <a:lnTo>
                  <a:pt x="1105" y="12049"/>
                </a:lnTo>
                <a:lnTo>
                  <a:pt x="1120" y="12070"/>
                </a:lnTo>
                <a:lnTo>
                  <a:pt x="1137" y="12091"/>
                </a:lnTo>
                <a:lnTo>
                  <a:pt x="1154" y="12111"/>
                </a:lnTo>
                <a:lnTo>
                  <a:pt x="1172" y="12129"/>
                </a:lnTo>
                <a:lnTo>
                  <a:pt x="1191" y="12148"/>
                </a:lnTo>
                <a:lnTo>
                  <a:pt x="1211" y="12165"/>
                </a:lnTo>
                <a:lnTo>
                  <a:pt x="1231" y="12181"/>
                </a:lnTo>
                <a:lnTo>
                  <a:pt x="1253" y="12196"/>
                </a:lnTo>
                <a:lnTo>
                  <a:pt x="1275" y="12210"/>
                </a:lnTo>
                <a:lnTo>
                  <a:pt x="1298" y="12224"/>
                </a:lnTo>
                <a:lnTo>
                  <a:pt x="1321" y="12236"/>
                </a:lnTo>
                <a:lnTo>
                  <a:pt x="1346" y="12246"/>
                </a:lnTo>
                <a:lnTo>
                  <a:pt x="1370" y="12257"/>
                </a:lnTo>
                <a:lnTo>
                  <a:pt x="1396" y="12265"/>
                </a:lnTo>
                <a:lnTo>
                  <a:pt x="1422" y="12272"/>
                </a:lnTo>
                <a:lnTo>
                  <a:pt x="1449" y="12278"/>
                </a:lnTo>
                <a:lnTo>
                  <a:pt x="1475" y="12283"/>
                </a:lnTo>
                <a:lnTo>
                  <a:pt x="1502" y="12286"/>
                </a:lnTo>
                <a:lnTo>
                  <a:pt x="1530" y="12289"/>
                </a:lnTo>
                <a:lnTo>
                  <a:pt x="1558" y="12290"/>
                </a:lnTo>
                <a:lnTo>
                  <a:pt x="1586" y="12289"/>
                </a:lnTo>
                <a:lnTo>
                  <a:pt x="1614" y="12286"/>
                </a:lnTo>
                <a:lnTo>
                  <a:pt x="1641" y="12283"/>
                </a:lnTo>
                <a:lnTo>
                  <a:pt x="1669" y="12278"/>
                </a:lnTo>
                <a:lnTo>
                  <a:pt x="1694" y="12272"/>
                </a:lnTo>
                <a:lnTo>
                  <a:pt x="1721" y="12265"/>
                </a:lnTo>
                <a:lnTo>
                  <a:pt x="1746" y="12257"/>
                </a:lnTo>
                <a:lnTo>
                  <a:pt x="1771" y="12246"/>
                </a:lnTo>
                <a:lnTo>
                  <a:pt x="1795" y="12236"/>
                </a:lnTo>
                <a:lnTo>
                  <a:pt x="1819" y="12224"/>
                </a:lnTo>
                <a:lnTo>
                  <a:pt x="1842" y="12210"/>
                </a:lnTo>
                <a:lnTo>
                  <a:pt x="1864" y="12196"/>
                </a:lnTo>
                <a:lnTo>
                  <a:pt x="1886" y="12181"/>
                </a:lnTo>
                <a:lnTo>
                  <a:pt x="1906" y="12165"/>
                </a:lnTo>
                <a:lnTo>
                  <a:pt x="1926" y="12148"/>
                </a:lnTo>
                <a:lnTo>
                  <a:pt x="1944" y="12129"/>
                </a:lnTo>
                <a:lnTo>
                  <a:pt x="1963" y="12111"/>
                </a:lnTo>
                <a:lnTo>
                  <a:pt x="1980" y="12091"/>
                </a:lnTo>
                <a:lnTo>
                  <a:pt x="1996" y="12070"/>
                </a:lnTo>
                <a:lnTo>
                  <a:pt x="2011" y="12049"/>
                </a:lnTo>
                <a:lnTo>
                  <a:pt x="2026" y="12026"/>
                </a:lnTo>
                <a:lnTo>
                  <a:pt x="2039" y="12004"/>
                </a:lnTo>
                <a:lnTo>
                  <a:pt x="2051" y="11980"/>
                </a:lnTo>
                <a:lnTo>
                  <a:pt x="2062" y="11956"/>
                </a:lnTo>
                <a:lnTo>
                  <a:pt x="2072" y="11931"/>
                </a:lnTo>
                <a:lnTo>
                  <a:pt x="2080" y="11906"/>
                </a:lnTo>
                <a:lnTo>
                  <a:pt x="2087" y="11880"/>
                </a:lnTo>
                <a:lnTo>
                  <a:pt x="2094" y="11853"/>
                </a:lnTo>
                <a:lnTo>
                  <a:pt x="2099" y="11827"/>
                </a:lnTo>
                <a:lnTo>
                  <a:pt x="2102" y="11799"/>
                </a:lnTo>
                <a:lnTo>
                  <a:pt x="2104" y="11771"/>
                </a:lnTo>
                <a:lnTo>
                  <a:pt x="2105" y="11743"/>
                </a:lnTo>
                <a:lnTo>
                  <a:pt x="2105" y="7160"/>
                </a:lnTo>
                <a:lnTo>
                  <a:pt x="2349" y="7160"/>
                </a:lnTo>
                <a:lnTo>
                  <a:pt x="2347" y="11743"/>
                </a:lnTo>
                <a:lnTo>
                  <a:pt x="2348" y="11771"/>
                </a:lnTo>
                <a:lnTo>
                  <a:pt x="2350" y="11799"/>
                </a:lnTo>
                <a:lnTo>
                  <a:pt x="2353" y="11827"/>
                </a:lnTo>
                <a:lnTo>
                  <a:pt x="2358" y="11853"/>
                </a:lnTo>
                <a:lnTo>
                  <a:pt x="2364" y="11880"/>
                </a:lnTo>
                <a:lnTo>
                  <a:pt x="2371" y="11906"/>
                </a:lnTo>
                <a:lnTo>
                  <a:pt x="2381" y="11931"/>
                </a:lnTo>
                <a:lnTo>
                  <a:pt x="2390" y="11955"/>
                </a:lnTo>
                <a:lnTo>
                  <a:pt x="2401" y="11980"/>
                </a:lnTo>
                <a:lnTo>
                  <a:pt x="2413" y="12004"/>
                </a:lnTo>
                <a:lnTo>
                  <a:pt x="2426" y="12026"/>
                </a:lnTo>
                <a:lnTo>
                  <a:pt x="2440" y="12049"/>
                </a:lnTo>
                <a:lnTo>
                  <a:pt x="2456" y="12070"/>
                </a:lnTo>
                <a:lnTo>
                  <a:pt x="2472" y="12091"/>
                </a:lnTo>
                <a:lnTo>
                  <a:pt x="2489" y="12111"/>
                </a:lnTo>
                <a:lnTo>
                  <a:pt x="2507" y="12129"/>
                </a:lnTo>
                <a:lnTo>
                  <a:pt x="2526" y="12148"/>
                </a:lnTo>
                <a:lnTo>
                  <a:pt x="2546" y="12165"/>
                </a:lnTo>
                <a:lnTo>
                  <a:pt x="2567" y="12181"/>
                </a:lnTo>
                <a:lnTo>
                  <a:pt x="2587" y="12196"/>
                </a:lnTo>
                <a:lnTo>
                  <a:pt x="2610" y="12210"/>
                </a:lnTo>
                <a:lnTo>
                  <a:pt x="2633" y="12224"/>
                </a:lnTo>
                <a:lnTo>
                  <a:pt x="2656" y="12236"/>
                </a:lnTo>
                <a:lnTo>
                  <a:pt x="2681" y="12246"/>
                </a:lnTo>
                <a:lnTo>
                  <a:pt x="2706" y="12257"/>
                </a:lnTo>
                <a:lnTo>
                  <a:pt x="2730" y="12265"/>
                </a:lnTo>
                <a:lnTo>
                  <a:pt x="2757" y="12272"/>
                </a:lnTo>
                <a:lnTo>
                  <a:pt x="2783" y="12278"/>
                </a:lnTo>
                <a:lnTo>
                  <a:pt x="2810" y="12283"/>
                </a:lnTo>
                <a:lnTo>
                  <a:pt x="2837" y="12286"/>
                </a:lnTo>
                <a:lnTo>
                  <a:pt x="2865" y="12289"/>
                </a:lnTo>
                <a:lnTo>
                  <a:pt x="2893" y="12290"/>
                </a:lnTo>
                <a:lnTo>
                  <a:pt x="2922" y="12289"/>
                </a:lnTo>
                <a:lnTo>
                  <a:pt x="2950" y="12286"/>
                </a:lnTo>
                <a:lnTo>
                  <a:pt x="2976" y="12283"/>
                </a:lnTo>
                <a:lnTo>
                  <a:pt x="3003" y="12278"/>
                </a:lnTo>
                <a:lnTo>
                  <a:pt x="3030" y="12272"/>
                </a:lnTo>
                <a:lnTo>
                  <a:pt x="3056" y="12265"/>
                </a:lnTo>
                <a:lnTo>
                  <a:pt x="3081" y="12257"/>
                </a:lnTo>
                <a:lnTo>
                  <a:pt x="3106" y="12246"/>
                </a:lnTo>
                <a:lnTo>
                  <a:pt x="3130" y="12236"/>
                </a:lnTo>
                <a:lnTo>
                  <a:pt x="3153" y="12224"/>
                </a:lnTo>
                <a:lnTo>
                  <a:pt x="3177" y="12210"/>
                </a:lnTo>
                <a:lnTo>
                  <a:pt x="3199" y="12196"/>
                </a:lnTo>
                <a:lnTo>
                  <a:pt x="3220" y="12181"/>
                </a:lnTo>
                <a:lnTo>
                  <a:pt x="3241" y="12165"/>
                </a:lnTo>
                <a:lnTo>
                  <a:pt x="3260" y="12148"/>
                </a:lnTo>
                <a:lnTo>
                  <a:pt x="3280" y="12129"/>
                </a:lnTo>
                <a:lnTo>
                  <a:pt x="3297" y="12111"/>
                </a:lnTo>
                <a:lnTo>
                  <a:pt x="3315" y="12091"/>
                </a:lnTo>
                <a:lnTo>
                  <a:pt x="3331" y="12070"/>
                </a:lnTo>
                <a:lnTo>
                  <a:pt x="3346" y="12049"/>
                </a:lnTo>
                <a:lnTo>
                  <a:pt x="3360" y="12026"/>
                </a:lnTo>
                <a:lnTo>
                  <a:pt x="3373" y="12004"/>
                </a:lnTo>
                <a:lnTo>
                  <a:pt x="3386" y="11980"/>
                </a:lnTo>
                <a:lnTo>
                  <a:pt x="3396" y="11955"/>
                </a:lnTo>
                <a:lnTo>
                  <a:pt x="3406" y="11931"/>
                </a:lnTo>
                <a:lnTo>
                  <a:pt x="3415" y="11906"/>
                </a:lnTo>
                <a:lnTo>
                  <a:pt x="3422" y="11880"/>
                </a:lnTo>
                <a:lnTo>
                  <a:pt x="3428" y="11853"/>
                </a:lnTo>
                <a:lnTo>
                  <a:pt x="3433" y="11827"/>
                </a:lnTo>
                <a:lnTo>
                  <a:pt x="3436" y="11799"/>
                </a:lnTo>
                <a:lnTo>
                  <a:pt x="3438" y="11771"/>
                </a:lnTo>
                <a:lnTo>
                  <a:pt x="3439" y="11743"/>
                </a:lnTo>
                <a:lnTo>
                  <a:pt x="3441" y="3842"/>
                </a:lnTo>
                <a:lnTo>
                  <a:pt x="3681" y="3842"/>
                </a:lnTo>
                <a:lnTo>
                  <a:pt x="3681" y="6754"/>
                </a:lnTo>
                <a:lnTo>
                  <a:pt x="3683" y="6807"/>
                </a:lnTo>
                <a:lnTo>
                  <a:pt x="3690" y="6857"/>
                </a:lnTo>
                <a:lnTo>
                  <a:pt x="3701" y="6903"/>
                </a:lnTo>
                <a:lnTo>
                  <a:pt x="3714" y="6946"/>
                </a:lnTo>
                <a:lnTo>
                  <a:pt x="3732" y="6985"/>
                </a:lnTo>
                <a:lnTo>
                  <a:pt x="3752" y="7021"/>
                </a:lnTo>
                <a:lnTo>
                  <a:pt x="3775" y="7054"/>
                </a:lnTo>
                <a:lnTo>
                  <a:pt x="3800" y="7083"/>
                </a:lnTo>
                <a:lnTo>
                  <a:pt x="3828" y="7109"/>
                </a:lnTo>
                <a:lnTo>
                  <a:pt x="3859" y="7131"/>
                </a:lnTo>
                <a:lnTo>
                  <a:pt x="3890" y="7150"/>
                </a:lnTo>
                <a:lnTo>
                  <a:pt x="3923" y="7165"/>
                </a:lnTo>
                <a:lnTo>
                  <a:pt x="3957" y="7178"/>
                </a:lnTo>
                <a:lnTo>
                  <a:pt x="3992" y="7186"/>
                </a:lnTo>
                <a:lnTo>
                  <a:pt x="4028" y="7191"/>
                </a:lnTo>
                <a:lnTo>
                  <a:pt x="4063" y="7193"/>
                </a:lnTo>
                <a:lnTo>
                  <a:pt x="4099" y="7191"/>
                </a:lnTo>
                <a:lnTo>
                  <a:pt x="4135" y="7186"/>
                </a:lnTo>
                <a:lnTo>
                  <a:pt x="4170" y="7178"/>
                </a:lnTo>
                <a:lnTo>
                  <a:pt x="4204" y="7165"/>
                </a:lnTo>
                <a:lnTo>
                  <a:pt x="4237" y="7150"/>
                </a:lnTo>
                <a:lnTo>
                  <a:pt x="4268" y="7131"/>
                </a:lnTo>
                <a:lnTo>
                  <a:pt x="4297" y="7109"/>
                </a:lnTo>
                <a:lnTo>
                  <a:pt x="4325" y="7083"/>
                </a:lnTo>
                <a:lnTo>
                  <a:pt x="4351" y="7054"/>
                </a:lnTo>
                <a:lnTo>
                  <a:pt x="4375" y="7021"/>
                </a:lnTo>
                <a:lnTo>
                  <a:pt x="4394" y="6985"/>
                </a:lnTo>
                <a:lnTo>
                  <a:pt x="4412" y="6946"/>
                </a:lnTo>
                <a:lnTo>
                  <a:pt x="4425" y="6903"/>
                </a:lnTo>
                <a:lnTo>
                  <a:pt x="4435" y="6857"/>
                </a:lnTo>
                <a:lnTo>
                  <a:pt x="4442" y="6807"/>
                </a:lnTo>
                <a:lnTo>
                  <a:pt x="4444" y="6754"/>
                </a:lnTo>
                <a:lnTo>
                  <a:pt x="4444" y="3780"/>
                </a:lnTo>
                <a:lnTo>
                  <a:pt x="4442" y="3720"/>
                </a:lnTo>
                <a:lnTo>
                  <a:pt x="4439" y="3659"/>
                </a:lnTo>
                <a:lnTo>
                  <a:pt x="4434" y="3599"/>
                </a:lnTo>
                <a:lnTo>
                  <a:pt x="4426" y="3539"/>
                </a:lnTo>
                <a:lnTo>
                  <a:pt x="4416" y="3480"/>
                </a:lnTo>
                <a:lnTo>
                  <a:pt x="4404" y="3422"/>
                </a:lnTo>
                <a:lnTo>
                  <a:pt x="4389" y="3364"/>
                </a:lnTo>
                <a:lnTo>
                  <a:pt x="4372" y="3307"/>
                </a:lnTo>
                <a:lnTo>
                  <a:pt x="4354" y="3251"/>
                </a:lnTo>
                <a:lnTo>
                  <a:pt x="4332" y="3196"/>
                </a:lnTo>
                <a:lnTo>
                  <a:pt x="4310" y="3143"/>
                </a:lnTo>
                <a:lnTo>
                  <a:pt x="4284" y="3090"/>
                </a:lnTo>
                <a:lnTo>
                  <a:pt x="4256" y="3040"/>
                </a:lnTo>
                <a:lnTo>
                  <a:pt x="4225" y="2991"/>
                </a:lnTo>
                <a:lnTo>
                  <a:pt x="4193" y="2942"/>
                </a:lnTo>
                <a:lnTo>
                  <a:pt x="4159" y="2897"/>
                </a:lnTo>
                <a:lnTo>
                  <a:pt x="4122" y="2853"/>
                </a:lnTo>
                <a:lnTo>
                  <a:pt x="4083" y="2812"/>
                </a:lnTo>
                <a:lnTo>
                  <a:pt x="4042" y="2771"/>
                </a:lnTo>
                <a:lnTo>
                  <a:pt x="3999" y="2733"/>
                </a:lnTo>
                <a:lnTo>
                  <a:pt x="3954" y="2698"/>
                </a:lnTo>
                <a:lnTo>
                  <a:pt x="3905" y="2666"/>
                </a:lnTo>
                <a:lnTo>
                  <a:pt x="3856" y="2636"/>
                </a:lnTo>
                <a:lnTo>
                  <a:pt x="3804" y="2608"/>
                </a:lnTo>
                <a:lnTo>
                  <a:pt x="3749" y="2583"/>
                </a:lnTo>
                <a:lnTo>
                  <a:pt x="3692" y="2562"/>
                </a:lnTo>
                <a:lnTo>
                  <a:pt x="3634" y="2543"/>
                </a:lnTo>
                <a:lnTo>
                  <a:pt x="3573" y="2528"/>
                </a:lnTo>
                <a:lnTo>
                  <a:pt x="3509" y="2515"/>
                </a:lnTo>
                <a:lnTo>
                  <a:pt x="3443" y="2506"/>
                </a:lnTo>
                <a:lnTo>
                  <a:pt x="3377" y="2501"/>
                </a:lnTo>
                <a:lnTo>
                  <a:pt x="3307" y="2499"/>
                </a:lnTo>
                <a:lnTo>
                  <a:pt x="1122" y="2498"/>
                </a:lnTo>
                <a:lnTo>
                  <a:pt x="1059" y="2500"/>
                </a:lnTo>
                <a:lnTo>
                  <a:pt x="996" y="2505"/>
                </a:lnTo>
                <a:lnTo>
                  <a:pt x="935" y="2512"/>
                </a:lnTo>
                <a:lnTo>
                  <a:pt x="876" y="2524"/>
                </a:lnTo>
                <a:lnTo>
                  <a:pt x="818" y="2538"/>
                </a:lnTo>
                <a:lnTo>
                  <a:pt x="762" y="2554"/>
                </a:lnTo>
                <a:lnTo>
                  <a:pt x="708" y="2574"/>
                </a:lnTo>
                <a:lnTo>
                  <a:pt x="655" y="2597"/>
                </a:lnTo>
                <a:lnTo>
                  <a:pt x="605" y="2622"/>
                </a:lnTo>
                <a:lnTo>
                  <a:pt x="557" y="2650"/>
                </a:lnTo>
                <a:lnTo>
                  <a:pt x="509" y="2680"/>
                </a:lnTo>
                <a:lnTo>
                  <a:pt x="464" y="2713"/>
                </a:lnTo>
                <a:lnTo>
                  <a:pt x="421" y="2748"/>
                </a:lnTo>
                <a:lnTo>
                  <a:pt x="380" y="2786"/>
                </a:lnTo>
                <a:lnTo>
                  <a:pt x="340" y="2825"/>
                </a:lnTo>
                <a:lnTo>
                  <a:pt x="302" y="2867"/>
                </a:lnTo>
                <a:lnTo>
                  <a:pt x="266" y="2910"/>
                </a:lnTo>
                <a:lnTo>
                  <a:pt x="234" y="2957"/>
                </a:lnTo>
                <a:lnTo>
                  <a:pt x="203" y="3004"/>
                </a:lnTo>
                <a:lnTo>
                  <a:pt x="173" y="3054"/>
                </a:lnTo>
                <a:lnTo>
                  <a:pt x="146" y="3105"/>
                </a:lnTo>
                <a:lnTo>
                  <a:pt x="121" y="3158"/>
                </a:lnTo>
                <a:lnTo>
                  <a:pt x="99" y="3213"/>
                </a:lnTo>
                <a:lnTo>
                  <a:pt x="78" y="3268"/>
                </a:lnTo>
                <a:lnTo>
                  <a:pt x="61" y="3326"/>
                </a:lnTo>
                <a:lnTo>
                  <a:pt x="44" y="3385"/>
                </a:lnTo>
                <a:lnTo>
                  <a:pt x="31" y="3445"/>
                </a:lnTo>
                <a:lnTo>
                  <a:pt x="20" y="3507"/>
                </a:lnTo>
                <a:lnTo>
                  <a:pt x="11" y="3569"/>
                </a:lnTo>
                <a:lnTo>
                  <a:pt x="5" y="3633"/>
                </a:lnTo>
                <a:lnTo>
                  <a:pt x="1" y="3697"/>
                </a:lnTo>
                <a:lnTo>
                  <a:pt x="0" y="3762"/>
                </a:lnTo>
                <a:lnTo>
                  <a:pt x="0" y="6754"/>
                </a:lnTo>
                <a:lnTo>
                  <a:pt x="2" y="6807"/>
                </a:lnTo>
                <a:lnTo>
                  <a:pt x="8" y="6857"/>
                </a:lnTo>
                <a:lnTo>
                  <a:pt x="19" y="6902"/>
                </a:lnTo>
                <a:lnTo>
                  <a:pt x="33" y="6945"/>
                </a:lnTo>
                <a:lnTo>
                  <a:pt x="50" y="6984"/>
                </a:lnTo>
                <a:lnTo>
                  <a:pt x="71" y="7020"/>
                </a:lnTo>
                <a:lnTo>
                  <a:pt x="95" y="7052"/>
                </a:lnTo>
                <a:lnTo>
                  <a:pt x="120" y="7081"/>
                </a:lnTo>
                <a:lnTo>
                  <a:pt x="148" y="7107"/>
                </a:lnTo>
                <a:lnTo>
                  <a:pt x="178" y="7129"/>
                </a:lnTo>
                <a:lnTo>
                  <a:pt x="210" y="7148"/>
                </a:lnTo>
                <a:lnTo>
                  <a:pt x="243" y="7163"/>
                </a:lnTo>
                <a:lnTo>
                  <a:pt x="278" y="7175"/>
                </a:lnTo>
                <a:lnTo>
                  <a:pt x="313" y="7184"/>
                </a:lnTo>
                <a:lnTo>
                  <a:pt x="349" y="7189"/>
                </a:lnTo>
                <a:lnTo>
                  <a:pt x="384" y="7190"/>
                </a:lnTo>
                <a:lnTo>
                  <a:pt x="420" y="7189"/>
                </a:lnTo>
                <a:lnTo>
                  <a:pt x="456" y="7184"/>
                </a:lnTo>
                <a:lnTo>
                  <a:pt x="491" y="7175"/>
                </a:lnTo>
                <a:lnTo>
                  <a:pt x="526" y="7163"/>
                </a:lnTo>
                <a:lnTo>
                  <a:pt x="559" y="7148"/>
                </a:lnTo>
                <a:lnTo>
                  <a:pt x="591" y="7129"/>
                </a:lnTo>
                <a:lnTo>
                  <a:pt x="620" y="7107"/>
                </a:lnTo>
                <a:lnTo>
                  <a:pt x="648" y="7081"/>
                </a:lnTo>
                <a:lnTo>
                  <a:pt x="674" y="7052"/>
                </a:lnTo>
                <a:lnTo>
                  <a:pt x="698" y="7020"/>
                </a:lnTo>
                <a:lnTo>
                  <a:pt x="718" y="6984"/>
                </a:lnTo>
                <a:lnTo>
                  <a:pt x="736" y="6945"/>
                </a:lnTo>
                <a:lnTo>
                  <a:pt x="749" y="6902"/>
                </a:lnTo>
                <a:lnTo>
                  <a:pt x="760" y="6857"/>
                </a:lnTo>
                <a:lnTo>
                  <a:pt x="766" y="6807"/>
                </a:lnTo>
                <a:lnTo>
                  <a:pt x="769" y="6754"/>
                </a:lnTo>
                <a:lnTo>
                  <a:pt x="769" y="3842"/>
                </a:lnTo>
                <a:lnTo>
                  <a:pt x="1013" y="3842"/>
                </a:lnTo>
                <a:lnTo>
                  <a:pt x="1012" y="11743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7837" name="Freeform 13"/>
          <p:cNvSpPr>
            <a:spLocks noEditPoints="1"/>
          </p:cNvSpPr>
          <p:nvPr/>
        </p:nvSpPr>
        <p:spPr bwMode="auto">
          <a:xfrm>
            <a:off x="642910" y="3500438"/>
            <a:ext cx="1000100" cy="795615"/>
          </a:xfrm>
          <a:custGeom>
            <a:avLst/>
            <a:gdLst/>
            <a:ahLst/>
            <a:cxnLst>
              <a:cxn ang="0">
                <a:pos x="8407" y="760"/>
              </a:cxn>
              <a:cxn ang="0">
                <a:pos x="7458" y="618"/>
              </a:cxn>
              <a:cxn ang="0">
                <a:pos x="6828" y="1325"/>
              </a:cxn>
              <a:cxn ang="0">
                <a:pos x="7058" y="2273"/>
              </a:cxn>
              <a:cxn ang="0">
                <a:pos x="7958" y="2598"/>
              </a:cxn>
              <a:cxn ang="0">
                <a:pos x="8713" y="2028"/>
              </a:cxn>
              <a:cxn ang="0">
                <a:pos x="14744" y="1414"/>
              </a:cxn>
              <a:cxn ang="0">
                <a:pos x="14001" y="909"/>
              </a:cxn>
              <a:cxn ang="0">
                <a:pos x="13166" y="1258"/>
              </a:cxn>
              <a:cxn ang="0">
                <a:pos x="12992" y="2167"/>
              </a:cxn>
              <a:cxn ang="0">
                <a:pos x="13620" y="2808"/>
              </a:cxn>
              <a:cxn ang="0">
                <a:pos x="14512" y="2629"/>
              </a:cxn>
              <a:cxn ang="0">
                <a:pos x="12775" y="12323"/>
              </a:cxn>
              <a:cxn ang="0">
                <a:pos x="13032" y="12760"/>
              </a:cxn>
              <a:cxn ang="0">
                <a:pos x="13542" y="12786"/>
              </a:cxn>
              <a:cxn ang="0">
                <a:pos x="13840" y="12377"/>
              </a:cxn>
              <a:cxn ang="0">
                <a:pos x="14205" y="12641"/>
              </a:cxn>
              <a:cxn ang="0">
                <a:pos x="14674" y="12838"/>
              </a:cxn>
              <a:cxn ang="0">
                <a:pos x="15090" y="12554"/>
              </a:cxn>
              <a:cxn ang="0">
                <a:pos x="15484" y="7607"/>
              </a:cxn>
              <a:cxn ang="0">
                <a:pos x="16092" y="7538"/>
              </a:cxn>
              <a:cxn ang="0">
                <a:pos x="15926" y="3546"/>
              </a:cxn>
              <a:cxn ang="0">
                <a:pos x="12821" y="3056"/>
              </a:cxn>
              <a:cxn ang="0">
                <a:pos x="11926" y="3661"/>
              </a:cxn>
              <a:cxn ang="0">
                <a:pos x="11901" y="7635"/>
              </a:cxn>
              <a:cxn ang="0">
                <a:pos x="12504" y="7498"/>
              </a:cxn>
              <a:cxn ang="0">
                <a:pos x="2914" y="1334"/>
              </a:cxn>
              <a:cxn ang="0">
                <a:pos x="2121" y="904"/>
              </a:cxn>
              <a:cxn ang="0">
                <a:pos x="1330" y="1334"/>
              </a:cxn>
              <a:cxn ang="0">
                <a:pos x="1242" y="2257"/>
              </a:cxn>
              <a:cxn ang="0">
                <a:pos x="1929" y="2832"/>
              </a:cxn>
              <a:cxn ang="0">
                <a:pos x="2797" y="2566"/>
              </a:cxn>
              <a:cxn ang="0">
                <a:pos x="999" y="12377"/>
              </a:cxn>
              <a:cxn ang="0">
                <a:pos x="1295" y="12786"/>
              </a:cxn>
              <a:cxn ang="0">
                <a:pos x="1806" y="12760"/>
              </a:cxn>
              <a:cxn ang="0">
                <a:pos x="2063" y="12323"/>
              </a:cxn>
              <a:cxn ang="0">
                <a:pos x="2458" y="12680"/>
              </a:cxn>
              <a:cxn ang="0">
                <a:pos x="2945" y="12829"/>
              </a:cxn>
              <a:cxn ang="0">
                <a:pos x="3330" y="12507"/>
              </a:cxn>
              <a:cxn ang="0">
                <a:pos x="3754" y="7662"/>
              </a:cxn>
              <a:cxn ang="0">
                <a:pos x="4339" y="7456"/>
              </a:cxn>
              <a:cxn ang="0">
                <a:pos x="4078" y="3453"/>
              </a:cxn>
              <a:cxn ang="0">
                <a:pos x="917" y="3068"/>
              </a:cxn>
              <a:cxn ang="0">
                <a:pos x="97" y="3768"/>
              </a:cxn>
              <a:cxn ang="0">
                <a:pos x="175" y="7682"/>
              </a:cxn>
              <a:cxn ang="0">
                <a:pos x="745" y="7410"/>
              </a:cxn>
              <a:cxn ang="0">
                <a:pos x="9879" y="7755"/>
              </a:cxn>
              <a:cxn ang="0">
                <a:pos x="9374" y="4240"/>
              </a:cxn>
              <a:cxn ang="0">
                <a:pos x="8917" y="13012"/>
              </a:cxn>
              <a:cxn ang="0">
                <a:pos x="8391" y="13118"/>
              </a:cxn>
              <a:cxn ang="0">
                <a:pos x="8020" y="12740"/>
              </a:cxn>
              <a:cxn ang="0">
                <a:pos x="7661" y="12866"/>
              </a:cxn>
              <a:cxn ang="0">
                <a:pos x="7207" y="13143"/>
              </a:cxn>
              <a:cxn ang="0">
                <a:pos x="6725" y="12913"/>
              </a:cxn>
              <a:cxn ang="0">
                <a:pos x="6290" y="4161"/>
              </a:cxn>
              <a:cxn ang="0">
                <a:pos x="5649" y="3401"/>
              </a:cxn>
              <a:cxn ang="0">
                <a:pos x="5104" y="54"/>
              </a:cxn>
              <a:cxn ang="0">
                <a:pos x="5708" y="382"/>
              </a:cxn>
              <a:cxn ang="0">
                <a:pos x="6223" y="2461"/>
              </a:cxn>
              <a:cxn ang="0">
                <a:pos x="6544" y="2784"/>
              </a:cxn>
              <a:cxn ang="0">
                <a:pos x="9701" y="3071"/>
              </a:cxn>
              <a:cxn ang="0">
                <a:pos x="10161" y="4174"/>
              </a:cxn>
            </a:cxnLst>
            <a:rect l="0" t="0" r="r" b="b"/>
            <a:pathLst>
              <a:path w="16140" h="13144">
                <a:moveTo>
                  <a:pt x="8812" y="1582"/>
                </a:moveTo>
                <a:lnTo>
                  <a:pt x="8810" y="1530"/>
                </a:lnTo>
                <a:lnTo>
                  <a:pt x="8806" y="1477"/>
                </a:lnTo>
                <a:lnTo>
                  <a:pt x="8800" y="1426"/>
                </a:lnTo>
                <a:lnTo>
                  <a:pt x="8791" y="1376"/>
                </a:lnTo>
                <a:lnTo>
                  <a:pt x="8780" y="1325"/>
                </a:lnTo>
                <a:lnTo>
                  <a:pt x="8767" y="1277"/>
                </a:lnTo>
                <a:lnTo>
                  <a:pt x="8751" y="1230"/>
                </a:lnTo>
                <a:lnTo>
                  <a:pt x="8733" y="1182"/>
                </a:lnTo>
                <a:lnTo>
                  <a:pt x="8713" y="1137"/>
                </a:lnTo>
                <a:lnTo>
                  <a:pt x="8690" y="1093"/>
                </a:lnTo>
                <a:lnTo>
                  <a:pt x="8666" y="1050"/>
                </a:lnTo>
                <a:lnTo>
                  <a:pt x="8640" y="1009"/>
                </a:lnTo>
                <a:lnTo>
                  <a:pt x="8612" y="967"/>
                </a:lnTo>
                <a:lnTo>
                  <a:pt x="8581" y="929"/>
                </a:lnTo>
                <a:lnTo>
                  <a:pt x="8550" y="891"/>
                </a:lnTo>
                <a:lnTo>
                  <a:pt x="8517" y="856"/>
                </a:lnTo>
                <a:lnTo>
                  <a:pt x="8482" y="823"/>
                </a:lnTo>
                <a:lnTo>
                  <a:pt x="8445" y="790"/>
                </a:lnTo>
                <a:lnTo>
                  <a:pt x="8407" y="760"/>
                </a:lnTo>
                <a:lnTo>
                  <a:pt x="8368" y="731"/>
                </a:lnTo>
                <a:lnTo>
                  <a:pt x="8327" y="704"/>
                </a:lnTo>
                <a:lnTo>
                  <a:pt x="8285" y="680"/>
                </a:lnTo>
                <a:lnTo>
                  <a:pt x="8241" y="657"/>
                </a:lnTo>
                <a:lnTo>
                  <a:pt x="8196" y="636"/>
                </a:lnTo>
                <a:lnTo>
                  <a:pt x="8151" y="618"/>
                </a:lnTo>
                <a:lnTo>
                  <a:pt x="8104" y="601"/>
                </a:lnTo>
                <a:lnTo>
                  <a:pt x="8056" y="587"/>
                </a:lnTo>
                <a:lnTo>
                  <a:pt x="8007" y="576"/>
                </a:lnTo>
                <a:lnTo>
                  <a:pt x="7958" y="568"/>
                </a:lnTo>
                <a:lnTo>
                  <a:pt x="7908" y="560"/>
                </a:lnTo>
                <a:lnTo>
                  <a:pt x="7856" y="556"/>
                </a:lnTo>
                <a:lnTo>
                  <a:pt x="7804" y="555"/>
                </a:lnTo>
                <a:lnTo>
                  <a:pt x="7752" y="556"/>
                </a:lnTo>
                <a:lnTo>
                  <a:pt x="7701" y="560"/>
                </a:lnTo>
                <a:lnTo>
                  <a:pt x="7650" y="568"/>
                </a:lnTo>
                <a:lnTo>
                  <a:pt x="7601" y="576"/>
                </a:lnTo>
                <a:lnTo>
                  <a:pt x="7553" y="587"/>
                </a:lnTo>
                <a:lnTo>
                  <a:pt x="7504" y="601"/>
                </a:lnTo>
                <a:lnTo>
                  <a:pt x="7458" y="618"/>
                </a:lnTo>
                <a:lnTo>
                  <a:pt x="7412" y="636"/>
                </a:lnTo>
                <a:lnTo>
                  <a:pt x="7367" y="657"/>
                </a:lnTo>
                <a:lnTo>
                  <a:pt x="7324" y="680"/>
                </a:lnTo>
                <a:lnTo>
                  <a:pt x="7281" y="704"/>
                </a:lnTo>
                <a:lnTo>
                  <a:pt x="7241" y="731"/>
                </a:lnTo>
                <a:lnTo>
                  <a:pt x="7201" y="760"/>
                </a:lnTo>
                <a:lnTo>
                  <a:pt x="7163" y="790"/>
                </a:lnTo>
                <a:lnTo>
                  <a:pt x="7127" y="823"/>
                </a:lnTo>
                <a:lnTo>
                  <a:pt x="7092" y="856"/>
                </a:lnTo>
                <a:lnTo>
                  <a:pt x="7058" y="891"/>
                </a:lnTo>
                <a:lnTo>
                  <a:pt x="7027" y="929"/>
                </a:lnTo>
                <a:lnTo>
                  <a:pt x="6997" y="967"/>
                </a:lnTo>
                <a:lnTo>
                  <a:pt x="6968" y="1009"/>
                </a:lnTo>
                <a:lnTo>
                  <a:pt x="6942" y="1050"/>
                </a:lnTo>
                <a:lnTo>
                  <a:pt x="6918" y="1093"/>
                </a:lnTo>
                <a:lnTo>
                  <a:pt x="6896" y="1137"/>
                </a:lnTo>
                <a:lnTo>
                  <a:pt x="6876" y="1182"/>
                </a:lnTo>
                <a:lnTo>
                  <a:pt x="6857" y="1230"/>
                </a:lnTo>
                <a:lnTo>
                  <a:pt x="6841" y="1277"/>
                </a:lnTo>
                <a:lnTo>
                  <a:pt x="6828" y="1325"/>
                </a:lnTo>
                <a:lnTo>
                  <a:pt x="6817" y="1376"/>
                </a:lnTo>
                <a:lnTo>
                  <a:pt x="6808" y="1426"/>
                </a:lnTo>
                <a:lnTo>
                  <a:pt x="6802" y="1477"/>
                </a:lnTo>
                <a:lnTo>
                  <a:pt x="6798" y="1530"/>
                </a:lnTo>
                <a:lnTo>
                  <a:pt x="6796" y="1582"/>
                </a:lnTo>
                <a:lnTo>
                  <a:pt x="6798" y="1636"/>
                </a:lnTo>
                <a:lnTo>
                  <a:pt x="6802" y="1687"/>
                </a:lnTo>
                <a:lnTo>
                  <a:pt x="6808" y="1739"/>
                </a:lnTo>
                <a:lnTo>
                  <a:pt x="6817" y="1789"/>
                </a:lnTo>
                <a:lnTo>
                  <a:pt x="6828" y="1839"/>
                </a:lnTo>
                <a:lnTo>
                  <a:pt x="6841" y="1888"/>
                </a:lnTo>
                <a:lnTo>
                  <a:pt x="6857" y="1936"/>
                </a:lnTo>
                <a:lnTo>
                  <a:pt x="6876" y="1982"/>
                </a:lnTo>
                <a:lnTo>
                  <a:pt x="6896" y="2028"/>
                </a:lnTo>
                <a:lnTo>
                  <a:pt x="6918" y="2072"/>
                </a:lnTo>
                <a:lnTo>
                  <a:pt x="6942" y="2115"/>
                </a:lnTo>
                <a:lnTo>
                  <a:pt x="6968" y="2157"/>
                </a:lnTo>
                <a:lnTo>
                  <a:pt x="6997" y="2197"/>
                </a:lnTo>
                <a:lnTo>
                  <a:pt x="7027" y="2236"/>
                </a:lnTo>
                <a:lnTo>
                  <a:pt x="7058" y="2273"/>
                </a:lnTo>
                <a:lnTo>
                  <a:pt x="7092" y="2309"/>
                </a:lnTo>
                <a:lnTo>
                  <a:pt x="7127" y="2343"/>
                </a:lnTo>
                <a:lnTo>
                  <a:pt x="7163" y="2375"/>
                </a:lnTo>
                <a:lnTo>
                  <a:pt x="7201" y="2406"/>
                </a:lnTo>
                <a:lnTo>
                  <a:pt x="7241" y="2435"/>
                </a:lnTo>
                <a:lnTo>
                  <a:pt x="7281" y="2461"/>
                </a:lnTo>
                <a:lnTo>
                  <a:pt x="7324" y="2486"/>
                </a:lnTo>
                <a:lnTo>
                  <a:pt x="7367" y="2509"/>
                </a:lnTo>
                <a:lnTo>
                  <a:pt x="7412" y="2529"/>
                </a:lnTo>
                <a:lnTo>
                  <a:pt x="7458" y="2548"/>
                </a:lnTo>
                <a:lnTo>
                  <a:pt x="7504" y="2563"/>
                </a:lnTo>
                <a:lnTo>
                  <a:pt x="7553" y="2578"/>
                </a:lnTo>
                <a:lnTo>
                  <a:pt x="7601" y="2589"/>
                </a:lnTo>
                <a:lnTo>
                  <a:pt x="7650" y="2598"/>
                </a:lnTo>
                <a:lnTo>
                  <a:pt x="7701" y="2604"/>
                </a:lnTo>
                <a:lnTo>
                  <a:pt x="7752" y="2608"/>
                </a:lnTo>
                <a:lnTo>
                  <a:pt x="7804" y="2609"/>
                </a:lnTo>
                <a:lnTo>
                  <a:pt x="7856" y="2608"/>
                </a:lnTo>
                <a:lnTo>
                  <a:pt x="7908" y="2604"/>
                </a:lnTo>
                <a:lnTo>
                  <a:pt x="7958" y="2598"/>
                </a:lnTo>
                <a:lnTo>
                  <a:pt x="8007" y="2589"/>
                </a:lnTo>
                <a:lnTo>
                  <a:pt x="8056" y="2578"/>
                </a:lnTo>
                <a:lnTo>
                  <a:pt x="8104" y="2563"/>
                </a:lnTo>
                <a:lnTo>
                  <a:pt x="8151" y="2548"/>
                </a:lnTo>
                <a:lnTo>
                  <a:pt x="8196" y="2529"/>
                </a:lnTo>
                <a:lnTo>
                  <a:pt x="8241" y="2509"/>
                </a:lnTo>
                <a:lnTo>
                  <a:pt x="8285" y="2486"/>
                </a:lnTo>
                <a:lnTo>
                  <a:pt x="8327" y="2461"/>
                </a:lnTo>
                <a:lnTo>
                  <a:pt x="8368" y="2435"/>
                </a:lnTo>
                <a:lnTo>
                  <a:pt x="8407" y="2406"/>
                </a:lnTo>
                <a:lnTo>
                  <a:pt x="8445" y="2375"/>
                </a:lnTo>
                <a:lnTo>
                  <a:pt x="8482" y="2343"/>
                </a:lnTo>
                <a:lnTo>
                  <a:pt x="8517" y="2309"/>
                </a:lnTo>
                <a:lnTo>
                  <a:pt x="8550" y="2273"/>
                </a:lnTo>
                <a:lnTo>
                  <a:pt x="8581" y="2236"/>
                </a:lnTo>
                <a:lnTo>
                  <a:pt x="8612" y="2197"/>
                </a:lnTo>
                <a:lnTo>
                  <a:pt x="8640" y="2157"/>
                </a:lnTo>
                <a:lnTo>
                  <a:pt x="8666" y="2115"/>
                </a:lnTo>
                <a:lnTo>
                  <a:pt x="8690" y="2072"/>
                </a:lnTo>
                <a:lnTo>
                  <a:pt x="8713" y="2028"/>
                </a:lnTo>
                <a:lnTo>
                  <a:pt x="8733" y="1982"/>
                </a:lnTo>
                <a:lnTo>
                  <a:pt x="8751" y="1936"/>
                </a:lnTo>
                <a:lnTo>
                  <a:pt x="8767" y="1888"/>
                </a:lnTo>
                <a:lnTo>
                  <a:pt x="8780" y="1839"/>
                </a:lnTo>
                <a:lnTo>
                  <a:pt x="8791" y="1789"/>
                </a:lnTo>
                <a:lnTo>
                  <a:pt x="8800" y="1739"/>
                </a:lnTo>
                <a:lnTo>
                  <a:pt x="8806" y="1687"/>
                </a:lnTo>
                <a:lnTo>
                  <a:pt x="8810" y="1636"/>
                </a:lnTo>
                <a:lnTo>
                  <a:pt x="8812" y="1582"/>
                </a:lnTo>
                <a:close/>
                <a:moveTo>
                  <a:pt x="14860" y="1877"/>
                </a:moveTo>
                <a:lnTo>
                  <a:pt x="14859" y="1828"/>
                </a:lnTo>
                <a:lnTo>
                  <a:pt x="14855" y="1778"/>
                </a:lnTo>
                <a:lnTo>
                  <a:pt x="14849" y="1729"/>
                </a:lnTo>
                <a:lnTo>
                  <a:pt x="14840" y="1681"/>
                </a:lnTo>
                <a:lnTo>
                  <a:pt x="14830" y="1635"/>
                </a:lnTo>
                <a:lnTo>
                  <a:pt x="14817" y="1589"/>
                </a:lnTo>
                <a:lnTo>
                  <a:pt x="14801" y="1543"/>
                </a:lnTo>
                <a:lnTo>
                  <a:pt x="14784" y="1499"/>
                </a:lnTo>
                <a:lnTo>
                  <a:pt x="14765" y="1456"/>
                </a:lnTo>
                <a:lnTo>
                  <a:pt x="14744" y="1414"/>
                </a:lnTo>
                <a:lnTo>
                  <a:pt x="14722" y="1373"/>
                </a:lnTo>
                <a:lnTo>
                  <a:pt x="14696" y="1334"/>
                </a:lnTo>
                <a:lnTo>
                  <a:pt x="14670" y="1295"/>
                </a:lnTo>
                <a:lnTo>
                  <a:pt x="14641" y="1258"/>
                </a:lnTo>
                <a:lnTo>
                  <a:pt x="14612" y="1222"/>
                </a:lnTo>
                <a:lnTo>
                  <a:pt x="14579" y="1190"/>
                </a:lnTo>
                <a:lnTo>
                  <a:pt x="14546" y="1157"/>
                </a:lnTo>
                <a:lnTo>
                  <a:pt x="14512" y="1126"/>
                </a:lnTo>
                <a:lnTo>
                  <a:pt x="14476" y="1097"/>
                </a:lnTo>
                <a:lnTo>
                  <a:pt x="14438" y="1070"/>
                </a:lnTo>
                <a:lnTo>
                  <a:pt x="14400" y="1045"/>
                </a:lnTo>
                <a:lnTo>
                  <a:pt x="14360" y="1021"/>
                </a:lnTo>
                <a:lnTo>
                  <a:pt x="14318" y="999"/>
                </a:lnTo>
                <a:lnTo>
                  <a:pt x="14276" y="980"/>
                </a:lnTo>
                <a:lnTo>
                  <a:pt x="14232" y="962"/>
                </a:lnTo>
                <a:lnTo>
                  <a:pt x="14188" y="948"/>
                </a:lnTo>
                <a:lnTo>
                  <a:pt x="14143" y="935"/>
                </a:lnTo>
                <a:lnTo>
                  <a:pt x="14096" y="923"/>
                </a:lnTo>
                <a:lnTo>
                  <a:pt x="14050" y="915"/>
                </a:lnTo>
                <a:lnTo>
                  <a:pt x="14001" y="909"/>
                </a:lnTo>
                <a:lnTo>
                  <a:pt x="13953" y="905"/>
                </a:lnTo>
                <a:lnTo>
                  <a:pt x="13904" y="904"/>
                </a:lnTo>
                <a:lnTo>
                  <a:pt x="13855" y="905"/>
                </a:lnTo>
                <a:lnTo>
                  <a:pt x="13807" y="909"/>
                </a:lnTo>
                <a:lnTo>
                  <a:pt x="13758" y="915"/>
                </a:lnTo>
                <a:lnTo>
                  <a:pt x="13712" y="923"/>
                </a:lnTo>
                <a:lnTo>
                  <a:pt x="13666" y="935"/>
                </a:lnTo>
                <a:lnTo>
                  <a:pt x="13620" y="948"/>
                </a:lnTo>
                <a:lnTo>
                  <a:pt x="13576" y="962"/>
                </a:lnTo>
                <a:lnTo>
                  <a:pt x="13532" y="980"/>
                </a:lnTo>
                <a:lnTo>
                  <a:pt x="13490" y="999"/>
                </a:lnTo>
                <a:lnTo>
                  <a:pt x="13449" y="1021"/>
                </a:lnTo>
                <a:lnTo>
                  <a:pt x="13408" y="1045"/>
                </a:lnTo>
                <a:lnTo>
                  <a:pt x="13370" y="1070"/>
                </a:lnTo>
                <a:lnTo>
                  <a:pt x="13333" y="1097"/>
                </a:lnTo>
                <a:lnTo>
                  <a:pt x="13296" y="1126"/>
                </a:lnTo>
                <a:lnTo>
                  <a:pt x="13262" y="1157"/>
                </a:lnTo>
                <a:lnTo>
                  <a:pt x="13229" y="1190"/>
                </a:lnTo>
                <a:lnTo>
                  <a:pt x="13196" y="1222"/>
                </a:lnTo>
                <a:lnTo>
                  <a:pt x="13166" y="1258"/>
                </a:lnTo>
                <a:lnTo>
                  <a:pt x="13138" y="1295"/>
                </a:lnTo>
                <a:lnTo>
                  <a:pt x="13112" y="1334"/>
                </a:lnTo>
                <a:lnTo>
                  <a:pt x="13087" y="1373"/>
                </a:lnTo>
                <a:lnTo>
                  <a:pt x="13064" y="1414"/>
                </a:lnTo>
                <a:lnTo>
                  <a:pt x="13043" y="1456"/>
                </a:lnTo>
                <a:lnTo>
                  <a:pt x="13024" y="1499"/>
                </a:lnTo>
                <a:lnTo>
                  <a:pt x="13007" y="1543"/>
                </a:lnTo>
                <a:lnTo>
                  <a:pt x="12992" y="1589"/>
                </a:lnTo>
                <a:lnTo>
                  <a:pt x="12979" y="1635"/>
                </a:lnTo>
                <a:lnTo>
                  <a:pt x="12967" y="1681"/>
                </a:lnTo>
                <a:lnTo>
                  <a:pt x="12959" y="1729"/>
                </a:lnTo>
                <a:lnTo>
                  <a:pt x="12953" y="1778"/>
                </a:lnTo>
                <a:lnTo>
                  <a:pt x="12949" y="1828"/>
                </a:lnTo>
                <a:lnTo>
                  <a:pt x="12948" y="1877"/>
                </a:lnTo>
                <a:lnTo>
                  <a:pt x="12949" y="1928"/>
                </a:lnTo>
                <a:lnTo>
                  <a:pt x="12953" y="1977"/>
                </a:lnTo>
                <a:lnTo>
                  <a:pt x="12959" y="2027"/>
                </a:lnTo>
                <a:lnTo>
                  <a:pt x="12967" y="2074"/>
                </a:lnTo>
                <a:lnTo>
                  <a:pt x="12979" y="2121"/>
                </a:lnTo>
                <a:lnTo>
                  <a:pt x="12992" y="2167"/>
                </a:lnTo>
                <a:lnTo>
                  <a:pt x="13007" y="2213"/>
                </a:lnTo>
                <a:lnTo>
                  <a:pt x="13024" y="2257"/>
                </a:lnTo>
                <a:lnTo>
                  <a:pt x="13043" y="2300"/>
                </a:lnTo>
                <a:lnTo>
                  <a:pt x="13064" y="2342"/>
                </a:lnTo>
                <a:lnTo>
                  <a:pt x="13087" y="2382"/>
                </a:lnTo>
                <a:lnTo>
                  <a:pt x="13112" y="2422"/>
                </a:lnTo>
                <a:lnTo>
                  <a:pt x="13138" y="2460"/>
                </a:lnTo>
                <a:lnTo>
                  <a:pt x="13166" y="2497"/>
                </a:lnTo>
                <a:lnTo>
                  <a:pt x="13196" y="2532"/>
                </a:lnTo>
                <a:lnTo>
                  <a:pt x="13229" y="2566"/>
                </a:lnTo>
                <a:lnTo>
                  <a:pt x="13262" y="2599"/>
                </a:lnTo>
                <a:lnTo>
                  <a:pt x="13296" y="2629"/>
                </a:lnTo>
                <a:lnTo>
                  <a:pt x="13333" y="2658"/>
                </a:lnTo>
                <a:lnTo>
                  <a:pt x="13370" y="2686"/>
                </a:lnTo>
                <a:lnTo>
                  <a:pt x="13408" y="2710"/>
                </a:lnTo>
                <a:lnTo>
                  <a:pt x="13449" y="2734"/>
                </a:lnTo>
                <a:lnTo>
                  <a:pt x="13490" y="2755"/>
                </a:lnTo>
                <a:lnTo>
                  <a:pt x="13532" y="2775"/>
                </a:lnTo>
                <a:lnTo>
                  <a:pt x="13576" y="2792"/>
                </a:lnTo>
                <a:lnTo>
                  <a:pt x="13620" y="2808"/>
                </a:lnTo>
                <a:lnTo>
                  <a:pt x="13666" y="2821"/>
                </a:lnTo>
                <a:lnTo>
                  <a:pt x="13712" y="2832"/>
                </a:lnTo>
                <a:lnTo>
                  <a:pt x="13758" y="2841"/>
                </a:lnTo>
                <a:lnTo>
                  <a:pt x="13807" y="2847"/>
                </a:lnTo>
                <a:lnTo>
                  <a:pt x="13855" y="2850"/>
                </a:lnTo>
                <a:lnTo>
                  <a:pt x="13904" y="2852"/>
                </a:lnTo>
                <a:lnTo>
                  <a:pt x="13953" y="2850"/>
                </a:lnTo>
                <a:lnTo>
                  <a:pt x="14001" y="2847"/>
                </a:lnTo>
                <a:lnTo>
                  <a:pt x="14050" y="2841"/>
                </a:lnTo>
                <a:lnTo>
                  <a:pt x="14096" y="2832"/>
                </a:lnTo>
                <a:lnTo>
                  <a:pt x="14143" y="2821"/>
                </a:lnTo>
                <a:lnTo>
                  <a:pt x="14188" y="2808"/>
                </a:lnTo>
                <a:lnTo>
                  <a:pt x="14232" y="2792"/>
                </a:lnTo>
                <a:lnTo>
                  <a:pt x="14276" y="2775"/>
                </a:lnTo>
                <a:lnTo>
                  <a:pt x="14318" y="2755"/>
                </a:lnTo>
                <a:lnTo>
                  <a:pt x="14360" y="2734"/>
                </a:lnTo>
                <a:lnTo>
                  <a:pt x="14400" y="2710"/>
                </a:lnTo>
                <a:lnTo>
                  <a:pt x="14438" y="2686"/>
                </a:lnTo>
                <a:lnTo>
                  <a:pt x="14476" y="2658"/>
                </a:lnTo>
                <a:lnTo>
                  <a:pt x="14512" y="2629"/>
                </a:lnTo>
                <a:lnTo>
                  <a:pt x="14546" y="2599"/>
                </a:lnTo>
                <a:lnTo>
                  <a:pt x="14579" y="2566"/>
                </a:lnTo>
                <a:lnTo>
                  <a:pt x="14612" y="2532"/>
                </a:lnTo>
                <a:lnTo>
                  <a:pt x="14641" y="2497"/>
                </a:lnTo>
                <a:lnTo>
                  <a:pt x="14670" y="2460"/>
                </a:lnTo>
                <a:lnTo>
                  <a:pt x="14696" y="2422"/>
                </a:lnTo>
                <a:lnTo>
                  <a:pt x="14722" y="2382"/>
                </a:lnTo>
                <a:lnTo>
                  <a:pt x="14744" y="2342"/>
                </a:lnTo>
                <a:lnTo>
                  <a:pt x="14765" y="2300"/>
                </a:lnTo>
                <a:lnTo>
                  <a:pt x="14784" y="2257"/>
                </a:lnTo>
                <a:lnTo>
                  <a:pt x="14801" y="2213"/>
                </a:lnTo>
                <a:lnTo>
                  <a:pt x="14817" y="2167"/>
                </a:lnTo>
                <a:lnTo>
                  <a:pt x="14830" y="2121"/>
                </a:lnTo>
                <a:lnTo>
                  <a:pt x="14840" y="2074"/>
                </a:lnTo>
                <a:lnTo>
                  <a:pt x="14849" y="2027"/>
                </a:lnTo>
                <a:lnTo>
                  <a:pt x="14855" y="1977"/>
                </a:lnTo>
                <a:lnTo>
                  <a:pt x="14859" y="1928"/>
                </a:lnTo>
                <a:lnTo>
                  <a:pt x="14860" y="1877"/>
                </a:lnTo>
                <a:close/>
                <a:moveTo>
                  <a:pt x="12774" y="12294"/>
                </a:moveTo>
                <a:lnTo>
                  <a:pt x="12775" y="12323"/>
                </a:lnTo>
                <a:lnTo>
                  <a:pt x="12777" y="12350"/>
                </a:lnTo>
                <a:lnTo>
                  <a:pt x="12780" y="12377"/>
                </a:lnTo>
                <a:lnTo>
                  <a:pt x="12785" y="12404"/>
                </a:lnTo>
                <a:lnTo>
                  <a:pt x="12791" y="12430"/>
                </a:lnTo>
                <a:lnTo>
                  <a:pt x="12798" y="12456"/>
                </a:lnTo>
                <a:lnTo>
                  <a:pt x="12806" y="12482"/>
                </a:lnTo>
                <a:lnTo>
                  <a:pt x="12816" y="12507"/>
                </a:lnTo>
                <a:lnTo>
                  <a:pt x="12827" y="12530"/>
                </a:lnTo>
                <a:lnTo>
                  <a:pt x="12838" y="12554"/>
                </a:lnTo>
                <a:lnTo>
                  <a:pt x="12851" y="12577"/>
                </a:lnTo>
                <a:lnTo>
                  <a:pt x="12866" y="12599"/>
                </a:lnTo>
                <a:lnTo>
                  <a:pt x="12881" y="12621"/>
                </a:lnTo>
                <a:lnTo>
                  <a:pt x="12897" y="12641"/>
                </a:lnTo>
                <a:lnTo>
                  <a:pt x="12913" y="12661"/>
                </a:lnTo>
                <a:lnTo>
                  <a:pt x="12931" y="12680"/>
                </a:lnTo>
                <a:lnTo>
                  <a:pt x="12949" y="12698"/>
                </a:lnTo>
                <a:lnTo>
                  <a:pt x="12969" y="12715"/>
                </a:lnTo>
                <a:lnTo>
                  <a:pt x="12990" y="12732"/>
                </a:lnTo>
                <a:lnTo>
                  <a:pt x="13010" y="12747"/>
                </a:lnTo>
                <a:lnTo>
                  <a:pt x="13032" y="12760"/>
                </a:lnTo>
                <a:lnTo>
                  <a:pt x="13054" y="12774"/>
                </a:lnTo>
                <a:lnTo>
                  <a:pt x="13077" y="12786"/>
                </a:lnTo>
                <a:lnTo>
                  <a:pt x="13102" y="12798"/>
                </a:lnTo>
                <a:lnTo>
                  <a:pt x="13126" y="12807"/>
                </a:lnTo>
                <a:lnTo>
                  <a:pt x="13150" y="12816"/>
                </a:lnTo>
                <a:lnTo>
                  <a:pt x="13176" y="12823"/>
                </a:lnTo>
                <a:lnTo>
                  <a:pt x="13202" y="12829"/>
                </a:lnTo>
                <a:lnTo>
                  <a:pt x="13229" y="12833"/>
                </a:lnTo>
                <a:lnTo>
                  <a:pt x="13255" y="12838"/>
                </a:lnTo>
                <a:lnTo>
                  <a:pt x="13282" y="12840"/>
                </a:lnTo>
                <a:lnTo>
                  <a:pt x="13309" y="12840"/>
                </a:lnTo>
                <a:lnTo>
                  <a:pt x="13338" y="12840"/>
                </a:lnTo>
                <a:lnTo>
                  <a:pt x="13365" y="12838"/>
                </a:lnTo>
                <a:lnTo>
                  <a:pt x="13391" y="12833"/>
                </a:lnTo>
                <a:lnTo>
                  <a:pt x="13417" y="12829"/>
                </a:lnTo>
                <a:lnTo>
                  <a:pt x="13444" y="12823"/>
                </a:lnTo>
                <a:lnTo>
                  <a:pt x="13469" y="12816"/>
                </a:lnTo>
                <a:lnTo>
                  <a:pt x="13494" y="12807"/>
                </a:lnTo>
                <a:lnTo>
                  <a:pt x="13518" y="12798"/>
                </a:lnTo>
                <a:lnTo>
                  <a:pt x="13542" y="12786"/>
                </a:lnTo>
                <a:lnTo>
                  <a:pt x="13566" y="12774"/>
                </a:lnTo>
                <a:lnTo>
                  <a:pt x="13588" y="12760"/>
                </a:lnTo>
                <a:lnTo>
                  <a:pt x="13610" y="12747"/>
                </a:lnTo>
                <a:lnTo>
                  <a:pt x="13630" y="12732"/>
                </a:lnTo>
                <a:lnTo>
                  <a:pt x="13651" y="12715"/>
                </a:lnTo>
                <a:lnTo>
                  <a:pt x="13671" y="12698"/>
                </a:lnTo>
                <a:lnTo>
                  <a:pt x="13689" y="12680"/>
                </a:lnTo>
                <a:lnTo>
                  <a:pt x="13707" y="12661"/>
                </a:lnTo>
                <a:lnTo>
                  <a:pt x="13724" y="12641"/>
                </a:lnTo>
                <a:lnTo>
                  <a:pt x="13739" y="12621"/>
                </a:lnTo>
                <a:lnTo>
                  <a:pt x="13754" y="12599"/>
                </a:lnTo>
                <a:lnTo>
                  <a:pt x="13768" y="12577"/>
                </a:lnTo>
                <a:lnTo>
                  <a:pt x="13782" y="12554"/>
                </a:lnTo>
                <a:lnTo>
                  <a:pt x="13794" y="12530"/>
                </a:lnTo>
                <a:lnTo>
                  <a:pt x="13804" y="12507"/>
                </a:lnTo>
                <a:lnTo>
                  <a:pt x="13814" y="12482"/>
                </a:lnTo>
                <a:lnTo>
                  <a:pt x="13822" y="12456"/>
                </a:lnTo>
                <a:lnTo>
                  <a:pt x="13829" y="12430"/>
                </a:lnTo>
                <a:lnTo>
                  <a:pt x="13835" y="12404"/>
                </a:lnTo>
                <a:lnTo>
                  <a:pt x="13840" y="12377"/>
                </a:lnTo>
                <a:lnTo>
                  <a:pt x="13843" y="12350"/>
                </a:lnTo>
                <a:lnTo>
                  <a:pt x="13845" y="12323"/>
                </a:lnTo>
                <a:lnTo>
                  <a:pt x="13846" y="12294"/>
                </a:lnTo>
                <a:lnTo>
                  <a:pt x="13846" y="7713"/>
                </a:lnTo>
                <a:lnTo>
                  <a:pt x="14085" y="7713"/>
                </a:lnTo>
                <a:lnTo>
                  <a:pt x="14083" y="12294"/>
                </a:lnTo>
                <a:lnTo>
                  <a:pt x="14084" y="12323"/>
                </a:lnTo>
                <a:lnTo>
                  <a:pt x="14086" y="12350"/>
                </a:lnTo>
                <a:lnTo>
                  <a:pt x="14089" y="12377"/>
                </a:lnTo>
                <a:lnTo>
                  <a:pt x="14094" y="12404"/>
                </a:lnTo>
                <a:lnTo>
                  <a:pt x="14100" y="12430"/>
                </a:lnTo>
                <a:lnTo>
                  <a:pt x="14107" y="12456"/>
                </a:lnTo>
                <a:lnTo>
                  <a:pt x="14115" y="12482"/>
                </a:lnTo>
                <a:lnTo>
                  <a:pt x="14126" y="12507"/>
                </a:lnTo>
                <a:lnTo>
                  <a:pt x="14136" y="12530"/>
                </a:lnTo>
                <a:lnTo>
                  <a:pt x="14148" y="12554"/>
                </a:lnTo>
                <a:lnTo>
                  <a:pt x="14161" y="12577"/>
                </a:lnTo>
                <a:lnTo>
                  <a:pt x="14175" y="12599"/>
                </a:lnTo>
                <a:lnTo>
                  <a:pt x="14190" y="12621"/>
                </a:lnTo>
                <a:lnTo>
                  <a:pt x="14205" y="12641"/>
                </a:lnTo>
                <a:lnTo>
                  <a:pt x="14222" y="12661"/>
                </a:lnTo>
                <a:lnTo>
                  <a:pt x="14241" y="12680"/>
                </a:lnTo>
                <a:lnTo>
                  <a:pt x="14259" y="12698"/>
                </a:lnTo>
                <a:lnTo>
                  <a:pt x="14278" y="12715"/>
                </a:lnTo>
                <a:lnTo>
                  <a:pt x="14298" y="12732"/>
                </a:lnTo>
                <a:lnTo>
                  <a:pt x="14319" y="12747"/>
                </a:lnTo>
                <a:lnTo>
                  <a:pt x="14341" y="12760"/>
                </a:lnTo>
                <a:lnTo>
                  <a:pt x="14364" y="12774"/>
                </a:lnTo>
                <a:lnTo>
                  <a:pt x="14387" y="12786"/>
                </a:lnTo>
                <a:lnTo>
                  <a:pt x="14410" y="12798"/>
                </a:lnTo>
                <a:lnTo>
                  <a:pt x="14435" y="12807"/>
                </a:lnTo>
                <a:lnTo>
                  <a:pt x="14459" y="12815"/>
                </a:lnTo>
                <a:lnTo>
                  <a:pt x="14485" y="12823"/>
                </a:lnTo>
                <a:lnTo>
                  <a:pt x="14511" y="12829"/>
                </a:lnTo>
                <a:lnTo>
                  <a:pt x="14537" y="12833"/>
                </a:lnTo>
                <a:lnTo>
                  <a:pt x="14564" y="12838"/>
                </a:lnTo>
                <a:lnTo>
                  <a:pt x="14592" y="12840"/>
                </a:lnTo>
                <a:lnTo>
                  <a:pt x="14619" y="12840"/>
                </a:lnTo>
                <a:lnTo>
                  <a:pt x="14647" y="12840"/>
                </a:lnTo>
                <a:lnTo>
                  <a:pt x="14674" y="12838"/>
                </a:lnTo>
                <a:lnTo>
                  <a:pt x="14701" y="12833"/>
                </a:lnTo>
                <a:lnTo>
                  <a:pt x="14727" y="12829"/>
                </a:lnTo>
                <a:lnTo>
                  <a:pt x="14753" y="12823"/>
                </a:lnTo>
                <a:lnTo>
                  <a:pt x="14778" y="12815"/>
                </a:lnTo>
                <a:lnTo>
                  <a:pt x="14803" y="12807"/>
                </a:lnTo>
                <a:lnTo>
                  <a:pt x="14828" y="12798"/>
                </a:lnTo>
                <a:lnTo>
                  <a:pt x="14852" y="12786"/>
                </a:lnTo>
                <a:lnTo>
                  <a:pt x="14875" y="12774"/>
                </a:lnTo>
                <a:lnTo>
                  <a:pt x="14897" y="12760"/>
                </a:lnTo>
                <a:lnTo>
                  <a:pt x="14918" y="12747"/>
                </a:lnTo>
                <a:lnTo>
                  <a:pt x="14940" y="12732"/>
                </a:lnTo>
                <a:lnTo>
                  <a:pt x="14960" y="12715"/>
                </a:lnTo>
                <a:lnTo>
                  <a:pt x="14979" y="12698"/>
                </a:lnTo>
                <a:lnTo>
                  <a:pt x="14998" y="12680"/>
                </a:lnTo>
                <a:lnTo>
                  <a:pt x="15015" y="12661"/>
                </a:lnTo>
                <a:lnTo>
                  <a:pt x="15032" y="12641"/>
                </a:lnTo>
                <a:lnTo>
                  <a:pt x="15049" y="12621"/>
                </a:lnTo>
                <a:lnTo>
                  <a:pt x="15064" y="12599"/>
                </a:lnTo>
                <a:lnTo>
                  <a:pt x="15077" y="12577"/>
                </a:lnTo>
                <a:lnTo>
                  <a:pt x="15090" y="12554"/>
                </a:lnTo>
                <a:lnTo>
                  <a:pt x="15102" y="12530"/>
                </a:lnTo>
                <a:lnTo>
                  <a:pt x="15113" y="12507"/>
                </a:lnTo>
                <a:lnTo>
                  <a:pt x="15122" y="12482"/>
                </a:lnTo>
                <a:lnTo>
                  <a:pt x="15130" y="12456"/>
                </a:lnTo>
                <a:lnTo>
                  <a:pt x="15137" y="12430"/>
                </a:lnTo>
                <a:lnTo>
                  <a:pt x="15143" y="12404"/>
                </a:lnTo>
                <a:lnTo>
                  <a:pt x="15148" y="12377"/>
                </a:lnTo>
                <a:lnTo>
                  <a:pt x="15151" y="12350"/>
                </a:lnTo>
                <a:lnTo>
                  <a:pt x="15153" y="12323"/>
                </a:lnTo>
                <a:lnTo>
                  <a:pt x="15154" y="12294"/>
                </a:lnTo>
                <a:lnTo>
                  <a:pt x="15157" y="4397"/>
                </a:lnTo>
                <a:lnTo>
                  <a:pt x="15393" y="4397"/>
                </a:lnTo>
                <a:lnTo>
                  <a:pt x="15393" y="7307"/>
                </a:lnTo>
                <a:lnTo>
                  <a:pt x="15395" y="7361"/>
                </a:lnTo>
                <a:lnTo>
                  <a:pt x="15401" y="7410"/>
                </a:lnTo>
                <a:lnTo>
                  <a:pt x="15411" y="7456"/>
                </a:lnTo>
                <a:lnTo>
                  <a:pt x="15425" y="7499"/>
                </a:lnTo>
                <a:lnTo>
                  <a:pt x="15442" y="7538"/>
                </a:lnTo>
                <a:lnTo>
                  <a:pt x="15461" y="7574"/>
                </a:lnTo>
                <a:lnTo>
                  <a:pt x="15484" y="7607"/>
                </a:lnTo>
                <a:lnTo>
                  <a:pt x="15510" y="7636"/>
                </a:lnTo>
                <a:lnTo>
                  <a:pt x="15537" y="7662"/>
                </a:lnTo>
                <a:lnTo>
                  <a:pt x="15566" y="7684"/>
                </a:lnTo>
                <a:lnTo>
                  <a:pt x="15597" y="7703"/>
                </a:lnTo>
                <a:lnTo>
                  <a:pt x="15630" y="7718"/>
                </a:lnTo>
                <a:lnTo>
                  <a:pt x="15663" y="7731"/>
                </a:lnTo>
                <a:lnTo>
                  <a:pt x="15697" y="7739"/>
                </a:lnTo>
                <a:lnTo>
                  <a:pt x="15731" y="7744"/>
                </a:lnTo>
                <a:lnTo>
                  <a:pt x="15767" y="7746"/>
                </a:lnTo>
                <a:lnTo>
                  <a:pt x="15802" y="7744"/>
                </a:lnTo>
                <a:lnTo>
                  <a:pt x="15836" y="7739"/>
                </a:lnTo>
                <a:lnTo>
                  <a:pt x="15871" y="7731"/>
                </a:lnTo>
                <a:lnTo>
                  <a:pt x="15904" y="7718"/>
                </a:lnTo>
                <a:lnTo>
                  <a:pt x="15936" y="7703"/>
                </a:lnTo>
                <a:lnTo>
                  <a:pt x="15968" y="7684"/>
                </a:lnTo>
                <a:lnTo>
                  <a:pt x="15997" y="7662"/>
                </a:lnTo>
                <a:lnTo>
                  <a:pt x="16024" y="7636"/>
                </a:lnTo>
                <a:lnTo>
                  <a:pt x="16049" y="7607"/>
                </a:lnTo>
                <a:lnTo>
                  <a:pt x="16071" y="7574"/>
                </a:lnTo>
                <a:lnTo>
                  <a:pt x="16092" y="7538"/>
                </a:lnTo>
                <a:lnTo>
                  <a:pt x="16109" y="7499"/>
                </a:lnTo>
                <a:lnTo>
                  <a:pt x="16122" y="7456"/>
                </a:lnTo>
                <a:lnTo>
                  <a:pt x="16132" y="7410"/>
                </a:lnTo>
                <a:lnTo>
                  <a:pt x="16138" y="7361"/>
                </a:lnTo>
                <a:lnTo>
                  <a:pt x="16140" y="7307"/>
                </a:lnTo>
                <a:lnTo>
                  <a:pt x="16140" y="4336"/>
                </a:lnTo>
                <a:lnTo>
                  <a:pt x="16139" y="4275"/>
                </a:lnTo>
                <a:lnTo>
                  <a:pt x="16136" y="4214"/>
                </a:lnTo>
                <a:lnTo>
                  <a:pt x="16130" y="4155"/>
                </a:lnTo>
                <a:lnTo>
                  <a:pt x="16123" y="4095"/>
                </a:lnTo>
                <a:lnTo>
                  <a:pt x="16113" y="4036"/>
                </a:lnTo>
                <a:lnTo>
                  <a:pt x="16101" y="3977"/>
                </a:lnTo>
                <a:lnTo>
                  <a:pt x="16087" y="3919"/>
                </a:lnTo>
                <a:lnTo>
                  <a:pt x="16070" y="3863"/>
                </a:lnTo>
                <a:lnTo>
                  <a:pt x="16051" y="3806"/>
                </a:lnTo>
                <a:lnTo>
                  <a:pt x="16031" y="3752"/>
                </a:lnTo>
                <a:lnTo>
                  <a:pt x="16008" y="3698"/>
                </a:lnTo>
                <a:lnTo>
                  <a:pt x="15983" y="3646"/>
                </a:lnTo>
                <a:lnTo>
                  <a:pt x="15955" y="3595"/>
                </a:lnTo>
                <a:lnTo>
                  <a:pt x="15926" y="3546"/>
                </a:lnTo>
                <a:lnTo>
                  <a:pt x="15895" y="3499"/>
                </a:lnTo>
                <a:lnTo>
                  <a:pt x="15861" y="3453"/>
                </a:lnTo>
                <a:lnTo>
                  <a:pt x="15825" y="3408"/>
                </a:lnTo>
                <a:lnTo>
                  <a:pt x="15787" y="3367"/>
                </a:lnTo>
                <a:lnTo>
                  <a:pt x="15747" y="3327"/>
                </a:lnTo>
                <a:lnTo>
                  <a:pt x="15704" y="3290"/>
                </a:lnTo>
                <a:lnTo>
                  <a:pt x="15659" y="3254"/>
                </a:lnTo>
                <a:lnTo>
                  <a:pt x="15612" y="3222"/>
                </a:lnTo>
                <a:lnTo>
                  <a:pt x="15563" y="3191"/>
                </a:lnTo>
                <a:lnTo>
                  <a:pt x="15513" y="3165"/>
                </a:lnTo>
                <a:lnTo>
                  <a:pt x="15459" y="3140"/>
                </a:lnTo>
                <a:lnTo>
                  <a:pt x="15404" y="3117"/>
                </a:lnTo>
                <a:lnTo>
                  <a:pt x="15346" y="3099"/>
                </a:lnTo>
                <a:lnTo>
                  <a:pt x="15286" y="3083"/>
                </a:lnTo>
                <a:lnTo>
                  <a:pt x="15224" y="3071"/>
                </a:lnTo>
                <a:lnTo>
                  <a:pt x="15159" y="3062"/>
                </a:lnTo>
                <a:lnTo>
                  <a:pt x="15094" y="3057"/>
                </a:lnTo>
                <a:lnTo>
                  <a:pt x="15025" y="3055"/>
                </a:lnTo>
                <a:lnTo>
                  <a:pt x="12884" y="3054"/>
                </a:lnTo>
                <a:lnTo>
                  <a:pt x="12821" y="3056"/>
                </a:lnTo>
                <a:lnTo>
                  <a:pt x="12760" y="3061"/>
                </a:lnTo>
                <a:lnTo>
                  <a:pt x="12700" y="3068"/>
                </a:lnTo>
                <a:lnTo>
                  <a:pt x="12642" y="3079"/>
                </a:lnTo>
                <a:lnTo>
                  <a:pt x="12585" y="3094"/>
                </a:lnTo>
                <a:lnTo>
                  <a:pt x="12531" y="3110"/>
                </a:lnTo>
                <a:lnTo>
                  <a:pt x="12477" y="3131"/>
                </a:lnTo>
                <a:lnTo>
                  <a:pt x="12426" y="3152"/>
                </a:lnTo>
                <a:lnTo>
                  <a:pt x="12376" y="3178"/>
                </a:lnTo>
                <a:lnTo>
                  <a:pt x="12329" y="3206"/>
                </a:lnTo>
                <a:lnTo>
                  <a:pt x="12283" y="3236"/>
                </a:lnTo>
                <a:lnTo>
                  <a:pt x="12238" y="3269"/>
                </a:lnTo>
                <a:lnTo>
                  <a:pt x="12196" y="3305"/>
                </a:lnTo>
                <a:lnTo>
                  <a:pt x="12155" y="3342"/>
                </a:lnTo>
                <a:lnTo>
                  <a:pt x="12116" y="3381"/>
                </a:lnTo>
                <a:lnTo>
                  <a:pt x="12080" y="3423"/>
                </a:lnTo>
                <a:lnTo>
                  <a:pt x="12044" y="3467"/>
                </a:lnTo>
                <a:lnTo>
                  <a:pt x="12012" y="3512"/>
                </a:lnTo>
                <a:lnTo>
                  <a:pt x="11982" y="3561"/>
                </a:lnTo>
                <a:lnTo>
                  <a:pt x="11953" y="3610"/>
                </a:lnTo>
                <a:lnTo>
                  <a:pt x="11926" y="3661"/>
                </a:lnTo>
                <a:lnTo>
                  <a:pt x="11902" y="3714"/>
                </a:lnTo>
                <a:lnTo>
                  <a:pt x="11880" y="3768"/>
                </a:lnTo>
                <a:lnTo>
                  <a:pt x="11860" y="3825"/>
                </a:lnTo>
                <a:lnTo>
                  <a:pt x="11843" y="3881"/>
                </a:lnTo>
                <a:lnTo>
                  <a:pt x="11827" y="3941"/>
                </a:lnTo>
                <a:lnTo>
                  <a:pt x="11813" y="4001"/>
                </a:lnTo>
                <a:lnTo>
                  <a:pt x="11802" y="4062"/>
                </a:lnTo>
                <a:lnTo>
                  <a:pt x="11794" y="4125"/>
                </a:lnTo>
                <a:lnTo>
                  <a:pt x="11788" y="4188"/>
                </a:lnTo>
                <a:lnTo>
                  <a:pt x="11784" y="4252"/>
                </a:lnTo>
                <a:lnTo>
                  <a:pt x="11783" y="4318"/>
                </a:lnTo>
                <a:lnTo>
                  <a:pt x="11783" y="7308"/>
                </a:lnTo>
                <a:lnTo>
                  <a:pt x="11785" y="7361"/>
                </a:lnTo>
                <a:lnTo>
                  <a:pt x="11791" y="7410"/>
                </a:lnTo>
                <a:lnTo>
                  <a:pt x="11801" y="7456"/>
                </a:lnTo>
                <a:lnTo>
                  <a:pt x="11815" y="7498"/>
                </a:lnTo>
                <a:lnTo>
                  <a:pt x="11833" y="7537"/>
                </a:lnTo>
                <a:lnTo>
                  <a:pt x="11853" y="7573"/>
                </a:lnTo>
                <a:lnTo>
                  <a:pt x="11876" y="7605"/>
                </a:lnTo>
                <a:lnTo>
                  <a:pt x="11901" y="7635"/>
                </a:lnTo>
                <a:lnTo>
                  <a:pt x="11928" y="7660"/>
                </a:lnTo>
                <a:lnTo>
                  <a:pt x="11958" y="7682"/>
                </a:lnTo>
                <a:lnTo>
                  <a:pt x="11989" y="7701"/>
                </a:lnTo>
                <a:lnTo>
                  <a:pt x="12021" y="7716"/>
                </a:lnTo>
                <a:lnTo>
                  <a:pt x="12056" y="7729"/>
                </a:lnTo>
                <a:lnTo>
                  <a:pt x="12090" y="7737"/>
                </a:lnTo>
                <a:lnTo>
                  <a:pt x="12124" y="7742"/>
                </a:lnTo>
                <a:lnTo>
                  <a:pt x="12159" y="7744"/>
                </a:lnTo>
                <a:lnTo>
                  <a:pt x="12195" y="7742"/>
                </a:lnTo>
                <a:lnTo>
                  <a:pt x="12230" y="7737"/>
                </a:lnTo>
                <a:lnTo>
                  <a:pt x="12264" y="7729"/>
                </a:lnTo>
                <a:lnTo>
                  <a:pt x="12298" y="7716"/>
                </a:lnTo>
                <a:lnTo>
                  <a:pt x="12331" y="7701"/>
                </a:lnTo>
                <a:lnTo>
                  <a:pt x="12361" y="7682"/>
                </a:lnTo>
                <a:lnTo>
                  <a:pt x="12391" y="7660"/>
                </a:lnTo>
                <a:lnTo>
                  <a:pt x="12419" y="7635"/>
                </a:lnTo>
                <a:lnTo>
                  <a:pt x="12444" y="7605"/>
                </a:lnTo>
                <a:lnTo>
                  <a:pt x="12467" y="7573"/>
                </a:lnTo>
                <a:lnTo>
                  <a:pt x="12487" y="7537"/>
                </a:lnTo>
                <a:lnTo>
                  <a:pt x="12504" y="7498"/>
                </a:lnTo>
                <a:lnTo>
                  <a:pt x="12518" y="7456"/>
                </a:lnTo>
                <a:lnTo>
                  <a:pt x="12528" y="7410"/>
                </a:lnTo>
                <a:lnTo>
                  <a:pt x="12534" y="7361"/>
                </a:lnTo>
                <a:lnTo>
                  <a:pt x="12537" y="7308"/>
                </a:lnTo>
                <a:lnTo>
                  <a:pt x="12537" y="4397"/>
                </a:lnTo>
                <a:lnTo>
                  <a:pt x="12776" y="4397"/>
                </a:lnTo>
                <a:lnTo>
                  <a:pt x="12774" y="12294"/>
                </a:lnTo>
                <a:close/>
                <a:moveTo>
                  <a:pt x="3078" y="1877"/>
                </a:moveTo>
                <a:lnTo>
                  <a:pt x="3076" y="1828"/>
                </a:lnTo>
                <a:lnTo>
                  <a:pt x="3073" y="1778"/>
                </a:lnTo>
                <a:lnTo>
                  <a:pt x="3067" y="1729"/>
                </a:lnTo>
                <a:lnTo>
                  <a:pt x="3058" y="1681"/>
                </a:lnTo>
                <a:lnTo>
                  <a:pt x="3047" y="1635"/>
                </a:lnTo>
                <a:lnTo>
                  <a:pt x="3034" y="1589"/>
                </a:lnTo>
                <a:lnTo>
                  <a:pt x="3019" y="1543"/>
                </a:lnTo>
                <a:lnTo>
                  <a:pt x="3002" y="1499"/>
                </a:lnTo>
                <a:lnTo>
                  <a:pt x="2983" y="1456"/>
                </a:lnTo>
                <a:lnTo>
                  <a:pt x="2962" y="1414"/>
                </a:lnTo>
                <a:lnTo>
                  <a:pt x="2938" y="1373"/>
                </a:lnTo>
                <a:lnTo>
                  <a:pt x="2914" y="1334"/>
                </a:lnTo>
                <a:lnTo>
                  <a:pt x="2887" y="1295"/>
                </a:lnTo>
                <a:lnTo>
                  <a:pt x="2859" y="1258"/>
                </a:lnTo>
                <a:lnTo>
                  <a:pt x="2830" y="1222"/>
                </a:lnTo>
                <a:lnTo>
                  <a:pt x="2797" y="1190"/>
                </a:lnTo>
                <a:lnTo>
                  <a:pt x="2764" y="1157"/>
                </a:lnTo>
                <a:lnTo>
                  <a:pt x="2730" y="1126"/>
                </a:lnTo>
                <a:lnTo>
                  <a:pt x="2693" y="1097"/>
                </a:lnTo>
                <a:lnTo>
                  <a:pt x="2656" y="1070"/>
                </a:lnTo>
                <a:lnTo>
                  <a:pt x="2618" y="1045"/>
                </a:lnTo>
                <a:lnTo>
                  <a:pt x="2577" y="1021"/>
                </a:lnTo>
                <a:lnTo>
                  <a:pt x="2536" y="999"/>
                </a:lnTo>
                <a:lnTo>
                  <a:pt x="2494" y="980"/>
                </a:lnTo>
                <a:lnTo>
                  <a:pt x="2450" y="962"/>
                </a:lnTo>
                <a:lnTo>
                  <a:pt x="2406" y="948"/>
                </a:lnTo>
                <a:lnTo>
                  <a:pt x="2360" y="935"/>
                </a:lnTo>
                <a:lnTo>
                  <a:pt x="2314" y="923"/>
                </a:lnTo>
                <a:lnTo>
                  <a:pt x="2268" y="915"/>
                </a:lnTo>
                <a:lnTo>
                  <a:pt x="2219" y="909"/>
                </a:lnTo>
                <a:lnTo>
                  <a:pt x="2171" y="905"/>
                </a:lnTo>
                <a:lnTo>
                  <a:pt x="2121" y="904"/>
                </a:lnTo>
                <a:lnTo>
                  <a:pt x="2073" y="905"/>
                </a:lnTo>
                <a:lnTo>
                  <a:pt x="2025" y="909"/>
                </a:lnTo>
                <a:lnTo>
                  <a:pt x="1976" y="915"/>
                </a:lnTo>
                <a:lnTo>
                  <a:pt x="1929" y="923"/>
                </a:lnTo>
                <a:lnTo>
                  <a:pt x="1883" y="935"/>
                </a:lnTo>
                <a:lnTo>
                  <a:pt x="1838" y="948"/>
                </a:lnTo>
                <a:lnTo>
                  <a:pt x="1794" y="962"/>
                </a:lnTo>
                <a:lnTo>
                  <a:pt x="1750" y="980"/>
                </a:lnTo>
                <a:lnTo>
                  <a:pt x="1708" y="999"/>
                </a:lnTo>
                <a:lnTo>
                  <a:pt x="1666" y="1021"/>
                </a:lnTo>
                <a:lnTo>
                  <a:pt x="1626" y="1045"/>
                </a:lnTo>
                <a:lnTo>
                  <a:pt x="1588" y="1070"/>
                </a:lnTo>
                <a:lnTo>
                  <a:pt x="1550" y="1097"/>
                </a:lnTo>
                <a:lnTo>
                  <a:pt x="1514" y="1126"/>
                </a:lnTo>
                <a:lnTo>
                  <a:pt x="1479" y="1157"/>
                </a:lnTo>
                <a:lnTo>
                  <a:pt x="1447" y="1190"/>
                </a:lnTo>
                <a:lnTo>
                  <a:pt x="1414" y="1222"/>
                </a:lnTo>
                <a:lnTo>
                  <a:pt x="1384" y="1258"/>
                </a:lnTo>
                <a:lnTo>
                  <a:pt x="1356" y="1295"/>
                </a:lnTo>
                <a:lnTo>
                  <a:pt x="1330" y="1334"/>
                </a:lnTo>
                <a:lnTo>
                  <a:pt x="1304" y="1373"/>
                </a:lnTo>
                <a:lnTo>
                  <a:pt x="1281" y="1414"/>
                </a:lnTo>
                <a:lnTo>
                  <a:pt x="1261" y="1456"/>
                </a:lnTo>
                <a:lnTo>
                  <a:pt x="1242" y="1499"/>
                </a:lnTo>
                <a:lnTo>
                  <a:pt x="1225" y="1543"/>
                </a:lnTo>
                <a:lnTo>
                  <a:pt x="1209" y="1589"/>
                </a:lnTo>
                <a:lnTo>
                  <a:pt x="1196" y="1635"/>
                </a:lnTo>
                <a:lnTo>
                  <a:pt x="1185" y="1681"/>
                </a:lnTo>
                <a:lnTo>
                  <a:pt x="1177" y="1729"/>
                </a:lnTo>
                <a:lnTo>
                  <a:pt x="1171" y="1778"/>
                </a:lnTo>
                <a:lnTo>
                  <a:pt x="1167" y="1828"/>
                </a:lnTo>
                <a:lnTo>
                  <a:pt x="1166" y="1877"/>
                </a:lnTo>
                <a:lnTo>
                  <a:pt x="1167" y="1928"/>
                </a:lnTo>
                <a:lnTo>
                  <a:pt x="1171" y="1977"/>
                </a:lnTo>
                <a:lnTo>
                  <a:pt x="1177" y="2027"/>
                </a:lnTo>
                <a:lnTo>
                  <a:pt x="1185" y="2074"/>
                </a:lnTo>
                <a:lnTo>
                  <a:pt x="1196" y="2121"/>
                </a:lnTo>
                <a:lnTo>
                  <a:pt x="1209" y="2167"/>
                </a:lnTo>
                <a:lnTo>
                  <a:pt x="1225" y="2213"/>
                </a:lnTo>
                <a:lnTo>
                  <a:pt x="1242" y="2257"/>
                </a:lnTo>
                <a:lnTo>
                  <a:pt x="1261" y="2300"/>
                </a:lnTo>
                <a:lnTo>
                  <a:pt x="1281" y="2342"/>
                </a:lnTo>
                <a:lnTo>
                  <a:pt x="1304" y="2382"/>
                </a:lnTo>
                <a:lnTo>
                  <a:pt x="1330" y="2422"/>
                </a:lnTo>
                <a:lnTo>
                  <a:pt x="1356" y="2460"/>
                </a:lnTo>
                <a:lnTo>
                  <a:pt x="1384" y="2497"/>
                </a:lnTo>
                <a:lnTo>
                  <a:pt x="1414" y="2532"/>
                </a:lnTo>
                <a:lnTo>
                  <a:pt x="1447" y="2566"/>
                </a:lnTo>
                <a:lnTo>
                  <a:pt x="1479" y="2599"/>
                </a:lnTo>
                <a:lnTo>
                  <a:pt x="1514" y="2629"/>
                </a:lnTo>
                <a:lnTo>
                  <a:pt x="1550" y="2658"/>
                </a:lnTo>
                <a:lnTo>
                  <a:pt x="1588" y="2686"/>
                </a:lnTo>
                <a:lnTo>
                  <a:pt x="1626" y="2710"/>
                </a:lnTo>
                <a:lnTo>
                  <a:pt x="1666" y="2734"/>
                </a:lnTo>
                <a:lnTo>
                  <a:pt x="1708" y="2755"/>
                </a:lnTo>
                <a:lnTo>
                  <a:pt x="1750" y="2775"/>
                </a:lnTo>
                <a:lnTo>
                  <a:pt x="1794" y="2792"/>
                </a:lnTo>
                <a:lnTo>
                  <a:pt x="1838" y="2808"/>
                </a:lnTo>
                <a:lnTo>
                  <a:pt x="1883" y="2821"/>
                </a:lnTo>
                <a:lnTo>
                  <a:pt x="1929" y="2832"/>
                </a:lnTo>
                <a:lnTo>
                  <a:pt x="1976" y="2841"/>
                </a:lnTo>
                <a:lnTo>
                  <a:pt x="2025" y="2847"/>
                </a:lnTo>
                <a:lnTo>
                  <a:pt x="2073" y="2850"/>
                </a:lnTo>
                <a:lnTo>
                  <a:pt x="2121" y="2852"/>
                </a:lnTo>
                <a:lnTo>
                  <a:pt x="2171" y="2850"/>
                </a:lnTo>
                <a:lnTo>
                  <a:pt x="2219" y="2847"/>
                </a:lnTo>
                <a:lnTo>
                  <a:pt x="2268" y="2841"/>
                </a:lnTo>
                <a:lnTo>
                  <a:pt x="2314" y="2832"/>
                </a:lnTo>
                <a:lnTo>
                  <a:pt x="2360" y="2821"/>
                </a:lnTo>
                <a:lnTo>
                  <a:pt x="2406" y="2808"/>
                </a:lnTo>
                <a:lnTo>
                  <a:pt x="2450" y="2792"/>
                </a:lnTo>
                <a:lnTo>
                  <a:pt x="2494" y="2775"/>
                </a:lnTo>
                <a:lnTo>
                  <a:pt x="2536" y="2755"/>
                </a:lnTo>
                <a:lnTo>
                  <a:pt x="2577" y="2734"/>
                </a:lnTo>
                <a:lnTo>
                  <a:pt x="2618" y="2710"/>
                </a:lnTo>
                <a:lnTo>
                  <a:pt x="2656" y="2686"/>
                </a:lnTo>
                <a:lnTo>
                  <a:pt x="2693" y="2658"/>
                </a:lnTo>
                <a:lnTo>
                  <a:pt x="2730" y="2629"/>
                </a:lnTo>
                <a:lnTo>
                  <a:pt x="2764" y="2599"/>
                </a:lnTo>
                <a:lnTo>
                  <a:pt x="2797" y="2566"/>
                </a:lnTo>
                <a:lnTo>
                  <a:pt x="2830" y="2532"/>
                </a:lnTo>
                <a:lnTo>
                  <a:pt x="2859" y="2497"/>
                </a:lnTo>
                <a:lnTo>
                  <a:pt x="2887" y="2460"/>
                </a:lnTo>
                <a:lnTo>
                  <a:pt x="2914" y="2422"/>
                </a:lnTo>
                <a:lnTo>
                  <a:pt x="2938" y="2382"/>
                </a:lnTo>
                <a:lnTo>
                  <a:pt x="2962" y="2342"/>
                </a:lnTo>
                <a:lnTo>
                  <a:pt x="2983" y="2300"/>
                </a:lnTo>
                <a:lnTo>
                  <a:pt x="3002" y="2257"/>
                </a:lnTo>
                <a:lnTo>
                  <a:pt x="3019" y="2213"/>
                </a:lnTo>
                <a:lnTo>
                  <a:pt x="3034" y="2167"/>
                </a:lnTo>
                <a:lnTo>
                  <a:pt x="3047" y="2121"/>
                </a:lnTo>
                <a:lnTo>
                  <a:pt x="3058" y="2074"/>
                </a:lnTo>
                <a:lnTo>
                  <a:pt x="3067" y="2027"/>
                </a:lnTo>
                <a:lnTo>
                  <a:pt x="3073" y="1977"/>
                </a:lnTo>
                <a:lnTo>
                  <a:pt x="3076" y="1928"/>
                </a:lnTo>
                <a:lnTo>
                  <a:pt x="3078" y="1877"/>
                </a:lnTo>
                <a:close/>
                <a:moveTo>
                  <a:pt x="993" y="12294"/>
                </a:moveTo>
                <a:lnTo>
                  <a:pt x="993" y="12323"/>
                </a:lnTo>
                <a:lnTo>
                  <a:pt x="995" y="12350"/>
                </a:lnTo>
                <a:lnTo>
                  <a:pt x="999" y="12377"/>
                </a:lnTo>
                <a:lnTo>
                  <a:pt x="1003" y="12404"/>
                </a:lnTo>
                <a:lnTo>
                  <a:pt x="1009" y="12430"/>
                </a:lnTo>
                <a:lnTo>
                  <a:pt x="1016" y="12456"/>
                </a:lnTo>
                <a:lnTo>
                  <a:pt x="1025" y="12482"/>
                </a:lnTo>
                <a:lnTo>
                  <a:pt x="1034" y="12507"/>
                </a:lnTo>
                <a:lnTo>
                  <a:pt x="1045" y="12530"/>
                </a:lnTo>
                <a:lnTo>
                  <a:pt x="1057" y="12554"/>
                </a:lnTo>
                <a:lnTo>
                  <a:pt x="1070" y="12577"/>
                </a:lnTo>
                <a:lnTo>
                  <a:pt x="1083" y="12599"/>
                </a:lnTo>
                <a:lnTo>
                  <a:pt x="1099" y="12621"/>
                </a:lnTo>
                <a:lnTo>
                  <a:pt x="1115" y="12641"/>
                </a:lnTo>
                <a:lnTo>
                  <a:pt x="1132" y="12661"/>
                </a:lnTo>
                <a:lnTo>
                  <a:pt x="1149" y="12680"/>
                </a:lnTo>
                <a:lnTo>
                  <a:pt x="1168" y="12698"/>
                </a:lnTo>
                <a:lnTo>
                  <a:pt x="1187" y="12715"/>
                </a:lnTo>
                <a:lnTo>
                  <a:pt x="1207" y="12732"/>
                </a:lnTo>
                <a:lnTo>
                  <a:pt x="1229" y="12747"/>
                </a:lnTo>
                <a:lnTo>
                  <a:pt x="1250" y="12760"/>
                </a:lnTo>
                <a:lnTo>
                  <a:pt x="1273" y="12774"/>
                </a:lnTo>
                <a:lnTo>
                  <a:pt x="1295" y="12786"/>
                </a:lnTo>
                <a:lnTo>
                  <a:pt x="1319" y="12798"/>
                </a:lnTo>
                <a:lnTo>
                  <a:pt x="1344" y="12807"/>
                </a:lnTo>
                <a:lnTo>
                  <a:pt x="1369" y="12816"/>
                </a:lnTo>
                <a:lnTo>
                  <a:pt x="1394" y="12823"/>
                </a:lnTo>
                <a:lnTo>
                  <a:pt x="1420" y="12829"/>
                </a:lnTo>
                <a:lnTo>
                  <a:pt x="1447" y="12833"/>
                </a:lnTo>
                <a:lnTo>
                  <a:pt x="1473" y="12838"/>
                </a:lnTo>
                <a:lnTo>
                  <a:pt x="1500" y="12840"/>
                </a:lnTo>
                <a:lnTo>
                  <a:pt x="1527" y="12840"/>
                </a:lnTo>
                <a:lnTo>
                  <a:pt x="1555" y="12840"/>
                </a:lnTo>
                <a:lnTo>
                  <a:pt x="1583" y="12838"/>
                </a:lnTo>
                <a:lnTo>
                  <a:pt x="1609" y="12833"/>
                </a:lnTo>
                <a:lnTo>
                  <a:pt x="1636" y="12829"/>
                </a:lnTo>
                <a:lnTo>
                  <a:pt x="1661" y="12823"/>
                </a:lnTo>
                <a:lnTo>
                  <a:pt x="1688" y="12816"/>
                </a:lnTo>
                <a:lnTo>
                  <a:pt x="1712" y="12807"/>
                </a:lnTo>
                <a:lnTo>
                  <a:pt x="1736" y="12798"/>
                </a:lnTo>
                <a:lnTo>
                  <a:pt x="1760" y="12786"/>
                </a:lnTo>
                <a:lnTo>
                  <a:pt x="1783" y="12774"/>
                </a:lnTo>
                <a:lnTo>
                  <a:pt x="1806" y="12760"/>
                </a:lnTo>
                <a:lnTo>
                  <a:pt x="1828" y="12747"/>
                </a:lnTo>
                <a:lnTo>
                  <a:pt x="1849" y="12732"/>
                </a:lnTo>
                <a:lnTo>
                  <a:pt x="1869" y="12715"/>
                </a:lnTo>
                <a:lnTo>
                  <a:pt x="1888" y="12698"/>
                </a:lnTo>
                <a:lnTo>
                  <a:pt x="1907" y="12680"/>
                </a:lnTo>
                <a:lnTo>
                  <a:pt x="1925" y="12661"/>
                </a:lnTo>
                <a:lnTo>
                  <a:pt x="1942" y="12641"/>
                </a:lnTo>
                <a:lnTo>
                  <a:pt x="1957" y="12621"/>
                </a:lnTo>
                <a:lnTo>
                  <a:pt x="1972" y="12599"/>
                </a:lnTo>
                <a:lnTo>
                  <a:pt x="1986" y="12577"/>
                </a:lnTo>
                <a:lnTo>
                  <a:pt x="1999" y="12554"/>
                </a:lnTo>
                <a:lnTo>
                  <a:pt x="2011" y="12530"/>
                </a:lnTo>
                <a:lnTo>
                  <a:pt x="2022" y="12507"/>
                </a:lnTo>
                <a:lnTo>
                  <a:pt x="2032" y="12482"/>
                </a:lnTo>
                <a:lnTo>
                  <a:pt x="2040" y="12456"/>
                </a:lnTo>
                <a:lnTo>
                  <a:pt x="2047" y="12430"/>
                </a:lnTo>
                <a:lnTo>
                  <a:pt x="2053" y="12404"/>
                </a:lnTo>
                <a:lnTo>
                  <a:pt x="2058" y="12377"/>
                </a:lnTo>
                <a:lnTo>
                  <a:pt x="2061" y="12350"/>
                </a:lnTo>
                <a:lnTo>
                  <a:pt x="2063" y="12323"/>
                </a:lnTo>
                <a:lnTo>
                  <a:pt x="2064" y="12294"/>
                </a:lnTo>
                <a:lnTo>
                  <a:pt x="2064" y="7713"/>
                </a:lnTo>
                <a:lnTo>
                  <a:pt x="2303" y="7713"/>
                </a:lnTo>
                <a:lnTo>
                  <a:pt x="2301" y="12294"/>
                </a:lnTo>
                <a:lnTo>
                  <a:pt x="2302" y="12323"/>
                </a:lnTo>
                <a:lnTo>
                  <a:pt x="2304" y="12350"/>
                </a:lnTo>
                <a:lnTo>
                  <a:pt x="2307" y="12377"/>
                </a:lnTo>
                <a:lnTo>
                  <a:pt x="2312" y="12404"/>
                </a:lnTo>
                <a:lnTo>
                  <a:pt x="2318" y="12430"/>
                </a:lnTo>
                <a:lnTo>
                  <a:pt x="2325" y="12456"/>
                </a:lnTo>
                <a:lnTo>
                  <a:pt x="2334" y="12482"/>
                </a:lnTo>
                <a:lnTo>
                  <a:pt x="2343" y="12507"/>
                </a:lnTo>
                <a:lnTo>
                  <a:pt x="2354" y="12530"/>
                </a:lnTo>
                <a:lnTo>
                  <a:pt x="2366" y="12554"/>
                </a:lnTo>
                <a:lnTo>
                  <a:pt x="2379" y="12577"/>
                </a:lnTo>
                <a:lnTo>
                  <a:pt x="2393" y="12599"/>
                </a:lnTo>
                <a:lnTo>
                  <a:pt x="2408" y="12621"/>
                </a:lnTo>
                <a:lnTo>
                  <a:pt x="2424" y="12641"/>
                </a:lnTo>
                <a:lnTo>
                  <a:pt x="2440" y="12661"/>
                </a:lnTo>
                <a:lnTo>
                  <a:pt x="2458" y="12680"/>
                </a:lnTo>
                <a:lnTo>
                  <a:pt x="2476" y="12698"/>
                </a:lnTo>
                <a:lnTo>
                  <a:pt x="2497" y="12715"/>
                </a:lnTo>
                <a:lnTo>
                  <a:pt x="2517" y="12732"/>
                </a:lnTo>
                <a:lnTo>
                  <a:pt x="2537" y="12747"/>
                </a:lnTo>
                <a:lnTo>
                  <a:pt x="2559" y="12760"/>
                </a:lnTo>
                <a:lnTo>
                  <a:pt x="2581" y="12774"/>
                </a:lnTo>
                <a:lnTo>
                  <a:pt x="2605" y="12786"/>
                </a:lnTo>
                <a:lnTo>
                  <a:pt x="2629" y="12798"/>
                </a:lnTo>
                <a:lnTo>
                  <a:pt x="2653" y="12807"/>
                </a:lnTo>
                <a:lnTo>
                  <a:pt x="2677" y="12815"/>
                </a:lnTo>
                <a:lnTo>
                  <a:pt x="2703" y="12823"/>
                </a:lnTo>
                <a:lnTo>
                  <a:pt x="2729" y="12829"/>
                </a:lnTo>
                <a:lnTo>
                  <a:pt x="2755" y="12833"/>
                </a:lnTo>
                <a:lnTo>
                  <a:pt x="2782" y="12838"/>
                </a:lnTo>
                <a:lnTo>
                  <a:pt x="2809" y="12840"/>
                </a:lnTo>
                <a:lnTo>
                  <a:pt x="2837" y="12840"/>
                </a:lnTo>
                <a:lnTo>
                  <a:pt x="2865" y="12840"/>
                </a:lnTo>
                <a:lnTo>
                  <a:pt x="2892" y="12838"/>
                </a:lnTo>
                <a:lnTo>
                  <a:pt x="2918" y="12833"/>
                </a:lnTo>
                <a:lnTo>
                  <a:pt x="2945" y="12829"/>
                </a:lnTo>
                <a:lnTo>
                  <a:pt x="2971" y="12823"/>
                </a:lnTo>
                <a:lnTo>
                  <a:pt x="2996" y="12815"/>
                </a:lnTo>
                <a:lnTo>
                  <a:pt x="3021" y="12807"/>
                </a:lnTo>
                <a:lnTo>
                  <a:pt x="3045" y="12798"/>
                </a:lnTo>
                <a:lnTo>
                  <a:pt x="3069" y="12786"/>
                </a:lnTo>
                <a:lnTo>
                  <a:pt x="3092" y="12774"/>
                </a:lnTo>
                <a:lnTo>
                  <a:pt x="3115" y="12760"/>
                </a:lnTo>
                <a:lnTo>
                  <a:pt x="3136" y="12747"/>
                </a:lnTo>
                <a:lnTo>
                  <a:pt x="3157" y="12732"/>
                </a:lnTo>
                <a:lnTo>
                  <a:pt x="3178" y="12715"/>
                </a:lnTo>
                <a:lnTo>
                  <a:pt x="3197" y="12698"/>
                </a:lnTo>
                <a:lnTo>
                  <a:pt x="3216" y="12680"/>
                </a:lnTo>
                <a:lnTo>
                  <a:pt x="3233" y="12661"/>
                </a:lnTo>
                <a:lnTo>
                  <a:pt x="3250" y="12641"/>
                </a:lnTo>
                <a:lnTo>
                  <a:pt x="3266" y="12621"/>
                </a:lnTo>
                <a:lnTo>
                  <a:pt x="3280" y="12599"/>
                </a:lnTo>
                <a:lnTo>
                  <a:pt x="3295" y="12577"/>
                </a:lnTo>
                <a:lnTo>
                  <a:pt x="3308" y="12554"/>
                </a:lnTo>
                <a:lnTo>
                  <a:pt x="3320" y="12530"/>
                </a:lnTo>
                <a:lnTo>
                  <a:pt x="3330" y="12507"/>
                </a:lnTo>
                <a:lnTo>
                  <a:pt x="3340" y="12482"/>
                </a:lnTo>
                <a:lnTo>
                  <a:pt x="3348" y="12456"/>
                </a:lnTo>
                <a:lnTo>
                  <a:pt x="3355" y="12430"/>
                </a:lnTo>
                <a:lnTo>
                  <a:pt x="3361" y="12404"/>
                </a:lnTo>
                <a:lnTo>
                  <a:pt x="3366" y="12377"/>
                </a:lnTo>
                <a:lnTo>
                  <a:pt x="3369" y="12350"/>
                </a:lnTo>
                <a:lnTo>
                  <a:pt x="3371" y="12323"/>
                </a:lnTo>
                <a:lnTo>
                  <a:pt x="3372" y="12294"/>
                </a:lnTo>
                <a:lnTo>
                  <a:pt x="3374" y="4397"/>
                </a:lnTo>
                <a:lnTo>
                  <a:pt x="3609" y="4397"/>
                </a:lnTo>
                <a:lnTo>
                  <a:pt x="3609" y="7307"/>
                </a:lnTo>
                <a:lnTo>
                  <a:pt x="3611" y="7361"/>
                </a:lnTo>
                <a:lnTo>
                  <a:pt x="3618" y="7410"/>
                </a:lnTo>
                <a:lnTo>
                  <a:pt x="3628" y="7456"/>
                </a:lnTo>
                <a:lnTo>
                  <a:pt x="3642" y="7499"/>
                </a:lnTo>
                <a:lnTo>
                  <a:pt x="3659" y="7538"/>
                </a:lnTo>
                <a:lnTo>
                  <a:pt x="3679" y="7574"/>
                </a:lnTo>
                <a:lnTo>
                  <a:pt x="3701" y="7607"/>
                </a:lnTo>
                <a:lnTo>
                  <a:pt x="3726" y="7636"/>
                </a:lnTo>
                <a:lnTo>
                  <a:pt x="3754" y="7662"/>
                </a:lnTo>
                <a:lnTo>
                  <a:pt x="3784" y="7684"/>
                </a:lnTo>
                <a:lnTo>
                  <a:pt x="3814" y="7703"/>
                </a:lnTo>
                <a:lnTo>
                  <a:pt x="3846" y="7718"/>
                </a:lnTo>
                <a:lnTo>
                  <a:pt x="3880" y="7731"/>
                </a:lnTo>
                <a:lnTo>
                  <a:pt x="3914" y="7739"/>
                </a:lnTo>
                <a:lnTo>
                  <a:pt x="3949" y="7744"/>
                </a:lnTo>
                <a:lnTo>
                  <a:pt x="3984" y="7746"/>
                </a:lnTo>
                <a:lnTo>
                  <a:pt x="4019" y="7744"/>
                </a:lnTo>
                <a:lnTo>
                  <a:pt x="4054" y="7739"/>
                </a:lnTo>
                <a:lnTo>
                  <a:pt x="4088" y="7731"/>
                </a:lnTo>
                <a:lnTo>
                  <a:pt x="4122" y="7718"/>
                </a:lnTo>
                <a:lnTo>
                  <a:pt x="4154" y="7703"/>
                </a:lnTo>
                <a:lnTo>
                  <a:pt x="4184" y="7684"/>
                </a:lnTo>
                <a:lnTo>
                  <a:pt x="4214" y="7662"/>
                </a:lnTo>
                <a:lnTo>
                  <a:pt x="4241" y="7636"/>
                </a:lnTo>
                <a:lnTo>
                  <a:pt x="4266" y="7607"/>
                </a:lnTo>
                <a:lnTo>
                  <a:pt x="4289" y="7574"/>
                </a:lnTo>
                <a:lnTo>
                  <a:pt x="4308" y="7538"/>
                </a:lnTo>
                <a:lnTo>
                  <a:pt x="4326" y="7499"/>
                </a:lnTo>
                <a:lnTo>
                  <a:pt x="4339" y="7456"/>
                </a:lnTo>
                <a:lnTo>
                  <a:pt x="4349" y="7410"/>
                </a:lnTo>
                <a:lnTo>
                  <a:pt x="4356" y="7361"/>
                </a:lnTo>
                <a:lnTo>
                  <a:pt x="4358" y="7307"/>
                </a:lnTo>
                <a:lnTo>
                  <a:pt x="4358" y="4336"/>
                </a:lnTo>
                <a:lnTo>
                  <a:pt x="4356" y="4275"/>
                </a:lnTo>
                <a:lnTo>
                  <a:pt x="4353" y="4214"/>
                </a:lnTo>
                <a:lnTo>
                  <a:pt x="4348" y="4155"/>
                </a:lnTo>
                <a:lnTo>
                  <a:pt x="4340" y="4095"/>
                </a:lnTo>
                <a:lnTo>
                  <a:pt x="4330" y="4036"/>
                </a:lnTo>
                <a:lnTo>
                  <a:pt x="4318" y="3977"/>
                </a:lnTo>
                <a:lnTo>
                  <a:pt x="4303" y="3919"/>
                </a:lnTo>
                <a:lnTo>
                  <a:pt x="4287" y="3863"/>
                </a:lnTo>
                <a:lnTo>
                  <a:pt x="4269" y="3806"/>
                </a:lnTo>
                <a:lnTo>
                  <a:pt x="4248" y="3752"/>
                </a:lnTo>
                <a:lnTo>
                  <a:pt x="4226" y="3698"/>
                </a:lnTo>
                <a:lnTo>
                  <a:pt x="4200" y="3646"/>
                </a:lnTo>
                <a:lnTo>
                  <a:pt x="4173" y="3595"/>
                </a:lnTo>
                <a:lnTo>
                  <a:pt x="4143" y="3546"/>
                </a:lnTo>
                <a:lnTo>
                  <a:pt x="4112" y="3499"/>
                </a:lnTo>
                <a:lnTo>
                  <a:pt x="4078" y="3453"/>
                </a:lnTo>
                <a:lnTo>
                  <a:pt x="4042" y="3408"/>
                </a:lnTo>
                <a:lnTo>
                  <a:pt x="4004" y="3367"/>
                </a:lnTo>
                <a:lnTo>
                  <a:pt x="3963" y="3327"/>
                </a:lnTo>
                <a:lnTo>
                  <a:pt x="3921" y="3290"/>
                </a:lnTo>
                <a:lnTo>
                  <a:pt x="3877" y="3254"/>
                </a:lnTo>
                <a:lnTo>
                  <a:pt x="3829" y="3222"/>
                </a:lnTo>
                <a:lnTo>
                  <a:pt x="3781" y="3191"/>
                </a:lnTo>
                <a:lnTo>
                  <a:pt x="3729" y="3165"/>
                </a:lnTo>
                <a:lnTo>
                  <a:pt x="3676" y="3140"/>
                </a:lnTo>
                <a:lnTo>
                  <a:pt x="3620" y="3117"/>
                </a:lnTo>
                <a:lnTo>
                  <a:pt x="3563" y="3099"/>
                </a:lnTo>
                <a:lnTo>
                  <a:pt x="3503" y="3083"/>
                </a:lnTo>
                <a:lnTo>
                  <a:pt x="3441" y="3071"/>
                </a:lnTo>
                <a:lnTo>
                  <a:pt x="3376" y="3062"/>
                </a:lnTo>
                <a:lnTo>
                  <a:pt x="3311" y="3057"/>
                </a:lnTo>
                <a:lnTo>
                  <a:pt x="3242" y="3055"/>
                </a:lnTo>
                <a:lnTo>
                  <a:pt x="1101" y="3054"/>
                </a:lnTo>
                <a:lnTo>
                  <a:pt x="1038" y="3056"/>
                </a:lnTo>
                <a:lnTo>
                  <a:pt x="976" y="3061"/>
                </a:lnTo>
                <a:lnTo>
                  <a:pt x="917" y="3068"/>
                </a:lnTo>
                <a:lnTo>
                  <a:pt x="858" y="3079"/>
                </a:lnTo>
                <a:lnTo>
                  <a:pt x="802" y="3094"/>
                </a:lnTo>
                <a:lnTo>
                  <a:pt x="747" y="3110"/>
                </a:lnTo>
                <a:lnTo>
                  <a:pt x="694" y="3131"/>
                </a:lnTo>
                <a:lnTo>
                  <a:pt x="643" y="3152"/>
                </a:lnTo>
                <a:lnTo>
                  <a:pt x="593" y="3178"/>
                </a:lnTo>
                <a:lnTo>
                  <a:pt x="546" y="3206"/>
                </a:lnTo>
                <a:lnTo>
                  <a:pt x="499" y="3236"/>
                </a:lnTo>
                <a:lnTo>
                  <a:pt x="455" y="3269"/>
                </a:lnTo>
                <a:lnTo>
                  <a:pt x="413" y="3305"/>
                </a:lnTo>
                <a:lnTo>
                  <a:pt x="372" y="3342"/>
                </a:lnTo>
                <a:lnTo>
                  <a:pt x="333" y="3381"/>
                </a:lnTo>
                <a:lnTo>
                  <a:pt x="297" y="3423"/>
                </a:lnTo>
                <a:lnTo>
                  <a:pt x="261" y="3467"/>
                </a:lnTo>
                <a:lnTo>
                  <a:pt x="229" y="3512"/>
                </a:lnTo>
                <a:lnTo>
                  <a:pt x="199" y="3561"/>
                </a:lnTo>
                <a:lnTo>
                  <a:pt x="169" y="3610"/>
                </a:lnTo>
                <a:lnTo>
                  <a:pt x="143" y="3661"/>
                </a:lnTo>
                <a:lnTo>
                  <a:pt x="119" y="3714"/>
                </a:lnTo>
                <a:lnTo>
                  <a:pt x="97" y="3768"/>
                </a:lnTo>
                <a:lnTo>
                  <a:pt x="77" y="3825"/>
                </a:lnTo>
                <a:lnTo>
                  <a:pt x="60" y="3881"/>
                </a:lnTo>
                <a:lnTo>
                  <a:pt x="43" y="3941"/>
                </a:lnTo>
                <a:lnTo>
                  <a:pt x="30" y="4001"/>
                </a:lnTo>
                <a:lnTo>
                  <a:pt x="19" y="4062"/>
                </a:lnTo>
                <a:lnTo>
                  <a:pt x="11" y="4125"/>
                </a:lnTo>
                <a:lnTo>
                  <a:pt x="5" y="4188"/>
                </a:lnTo>
                <a:lnTo>
                  <a:pt x="1" y="4252"/>
                </a:lnTo>
                <a:lnTo>
                  <a:pt x="0" y="4318"/>
                </a:lnTo>
                <a:lnTo>
                  <a:pt x="0" y="7308"/>
                </a:lnTo>
                <a:lnTo>
                  <a:pt x="2" y="7361"/>
                </a:lnTo>
                <a:lnTo>
                  <a:pt x="8" y="7410"/>
                </a:lnTo>
                <a:lnTo>
                  <a:pt x="18" y="7456"/>
                </a:lnTo>
                <a:lnTo>
                  <a:pt x="32" y="7498"/>
                </a:lnTo>
                <a:lnTo>
                  <a:pt x="49" y="7537"/>
                </a:lnTo>
                <a:lnTo>
                  <a:pt x="70" y="7573"/>
                </a:lnTo>
                <a:lnTo>
                  <a:pt x="93" y="7605"/>
                </a:lnTo>
                <a:lnTo>
                  <a:pt x="118" y="7635"/>
                </a:lnTo>
                <a:lnTo>
                  <a:pt x="145" y="7660"/>
                </a:lnTo>
                <a:lnTo>
                  <a:pt x="175" y="7682"/>
                </a:lnTo>
                <a:lnTo>
                  <a:pt x="206" y="7701"/>
                </a:lnTo>
                <a:lnTo>
                  <a:pt x="238" y="7716"/>
                </a:lnTo>
                <a:lnTo>
                  <a:pt x="272" y="7729"/>
                </a:lnTo>
                <a:lnTo>
                  <a:pt x="307" y="7737"/>
                </a:lnTo>
                <a:lnTo>
                  <a:pt x="342" y="7742"/>
                </a:lnTo>
                <a:lnTo>
                  <a:pt x="376" y="7744"/>
                </a:lnTo>
                <a:lnTo>
                  <a:pt x="412" y="7742"/>
                </a:lnTo>
                <a:lnTo>
                  <a:pt x="447" y="7737"/>
                </a:lnTo>
                <a:lnTo>
                  <a:pt x="481" y="7729"/>
                </a:lnTo>
                <a:lnTo>
                  <a:pt x="515" y="7716"/>
                </a:lnTo>
                <a:lnTo>
                  <a:pt x="548" y="7701"/>
                </a:lnTo>
                <a:lnTo>
                  <a:pt x="579" y="7682"/>
                </a:lnTo>
                <a:lnTo>
                  <a:pt x="608" y="7660"/>
                </a:lnTo>
                <a:lnTo>
                  <a:pt x="636" y="7635"/>
                </a:lnTo>
                <a:lnTo>
                  <a:pt x="661" y="7605"/>
                </a:lnTo>
                <a:lnTo>
                  <a:pt x="684" y="7573"/>
                </a:lnTo>
                <a:lnTo>
                  <a:pt x="704" y="7537"/>
                </a:lnTo>
                <a:lnTo>
                  <a:pt x="721" y="7498"/>
                </a:lnTo>
                <a:lnTo>
                  <a:pt x="734" y="7456"/>
                </a:lnTo>
                <a:lnTo>
                  <a:pt x="745" y="7410"/>
                </a:lnTo>
                <a:lnTo>
                  <a:pt x="752" y="7361"/>
                </a:lnTo>
                <a:lnTo>
                  <a:pt x="754" y="7308"/>
                </a:lnTo>
                <a:lnTo>
                  <a:pt x="754" y="4397"/>
                </a:lnTo>
                <a:lnTo>
                  <a:pt x="994" y="4397"/>
                </a:lnTo>
                <a:lnTo>
                  <a:pt x="993" y="12294"/>
                </a:lnTo>
                <a:close/>
                <a:moveTo>
                  <a:pt x="10161" y="4174"/>
                </a:moveTo>
                <a:lnTo>
                  <a:pt x="10161" y="7309"/>
                </a:lnTo>
                <a:lnTo>
                  <a:pt x="10159" y="7365"/>
                </a:lnTo>
                <a:lnTo>
                  <a:pt x="10153" y="7417"/>
                </a:lnTo>
                <a:lnTo>
                  <a:pt x="10143" y="7466"/>
                </a:lnTo>
                <a:lnTo>
                  <a:pt x="10128" y="7512"/>
                </a:lnTo>
                <a:lnTo>
                  <a:pt x="10111" y="7553"/>
                </a:lnTo>
                <a:lnTo>
                  <a:pt x="10090" y="7591"/>
                </a:lnTo>
                <a:lnTo>
                  <a:pt x="10066" y="7626"/>
                </a:lnTo>
                <a:lnTo>
                  <a:pt x="10039" y="7656"/>
                </a:lnTo>
                <a:lnTo>
                  <a:pt x="10011" y="7683"/>
                </a:lnTo>
                <a:lnTo>
                  <a:pt x="9980" y="7707"/>
                </a:lnTo>
                <a:lnTo>
                  <a:pt x="9947" y="7727"/>
                </a:lnTo>
                <a:lnTo>
                  <a:pt x="9913" y="7743"/>
                </a:lnTo>
                <a:lnTo>
                  <a:pt x="9879" y="7755"/>
                </a:lnTo>
                <a:lnTo>
                  <a:pt x="9842" y="7765"/>
                </a:lnTo>
                <a:lnTo>
                  <a:pt x="9806" y="7770"/>
                </a:lnTo>
                <a:lnTo>
                  <a:pt x="9769" y="7772"/>
                </a:lnTo>
                <a:lnTo>
                  <a:pt x="9731" y="7770"/>
                </a:lnTo>
                <a:lnTo>
                  <a:pt x="9695" y="7765"/>
                </a:lnTo>
                <a:lnTo>
                  <a:pt x="9659" y="7755"/>
                </a:lnTo>
                <a:lnTo>
                  <a:pt x="9623" y="7743"/>
                </a:lnTo>
                <a:lnTo>
                  <a:pt x="9589" y="7727"/>
                </a:lnTo>
                <a:lnTo>
                  <a:pt x="9557" y="7707"/>
                </a:lnTo>
                <a:lnTo>
                  <a:pt x="9527" y="7683"/>
                </a:lnTo>
                <a:lnTo>
                  <a:pt x="9497" y="7656"/>
                </a:lnTo>
                <a:lnTo>
                  <a:pt x="9471" y="7626"/>
                </a:lnTo>
                <a:lnTo>
                  <a:pt x="9447" y="7591"/>
                </a:lnTo>
                <a:lnTo>
                  <a:pt x="9426" y="7553"/>
                </a:lnTo>
                <a:lnTo>
                  <a:pt x="9408" y="7512"/>
                </a:lnTo>
                <a:lnTo>
                  <a:pt x="9393" y="7466"/>
                </a:lnTo>
                <a:lnTo>
                  <a:pt x="9382" y="7417"/>
                </a:lnTo>
                <a:lnTo>
                  <a:pt x="9376" y="7365"/>
                </a:lnTo>
                <a:lnTo>
                  <a:pt x="9374" y="7309"/>
                </a:lnTo>
                <a:lnTo>
                  <a:pt x="9374" y="4240"/>
                </a:lnTo>
                <a:lnTo>
                  <a:pt x="9125" y="4240"/>
                </a:lnTo>
                <a:lnTo>
                  <a:pt x="9123" y="12569"/>
                </a:lnTo>
                <a:lnTo>
                  <a:pt x="9122" y="12598"/>
                </a:lnTo>
                <a:lnTo>
                  <a:pt x="9120" y="12628"/>
                </a:lnTo>
                <a:lnTo>
                  <a:pt x="9116" y="12657"/>
                </a:lnTo>
                <a:lnTo>
                  <a:pt x="9111" y="12684"/>
                </a:lnTo>
                <a:lnTo>
                  <a:pt x="9105" y="12712"/>
                </a:lnTo>
                <a:lnTo>
                  <a:pt x="9097" y="12740"/>
                </a:lnTo>
                <a:lnTo>
                  <a:pt x="9089" y="12767"/>
                </a:lnTo>
                <a:lnTo>
                  <a:pt x="9079" y="12792"/>
                </a:lnTo>
                <a:lnTo>
                  <a:pt x="9067" y="12818"/>
                </a:lnTo>
                <a:lnTo>
                  <a:pt x="9055" y="12843"/>
                </a:lnTo>
                <a:lnTo>
                  <a:pt x="9041" y="12866"/>
                </a:lnTo>
                <a:lnTo>
                  <a:pt x="9026" y="12890"/>
                </a:lnTo>
                <a:lnTo>
                  <a:pt x="9011" y="12913"/>
                </a:lnTo>
                <a:lnTo>
                  <a:pt x="8994" y="12934"/>
                </a:lnTo>
                <a:lnTo>
                  <a:pt x="8976" y="12955"/>
                </a:lnTo>
                <a:lnTo>
                  <a:pt x="8958" y="12975"/>
                </a:lnTo>
                <a:lnTo>
                  <a:pt x="8938" y="12994"/>
                </a:lnTo>
                <a:lnTo>
                  <a:pt x="8917" y="13012"/>
                </a:lnTo>
                <a:lnTo>
                  <a:pt x="8896" y="13030"/>
                </a:lnTo>
                <a:lnTo>
                  <a:pt x="8874" y="13045"/>
                </a:lnTo>
                <a:lnTo>
                  <a:pt x="8851" y="13061"/>
                </a:lnTo>
                <a:lnTo>
                  <a:pt x="8828" y="13074"/>
                </a:lnTo>
                <a:lnTo>
                  <a:pt x="8803" y="13087"/>
                </a:lnTo>
                <a:lnTo>
                  <a:pt x="8778" y="13099"/>
                </a:lnTo>
                <a:lnTo>
                  <a:pt x="8753" y="13109"/>
                </a:lnTo>
                <a:lnTo>
                  <a:pt x="8727" y="13118"/>
                </a:lnTo>
                <a:lnTo>
                  <a:pt x="8699" y="13125"/>
                </a:lnTo>
                <a:lnTo>
                  <a:pt x="8672" y="13133"/>
                </a:lnTo>
                <a:lnTo>
                  <a:pt x="8644" y="13138"/>
                </a:lnTo>
                <a:lnTo>
                  <a:pt x="8616" y="13141"/>
                </a:lnTo>
                <a:lnTo>
                  <a:pt x="8587" y="13143"/>
                </a:lnTo>
                <a:lnTo>
                  <a:pt x="8558" y="13144"/>
                </a:lnTo>
                <a:lnTo>
                  <a:pt x="8529" y="13143"/>
                </a:lnTo>
                <a:lnTo>
                  <a:pt x="8501" y="13141"/>
                </a:lnTo>
                <a:lnTo>
                  <a:pt x="8472" y="13138"/>
                </a:lnTo>
                <a:lnTo>
                  <a:pt x="8444" y="13133"/>
                </a:lnTo>
                <a:lnTo>
                  <a:pt x="8417" y="13125"/>
                </a:lnTo>
                <a:lnTo>
                  <a:pt x="8391" y="13118"/>
                </a:lnTo>
                <a:lnTo>
                  <a:pt x="8365" y="13109"/>
                </a:lnTo>
                <a:lnTo>
                  <a:pt x="8338" y="13099"/>
                </a:lnTo>
                <a:lnTo>
                  <a:pt x="8313" y="13087"/>
                </a:lnTo>
                <a:lnTo>
                  <a:pt x="8289" y="13074"/>
                </a:lnTo>
                <a:lnTo>
                  <a:pt x="8266" y="13061"/>
                </a:lnTo>
                <a:lnTo>
                  <a:pt x="8242" y="13045"/>
                </a:lnTo>
                <a:lnTo>
                  <a:pt x="8220" y="13030"/>
                </a:lnTo>
                <a:lnTo>
                  <a:pt x="8199" y="13012"/>
                </a:lnTo>
                <a:lnTo>
                  <a:pt x="8179" y="12994"/>
                </a:lnTo>
                <a:lnTo>
                  <a:pt x="8159" y="12975"/>
                </a:lnTo>
                <a:lnTo>
                  <a:pt x="8141" y="12955"/>
                </a:lnTo>
                <a:lnTo>
                  <a:pt x="8122" y="12934"/>
                </a:lnTo>
                <a:lnTo>
                  <a:pt x="8106" y="12913"/>
                </a:lnTo>
                <a:lnTo>
                  <a:pt x="8090" y="12890"/>
                </a:lnTo>
                <a:lnTo>
                  <a:pt x="8076" y="12866"/>
                </a:lnTo>
                <a:lnTo>
                  <a:pt x="8062" y="12843"/>
                </a:lnTo>
                <a:lnTo>
                  <a:pt x="8050" y="12818"/>
                </a:lnTo>
                <a:lnTo>
                  <a:pt x="8039" y="12792"/>
                </a:lnTo>
                <a:lnTo>
                  <a:pt x="8029" y="12766"/>
                </a:lnTo>
                <a:lnTo>
                  <a:pt x="8020" y="12740"/>
                </a:lnTo>
                <a:lnTo>
                  <a:pt x="8011" y="12712"/>
                </a:lnTo>
                <a:lnTo>
                  <a:pt x="8005" y="12684"/>
                </a:lnTo>
                <a:lnTo>
                  <a:pt x="8000" y="12657"/>
                </a:lnTo>
                <a:lnTo>
                  <a:pt x="7997" y="12628"/>
                </a:lnTo>
                <a:lnTo>
                  <a:pt x="7994" y="12598"/>
                </a:lnTo>
                <a:lnTo>
                  <a:pt x="7994" y="12569"/>
                </a:lnTo>
                <a:lnTo>
                  <a:pt x="7995" y="7737"/>
                </a:lnTo>
                <a:lnTo>
                  <a:pt x="7743" y="7737"/>
                </a:lnTo>
                <a:lnTo>
                  <a:pt x="7743" y="12569"/>
                </a:lnTo>
                <a:lnTo>
                  <a:pt x="7742" y="12598"/>
                </a:lnTo>
                <a:lnTo>
                  <a:pt x="7740" y="12628"/>
                </a:lnTo>
                <a:lnTo>
                  <a:pt x="7737" y="12657"/>
                </a:lnTo>
                <a:lnTo>
                  <a:pt x="7732" y="12684"/>
                </a:lnTo>
                <a:lnTo>
                  <a:pt x="7725" y="12712"/>
                </a:lnTo>
                <a:lnTo>
                  <a:pt x="7718" y="12740"/>
                </a:lnTo>
                <a:lnTo>
                  <a:pt x="7709" y="12767"/>
                </a:lnTo>
                <a:lnTo>
                  <a:pt x="7699" y="12792"/>
                </a:lnTo>
                <a:lnTo>
                  <a:pt x="7688" y="12818"/>
                </a:lnTo>
                <a:lnTo>
                  <a:pt x="7675" y="12843"/>
                </a:lnTo>
                <a:lnTo>
                  <a:pt x="7661" y="12866"/>
                </a:lnTo>
                <a:lnTo>
                  <a:pt x="7646" y="12890"/>
                </a:lnTo>
                <a:lnTo>
                  <a:pt x="7631" y="12913"/>
                </a:lnTo>
                <a:lnTo>
                  <a:pt x="7614" y="12934"/>
                </a:lnTo>
                <a:lnTo>
                  <a:pt x="7597" y="12955"/>
                </a:lnTo>
                <a:lnTo>
                  <a:pt x="7578" y="12975"/>
                </a:lnTo>
                <a:lnTo>
                  <a:pt x="7558" y="12994"/>
                </a:lnTo>
                <a:lnTo>
                  <a:pt x="7537" y="13012"/>
                </a:lnTo>
                <a:lnTo>
                  <a:pt x="7516" y="13030"/>
                </a:lnTo>
                <a:lnTo>
                  <a:pt x="7494" y="13045"/>
                </a:lnTo>
                <a:lnTo>
                  <a:pt x="7471" y="13061"/>
                </a:lnTo>
                <a:lnTo>
                  <a:pt x="7448" y="13074"/>
                </a:lnTo>
                <a:lnTo>
                  <a:pt x="7423" y="13087"/>
                </a:lnTo>
                <a:lnTo>
                  <a:pt x="7398" y="13099"/>
                </a:lnTo>
                <a:lnTo>
                  <a:pt x="7372" y="13109"/>
                </a:lnTo>
                <a:lnTo>
                  <a:pt x="7346" y="13118"/>
                </a:lnTo>
                <a:lnTo>
                  <a:pt x="7319" y="13125"/>
                </a:lnTo>
                <a:lnTo>
                  <a:pt x="7292" y="13133"/>
                </a:lnTo>
                <a:lnTo>
                  <a:pt x="7264" y="13138"/>
                </a:lnTo>
                <a:lnTo>
                  <a:pt x="7236" y="13141"/>
                </a:lnTo>
                <a:lnTo>
                  <a:pt x="7207" y="13143"/>
                </a:lnTo>
                <a:lnTo>
                  <a:pt x="7177" y="13144"/>
                </a:lnTo>
                <a:lnTo>
                  <a:pt x="7149" y="13143"/>
                </a:lnTo>
                <a:lnTo>
                  <a:pt x="7120" y="13141"/>
                </a:lnTo>
                <a:lnTo>
                  <a:pt x="7092" y="13138"/>
                </a:lnTo>
                <a:lnTo>
                  <a:pt x="7064" y="13133"/>
                </a:lnTo>
                <a:lnTo>
                  <a:pt x="7037" y="13125"/>
                </a:lnTo>
                <a:lnTo>
                  <a:pt x="7010" y="13118"/>
                </a:lnTo>
                <a:lnTo>
                  <a:pt x="6984" y="13109"/>
                </a:lnTo>
                <a:lnTo>
                  <a:pt x="6958" y="13099"/>
                </a:lnTo>
                <a:lnTo>
                  <a:pt x="6933" y="13087"/>
                </a:lnTo>
                <a:lnTo>
                  <a:pt x="6909" y="13074"/>
                </a:lnTo>
                <a:lnTo>
                  <a:pt x="6886" y="13061"/>
                </a:lnTo>
                <a:lnTo>
                  <a:pt x="6863" y="13045"/>
                </a:lnTo>
                <a:lnTo>
                  <a:pt x="6840" y="13030"/>
                </a:lnTo>
                <a:lnTo>
                  <a:pt x="6819" y="13012"/>
                </a:lnTo>
                <a:lnTo>
                  <a:pt x="6799" y="12994"/>
                </a:lnTo>
                <a:lnTo>
                  <a:pt x="6779" y="12975"/>
                </a:lnTo>
                <a:lnTo>
                  <a:pt x="6761" y="12955"/>
                </a:lnTo>
                <a:lnTo>
                  <a:pt x="6742" y="12934"/>
                </a:lnTo>
                <a:lnTo>
                  <a:pt x="6725" y="12913"/>
                </a:lnTo>
                <a:lnTo>
                  <a:pt x="6710" y="12890"/>
                </a:lnTo>
                <a:lnTo>
                  <a:pt x="6695" y="12866"/>
                </a:lnTo>
                <a:lnTo>
                  <a:pt x="6682" y="12843"/>
                </a:lnTo>
                <a:lnTo>
                  <a:pt x="6669" y="12818"/>
                </a:lnTo>
                <a:lnTo>
                  <a:pt x="6658" y="12792"/>
                </a:lnTo>
                <a:lnTo>
                  <a:pt x="6648" y="12766"/>
                </a:lnTo>
                <a:lnTo>
                  <a:pt x="6639" y="12740"/>
                </a:lnTo>
                <a:lnTo>
                  <a:pt x="6632" y="12712"/>
                </a:lnTo>
                <a:lnTo>
                  <a:pt x="6624" y="12684"/>
                </a:lnTo>
                <a:lnTo>
                  <a:pt x="6620" y="12657"/>
                </a:lnTo>
                <a:lnTo>
                  <a:pt x="6616" y="12628"/>
                </a:lnTo>
                <a:lnTo>
                  <a:pt x="6614" y="12598"/>
                </a:lnTo>
                <a:lnTo>
                  <a:pt x="6613" y="12569"/>
                </a:lnTo>
                <a:lnTo>
                  <a:pt x="6613" y="4235"/>
                </a:lnTo>
                <a:lnTo>
                  <a:pt x="6554" y="4229"/>
                </a:lnTo>
                <a:lnTo>
                  <a:pt x="6497" y="4220"/>
                </a:lnTo>
                <a:lnTo>
                  <a:pt x="6442" y="4208"/>
                </a:lnTo>
                <a:lnTo>
                  <a:pt x="6388" y="4195"/>
                </a:lnTo>
                <a:lnTo>
                  <a:pt x="6338" y="4179"/>
                </a:lnTo>
                <a:lnTo>
                  <a:pt x="6290" y="4161"/>
                </a:lnTo>
                <a:lnTo>
                  <a:pt x="6242" y="4141"/>
                </a:lnTo>
                <a:lnTo>
                  <a:pt x="6198" y="4120"/>
                </a:lnTo>
                <a:lnTo>
                  <a:pt x="6154" y="4095"/>
                </a:lnTo>
                <a:lnTo>
                  <a:pt x="6113" y="4069"/>
                </a:lnTo>
                <a:lnTo>
                  <a:pt x="6073" y="4042"/>
                </a:lnTo>
                <a:lnTo>
                  <a:pt x="6035" y="4011"/>
                </a:lnTo>
                <a:lnTo>
                  <a:pt x="5999" y="3979"/>
                </a:lnTo>
                <a:lnTo>
                  <a:pt x="5964" y="3945"/>
                </a:lnTo>
                <a:lnTo>
                  <a:pt x="5930" y="3909"/>
                </a:lnTo>
                <a:lnTo>
                  <a:pt x="5899" y="3872"/>
                </a:lnTo>
                <a:lnTo>
                  <a:pt x="5869" y="3833"/>
                </a:lnTo>
                <a:lnTo>
                  <a:pt x="5840" y="3792"/>
                </a:lnTo>
                <a:lnTo>
                  <a:pt x="5811" y="3749"/>
                </a:lnTo>
                <a:lnTo>
                  <a:pt x="5785" y="3703"/>
                </a:lnTo>
                <a:lnTo>
                  <a:pt x="5760" y="3657"/>
                </a:lnTo>
                <a:lnTo>
                  <a:pt x="5736" y="3609"/>
                </a:lnTo>
                <a:lnTo>
                  <a:pt x="5713" y="3559"/>
                </a:lnTo>
                <a:lnTo>
                  <a:pt x="5690" y="3508"/>
                </a:lnTo>
                <a:lnTo>
                  <a:pt x="5669" y="3456"/>
                </a:lnTo>
                <a:lnTo>
                  <a:pt x="5649" y="3401"/>
                </a:lnTo>
                <a:lnTo>
                  <a:pt x="5630" y="3346"/>
                </a:lnTo>
                <a:lnTo>
                  <a:pt x="5612" y="3288"/>
                </a:lnTo>
                <a:lnTo>
                  <a:pt x="5594" y="3228"/>
                </a:lnTo>
                <a:lnTo>
                  <a:pt x="5576" y="3169"/>
                </a:lnTo>
                <a:lnTo>
                  <a:pt x="5560" y="3107"/>
                </a:lnTo>
                <a:lnTo>
                  <a:pt x="5544" y="3044"/>
                </a:lnTo>
                <a:lnTo>
                  <a:pt x="4932" y="555"/>
                </a:lnTo>
                <a:lnTo>
                  <a:pt x="4921" y="501"/>
                </a:lnTo>
                <a:lnTo>
                  <a:pt x="4915" y="448"/>
                </a:lnTo>
                <a:lnTo>
                  <a:pt x="4914" y="399"/>
                </a:lnTo>
                <a:lnTo>
                  <a:pt x="4917" y="352"/>
                </a:lnTo>
                <a:lnTo>
                  <a:pt x="4925" y="307"/>
                </a:lnTo>
                <a:lnTo>
                  <a:pt x="4936" y="265"/>
                </a:lnTo>
                <a:lnTo>
                  <a:pt x="4952" y="226"/>
                </a:lnTo>
                <a:lnTo>
                  <a:pt x="4970" y="190"/>
                </a:lnTo>
                <a:lnTo>
                  <a:pt x="4992" y="156"/>
                </a:lnTo>
                <a:lnTo>
                  <a:pt x="5017" y="126"/>
                </a:lnTo>
                <a:lnTo>
                  <a:pt x="5044" y="100"/>
                </a:lnTo>
                <a:lnTo>
                  <a:pt x="5073" y="75"/>
                </a:lnTo>
                <a:lnTo>
                  <a:pt x="5104" y="54"/>
                </a:lnTo>
                <a:lnTo>
                  <a:pt x="5138" y="37"/>
                </a:lnTo>
                <a:lnTo>
                  <a:pt x="5173" y="23"/>
                </a:lnTo>
                <a:lnTo>
                  <a:pt x="5208" y="11"/>
                </a:lnTo>
                <a:lnTo>
                  <a:pt x="5244" y="4"/>
                </a:lnTo>
                <a:lnTo>
                  <a:pt x="5282" y="0"/>
                </a:lnTo>
                <a:lnTo>
                  <a:pt x="5319" y="0"/>
                </a:lnTo>
                <a:lnTo>
                  <a:pt x="5356" y="3"/>
                </a:lnTo>
                <a:lnTo>
                  <a:pt x="5394" y="11"/>
                </a:lnTo>
                <a:lnTo>
                  <a:pt x="5430" y="22"/>
                </a:lnTo>
                <a:lnTo>
                  <a:pt x="5465" y="37"/>
                </a:lnTo>
                <a:lnTo>
                  <a:pt x="5500" y="56"/>
                </a:lnTo>
                <a:lnTo>
                  <a:pt x="5533" y="79"/>
                </a:lnTo>
                <a:lnTo>
                  <a:pt x="5565" y="106"/>
                </a:lnTo>
                <a:lnTo>
                  <a:pt x="5595" y="138"/>
                </a:lnTo>
                <a:lnTo>
                  <a:pt x="5622" y="173"/>
                </a:lnTo>
                <a:lnTo>
                  <a:pt x="5646" y="213"/>
                </a:lnTo>
                <a:lnTo>
                  <a:pt x="5668" y="258"/>
                </a:lnTo>
                <a:lnTo>
                  <a:pt x="5686" y="306"/>
                </a:lnTo>
                <a:lnTo>
                  <a:pt x="5702" y="360"/>
                </a:lnTo>
                <a:lnTo>
                  <a:pt x="5708" y="382"/>
                </a:lnTo>
                <a:lnTo>
                  <a:pt x="5724" y="447"/>
                </a:lnTo>
                <a:lnTo>
                  <a:pt x="5749" y="547"/>
                </a:lnTo>
                <a:lnTo>
                  <a:pt x="5780" y="677"/>
                </a:lnTo>
                <a:lnTo>
                  <a:pt x="5818" y="831"/>
                </a:lnTo>
                <a:lnTo>
                  <a:pt x="5861" y="1001"/>
                </a:lnTo>
                <a:lnTo>
                  <a:pt x="5906" y="1185"/>
                </a:lnTo>
                <a:lnTo>
                  <a:pt x="5953" y="1375"/>
                </a:lnTo>
                <a:lnTo>
                  <a:pt x="6000" y="1564"/>
                </a:lnTo>
                <a:lnTo>
                  <a:pt x="6045" y="1748"/>
                </a:lnTo>
                <a:lnTo>
                  <a:pt x="6088" y="1920"/>
                </a:lnTo>
                <a:lnTo>
                  <a:pt x="6126" y="2073"/>
                </a:lnTo>
                <a:lnTo>
                  <a:pt x="6158" y="2203"/>
                </a:lnTo>
                <a:lnTo>
                  <a:pt x="6183" y="2305"/>
                </a:lnTo>
                <a:lnTo>
                  <a:pt x="6199" y="2370"/>
                </a:lnTo>
                <a:lnTo>
                  <a:pt x="6205" y="2395"/>
                </a:lnTo>
                <a:lnTo>
                  <a:pt x="6207" y="2406"/>
                </a:lnTo>
                <a:lnTo>
                  <a:pt x="6210" y="2418"/>
                </a:lnTo>
                <a:lnTo>
                  <a:pt x="6213" y="2432"/>
                </a:lnTo>
                <a:lnTo>
                  <a:pt x="6218" y="2446"/>
                </a:lnTo>
                <a:lnTo>
                  <a:pt x="6223" y="2461"/>
                </a:lnTo>
                <a:lnTo>
                  <a:pt x="6229" y="2478"/>
                </a:lnTo>
                <a:lnTo>
                  <a:pt x="6237" y="2494"/>
                </a:lnTo>
                <a:lnTo>
                  <a:pt x="6245" y="2511"/>
                </a:lnTo>
                <a:lnTo>
                  <a:pt x="6254" y="2528"/>
                </a:lnTo>
                <a:lnTo>
                  <a:pt x="6264" y="2546"/>
                </a:lnTo>
                <a:lnTo>
                  <a:pt x="6275" y="2563"/>
                </a:lnTo>
                <a:lnTo>
                  <a:pt x="6288" y="2582"/>
                </a:lnTo>
                <a:lnTo>
                  <a:pt x="6301" y="2599"/>
                </a:lnTo>
                <a:lnTo>
                  <a:pt x="6315" y="2618"/>
                </a:lnTo>
                <a:lnTo>
                  <a:pt x="6330" y="2635"/>
                </a:lnTo>
                <a:lnTo>
                  <a:pt x="6347" y="2653"/>
                </a:lnTo>
                <a:lnTo>
                  <a:pt x="6364" y="2670"/>
                </a:lnTo>
                <a:lnTo>
                  <a:pt x="6382" y="2687"/>
                </a:lnTo>
                <a:lnTo>
                  <a:pt x="6403" y="2703"/>
                </a:lnTo>
                <a:lnTo>
                  <a:pt x="6423" y="2718"/>
                </a:lnTo>
                <a:lnTo>
                  <a:pt x="6445" y="2734"/>
                </a:lnTo>
                <a:lnTo>
                  <a:pt x="6467" y="2747"/>
                </a:lnTo>
                <a:lnTo>
                  <a:pt x="6491" y="2761"/>
                </a:lnTo>
                <a:lnTo>
                  <a:pt x="6517" y="2773"/>
                </a:lnTo>
                <a:lnTo>
                  <a:pt x="6544" y="2784"/>
                </a:lnTo>
                <a:lnTo>
                  <a:pt x="6571" y="2795"/>
                </a:lnTo>
                <a:lnTo>
                  <a:pt x="6600" y="2803"/>
                </a:lnTo>
                <a:lnTo>
                  <a:pt x="6630" y="2810"/>
                </a:lnTo>
                <a:lnTo>
                  <a:pt x="6662" y="2816"/>
                </a:lnTo>
                <a:lnTo>
                  <a:pt x="6694" y="2820"/>
                </a:lnTo>
                <a:lnTo>
                  <a:pt x="6727" y="2823"/>
                </a:lnTo>
                <a:lnTo>
                  <a:pt x="6763" y="2823"/>
                </a:lnTo>
                <a:lnTo>
                  <a:pt x="8986" y="2823"/>
                </a:lnTo>
                <a:lnTo>
                  <a:pt x="9058" y="2825"/>
                </a:lnTo>
                <a:lnTo>
                  <a:pt x="9128" y="2832"/>
                </a:lnTo>
                <a:lnTo>
                  <a:pt x="9196" y="2841"/>
                </a:lnTo>
                <a:lnTo>
                  <a:pt x="9261" y="2854"/>
                </a:lnTo>
                <a:lnTo>
                  <a:pt x="9324" y="2871"/>
                </a:lnTo>
                <a:lnTo>
                  <a:pt x="9384" y="2890"/>
                </a:lnTo>
                <a:lnTo>
                  <a:pt x="9444" y="2913"/>
                </a:lnTo>
                <a:lnTo>
                  <a:pt x="9499" y="2938"/>
                </a:lnTo>
                <a:lnTo>
                  <a:pt x="9554" y="2968"/>
                </a:lnTo>
                <a:lnTo>
                  <a:pt x="9605" y="2999"/>
                </a:lnTo>
                <a:lnTo>
                  <a:pt x="9655" y="3034"/>
                </a:lnTo>
                <a:lnTo>
                  <a:pt x="9701" y="3071"/>
                </a:lnTo>
                <a:lnTo>
                  <a:pt x="9747" y="3111"/>
                </a:lnTo>
                <a:lnTo>
                  <a:pt x="9789" y="3152"/>
                </a:lnTo>
                <a:lnTo>
                  <a:pt x="9829" y="3197"/>
                </a:lnTo>
                <a:lnTo>
                  <a:pt x="9867" y="3243"/>
                </a:lnTo>
                <a:lnTo>
                  <a:pt x="9903" y="3291"/>
                </a:lnTo>
                <a:lnTo>
                  <a:pt x="9936" y="3342"/>
                </a:lnTo>
                <a:lnTo>
                  <a:pt x="9967" y="3394"/>
                </a:lnTo>
                <a:lnTo>
                  <a:pt x="9996" y="3447"/>
                </a:lnTo>
                <a:lnTo>
                  <a:pt x="10022" y="3502"/>
                </a:lnTo>
                <a:lnTo>
                  <a:pt x="10046" y="3558"/>
                </a:lnTo>
                <a:lnTo>
                  <a:pt x="10068" y="3617"/>
                </a:lnTo>
                <a:lnTo>
                  <a:pt x="10088" y="3676"/>
                </a:lnTo>
                <a:lnTo>
                  <a:pt x="10105" y="3735"/>
                </a:lnTo>
                <a:lnTo>
                  <a:pt x="10120" y="3797"/>
                </a:lnTo>
                <a:lnTo>
                  <a:pt x="10133" y="3859"/>
                </a:lnTo>
                <a:lnTo>
                  <a:pt x="10143" y="3920"/>
                </a:lnTo>
                <a:lnTo>
                  <a:pt x="10151" y="3983"/>
                </a:lnTo>
                <a:lnTo>
                  <a:pt x="10157" y="4047"/>
                </a:lnTo>
                <a:lnTo>
                  <a:pt x="10160" y="4111"/>
                </a:lnTo>
                <a:lnTo>
                  <a:pt x="10161" y="4174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cxnSp>
        <p:nvCxnSpPr>
          <p:cNvPr id="70" name="Прямая соединительная линия 69"/>
          <p:cNvCxnSpPr/>
          <p:nvPr/>
        </p:nvCxnSpPr>
        <p:spPr>
          <a:xfrm>
            <a:off x="2000232" y="3998916"/>
            <a:ext cx="2052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/>
          <p:nvPr/>
        </p:nvCxnSpPr>
        <p:spPr>
          <a:xfrm>
            <a:off x="2000232" y="3568700"/>
            <a:ext cx="2052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85786" y="5533597"/>
            <a:ext cx="7643866" cy="538609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1600" b="1" dirty="0">
                <a:solidFill>
                  <a:schemeClr val="accent2"/>
                </a:solidFill>
              </a:rPr>
              <a:t>Внимание! </a:t>
            </a:r>
            <a:r>
              <a:rPr lang="ru-RU" sz="1600" dirty="0">
                <a:solidFill>
                  <a:schemeClr val="accent2"/>
                </a:solidFill>
              </a:rPr>
              <a:t>Профили требований к отдельным работникам и должностям, которые они занимают, могут различаться.</a:t>
            </a:r>
            <a:endParaRPr lang="ru-RU" sz="16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0</a:t>
            </a:r>
            <a:fld id="{7DC0F34D-A09D-460D-8E0A-ECA6FAA23645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Оценка компетенций по упрощенной шкале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2000" y="928670"/>
            <a:ext cx="6357982" cy="323165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i="1" dirty="0"/>
              <a:t>Компетенция «Ориентация на результат»</a:t>
            </a: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399404" y="2857496"/>
            <a:ext cx="8316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Содержимое 5"/>
          <p:cNvSpPr txBox="1">
            <a:spLocks/>
          </p:cNvSpPr>
          <p:nvPr/>
        </p:nvSpPr>
        <p:spPr>
          <a:xfrm>
            <a:off x="7643834" y="2928934"/>
            <a:ext cx="1143008" cy="857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ru-RU" sz="1700" b="1" dirty="0" smtClean="0"/>
              <a:t>Название</a:t>
            </a:r>
          </a:p>
          <a:p>
            <a:pPr lvl="0"/>
            <a:r>
              <a:rPr lang="ru-RU" sz="1700" b="1" dirty="0" smtClean="0"/>
              <a:t>уровня</a:t>
            </a:r>
            <a:endParaRPr lang="ru-RU" sz="17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42910" y="2961829"/>
            <a:ext cx="1785950" cy="538609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pPr lvl="0"/>
            <a:r>
              <a:rPr lang="ru-RU" sz="1600" b="1" i="1" dirty="0" smtClean="0">
                <a:solidFill>
                  <a:schemeClr val="tx2"/>
                </a:solidFill>
              </a:rPr>
              <a:t>Не ориентирован </a:t>
            </a:r>
            <a:r>
              <a:rPr lang="ru-RU" sz="1600" i="1" dirty="0" smtClean="0"/>
              <a:t>на результат</a:t>
            </a:r>
            <a:endParaRPr lang="ru-RU" sz="1600" i="1" dirty="0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0298" y="2961829"/>
            <a:ext cx="1643074" cy="784830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pPr lvl="0"/>
            <a:r>
              <a:rPr lang="ru-RU" sz="1600" b="1" i="1" dirty="0" smtClean="0">
                <a:solidFill>
                  <a:schemeClr val="accent3"/>
                </a:solidFill>
              </a:rPr>
              <a:t>Слабо</a:t>
            </a:r>
            <a:r>
              <a:rPr lang="ru-RU" sz="1600" i="1" dirty="0" smtClean="0">
                <a:solidFill>
                  <a:schemeClr val="accent3"/>
                </a:solidFill>
              </a:rPr>
              <a:t> </a:t>
            </a:r>
            <a:r>
              <a:rPr lang="ru-RU" sz="1600" b="1" i="1" dirty="0" smtClean="0">
                <a:solidFill>
                  <a:schemeClr val="accent3"/>
                </a:solidFill>
              </a:rPr>
              <a:t>ориентирован </a:t>
            </a:r>
            <a:r>
              <a:rPr lang="ru-RU" sz="1600" i="1" dirty="0" smtClean="0"/>
              <a:t>на результат</a:t>
            </a:r>
            <a:endParaRPr lang="ru-RU" sz="1600" i="1" dirty="0">
              <a:solidFill>
                <a:schemeClr val="accent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43372" y="2961829"/>
            <a:ext cx="1643074" cy="1031051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pPr lvl="0"/>
            <a:r>
              <a:rPr lang="ru-RU" sz="1600" b="1" i="1" dirty="0" smtClean="0">
                <a:solidFill>
                  <a:schemeClr val="accent5"/>
                </a:solidFill>
              </a:rPr>
              <a:t>Ориентирован</a:t>
            </a:r>
            <a:r>
              <a:rPr lang="ru-RU" sz="1600" b="1" i="1" dirty="0" smtClean="0"/>
              <a:t> </a:t>
            </a:r>
            <a:r>
              <a:rPr lang="ru-RU" sz="1600" i="1" dirty="0" smtClean="0"/>
              <a:t>на результат </a:t>
            </a:r>
          </a:p>
          <a:p>
            <a:pPr lvl="0"/>
            <a:r>
              <a:rPr lang="ru-RU" sz="1600" b="1" i="1" dirty="0" smtClean="0">
                <a:solidFill>
                  <a:schemeClr val="accent5"/>
                </a:solidFill>
              </a:rPr>
              <a:t>в достаточной степени</a:t>
            </a:r>
            <a:endParaRPr lang="ru-RU" sz="1600" b="1" i="1" dirty="0">
              <a:solidFill>
                <a:schemeClr val="accent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57884" y="2961829"/>
            <a:ext cx="1571636" cy="538609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pPr lvl="0"/>
            <a:r>
              <a:rPr lang="ru-RU" sz="1600" b="1" i="1" dirty="0" smtClean="0">
                <a:solidFill>
                  <a:srgbClr val="CA2027"/>
                </a:solidFill>
              </a:rPr>
              <a:t>Ориентирован на результат</a:t>
            </a:r>
            <a:endParaRPr lang="ru-RU" sz="1600" b="1" i="1" dirty="0">
              <a:solidFill>
                <a:srgbClr val="CA2027"/>
              </a:solidFill>
            </a:endParaRPr>
          </a:p>
        </p:txBody>
      </p:sp>
      <p:sp>
        <p:nvSpPr>
          <p:cNvPr id="18" name="Freeform 7"/>
          <p:cNvSpPr>
            <a:spLocks noEditPoints="1"/>
          </p:cNvSpPr>
          <p:nvPr/>
        </p:nvSpPr>
        <p:spPr bwMode="auto">
          <a:xfrm>
            <a:off x="2944190" y="1726394"/>
            <a:ext cx="341926" cy="916788"/>
          </a:xfrm>
          <a:custGeom>
            <a:avLst/>
            <a:gdLst/>
            <a:ahLst/>
            <a:cxnLst>
              <a:cxn ang="0">
                <a:pos x="1344" y="14968"/>
              </a:cxn>
              <a:cxn ang="0">
                <a:pos x="1452" y="15181"/>
              </a:cxn>
              <a:cxn ang="0">
                <a:pos x="1624" y="15344"/>
              </a:cxn>
              <a:cxn ang="0">
                <a:pos x="1843" y="15442"/>
              </a:cxn>
              <a:cxn ang="0">
                <a:pos x="2092" y="15462"/>
              </a:cxn>
              <a:cxn ang="0">
                <a:pos x="2327" y="15395"/>
              </a:cxn>
              <a:cxn ang="0">
                <a:pos x="2520" y="15258"/>
              </a:cxn>
              <a:cxn ang="0">
                <a:pos x="2658" y="15064"/>
              </a:cxn>
              <a:cxn ang="0">
                <a:pos x="2724" y="14830"/>
              </a:cxn>
              <a:cxn ang="0">
                <a:pos x="3046" y="14830"/>
              </a:cxn>
              <a:cxn ang="0">
                <a:pos x="3112" y="15064"/>
              </a:cxn>
              <a:cxn ang="0">
                <a:pos x="3250" y="15258"/>
              </a:cxn>
              <a:cxn ang="0">
                <a:pos x="3442" y="15395"/>
              </a:cxn>
              <a:cxn ang="0">
                <a:pos x="3677" y="15462"/>
              </a:cxn>
              <a:cxn ang="0">
                <a:pos x="3926" y="15442"/>
              </a:cxn>
              <a:cxn ang="0">
                <a:pos x="4146" y="15344"/>
              </a:cxn>
              <a:cxn ang="0">
                <a:pos x="4317" y="15181"/>
              </a:cxn>
              <a:cxn ang="0">
                <a:pos x="4426" y="14968"/>
              </a:cxn>
              <a:cxn ang="0">
                <a:pos x="4460" y="4526"/>
              </a:cxn>
              <a:cxn ang="0">
                <a:pos x="4836" y="8596"/>
              </a:cxn>
              <a:cxn ang="0">
                <a:pos x="5084" y="8829"/>
              </a:cxn>
              <a:cxn ang="0">
                <a:pos x="5403" y="8846"/>
              </a:cxn>
              <a:cxn ang="0">
                <a:pos x="5669" y="8643"/>
              </a:cxn>
              <a:cxn ang="0">
                <a:pos x="5759" y="4446"/>
              </a:cxn>
              <a:cxn ang="0">
                <a:pos x="5688" y="3907"/>
              </a:cxn>
              <a:cxn ang="0">
                <a:pos x="5476" y="3423"/>
              </a:cxn>
              <a:cxn ang="0">
                <a:pos x="5124" y="3046"/>
              </a:cxn>
              <a:cxn ang="0">
                <a:pos x="4630" y="2824"/>
              </a:cxn>
              <a:cxn ang="0">
                <a:pos x="1291" y="2794"/>
              </a:cxn>
              <a:cxn ang="0">
                <a:pos x="785" y="2946"/>
              </a:cxn>
              <a:cxn ang="0">
                <a:pos x="392" y="3264"/>
              </a:cxn>
              <a:cxn ang="0">
                <a:pos x="128" y="3711"/>
              </a:cxn>
              <a:cxn ang="0">
                <a:pos x="6" y="4254"/>
              </a:cxn>
              <a:cxn ang="0">
                <a:pos x="43" y="8544"/>
              </a:cxn>
              <a:cxn ang="0">
                <a:pos x="272" y="8807"/>
              </a:cxn>
              <a:cxn ang="0">
                <a:pos x="591" y="8853"/>
              </a:cxn>
              <a:cxn ang="0">
                <a:pos x="874" y="8683"/>
              </a:cxn>
              <a:cxn ang="0">
                <a:pos x="996" y="8297"/>
              </a:cxn>
              <a:cxn ang="0">
                <a:pos x="4053" y="1070"/>
              </a:cxn>
              <a:cxn ang="0">
                <a:pos x="3915" y="660"/>
              </a:cxn>
              <a:cxn ang="0">
                <a:pos x="3653" y="327"/>
              </a:cxn>
              <a:cxn ang="0">
                <a:pos x="3296" y="99"/>
              </a:cxn>
              <a:cxn ang="0">
                <a:pos x="2869" y="1"/>
              </a:cxn>
              <a:cxn ang="0">
                <a:pos x="2429" y="57"/>
              </a:cxn>
              <a:cxn ang="0">
                <a:pos x="2049" y="250"/>
              </a:cxn>
              <a:cxn ang="0">
                <a:pos x="1757" y="556"/>
              </a:cxn>
              <a:cxn ang="0">
                <a:pos x="1581" y="946"/>
              </a:cxn>
              <a:cxn ang="0">
                <a:pos x="1548" y="1391"/>
              </a:cxn>
              <a:cxn ang="0">
                <a:pos x="1667" y="1809"/>
              </a:cxn>
              <a:cxn ang="0">
                <a:pos x="1911" y="2153"/>
              </a:cxn>
              <a:cxn ang="0">
                <a:pos x="2257" y="2399"/>
              </a:cxn>
              <a:cxn ang="0">
                <a:pos x="2675" y="2517"/>
              </a:cxn>
              <a:cxn ang="0">
                <a:pos x="3120" y="2484"/>
              </a:cxn>
              <a:cxn ang="0">
                <a:pos x="3510" y="2308"/>
              </a:cxn>
              <a:cxn ang="0">
                <a:pos x="3817" y="2017"/>
              </a:cxn>
              <a:cxn ang="0">
                <a:pos x="4011" y="1637"/>
              </a:cxn>
            </a:cxnLst>
            <a:rect l="0" t="0" r="r" b="b"/>
            <a:pathLst>
              <a:path w="5759" h="15465">
                <a:moveTo>
                  <a:pt x="1311" y="14757"/>
                </a:moveTo>
                <a:lnTo>
                  <a:pt x="1312" y="14793"/>
                </a:lnTo>
                <a:lnTo>
                  <a:pt x="1315" y="14830"/>
                </a:lnTo>
                <a:lnTo>
                  <a:pt x="1319" y="14865"/>
                </a:lnTo>
                <a:lnTo>
                  <a:pt x="1326" y="14900"/>
                </a:lnTo>
                <a:lnTo>
                  <a:pt x="1334" y="14934"/>
                </a:lnTo>
                <a:lnTo>
                  <a:pt x="1344" y="14968"/>
                </a:lnTo>
                <a:lnTo>
                  <a:pt x="1355" y="15000"/>
                </a:lnTo>
                <a:lnTo>
                  <a:pt x="1367" y="15033"/>
                </a:lnTo>
                <a:lnTo>
                  <a:pt x="1381" y="15064"/>
                </a:lnTo>
                <a:lnTo>
                  <a:pt x="1398" y="15095"/>
                </a:lnTo>
                <a:lnTo>
                  <a:pt x="1414" y="15124"/>
                </a:lnTo>
                <a:lnTo>
                  <a:pt x="1432" y="15152"/>
                </a:lnTo>
                <a:lnTo>
                  <a:pt x="1452" y="15181"/>
                </a:lnTo>
                <a:lnTo>
                  <a:pt x="1474" y="15207"/>
                </a:lnTo>
                <a:lnTo>
                  <a:pt x="1496" y="15234"/>
                </a:lnTo>
                <a:lnTo>
                  <a:pt x="1519" y="15258"/>
                </a:lnTo>
                <a:lnTo>
                  <a:pt x="1544" y="15281"/>
                </a:lnTo>
                <a:lnTo>
                  <a:pt x="1569" y="15303"/>
                </a:lnTo>
                <a:lnTo>
                  <a:pt x="1596" y="15325"/>
                </a:lnTo>
                <a:lnTo>
                  <a:pt x="1624" y="15344"/>
                </a:lnTo>
                <a:lnTo>
                  <a:pt x="1652" y="15362"/>
                </a:lnTo>
                <a:lnTo>
                  <a:pt x="1683" y="15380"/>
                </a:lnTo>
                <a:lnTo>
                  <a:pt x="1713" y="15395"/>
                </a:lnTo>
                <a:lnTo>
                  <a:pt x="1744" y="15409"/>
                </a:lnTo>
                <a:lnTo>
                  <a:pt x="1776" y="15422"/>
                </a:lnTo>
                <a:lnTo>
                  <a:pt x="1810" y="15433"/>
                </a:lnTo>
                <a:lnTo>
                  <a:pt x="1843" y="15442"/>
                </a:lnTo>
                <a:lnTo>
                  <a:pt x="1877" y="15451"/>
                </a:lnTo>
                <a:lnTo>
                  <a:pt x="1912" y="15457"/>
                </a:lnTo>
                <a:lnTo>
                  <a:pt x="1947" y="15462"/>
                </a:lnTo>
                <a:lnTo>
                  <a:pt x="1983" y="15464"/>
                </a:lnTo>
                <a:lnTo>
                  <a:pt x="2020" y="15465"/>
                </a:lnTo>
                <a:lnTo>
                  <a:pt x="2056" y="15464"/>
                </a:lnTo>
                <a:lnTo>
                  <a:pt x="2092" y="15462"/>
                </a:lnTo>
                <a:lnTo>
                  <a:pt x="2127" y="15457"/>
                </a:lnTo>
                <a:lnTo>
                  <a:pt x="2162" y="15451"/>
                </a:lnTo>
                <a:lnTo>
                  <a:pt x="2196" y="15442"/>
                </a:lnTo>
                <a:lnTo>
                  <a:pt x="2230" y="15433"/>
                </a:lnTo>
                <a:lnTo>
                  <a:pt x="2263" y="15422"/>
                </a:lnTo>
                <a:lnTo>
                  <a:pt x="2296" y="15409"/>
                </a:lnTo>
                <a:lnTo>
                  <a:pt x="2327" y="15395"/>
                </a:lnTo>
                <a:lnTo>
                  <a:pt x="2358" y="15380"/>
                </a:lnTo>
                <a:lnTo>
                  <a:pt x="2387" y="15362"/>
                </a:lnTo>
                <a:lnTo>
                  <a:pt x="2415" y="15344"/>
                </a:lnTo>
                <a:lnTo>
                  <a:pt x="2444" y="15325"/>
                </a:lnTo>
                <a:lnTo>
                  <a:pt x="2470" y="15303"/>
                </a:lnTo>
                <a:lnTo>
                  <a:pt x="2496" y="15281"/>
                </a:lnTo>
                <a:lnTo>
                  <a:pt x="2520" y="15258"/>
                </a:lnTo>
                <a:lnTo>
                  <a:pt x="2544" y="15234"/>
                </a:lnTo>
                <a:lnTo>
                  <a:pt x="2567" y="15207"/>
                </a:lnTo>
                <a:lnTo>
                  <a:pt x="2587" y="15181"/>
                </a:lnTo>
                <a:lnTo>
                  <a:pt x="2607" y="15152"/>
                </a:lnTo>
                <a:lnTo>
                  <a:pt x="2625" y="15124"/>
                </a:lnTo>
                <a:lnTo>
                  <a:pt x="2643" y="15095"/>
                </a:lnTo>
                <a:lnTo>
                  <a:pt x="2658" y="15064"/>
                </a:lnTo>
                <a:lnTo>
                  <a:pt x="2672" y="15033"/>
                </a:lnTo>
                <a:lnTo>
                  <a:pt x="2685" y="15000"/>
                </a:lnTo>
                <a:lnTo>
                  <a:pt x="2696" y="14968"/>
                </a:lnTo>
                <a:lnTo>
                  <a:pt x="2706" y="14934"/>
                </a:lnTo>
                <a:lnTo>
                  <a:pt x="2714" y="14900"/>
                </a:lnTo>
                <a:lnTo>
                  <a:pt x="2720" y="14865"/>
                </a:lnTo>
                <a:lnTo>
                  <a:pt x="2724" y="14830"/>
                </a:lnTo>
                <a:lnTo>
                  <a:pt x="2727" y="14793"/>
                </a:lnTo>
                <a:lnTo>
                  <a:pt x="2728" y="14757"/>
                </a:lnTo>
                <a:lnTo>
                  <a:pt x="2728" y="8822"/>
                </a:lnTo>
                <a:lnTo>
                  <a:pt x="3044" y="8822"/>
                </a:lnTo>
                <a:lnTo>
                  <a:pt x="3041" y="14757"/>
                </a:lnTo>
                <a:lnTo>
                  <a:pt x="3043" y="14793"/>
                </a:lnTo>
                <a:lnTo>
                  <a:pt x="3046" y="14830"/>
                </a:lnTo>
                <a:lnTo>
                  <a:pt x="3050" y="14864"/>
                </a:lnTo>
                <a:lnTo>
                  <a:pt x="3056" y="14900"/>
                </a:lnTo>
                <a:lnTo>
                  <a:pt x="3064" y="14934"/>
                </a:lnTo>
                <a:lnTo>
                  <a:pt x="3074" y="14968"/>
                </a:lnTo>
                <a:lnTo>
                  <a:pt x="3084" y="15000"/>
                </a:lnTo>
                <a:lnTo>
                  <a:pt x="3097" y="15033"/>
                </a:lnTo>
                <a:lnTo>
                  <a:pt x="3112" y="15064"/>
                </a:lnTo>
                <a:lnTo>
                  <a:pt x="3127" y="15095"/>
                </a:lnTo>
                <a:lnTo>
                  <a:pt x="3144" y="15124"/>
                </a:lnTo>
                <a:lnTo>
                  <a:pt x="3162" y="15152"/>
                </a:lnTo>
                <a:lnTo>
                  <a:pt x="3183" y="15181"/>
                </a:lnTo>
                <a:lnTo>
                  <a:pt x="3203" y="15207"/>
                </a:lnTo>
                <a:lnTo>
                  <a:pt x="3225" y="15233"/>
                </a:lnTo>
                <a:lnTo>
                  <a:pt x="3250" y="15258"/>
                </a:lnTo>
                <a:lnTo>
                  <a:pt x="3274" y="15281"/>
                </a:lnTo>
                <a:lnTo>
                  <a:pt x="3299" y="15303"/>
                </a:lnTo>
                <a:lnTo>
                  <a:pt x="3326" y="15324"/>
                </a:lnTo>
                <a:lnTo>
                  <a:pt x="3354" y="15344"/>
                </a:lnTo>
                <a:lnTo>
                  <a:pt x="3382" y="15362"/>
                </a:lnTo>
                <a:lnTo>
                  <a:pt x="3412" y="15380"/>
                </a:lnTo>
                <a:lnTo>
                  <a:pt x="3442" y="15395"/>
                </a:lnTo>
                <a:lnTo>
                  <a:pt x="3474" y="15409"/>
                </a:lnTo>
                <a:lnTo>
                  <a:pt x="3506" y="15422"/>
                </a:lnTo>
                <a:lnTo>
                  <a:pt x="3539" y="15433"/>
                </a:lnTo>
                <a:lnTo>
                  <a:pt x="3572" y="15442"/>
                </a:lnTo>
                <a:lnTo>
                  <a:pt x="3607" y="15451"/>
                </a:lnTo>
                <a:lnTo>
                  <a:pt x="3642" y="15457"/>
                </a:lnTo>
                <a:lnTo>
                  <a:pt x="3677" y="15462"/>
                </a:lnTo>
                <a:lnTo>
                  <a:pt x="3713" y="15464"/>
                </a:lnTo>
                <a:lnTo>
                  <a:pt x="3750" y="15465"/>
                </a:lnTo>
                <a:lnTo>
                  <a:pt x="3786" y="15464"/>
                </a:lnTo>
                <a:lnTo>
                  <a:pt x="3822" y="15462"/>
                </a:lnTo>
                <a:lnTo>
                  <a:pt x="3857" y="15457"/>
                </a:lnTo>
                <a:lnTo>
                  <a:pt x="3892" y="15451"/>
                </a:lnTo>
                <a:lnTo>
                  <a:pt x="3926" y="15442"/>
                </a:lnTo>
                <a:lnTo>
                  <a:pt x="3960" y="15433"/>
                </a:lnTo>
                <a:lnTo>
                  <a:pt x="3993" y="15422"/>
                </a:lnTo>
                <a:lnTo>
                  <a:pt x="4025" y="15409"/>
                </a:lnTo>
                <a:lnTo>
                  <a:pt x="4056" y="15395"/>
                </a:lnTo>
                <a:lnTo>
                  <a:pt x="4087" y="15380"/>
                </a:lnTo>
                <a:lnTo>
                  <a:pt x="4117" y="15362"/>
                </a:lnTo>
                <a:lnTo>
                  <a:pt x="4146" y="15344"/>
                </a:lnTo>
                <a:lnTo>
                  <a:pt x="4173" y="15324"/>
                </a:lnTo>
                <a:lnTo>
                  <a:pt x="4200" y="15303"/>
                </a:lnTo>
                <a:lnTo>
                  <a:pt x="4226" y="15281"/>
                </a:lnTo>
                <a:lnTo>
                  <a:pt x="4250" y="15258"/>
                </a:lnTo>
                <a:lnTo>
                  <a:pt x="4273" y="15233"/>
                </a:lnTo>
                <a:lnTo>
                  <a:pt x="4296" y="15207"/>
                </a:lnTo>
                <a:lnTo>
                  <a:pt x="4317" y="15181"/>
                </a:lnTo>
                <a:lnTo>
                  <a:pt x="4336" y="15152"/>
                </a:lnTo>
                <a:lnTo>
                  <a:pt x="4355" y="15124"/>
                </a:lnTo>
                <a:lnTo>
                  <a:pt x="4372" y="15095"/>
                </a:lnTo>
                <a:lnTo>
                  <a:pt x="4387" y="15064"/>
                </a:lnTo>
                <a:lnTo>
                  <a:pt x="4401" y="15033"/>
                </a:lnTo>
                <a:lnTo>
                  <a:pt x="4414" y="15000"/>
                </a:lnTo>
                <a:lnTo>
                  <a:pt x="4426" y="14968"/>
                </a:lnTo>
                <a:lnTo>
                  <a:pt x="4435" y="14934"/>
                </a:lnTo>
                <a:lnTo>
                  <a:pt x="4443" y="14900"/>
                </a:lnTo>
                <a:lnTo>
                  <a:pt x="4449" y="14864"/>
                </a:lnTo>
                <a:lnTo>
                  <a:pt x="4454" y="14830"/>
                </a:lnTo>
                <a:lnTo>
                  <a:pt x="4456" y="14793"/>
                </a:lnTo>
                <a:lnTo>
                  <a:pt x="4457" y="14757"/>
                </a:lnTo>
                <a:lnTo>
                  <a:pt x="4460" y="4526"/>
                </a:lnTo>
                <a:lnTo>
                  <a:pt x="4771" y="4526"/>
                </a:lnTo>
                <a:lnTo>
                  <a:pt x="4771" y="8297"/>
                </a:lnTo>
                <a:lnTo>
                  <a:pt x="4774" y="8366"/>
                </a:lnTo>
                <a:lnTo>
                  <a:pt x="4782" y="8430"/>
                </a:lnTo>
                <a:lnTo>
                  <a:pt x="4795" y="8490"/>
                </a:lnTo>
                <a:lnTo>
                  <a:pt x="4813" y="8545"/>
                </a:lnTo>
                <a:lnTo>
                  <a:pt x="4836" y="8596"/>
                </a:lnTo>
                <a:lnTo>
                  <a:pt x="4862" y="8643"/>
                </a:lnTo>
                <a:lnTo>
                  <a:pt x="4892" y="8685"/>
                </a:lnTo>
                <a:lnTo>
                  <a:pt x="4926" y="8723"/>
                </a:lnTo>
                <a:lnTo>
                  <a:pt x="4961" y="8756"/>
                </a:lnTo>
                <a:lnTo>
                  <a:pt x="5000" y="8785"/>
                </a:lnTo>
                <a:lnTo>
                  <a:pt x="5042" y="8810"/>
                </a:lnTo>
                <a:lnTo>
                  <a:pt x="5084" y="8829"/>
                </a:lnTo>
                <a:lnTo>
                  <a:pt x="5128" y="8846"/>
                </a:lnTo>
                <a:lnTo>
                  <a:pt x="5173" y="8857"/>
                </a:lnTo>
                <a:lnTo>
                  <a:pt x="5219" y="8863"/>
                </a:lnTo>
                <a:lnTo>
                  <a:pt x="5266" y="8865"/>
                </a:lnTo>
                <a:lnTo>
                  <a:pt x="5311" y="8863"/>
                </a:lnTo>
                <a:lnTo>
                  <a:pt x="5358" y="8857"/>
                </a:lnTo>
                <a:lnTo>
                  <a:pt x="5403" y="8846"/>
                </a:lnTo>
                <a:lnTo>
                  <a:pt x="5447" y="8829"/>
                </a:lnTo>
                <a:lnTo>
                  <a:pt x="5490" y="8810"/>
                </a:lnTo>
                <a:lnTo>
                  <a:pt x="5531" y="8785"/>
                </a:lnTo>
                <a:lnTo>
                  <a:pt x="5569" y="8756"/>
                </a:lnTo>
                <a:lnTo>
                  <a:pt x="5606" y="8723"/>
                </a:lnTo>
                <a:lnTo>
                  <a:pt x="5638" y="8685"/>
                </a:lnTo>
                <a:lnTo>
                  <a:pt x="5669" y="8643"/>
                </a:lnTo>
                <a:lnTo>
                  <a:pt x="5695" y="8596"/>
                </a:lnTo>
                <a:lnTo>
                  <a:pt x="5717" y="8545"/>
                </a:lnTo>
                <a:lnTo>
                  <a:pt x="5735" y="8490"/>
                </a:lnTo>
                <a:lnTo>
                  <a:pt x="5748" y="8430"/>
                </a:lnTo>
                <a:lnTo>
                  <a:pt x="5756" y="8366"/>
                </a:lnTo>
                <a:lnTo>
                  <a:pt x="5759" y="8297"/>
                </a:lnTo>
                <a:lnTo>
                  <a:pt x="5759" y="4446"/>
                </a:lnTo>
                <a:lnTo>
                  <a:pt x="5758" y="4368"/>
                </a:lnTo>
                <a:lnTo>
                  <a:pt x="5753" y="4289"/>
                </a:lnTo>
                <a:lnTo>
                  <a:pt x="5746" y="4212"/>
                </a:lnTo>
                <a:lnTo>
                  <a:pt x="5736" y="4134"/>
                </a:lnTo>
                <a:lnTo>
                  <a:pt x="5722" y="4058"/>
                </a:lnTo>
                <a:lnTo>
                  <a:pt x="5707" y="3982"/>
                </a:lnTo>
                <a:lnTo>
                  <a:pt x="5688" y="3907"/>
                </a:lnTo>
                <a:lnTo>
                  <a:pt x="5667" y="3834"/>
                </a:lnTo>
                <a:lnTo>
                  <a:pt x="5642" y="3761"/>
                </a:lnTo>
                <a:lnTo>
                  <a:pt x="5615" y="3690"/>
                </a:lnTo>
                <a:lnTo>
                  <a:pt x="5584" y="3621"/>
                </a:lnTo>
                <a:lnTo>
                  <a:pt x="5551" y="3553"/>
                </a:lnTo>
                <a:lnTo>
                  <a:pt x="5515" y="3487"/>
                </a:lnTo>
                <a:lnTo>
                  <a:pt x="5476" y="3423"/>
                </a:lnTo>
                <a:lnTo>
                  <a:pt x="5434" y="3361"/>
                </a:lnTo>
                <a:lnTo>
                  <a:pt x="5390" y="3302"/>
                </a:lnTo>
                <a:lnTo>
                  <a:pt x="5342" y="3245"/>
                </a:lnTo>
                <a:lnTo>
                  <a:pt x="5292" y="3191"/>
                </a:lnTo>
                <a:lnTo>
                  <a:pt x="5238" y="3140"/>
                </a:lnTo>
                <a:lnTo>
                  <a:pt x="5183" y="3091"/>
                </a:lnTo>
                <a:lnTo>
                  <a:pt x="5124" y="3046"/>
                </a:lnTo>
                <a:lnTo>
                  <a:pt x="5062" y="3003"/>
                </a:lnTo>
                <a:lnTo>
                  <a:pt x="4997" y="2964"/>
                </a:lnTo>
                <a:lnTo>
                  <a:pt x="4929" y="2928"/>
                </a:lnTo>
                <a:lnTo>
                  <a:pt x="4859" y="2897"/>
                </a:lnTo>
                <a:lnTo>
                  <a:pt x="4785" y="2868"/>
                </a:lnTo>
                <a:lnTo>
                  <a:pt x="4709" y="2844"/>
                </a:lnTo>
                <a:lnTo>
                  <a:pt x="4630" y="2824"/>
                </a:lnTo>
                <a:lnTo>
                  <a:pt x="4547" y="2807"/>
                </a:lnTo>
                <a:lnTo>
                  <a:pt x="4463" y="2796"/>
                </a:lnTo>
                <a:lnTo>
                  <a:pt x="4375" y="2789"/>
                </a:lnTo>
                <a:lnTo>
                  <a:pt x="4285" y="2787"/>
                </a:lnTo>
                <a:lnTo>
                  <a:pt x="1454" y="2785"/>
                </a:lnTo>
                <a:lnTo>
                  <a:pt x="1371" y="2788"/>
                </a:lnTo>
                <a:lnTo>
                  <a:pt x="1291" y="2794"/>
                </a:lnTo>
                <a:lnTo>
                  <a:pt x="1212" y="2804"/>
                </a:lnTo>
                <a:lnTo>
                  <a:pt x="1135" y="2819"/>
                </a:lnTo>
                <a:lnTo>
                  <a:pt x="1061" y="2837"/>
                </a:lnTo>
                <a:lnTo>
                  <a:pt x="989" y="2859"/>
                </a:lnTo>
                <a:lnTo>
                  <a:pt x="918" y="2885"/>
                </a:lnTo>
                <a:lnTo>
                  <a:pt x="851" y="2914"/>
                </a:lnTo>
                <a:lnTo>
                  <a:pt x="785" y="2946"/>
                </a:lnTo>
                <a:lnTo>
                  <a:pt x="721" y="2982"/>
                </a:lnTo>
                <a:lnTo>
                  <a:pt x="660" y="3021"/>
                </a:lnTo>
                <a:lnTo>
                  <a:pt x="602" y="3064"/>
                </a:lnTo>
                <a:lnTo>
                  <a:pt x="545" y="3110"/>
                </a:lnTo>
                <a:lnTo>
                  <a:pt x="491" y="3158"/>
                </a:lnTo>
                <a:lnTo>
                  <a:pt x="441" y="3209"/>
                </a:lnTo>
                <a:lnTo>
                  <a:pt x="392" y="3264"/>
                </a:lnTo>
                <a:lnTo>
                  <a:pt x="346" y="3321"/>
                </a:lnTo>
                <a:lnTo>
                  <a:pt x="303" y="3379"/>
                </a:lnTo>
                <a:lnTo>
                  <a:pt x="262" y="3441"/>
                </a:lnTo>
                <a:lnTo>
                  <a:pt x="225" y="3505"/>
                </a:lnTo>
                <a:lnTo>
                  <a:pt x="190" y="3572"/>
                </a:lnTo>
                <a:lnTo>
                  <a:pt x="158" y="3640"/>
                </a:lnTo>
                <a:lnTo>
                  <a:pt x="128" y="3711"/>
                </a:lnTo>
                <a:lnTo>
                  <a:pt x="102" y="3784"/>
                </a:lnTo>
                <a:lnTo>
                  <a:pt x="78" y="3858"/>
                </a:lnTo>
                <a:lnTo>
                  <a:pt x="58" y="3934"/>
                </a:lnTo>
                <a:lnTo>
                  <a:pt x="41" y="4012"/>
                </a:lnTo>
                <a:lnTo>
                  <a:pt x="26" y="4092"/>
                </a:lnTo>
                <a:lnTo>
                  <a:pt x="15" y="4172"/>
                </a:lnTo>
                <a:lnTo>
                  <a:pt x="6" y="4254"/>
                </a:lnTo>
                <a:lnTo>
                  <a:pt x="2" y="4339"/>
                </a:lnTo>
                <a:lnTo>
                  <a:pt x="0" y="4423"/>
                </a:lnTo>
                <a:lnTo>
                  <a:pt x="0" y="8297"/>
                </a:lnTo>
                <a:lnTo>
                  <a:pt x="3" y="8365"/>
                </a:lnTo>
                <a:lnTo>
                  <a:pt x="11" y="8429"/>
                </a:lnTo>
                <a:lnTo>
                  <a:pt x="25" y="8489"/>
                </a:lnTo>
                <a:lnTo>
                  <a:pt x="43" y="8544"/>
                </a:lnTo>
                <a:lnTo>
                  <a:pt x="65" y="8595"/>
                </a:lnTo>
                <a:lnTo>
                  <a:pt x="93" y="8641"/>
                </a:lnTo>
                <a:lnTo>
                  <a:pt x="122" y="8683"/>
                </a:lnTo>
                <a:lnTo>
                  <a:pt x="156" y="8721"/>
                </a:lnTo>
                <a:lnTo>
                  <a:pt x="192" y="8753"/>
                </a:lnTo>
                <a:lnTo>
                  <a:pt x="232" y="8783"/>
                </a:lnTo>
                <a:lnTo>
                  <a:pt x="272" y="8807"/>
                </a:lnTo>
                <a:lnTo>
                  <a:pt x="316" y="8826"/>
                </a:lnTo>
                <a:lnTo>
                  <a:pt x="360" y="8842"/>
                </a:lnTo>
                <a:lnTo>
                  <a:pt x="405" y="8853"/>
                </a:lnTo>
                <a:lnTo>
                  <a:pt x="452" y="8860"/>
                </a:lnTo>
                <a:lnTo>
                  <a:pt x="499" y="8862"/>
                </a:lnTo>
                <a:lnTo>
                  <a:pt x="545" y="8860"/>
                </a:lnTo>
                <a:lnTo>
                  <a:pt x="591" y="8853"/>
                </a:lnTo>
                <a:lnTo>
                  <a:pt x="637" y="8842"/>
                </a:lnTo>
                <a:lnTo>
                  <a:pt x="681" y="8826"/>
                </a:lnTo>
                <a:lnTo>
                  <a:pt x="724" y="8807"/>
                </a:lnTo>
                <a:lnTo>
                  <a:pt x="765" y="8783"/>
                </a:lnTo>
                <a:lnTo>
                  <a:pt x="804" y="8753"/>
                </a:lnTo>
                <a:lnTo>
                  <a:pt x="841" y="8721"/>
                </a:lnTo>
                <a:lnTo>
                  <a:pt x="874" y="8683"/>
                </a:lnTo>
                <a:lnTo>
                  <a:pt x="904" y="8641"/>
                </a:lnTo>
                <a:lnTo>
                  <a:pt x="931" y="8595"/>
                </a:lnTo>
                <a:lnTo>
                  <a:pt x="953" y="8544"/>
                </a:lnTo>
                <a:lnTo>
                  <a:pt x="971" y="8489"/>
                </a:lnTo>
                <a:lnTo>
                  <a:pt x="985" y="8429"/>
                </a:lnTo>
                <a:lnTo>
                  <a:pt x="993" y="8365"/>
                </a:lnTo>
                <a:lnTo>
                  <a:pt x="996" y="8297"/>
                </a:lnTo>
                <a:lnTo>
                  <a:pt x="996" y="4526"/>
                </a:lnTo>
                <a:lnTo>
                  <a:pt x="1312" y="4526"/>
                </a:lnTo>
                <a:lnTo>
                  <a:pt x="1311" y="14757"/>
                </a:lnTo>
                <a:close/>
                <a:moveTo>
                  <a:pt x="4067" y="1261"/>
                </a:moveTo>
                <a:lnTo>
                  <a:pt x="4065" y="1196"/>
                </a:lnTo>
                <a:lnTo>
                  <a:pt x="4061" y="1132"/>
                </a:lnTo>
                <a:lnTo>
                  <a:pt x="4053" y="1070"/>
                </a:lnTo>
                <a:lnTo>
                  <a:pt x="4042" y="1008"/>
                </a:lnTo>
                <a:lnTo>
                  <a:pt x="4028" y="946"/>
                </a:lnTo>
                <a:lnTo>
                  <a:pt x="4011" y="886"/>
                </a:lnTo>
                <a:lnTo>
                  <a:pt x="3990" y="828"/>
                </a:lnTo>
                <a:lnTo>
                  <a:pt x="3968" y="770"/>
                </a:lnTo>
                <a:lnTo>
                  <a:pt x="3943" y="715"/>
                </a:lnTo>
                <a:lnTo>
                  <a:pt x="3915" y="660"/>
                </a:lnTo>
                <a:lnTo>
                  <a:pt x="3885" y="607"/>
                </a:lnTo>
                <a:lnTo>
                  <a:pt x="3851" y="556"/>
                </a:lnTo>
                <a:lnTo>
                  <a:pt x="3817" y="507"/>
                </a:lnTo>
                <a:lnTo>
                  <a:pt x="3779" y="459"/>
                </a:lnTo>
                <a:lnTo>
                  <a:pt x="3740" y="414"/>
                </a:lnTo>
                <a:lnTo>
                  <a:pt x="3697" y="369"/>
                </a:lnTo>
                <a:lnTo>
                  <a:pt x="3653" y="327"/>
                </a:lnTo>
                <a:lnTo>
                  <a:pt x="3608" y="288"/>
                </a:lnTo>
                <a:lnTo>
                  <a:pt x="3560" y="250"/>
                </a:lnTo>
                <a:lnTo>
                  <a:pt x="3510" y="215"/>
                </a:lnTo>
                <a:lnTo>
                  <a:pt x="3460" y="182"/>
                </a:lnTo>
                <a:lnTo>
                  <a:pt x="3407" y="152"/>
                </a:lnTo>
                <a:lnTo>
                  <a:pt x="3352" y="125"/>
                </a:lnTo>
                <a:lnTo>
                  <a:pt x="3296" y="99"/>
                </a:lnTo>
                <a:lnTo>
                  <a:pt x="3238" y="76"/>
                </a:lnTo>
                <a:lnTo>
                  <a:pt x="3180" y="57"/>
                </a:lnTo>
                <a:lnTo>
                  <a:pt x="3120" y="39"/>
                </a:lnTo>
                <a:lnTo>
                  <a:pt x="3059" y="25"/>
                </a:lnTo>
                <a:lnTo>
                  <a:pt x="2997" y="14"/>
                </a:lnTo>
                <a:lnTo>
                  <a:pt x="2934" y="6"/>
                </a:lnTo>
                <a:lnTo>
                  <a:pt x="2869" y="1"/>
                </a:lnTo>
                <a:lnTo>
                  <a:pt x="2804" y="0"/>
                </a:lnTo>
                <a:lnTo>
                  <a:pt x="2739" y="1"/>
                </a:lnTo>
                <a:lnTo>
                  <a:pt x="2675" y="6"/>
                </a:lnTo>
                <a:lnTo>
                  <a:pt x="2612" y="14"/>
                </a:lnTo>
                <a:lnTo>
                  <a:pt x="2550" y="25"/>
                </a:lnTo>
                <a:lnTo>
                  <a:pt x="2488" y="39"/>
                </a:lnTo>
                <a:lnTo>
                  <a:pt x="2429" y="57"/>
                </a:lnTo>
                <a:lnTo>
                  <a:pt x="2371" y="76"/>
                </a:lnTo>
                <a:lnTo>
                  <a:pt x="2313" y="99"/>
                </a:lnTo>
                <a:lnTo>
                  <a:pt x="2257" y="125"/>
                </a:lnTo>
                <a:lnTo>
                  <a:pt x="2202" y="152"/>
                </a:lnTo>
                <a:lnTo>
                  <a:pt x="2150" y="182"/>
                </a:lnTo>
                <a:lnTo>
                  <a:pt x="2099" y="215"/>
                </a:lnTo>
                <a:lnTo>
                  <a:pt x="2049" y="250"/>
                </a:lnTo>
                <a:lnTo>
                  <a:pt x="2001" y="288"/>
                </a:lnTo>
                <a:lnTo>
                  <a:pt x="1956" y="327"/>
                </a:lnTo>
                <a:lnTo>
                  <a:pt x="1911" y="369"/>
                </a:lnTo>
                <a:lnTo>
                  <a:pt x="1869" y="414"/>
                </a:lnTo>
                <a:lnTo>
                  <a:pt x="1830" y="459"/>
                </a:lnTo>
                <a:lnTo>
                  <a:pt x="1792" y="507"/>
                </a:lnTo>
                <a:lnTo>
                  <a:pt x="1757" y="556"/>
                </a:lnTo>
                <a:lnTo>
                  <a:pt x="1724" y="607"/>
                </a:lnTo>
                <a:lnTo>
                  <a:pt x="1694" y="660"/>
                </a:lnTo>
                <a:lnTo>
                  <a:pt x="1667" y="715"/>
                </a:lnTo>
                <a:lnTo>
                  <a:pt x="1641" y="770"/>
                </a:lnTo>
                <a:lnTo>
                  <a:pt x="1618" y="828"/>
                </a:lnTo>
                <a:lnTo>
                  <a:pt x="1599" y="886"/>
                </a:lnTo>
                <a:lnTo>
                  <a:pt x="1581" y="946"/>
                </a:lnTo>
                <a:lnTo>
                  <a:pt x="1567" y="1008"/>
                </a:lnTo>
                <a:lnTo>
                  <a:pt x="1556" y="1070"/>
                </a:lnTo>
                <a:lnTo>
                  <a:pt x="1548" y="1132"/>
                </a:lnTo>
                <a:lnTo>
                  <a:pt x="1543" y="1196"/>
                </a:lnTo>
                <a:lnTo>
                  <a:pt x="1542" y="1261"/>
                </a:lnTo>
                <a:lnTo>
                  <a:pt x="1543" y="1326"/>
                </a:lnTo>
                <a:lnTo>
                  <a:pt x="1548" y="1391"/>
                </a:lnTo>
                <a:lnTo>
                  <a:pt x="1556" y="1454"/>
                </a:lnTo>
                <a:lnTo>
                  <a:pt x="1567" y="1516"/>
                </a:lnTo>
                <a:lnTo>
                  <a:pt x="1581" y="1577"/>
                </a:lnTo>
                <a:lnTo>
                  <a:pt x="1599" y="1637"/>
                </a:lnTo>
                <a:lnTo>
                  <a:pt x="1618" y="1695"/>
                </a:lnTo>
                <a:lnTo>
                  <a:pt x="1641" y="1753"/>
                </a:lnTo>
                <a:lnTo>
                  <a:pt x="1667" y="1809"/>
                </a:lnTo>
                <a:lnTo>
                  <a:pt x="1694" y="1863"/>
                </a:lnTo>
                <a:lnTo>
                  <a:pt x="1724" y="1916"/>
                </a:lnTo>
                <a:lnTo>
                  <a:pt x="1757" y="1967"/>
                </a:lnTo>
                <a:lnTo>
                  <a:pt x="1792" y="2017"/>
                </a:lnTo>
                <a:lnTo>
                  <a:pt x="1830" y="2064"/>
                </a:lnTo>
                <a:lnTo>
                  <a:pt x="1869" y="2110"/>
                </a:lnTo>
                <a:lnTo>
                  <a:pt x="1911" y="2153"/>
                </a:lnTo>
                <a:lnTo>
                  <a:pt x="1956" y="2196"/>
                </a:lnTo>
                <a:lnTo>
                  <a:pt x="2001" y="2236"/>
                </a:lnTo>
                <a:lnTo>
                  <a:pt x="2049" y="2273"/>
                </a:lnTo>
                <a:lnTo>
                  <a:pt x="2099" y="2308"/>
                </a:lnTo>
                <a:lnTo>
                  <a:pt x="2150" y="2341"/>
                </a:lnTo>
                <a:lnTo>
                  <a:pt x="2202" y="2371"/>
                </a:lnTo>
                <a:lnTo>
                  <a:pt x="2257" y="2399"/>
                </a:lnTo>
                <a:lnTo>
                  <a:pt x="2313" y="2424"/>
                </a:lnTo>
                <a:lnTo>
                  <a:pt x="2371" y="2448"/>
                </a:lnTo>
                <a:lnTo>
                  <a:pt x="2429" y="2467"/>
                </a:lnTo>
                <a:lnTo>
                  <a:pt x="2488" y="2484"/>
                </a:lnTo>
                <a:lnTo>
                  <a:pt x="2550" y="2498"/>
                </a:lnTo>
                <a:lnTo>
                  <a:pt x="2612" y="2509"/>
                </a:lnTo>
                <a:lnTo>
                  <a:pt x="2675" y="2517"/>
                </a:lnTo>
                <a:lnTo>
                  <a:pt x="2739" y="2522"/>
                </a:lnTo>
                <a:lnTo>
                  <a:pt x="2804" y="2524"/>
                </a:lnTo>
                <a:lnTo>
                  <a:pt x="2869" y="2522"/>
                </a:lnTo>
                <a:lnTo>
                  <a:pt x="2934" y="2517"/>
                </a:lnTo>
                <a:lnTo>
                  <a:pt x="2997" y="2509"/>
                </a:lnTo>
                <a:lnTo>
                  <a:pt x="3059" y="2498"/>
                </a:lnTo>
                <a:lnTo>
                  <a:pt x="3120" y="2484"/>
                </a:lnTo>
                <a:lnTo>
                  <a:pt x="3180" y="2467"/>
                </a:lnTo>
                <a:lnTo>
                  <a:pt x="3238" y="2448"/>
                </a:lnTo>
                <a:lnTo>
                  <a:pt x="3296" y="2424"/>
                </a:lnTo>
                <a:lnTo>
                  <a:pt x="3352" y="2399"/>
                </a:lnTo>
                <a:lnTo>
                  <a:pt x="3407" y="2371"/>
                </a:lnTo>
                <a:lnTo>
                  <a:pt x="3460" y="2341"/>
                </a:lnTo>
                <a:lnTo>
                  <a:pt x="3510" y="2308"/>
                </a:lnTo>
                <a:lnTo>
                  <a:pt x="3560" y="2273"/>
                </a:lnTo>
                <a:lnTo>
                  <a:pt x="3608" y="2236"/>
                </a:lnTo>
                <a:lnTo>
                  <a:pt x="3653" y="2196"/>
                </a:lnTo>
                <a:lnTo>
                  <a:pt x="3697" y="2153"/>
                </a:lnTo>
                <a:lnTo>
                  <a:pt x="3740" y="2110"/>
                </a:lnTo>
                <a:lnTo>
                  <a:pt x="3779" y="2064"/>
                </a:lnTo>
                <a:lnTo>
                  <a:pt x="3817" y="2017"/>
                </a:lnTo>
                <a:lnTo>
                  <a:pt x="3851" y="1967"/>
                </a:lnTo>
                <a:lnTo>
                  <a:pt x="3885" y="1916"/>
                </a:lnTo>
                <a:lnTo>
                  <a:pt x="3915" y="1863"/>
                </a:lnTo>
                <a:lnTo>
                  <a:pt x="3943" y="1809"/>
                </a:lnTo>
                <a:lnTo>
                  <a:pt x="3968" y="1753"/>
                </a:lnTo>
                <a:lnTo>
                  <a:pt x="3990" y="1695"/>
                </a:lnTo>
                <a:lnTo>
                  <a:pt x="4011" y="1637"/>
                </a:lnTo>
                <a:lnTo>
                  <a:pt x="4028" y="1577"/>
                </a:lnTo>
                <a:lnTo>
                  <a:pt x="4042" y="1516"/>
                </a:lnTo>
                <a:lnTo>
                  <a:pt x="4053" y="1454"/>
                </a:lnTo>
                <a:lnTo>
                  <a:pt x="4061" y="1391"/>
                </a:lnTo>
                <a:lnTo>
                  <a:pt x="4065" y="1326"/>
                </a:lnTo>
                <a:lnTo>
                  <a:pt x="4067" y="126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0118" name="Freeform 6"/>
          <p:cNvSpPr>
            <a:spLocks noEditPoints="1"/>
          </p:cNvSpPr>
          <p:nvPr/>
        </p:nvSpPr>
        <p:spPr bwMode="auto">
          <a:xfrm>
            <a:off x="4429124" y="1643050"/>
            <a:ext cx="1027320" cy="1000132"/>
          </a:xfrm>
          <a:custGeom>
            <a:avLst/>
            <a:gdLst/>
            <a:ahLst/>
            <a:cxnLst>
              <a:cxn ang="0">
                <a:pos x="2962" y="1585"/>
              </a:cxn>
              <a:cxn ang="0">
                <a:pos x="1342" y="2835"/>
              </a:cxn>
              <a:cxn ang="0">
                <a:pos x="2166" y="3746"/>
              </a:cxn>
              <a:cxn ang="0">
                <a:pos x="2218" y="3785"/>
              </a:cxn>
              <a:cxn ang="0">
                <a:pos x="2249" y="3828"/>
              </a:cxn>
              <a:cxn ang="0">
                <a:pos x="2260" y="3871"/>
              </a:cxn>
              <a:cxn ang="0">
                <a:pos x="2255" y="3911"/>
              </a:cxn>
              <a:cxn ang="0">
                <a:pos x="2234" y="3943"/>
              </a:cxn>
              <a:cxn ang="0">
                <a:pos x="2201" y="3966"/>
              </a:cxn>
              <a:cxn ang="0">
                <a:pos x="2157" y="3972"/>
              </a:cxn>
              <a:cxn ang="0">
                <a:pos x="960" y="2958"/>
              </a:cxn>
              <a:cxn ang="0">
                <a:pos x="684" y="4003"/>
              </a:cxn>
              <a:cxn ang="0">
                <a:pos x="678" y="4060"/>
              </a:cxn>
              <a:cxn ang="0">
                <a:pos x="652" y="4098"/>
              </a:cxn>
              <a:cxn ang="0">
                <a:pos x="610" y="4118"/>
              </a:cxn>
              <a:cxn ang="0">
                <a:pos x="560" y="4119"/>
              </a:cxn>
              <a:cxn ang="0">
                <a:pos x="509" y="4101"/>
              </a:cxn>
              <a:cxn ang="0">
                <a:pos x="461" y="4063"/>
              </a:cxn>
              <a:cxn ang="0">
                <a:pos x="426" y="4005"/>
              </a:cxn>
              <a:cxn ang="0">
                <a:pos x="845" y="2585"/>
              </a:cxn>
              <a:cxn ang="0">
                <a:pos x="112" y="1132"/>
              </a:cxn>
              <a:cxn ang="0">
                <a:pos x="93" y="1107"/>
              </a:cxn>
              <a:cxn ang="0">
                <a:pos x="84" y="1076"/>
              </a:cxn>
              <a:cxn ang="0">
                <a:pos x="84" y="1044"/>
              </a:cxn>
              <a:cxn ang="0">
                <a:pos x="92" y="1013"/>
              </a:cxn>
              <a:cxn ang="0">
                <a:pos x="113" y="987"/>
              </a:cxn>
              <a:cxn ang="0">
                <a:pos x="144" y="972"/>
              </a:cxn>
              <a:cxn ang="0">
                <a:pos x="188" y="968"/>
              </a:cxn>
              <a:cxn ang="0">
                <a:pos x="1918" y="506"/>
              </a:cxn>
              <a:cxn ang="0">
                <a:pos x="1739" y="513"/>
              </a:cxn>
              <a:cxn ang="0">
                <a:pos x="4230" y="2665"/>
              </a:cxn>
              <a:cxn ang="0">
                <a:pos x="1961" y="1242"/>
              </a:cxn>
              <a:cxn ang="0">
                <a:pos x="1949" y="1183"/>
              </a:cxn>
              <a:cxn ang="0">
                <a:pos x="1926" y="1130"/>
              </a:cxn>
              <a:cxn ang="0">
                <a:pos x="1894" y="1081"/>
              </a:cxn>
              <a:cxn ang="0">
                <a:pos x="1853" y="1041"/>
              </a:cxn>
              <a:cxn ang="0">
                <a:pos x="1806" y="1009"/>
              </a:cxn>
              <a:cxn ang="0">
                <a:pos x="1751" y="986"/>
              </a:cxn>
              <a:cxn ang="0">
                <a:pos x="1694" y="974"/>
              </a:cxn>
              <a:cxn ang="0">
                <a:pos x="1632" y="974"/>
              </a:cxn>
              <a:cxn ang="0">
                <a:pos x="1574" y="986"/>
              </a:cxn>
              <a:cxn ang="0">
                <a:pos x="1520" y="1009"/>
              </a:cxn>
              <a:cxn ang="0">
                <a:pos x="1472" y="1041"/>
              </a:cxn>
              <a:cxn ang="0">
                <a:pos x="1431" y="1081"/>
              </a:cxn>
              <a:cxn ang="0">
                <a:pos x="1399" y="1130"/>
              </a:cxn>
              <a:cxn ang="0">
                <a:pos x="1377" y="1183"/>
              </a:cxn>
              <a:cxn ang="0">
                <a:pos x="1365" y="1242"/>
              </a:cxn>
              <a:cxn ang="0">
                <a:pos x="1365" y="1303"/>
              </a:cxn>
              <a:cxn ang="0">
                <a:pos x="1377" y="1361"/>
              </a:cxn>
              <a:cxn ang="0">
                <a:pos x="1399" y="1416"/>
              </a:cxn>
              <a:cxn ang="0">
                <a:pos x="1431" y="1463"/>
              </a:cxn>
              <a:cxn ang="0">
                <a:pos x="1472" y="1503"/>
              </a:cxn>
              <a:cxn ang="0">
                <a:pos x="1520" y="1535"/>
              </a:cxn>
              <a:cxn ang="0">
                <a:pos x="1574" y="1559"/>
              </a:cxn>
              <a:cxn ang="0">
                <a:pos x="1632" y="1571"/>
              </a:cxn>
              <a:cxn ang="0">
                <a:pos x="1694" y="1571"/>
              </a:cxn>
              <a:cxn ang="0">
                <a:pos x="1751" y="1559"/>
              </a:cxn>
              <a:cxn ang="0">
                <a:pos x="1806" y="1535"/>
              </a:cxn>
              <a:cxn ang="0">
                <a:pos x="1853" y="1503"/>
              </a:cxn>
              <a:cxn ang="0">
                <a:pos x="1894" y="1463"/>
              </a:cxn>
              <a:cxn ang="0">
                <a:pos x="1926" y="1416"/>
              </a:cxn>
              <a:cxn ang="0">
                <a:pos x="1949" y="1361"/>
              </a:cxn>
              <a:cxn ang="0">
                <a:pos x="1961" y="1303"/>
              </a:cxn>
            </a:cxnLst>
            <a:rect l="0" t="0" r="r" b="b"/>
            <a:pathLst>
              <a:path w="4230" h="4121">
                <a:moveTo>
                  <a:pt x="213" y="973"/>
                </a:moveTo>
                <a:lnTo>
                  <a:pt x="1282" y="1534"/>
                </a:lnTo>
                <a:lnTo>
                  <a:pt x="2347" y="2021"/>
                </a:lnTo>
                <a:lnTo>
                  <a:pt x="2962" y="1585"/>
                </a:lnTo>
                <a:lnTo>
                  <a:pt x="3098" y="1717"/>
                </a:lnTo>
                <a:lnTo>
                  <a:pt x="2437" y="2362"/>
                </a:lnTo>
                <a:lnTo>
                  <a:pt x="1650" y="2052"/>
                </a:lnTo>
                <a:lnTo>
                  <a:pt x="1342" y="2835"/>
                </a:lnTo>
                <a:lnTo>
                  <a:pt x="1576" y="3489"/>
                </a:lnTo>
                <a:lnTo>
                  <a:pt x="2131" y="3729"/>
                </a:lnTo>
                <a:lnTo>
                  <a:pt x="2149" y="3738"/>
                </a:lnTo>
                <a:lnTo>
                  <a:pt x="2166" y="3746"/>
                </a:lnTo>
                <a:lnTo>
                  <a:pt x="2181" y="3755"/>
                </a:lnTo>
                <a:lnTo>
                  <a:pt x="2194" y="3765"/>
                </a:lnTo>
                <a:lnTo>
                  <a:pt x="2207" y="3775"/>
                </a:lnTo>
                <a:lnTo>
                  <a:pt x="2218" y="3785"/>
                </a:lnTo>
                <a:lnTo>
                  <a:pt x="2228" y="3795"/>
                </a:lnTo>
                <a:lnTo>
                  <a:pt x="2235" y="3806"/>
                </a:lnTo>
                <a:lnTo>
                  <a:pt x="2243" y="3817"/>
                </a:lnTo>
                <a:lnTo>
                  <a:pt x="2249" y="3828"/>
                </a:lnTo>
                <a:lnTo>
                  <a:pt x="2253" y="3839"/>
                </a:lnTo>
                <a:lnTo>
                  <a:pt x="2256" y="3850"/>
                </a:lnTo>
                <a:lnTo>
                  <a:pt x="2259" y="3860"/>
                </a:lnTo>
                <a:lnTo>
                  <a:pt x="2260" y="3871"/>
                </a:lnTo>
                <a:lnTo>
                  <a:pt x="2260" y="3881"/>
                </a:lnTo>
                <a:lnTo>
                  <a:pt x="2260" y="3891"/>
                </a:lnTo>
                <a:lnTo>
                  <a:pt x="2258" y="3901"/>
                </a:lnTo>
                <a:lnTo>
                  <a:pt x="2255" y="3911"/>
                </a:lnTo>
                <a:lnTo>
                  <a:pt x="2251" y="3920"/>
                </a:lnTo>
                <a:lnTo>
                  <a:pt x="2246" y="3929"/>
                </a:lnTo>
                <a:lnTo>
                  <a:pt x="2241" y="3937"/>
                </a:lnTo>
                <a:lnTo>
                  <a:pt x="2234" y="3943"/>
                </a:lnTo>
                <a:lnTo>
                  <a:pt x="2228" y="3950"/>
                </a:lnTo>
                <a:lnTo>
                  <a:pt x="2219" y="3956"/>
                </a:lnTo>
                <a:lnTo>
                  <a:pt x="2211" y="3961"/>
                </a:lnTo>
                <a:lnTo>
                  <a:pt x="2201" y="3966"/>
                </a:lnTo>
                <a:lnTo>
                  <a:pt x="2191" y="3969"/>
                </a:lnTo>
                <a:lnTo>
                  <a:pt x="2180" y="3971"/>
                </a:lnTo>
                <a:lnTo>
                  <a:pt x="2169" y="3972"/>
                </a:lnTo>
                <a:lnTo>
                  <a:pt x="2157" y="3972"/>
                </a:lnTo>
                <a:lnTo>
                  <a:pt x="2145" y="3971"/>
                </a:lnTo>
                <a:lnTo>
                  <a:pt x="2131" y="3969"/>
                </a:lnTo>
                <a:lnTo>
                  <a:pt x="1405" y="3715"/>
                </a:lnTo>
                <a:lnTo>
                  <a:pt x="960" y="2958"/>
                </a:lnTo>
                <a:lnTo>
                  <a:pt x="409" y="3139"/>
                </a:lnTo>
                <a:lnTo>
                  <a:pt x="676" y="3969"/>
                </a:lnTo>
                <a:lnTo>
                  <a:pt x="680" y="3987"/>
                </a:lnTo>
                <a:lnTo>
                  <a:pt x="684" y="4003"/>
                </a:lnTo>
                <a:lnTo>
                  <a:pt x="685" y="4020"/>
                </a:lnTo>
                <a:lnTo>
                  <a:pt x="684" y="4034"/>
                </a:lnTo>
                <a:lnTo>
                  <a:pt x="682" y="4048"/>
                </a:lnTo>
                <a:lnTo>
                  <a:pt x="678" y="4060"/>
                </a:lnTo>
                <a:lnTo>
                  <a:pt x="673" y="4071"/>
                </a:lnTo>
                <a:lnTo>
                  <a:pt x="667" y="4082"/>
                </a:lnTo>
                <a:lnTo>
                  <a:pt x="659" y="4091"/>
                </a:lnTo>
                <a:lnTo>
                  <a:pt x="652" y="4098"/>
                </a:lnTo>
                <a:lnTo>
                  <a:pt x="642" y="4105"/>
                </a:lnTo>
                <a:lnTo>
                  <a:pt x="632" y="4111"/>
                </a:lnTo>
                <a:lnTo>
                  <a:pt x="621" y="4115"/>
                </a:lnTo>
                <a:lnTo>
                  <a:pt x="610" y="4118"/>
                </a:lnTo>
                <a:lnTo>
                  <a:pt x="597" y="4121"/>
                </a:lnTo>
                <a:lnTo>
                  <a:pt x="585" y="4121"/>
                </a:lnTo>
                <a:lnTo>
                  <a:pt x="573" y="4121"/>
                </a:lnTo>
                <a:lnTo>
                  <a:pt x="560" y="4119"/>
                </a:lnTo>
                <a:lnTo>
                  <a:pt x="546" y="4116"/>
                </a:lnTo>
                <a:lnTo>
                  <a:pt x="534" y="4113"/>
                </a:lnTo>
                <a:lnTo>
                  <a:pt x="521" y="4107"/>
                </a:lnTo>
                <a:lnTo>
                  <a:pt x="509" y="4101"/>
                </a:lnTo>
                <a:lnTo>
                  <a:pt x="496" y="4094"/>
                </a:lnTo>
                <a:lnTo>
                  <a:pt x="484" y="4085"/>
                </a:lnTo>
                <a:lnTo>
                  <a:pt x="472" y="4074"/>
                </a:lnTo>
                <a:lnTo>
                  <a:pt x="461" y="4063"/>
                </a:lnTo>
                <a:lnTo>
                  <a:pt x="451" y="4051"/>
                </a:lnTo>
                <a:lnTo>
                  <a:pt x="442" y="4036"/>
                </a:lnTo>
                <a:lnTo>
                  <a:pt x="433" y="4022"/>
                </a:lnTo>
                <a:lnTo>
                  <a:pt x="426" y="4005"/>
                </a:lnTo>
                <a:lnTo>
                  <a:pt x="420" y="3988"/>
                </a:lnTo>
                <a:lnTo>
                  <a:pt x="415" y="3969"/>
                </a:lnTo>
                <a:lnTo>
                  <a:pt x="0" y="2978"/>
                </a:lnTo>
                <a:lnTo>
                  <a:pt x="845" y="2585"/>
                </a:lnTo>
                <a:lnTo>
                  <a:pt x="1123" y="1817"/>
                </a:lnTo>
                <a:lnTo>
                  <a:pt x="126" y="1141"/>
                </a:lnTo>
                <a:lnTo>
                  <a:pt x="119" y="1137"/>
                </a:lnTo>
                <a:lnTo>
                  <a:pt x="112" y="1132"/>
                </a:lnTo>
                <a:lnTo>
                  <a:pt x="107" y="1127"/>
                </a:lnTo>
                <a:lnTo>
                  <a:pt x="102" y="1120"/>
                </a:lnTo>
                <a:lnTo>
                  <a:pt x="97" y="1113"/>
                </a:lnTo>
                <a:lnTo>
                  <a:pt x="93" y="1107"/>
                </a:lnTo>
                <a:lnTo>
                  <a:pt x="90" y="1099"/>
                </a:lnTo>
                <a:lnTo>
                  <a:pt x="87" y="1091"/>
                </a:lnTo>
                <a:lnTo>
                  <a:pt x="85" y="1084"/>
                </a:lnTo>
                <a:lnTo>
                  <a:pt x="84" y="1076"/>
                </a:lnTo>
                <a:lnTo>
                  <a:pt x="82" y="1068"/>
                </a:lnTo>
                <a:lnTo>
                  <a:pt x="82" y="1059"/>
                </a:lnTo>
                <a:lnTo>
                  <a:pt x="82" y="1051"/>
                </a:lnTo>
                <a:lnTo>
                  <a:pt x="84" y="1044"/>
                </a:lnTo>
                <a:lnTo>
                  <a:pt x="85" y="1035"/>
                </a:lnTo>
                <a:lnTo>
                  <a:pt x="87" y="1027"/>
                </a:lnTo>
                <a:lnTo>
                  <a:pt x="89" y="1019"/>
                </a:lnTo>
                <a:lnTo>
                  <a:pt x="92" y="1013"/>
                </a:lnTo>
                <a:lnTo>
                  <a:pt x="97" y="1006"/>
                </a:lnTo>
                <a:lnTo>
                  <a:pt x="102" y="999"/>
                </a:lnTo>
                <a:lnTo>
                  <a:pt x="107" y="993"/>
                </a:lnTo>
                <a:lnTo>
                  <a:pt x="113" y="987"/>
                </a:lnTo>
                <a:lnTo>
                  <a:pt x="120" y="983"/>
                </a:lnTo>
                <a:lnTo>
                  <a:pt x="128" y="978"/>
                </a:lnTo>
                <a:lnTo>
                  <a:pt x="136" y="974"/>
                </a:lnTo>
                <a:lnTo>
                  <a:pt x="144" y="972"/>
                </a:lnTo>
                <a:lnTo>
                  <a:pt x="154" y="970"/>
                </a:lnTo>
                <a:lnTo>
                  <a:pt x="164" y="968"/>
                </a:lnTo>
                <a:lnTo>
                  <a:pt x="175" y="967"/>
                </a:lnTo>
                <a:lnTo>
                  <a:pt x="188" y="968"/>
                </a:lnTo>
                <a:lnTo>
                  <a:pt x="200" y="970"/>
                </a:lnTo>
                <a:lnTo>
                  <a:pt x="213" y="973"/>
                </a:lnTo>
                <a:close/>
                <a:moveTo>
                  <a:pt x="1739" y="513"/>
                </a:moveTo>
                <a:lnTo>
                  <a:pt x="1918" y="506"/>
                </a:lnTo>
                <a:lnTo>
                  <a:pt x="1974" y="448"/>
                </a:lnTo>
                <a:lnTo>
                  <a:pt x="1964" y="295"/>
                </a:lnTo>
                <a:lnTo>
                  <a:pt x="1457" y="0"/>
                </a:lnTo>
                <a:lnTo>
                  <a:pt x="1739" y="513"/>
                </a:lnTo>
                <a:close/>
                <a:moveTo>
                  <a:pt x="4197" y="2700"/>
                </a:moveTo>
                <a:lnTo>
                  <a:pt x="1955" y="535"/>
                </a:lnTo>
                <a:lnTo>
                  <a:pt x="2005" y="482"/>
                </a:lnTo>
                <a:lnTo>
                  <a:pt x="4230" y="2665"/>
                </a:lnTo>
                <a:lnTo>
                  <a:pt x="4197" y="2700"/>
                </a:lnTo>
                <a:close/>
                <a:moveTo>
                  <a:pt x="1963" y="1273"/>
                </a:moveTo>
                <a:lnTo>
                  <a:pt x="1962" y="1257"/>
                </a:lnTo>
                <a:lnTo>
                  <a:pt x="1961" y="1242"/>
                </a:lnTo>
                <a:lnTo>
                  <a:pt x="1960" y="1226"/>
                </a:lnTo>
                <a:lnTo>
                  <a:pt x="1956" y="1212"/>
                </a:lnTo>
                <a:lnTo>
                  <a:pt x="1953" y="1198"/>
                </a:lnTo>
                <a:lnTo>
                  <a:pt x="1949" y="1183"/>
                </a:lnTo>
                <a:lnTo>
                  <a:pt x="1944" y="1170"/>
                </a:lnTo>
                <a:lnTo>
                  <a:pt x="1939" y="1156"/>
                </a:lnTo>
                <a:lnTo>
                  <a:pt x="1933" y="1142"/>
                </a:lnTo>
                <a:lnTo>
                  <a:pt x="1926" y="1130"/>
                </a:lnTo>
                <a:lnTo>
                  <a:pt x="1919" y="1117"/>
                </a:lnTo>
                <a:lnTo>
                  <a:pt x="1911" y="1105"/>
                </a:lnTo>
                <a:lnTo>
                  <a:pt x="1903" y="1094"/>
                </a:lnTo>
                <a:lnTo>
                  <a:pt x="1894" y="1081"/>
                </a:lnTo>
                <a:lnTo>
                  <a:pt x="1884" y="1071"/>
                </a:lnTo>
                <a:lnTo>
                  <a:pt x="1874" y="1060"/>
                </a:lnTo>
                <a:lnTo>
                  <a:pt x="1864" y="1050"/>
                </a:lnTo>
                <a:lnTo>
                  <a:pt x="1853" y="1041"/>
                </a:lnTo>
                <a:lnTo>
                  <a:pt x="1842" y="1033"/>
                </a:lnTo>
                <a:lnTo>
                  <a:pt x="1830" y="1024"/>
                </a:lnTo>
                <a:lnTo>
                  <a:pt x="1818" y="1016"/>
                </a:lnTo>
                <a:lnTo>
                  <a:pt x="1806" y="1009"/>
                </a:lnTo>
                <a:lnTo>
                  <a:pt x="1792" y="1003"/>
                </a:lnTo>
                <a:lnTo>
                  <a:pt x="1779" y="996"/>
                </a:lnTo>
                <a:lnTo>
                  <a:pt x="1766" y="991"/>
                </a:lnTo>
                <a:lnTo>
                  <a:pt x="1751" y="986"/>
                </a:lnTo>
                <a:lnTo>
                  <a:pt x="1738" y="982"/>
                </a:lnTo>
                <a:lnTo>
                  <a:pt x="1724" y="978"/>
                </a:lnTo>
                <a:lnTo>
                  <a:pt x="1708" y="976"/>
                </a:lnTo>
                <a:lnTo>
                  <a:pt x="1694" y="974"/>
                </a:lnTo>
                <a:lnTo>
                  <a:pt x="1678" y="973"/>
                </a:lnTo>
                <a:lnTo>
                  <a:pt x="1663" y="973"/>
                </a:lnTo>
                <a:lnTo>
                  <a:pt x="1647" y="973"/>
                </a:lnTo>
                <a:lnTo>
                  <a:pt x="1632" y="974"/>
                </a:lnTo>
                <a:lnTo>
                  <a:pt x="1617" y="976"/>
                </a:lnTo>
                <a:lnTo>
                  <a:pt x="1602" y="978"/>
                </a:lnTo>
                <a:lnTo>
                  <a:pt x="1588" y="982"/>
                </a:lnTo>
                <a:lnTo>
                  <a:pt x="1574" y="986"/>
                </a:lnTo>
                <a:lnTo>
                  <a:pt x="1560" y="991"/>
                </a:lnTo>
                <a:lnTo>
                  <a:pt x="1547" y="996"/>
                </a:lnTo>
                <a:lnTo>
                  <a:pt x="1533" y="1003"/>
                </a:lnTo>
                <a:lnTo>
                  <a:pt x="1520" y="1009"/>
                </a:lnTo>
                <a:lnTo>
                  <a:pt x="1508" y="1016"/>
                </a:lnTo>
                <a:lnTo>
                  <a:pt x="1496" y="1024"/>
                </a:lnTo>
                <a:lnTo>
                  <a:pt x="1483" y="1033"/>
                </a:lnTo>
                <a:lnTo>
                  <a:pt x="1472" y="1041"/>
                </a:lnTo>
                <a:lnTo>
                  <a:pt x="1461" y="1050"/>
                </a:lnTo>
                <a:lnTo>
                  <a:pt x="1451" y="1060"/>
                </a:lnTo>
                <a:lnTo>
                  <a:pt x="1441" y="1071"/>
                </a:lnTo>
                <a:lnTo>
                  <a:pt x="1431" y="1081"/>
                </a:lnTo>
                <a:lnTo>
                  <a:pt x="1422" y="1094"/>
                </a:lnTo>
                <a:lnTo>
                  <a:pt x="1415" y="1105"/>
                </a:lnTo>
                <a:lnTo>
                  <a:pt x="1407" y="1117"/>
                </a:lnTo>
                <a:lnTo>
                  <a:pt x="1399" y="1130"/>
                </a:lnTo>
                <a:lnTo>
                  <a:pt x="1393" y="1142"/>
                </a:lnTo>
                <a:lnTo>
                  <a:pt x="1387" y="1156"/>
                </a:lnTo>
                <a:lnTo>
                  <a:pt x="1382" y="1170"/>
                </a:lnTo>
                <a:lnTo>
                  <a:pt x="1377" y="1183"/>
                </a:lnTo>
                <a:lnTo>
                  <a:pt x="1373" y="1198"/>
                </a:lnTo>
                <a:lnTo>
                  <a:pt x="1369" y="1212"/>
                </a:lnTo>
                <a:lnTo>
                  <a:pt x="1366" y="1226"/>
                </a:lnTo>
                <a:lnTo>
                  <a:pt x="1365" y="1242"/>
                </a:lnTo>
                <a:lnTo>
                  <a:pt x="1364" y="1257"/>
                </a:lnTo>
                <a:lnTo>
                  <a:pt x="1363" y="1273"/>
                </a:lnTo>
                <a:lnTo>
                  <a:pt x="1364" y="1287"/>
                </a:lnTo>
                <a:lnTo>
                  <a:pt x="1365" y="1303"/>
                </a:lnTo>
                <a:lnTo>
                  <a:pt x="1366" y="1318"/>
                </a:lnTo>
                <a:lnTo>
                  <a:pt x="1369" y="1333"/>
                </a:lnTo>
                <a:lnTo>
                  <a:pt x="1373" y="1347"/>
                </a:lnTo>
                <a:lnTo>
                  <a:pt x="1377" y="1361"/>
                </a:lnTo>
                <a:lnTo>
                  <a:pt x="1382" y="1376"/>
                </a:lnTo>
                <a:lnTo>
                  <a:pt x="1387" y="1389"/>
                </a:lnTo>
                <a:lnTo>
                  <a:pt x="1393" y="1402"/>
                </a:lnTo>
                <a:lnTo>
                  <a:pt x="1399" y="1416"/>
                </a:lnTo>
                <a:lnTo>
                  <a:pt x="1407" y="1428"/>
                </a:lnTo>
                <a:lnTo>
                  <a:pt x="1415" y="1440"/>
                </a:lnTo>
                <a:lnTo>
                  <a:pt x="1422" y="1451"/>
                </a:lnTo>
                <a:lnTo>
                  <a:pt x="1431" y="1463"/>
                </a:lnTo>
                <a:lnTo>
                  <a:pt x="1441" y="1473"/>
                </a:lnTo>
                <a:lnTo>
                  <a:pt x="1451" y="1484"/>
                </a:lnTo>
                <a:lnTo>
                  <a:pt x="1461" y="1494"/>
                </a:lnTo>
                <a:lnTo>
                  <a:pt x="1472" y="1503"/>
                </a:lnTo>
                <a:lnTo>
                  <a:pt x="1483" y="1512"/>
                </a:lnTo>
                <a:lnTo>
                  <a:pt x="1496" y="1521"/>
                </a:lnTo>
                <a:lnTo>
                  <a:pt x="1508" y="1529"/>
                </a:lnTo>
                <a:lnTo>
                  <a:pt x="1520" y="1535"/>
                </a:lnTo>
                <a:lnTo>
                  <a:pt x="1533" y="1542"/>
                </a:lnTo>
                <a:lnTo>
                  <a:pt x="1547" y="1549"/>
                </a:lnTo>
                <a:lnTo>
                  <a:pt x="1560" y="1554"/>
                </a:lnTo>
                <a:lnTo>
                  <a:pt x="1574" y="1559"/>
                </a:lnTo>
                <a:lnTo>
                  <a:pt x="1588" y="1563"/>
                </a:lnTo>
                <a:lnTo>
                  <a:pt x="1602" y="1566"/>
                </a:lnTo>
                <a:lnTo>
                  <a:pt x="1617" y="1568"/>
                </a:lnTo>
                <a:lnTo>
                  <a:pt x="1632" y="1571"/>
                </a:lnTo>
                <a:lnTo>
                  <a:pt x="1647" y="1572"/>
                </a:lnTo>
                <a:lnTo>
                  <a:pt x="1663" y="1572"/>
                </a:lnTo>
                <a:lnTo>
                  <a:pt x="1678" y="1572"/>
                </a:lnTo>
                <a:lnTo>
                  <a:pt x="1694" y="1571"/>
                </a:lnTo>
                <a:lnTo>
                  <a:pt x="1708" y="1568"/>
                </a:lnTo>
                <a:lnTo>
                  <a:pt x="1724" y="1566"/>
                </a:lnTo>
                <a:lnTo>
                  <a:pt x="1738" y="1563"/>
                </a:lnTo>
                <a:lnTo>
                  <a:pt x="1751" y="1559"/>
                </a:lnTo>
                <a:lnTo>
                  <a:pt x="1766" y="1554"/>
                </a:lnTo>
                <a:lnTo>
                  <a:pt x="1779" y="1549"/>
                </a:lnTo>
                <a:lnTo>
                  <a:pt x="1792" y="1542"/>
                </a:lnTo>
                <a:lnTo>
                  <a:pt x="1806" y="1535"/>
                </a:lnTo>
                <a:lnTo>
                  <a:pt x="1818" y="1529"/>
                </a:lnTo>
                <a:lnTo>
                  <a:pt x="1830" y="1521"/>
                </a:lnTo>
                <a:lnTo>
                  <a:pt x="1842" y="1512"/>
                </a:lnTo>
                <a:lnTo>
                  <a:pt x="1853" y="1503"/>
                </a:lnTo>
                <a:lnTo>
                  <a:pt x="1864" y="1494"/>
                </a:lnTo>
                <a:lnTo>
                  <a:pt x="1874" y="1484"/>
                </a:lnTo>
                <a:lnTo>
                  <a:pt x="1884" y="1473"/>
                </a:lnTo>
                <a:lnTo>
                  <a:pt x="1894" y="1463"/>
                </a:lnTo>
                <a:lnTo>
                  <a:pt x="1903" y="1451"/>
                </a:lnTo>
                <a:lnTo>
                  <a:pt x="1911" y="1440"/>
                </a:lnTo>
                <a:lnTo>
                  <a:pt x="1919" y="1428"/>
                </a:lnTo>
                <a:lnTo>
                  <a:pt x="1926" y="1416"/>
                </a:lnTo>
                <a:lnTo>
                  <a:pt x="1933" y="1402"/>
                </a:lnTo>
                <a:lnTo>
                  <a:pt x="1939" y="1389"/>
                </a:lnTo>
                <a:lnTo>
                  <a:pt x="1944" y="1376"/>
                </a:lnTo>
                <a:lnTo>
                  <a:pt x="1949" y="1361"/>
                </a:lnTo>
                <a:lnTo>
                  <a:pt x="1953" y="1347"/>
                </a:lnTo>
                <a:lnTo>
                  <a:pt x="1956" y="1333"/>
                </a:lnTo>
                <a:lnTo>
                  <a:pt x="1960" y="1318"/>
                </a:lnTo>
                <a:lnTo>
                  <a:pt x="1961" y="1303"/>
                </a:lnTo>
                <a:lnTo>
                  <a:pt x="1962" y="1287"/>
                </a:lnTo>
                <a:lnTo>
                  <a:pt x="1963" y="1273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2" name="Группа 25"/>
          <p:cNvGrpSpPr/>
          <p:nvPr/>
        </p:nvGrpSpPr>
        <p:grpSpPr>
          <a:xfrm>
            <a:off x="6357950" y="1643050"/>
            <a:ext cx="331524" cy="983457"/>
            <a:chOff x="2660650" y="2643188"/>
            <a:chExt cx="284163" cy="842963"/>
          </a:xfrm>
        </p:grpSpPr>
        <p:sp>
          <p:nvSpPr>
            <p:cNvPr id="90120" name="Freeform 8"/>
            <p:cNvSpPr>
              <a:spLocks/>
            </p:cNvSpPr>
            <p:nvPr/>
          </p:nvSpPr>
          <p:spPr bwMode="auto">
            <a:xfrm>
              <a:off x="2738438" y="2716213"/>
              <a:ext cx="125413" cy="125413"/>
            </a:xfrm>
            <a:custGeom>
              <a:avLst/>
              <a:gdLst/>
              <a:ahLst/>
              <a:cxnLst>
                <a:cxn ang="0">
                  <a:pos x="632" y="283"/>
                </a:cxn>
                <a:cxn ang="0">
                  <a:pos x="623" y="237"/>
                </a:cxn>
                <a:cxn ang="0">
                  <a:pos x="608" y="192"/>
                </a:cxn>
                <a:cxn ang="0">
                  <a:pos x="587" y="151"/>
                </a:cxn>
                <a:cxn ang="0">
                  <a:pos x="561" y="115"/>
                </a:cxn>
                <a:cxn ang="0">
                  <a:pos x="530" y="82"/>
                </a:cxn>
                <a:cxn ang="0">
                  <a:pos x="493" y="54"/>
                </a:cxn>
                <a:cxn ang="0">
                  <a:pos x="453" y="31"/>
                </a:cxn>
                <a:cxn ang="0">
                  <a:pos x="411" y="14"/>
                </a:cxn>
                <a:cxn ang="0">
                  <a:pos x="365" y="3"/>
                </a:cxn>
                <a:cxn ang="0">
                  <a:pos x="317" y="0"/>
                </a:cxn>
                <a:cxn ang="0">
                  <a:pos x="268" y="3"/>
                </a:cxn>
                <a:cxn ang="0">
                  <a:pos x="223" y="14"/>
                </a:cxn>
                <a:cxn ang="0">
                  <a:pos x="180" y="31"/>
                </a:cxn>
                <a:cxn ang="0">
                  <a:pos x="140" y="54"/>
                </a:cxn>
                <a:cxn ang="0">
                  <a:pos x="103" y="82"/>
                </a:cxn>
                <a:cxn ang="0">
                  <a:pos x="72" y="115"/>
                </a:cxn>
                <a:cxn ang="0">
                  <a:pos x="46" y="151"/>
                </a:cxn>
                <a:cxn ang="0">
                  <a:pos x="25" y="192"/>
                </a:cxn>
                <a:cxn ang="0">
                  <a:pos x="10" y="237"/>
                </a:cxn>
                <a:cxn ang="0">
                  <a:pos x="1" y="283"/>
                </a:cxn>
                <a:cxn ang="0">
                  <a:pos x="0" y="332"/>
                </a:cxn>
                <a:cxn ang="0">
                  <a:pos x="7" y="379"/>
                </a:cxn>
                <a:cxn ang="0">
                  <a:pos x="19" y="425"/>
                </a:cxn>
                <a:cxn ang="0">
                  <a:pos x="38" y="467"/>
                </a:cxn>
                <a:cxn ang="0">
                  <a:pos x="63" y="506"/>
                </a:cxn>
                <a:cxn ang="0">
                  <a:pos x="92" y="540"/>
                </a:cxn>
                <a:cxn ang="0">
                  <a:pos x="128" y="570"/>
                </a:cxn>
                <a:cxn ang="0">
                  <a:pos x="165" y="594"/>
                </a:cxn>
                <a:cxn ang="0">
                  <a:pos x="207" y="613"/>
                </a:cxn>
                <a:cxn ang="0">
                  <a:pos x="253" y="626"/>
                </a:cxn>
                <a:cxn ang="0">
                  <a:pos x="300" y="632"/>
                </a:cxn>
                <a:cxn ang="0">
                  <a:pos x="349" y="631"/>
                </a:cxn>
                <a:cxn ang="0">
                  <a:pos x="396" y="622"/>
                </a:cxn>
                <a:cxn ang="0">
                  <a:pos x="440" y="608"/>
                </a:cxn>
                <a:cxn ang="0">
                  <a:pos x="481" y="587"/>
                </a:cxn>
                <a:cxn ang="0">
                  <a:pos x="518" y="560"/>
                </a:cxn>
                <a:cxn ang="0">
                  <a:pos x="551" y="529"/>
                </a:cxn>
                <a:cxn ang="0">
                  <a:pos x="580" y="492"/>
                </a:cxn>
                <a:cxn ang="0">
                  <a:pos x="602" y="454"/>
                </a:cxn>
                <a:cxn ang="0">
                  <a:pos x="619" y="410"/>
                </a:cxn>
                <a:cxn ang="0">
                  <a:pos x="629" y="364"/>
                </a:cxn>
                <a:cxn ang="0">
                  <a:pos x="633" y="316"/>
                </a:cxn>
              </a:cxnLst>
              <a:rect l="0" t="0" r="r" b="b"/>
              <a:pathLst>
                <a:path w="633" h="632">
                  <a:moveTo>
                    <a:pt x="633" y="316"/>
                  </a:moveTo>
                  <a:lnTo>
                    <a:pt x="633" y="300"/>
                  </a:lnTo>
                  <a:lnTo>
                    <a:pt x="632" y="283"/>
                  </a:lnTo>
                  <a:lnTo>
                    <a:pt x="629" y="268"/>
                  </a:lnTo>
                  <a:lnTo>
                    <a:pt x="627" y="252"/>
                  </a:lnTo>
                  <a:lnTo>
                    <a:pt x="623" y="237"/>
                  </a:lnTo>
                  <a:lnTo>
                    <a:pt x="619" y="222"/>
                  </a:lnTo>
                  <a:lnTo>
                    <a:pt x="614" y="207"/>
                  </a:lnTo>
                  <a:lnTo>
                    <a:pt x="608" y="192"/>
                  </a:lnTo>
                  <a:lnTo>
                    <a:pt x="602" y="179"/>
                  </a:lnTo>
                  <a:lnTo>
                    <a:pt x="595" y="165"/>
                  </a:lnTo>
                  <a:lnTo>
                    <a:pt x="587" y="151"/>
                  </a:lnTo>
                  <a:lnTo>
                    <a:pt x="580" y="139"/>
                  </a:lnTo>
                  <a:lnTo>
                    <a:pt x="571" y="127"/>
                  </a:lnTo>
                  <a:lnTo>
                    <a:pt x="561" y="115"/>
                  </a:lnTo>
                  <a:lnTo>
                    <a:pt x="551" y="104"/>
                  </a:lnTo>
                  <a:lnTo>
                    <a:pt x="541" y="93"/>
                  </a:lnTo>
                  <a:lnTo>
                    <a:pt x="530" y="82"/>
                  </a:lnTo>
                  <a:lnTo>
                    <a:pt x="518" y="72"/>
                  </a:lnTo>
                  <a:lnTo>
                    <a:pt x="506" y="63"/>
                  </a:lnTo>
                  <a:lnTo>
                    <a:pt x="493" y="54"/>
                  </a:lnTo>
                  <a:lnTo>
                    <a:pt x="481" y="45"/>
                  </a:lnTo>
                  <a:lnTo>
                    <a:pt x="468" y="37"/>
                  </a:lnTo>
                  <a:lnTo>
                    <a:pt x="453" y="31"/>
                  </a:lnTo>
                  <a:lnTo>
                    <a:pt x="440" y="24"/>
                  </a:lnTo>
                  <a:lnTo>
                    <a:pt x="426" y="19"/>
                  </a:lnTo>
                  <a:lnTo>
                    <a:pt x="411" y="14"/>
                  </a:lnTo>
                  <a:lnTo>
                    <a:pt x="396" y="10"/>
                  </a:lnTo>
                  <a:lnTo>
                    <a:pt x="380" y="6"/>
                  </a:lnTo>
                  <a:lnTo>
                    <a:pt x="365" y="3"/>
                  </a:lnTo>
                  <a:lnTo>
                    <a:pt x="349" y="1"/>
                  </a:lnTo>
                  <a:lnTo>
                    <a:pt x="333" y="0"/>
                  </a:lnTo>
                  <a:lnTo>
                    <a:pt x="317" y="0"/>
                  </a:lnTo>
                  <a:lnTo>
                    <a:pt x="300" y="0"/>
                  </a:lnTo>
                  <a:lnTo>
                    <a:pt x="284" y="1"/>
                  </a:lnTo>
                  <a:lnTo>
                    <a:pt x="268" y="3"/>
                  </a:lnTo>
                  <a:lnTo>
                    <a:pt x="253" y="6"/>
                  </a:lnTo>
                  <a:lnTo>
                    <a:pt x="237" y="10"/>
                  </a:lnTo>
                  <a:lnTo>
                    <a:pt x="223" y="14"/>
                  </a:lnTo>
                  <a:lnTo>
                    <a:pt x="207" y="19"/>
                  </a:lnTo>
                  <a:lnTo>
                    <a:pt x="193" y="24"/>
                  </a:lnTo>
                  <a:lnTo>
                    <a:pt x="180" y="31"/>
                  </a:lnTo>
                  <a:lnTo>
                    <a:pt x="165" y="37"/>
                  </a:lnTo>
                  <a:lnTo>
                    <a:pt x="152" y="45"/>
                  </a:lnTo>
                  <a:lnTo>
                    <a:pt x="140" y="54"/>
                  </a:lnTo>
                  <a:lnTo>
                    <a:pt x="128" y="63"/>
                  </a:lnTo>
                  <a:lnTo>
                    <a:pt x="116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5" y="139"/>
                  </a:lnTo>
                  <a:lnTo>
                    <a:pt x="46" y="151"/>
                  </a:lnTo>
                  <a:lnTo>
                    <a:pt x="38" y="165"/>
                  </a:lnTo>
                  <a:lnTo>
                    <a:pt x="31" y="179"/>
                  </a:lnTo>
                  <a:lnTo>
                    <a:pt x="25" y="192"/>
                  </a:lnTo>
                  <a:lnTo>
                    <a:pt x="19" y="207"/>
                  </a:lnTo>
                  <a:lnTo>
                    <a:pt x="15" y="222"/>
                  </a:lnTo>
                  <a:lnTo>
                    <a:pt x="10" y="237"/>
                  </a:lnTo>
                  <a:lnTo>
                    <a:pt x="7" y="252"/>
                  </a:lnTo>
                  <a:lnTo>
                    <a:pt x="4" y="268"/>
                  </a:lnTo>
                  <a:lnTo>
                    <a:pt x="1" y="283"/>
                  </a:lnTo>
                  <a:lnTo>
                    <a:pt x="0" y="300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8"/>
                  </a:lnTo>
                  <a:lnTo>
                    <a:pt x="4" y="364"/>
                  </a:lnTo>
                  <a:lnTo>
                    <a:pt x="7" y="379"/>
                  </a:lnTo>
                  <a:lnTo>
                    <a:pt x="10" y="395"/>
                  </a:lnTo>
                  <a:lnTo>
                    <a:pt x="15" y="410"/>
                  </a:lnTo>
                  <a:lnTo>
                    <a:pt x="19" y="425"/>
                  </a:lnTo>
                  <a:lnTo>
                    <a:pt x="25" y="439"/>
                  </a:lnTo>
                  <a:lnTo>
                    <a:pt x="31" y="454"/>
                  </a:lnTo>
                  <a:lnTo>
                    <a:pt x="38" y="467"/>
                  </a:lnTo>
                  <a:lnTo>
                    <a:pt x="46" y="480"/>
                  </a:lnTo>
                  <a:lnTo>
                    <a:pt x="55" y="492"/>
                  </a:lnTo>
                  <a:lnTo>
                    <a:pt x="63" y="506"/>
                  </a:lnTo>
                  <a:lnTo>
                    <a:pt x="72" y="517"/>
                  </a:lnTo>
                  <a:lnTo>
                    <a:pt x="82" y="529"/>
                  </a:lnTo>
                  <a:lnTo>
                    <a:pt x="92" y="540"/>
                  </a:lnTo>
                  <a:lnTo>
                    <a:pt x="103" y="550"/>
                  </a:lnTo>
                  <a:lnTo>
                    <a:pt x="116" y="560"/>
                  </a:lnTo>
                  <a:lnTo>
                    <a:pt x="128" y="570"/>
                  </a:lnTo>
                  <a:lnTo>
                    <a:pt x="140" y="579"/>
                  </a:lnTo>
                  <a:lnTo>
                    <a:pt x="152" y="587"/>
                  </a:lnTo>
                  <a:lnTo>
                    <a:pt x="165" y="594"/>
                  </a:lnTo>
                  <a:lnTo>
                    <a:pt x="180" y="601"/>
                  </a:lnTo>
                  <a:lnTo>
                    <a:pt x="193" y="608"/>
                  </a:lnTo>
                  <a:lnTo>
                    <a:pt x="207" y="613"/>
                  </a:lnTo>
                  <a:lnTo>
                    <a:pt x="223" y="619"/>
                  </a:lnTo>
                  <a:lnTo>
                    <a:pt x="237" y="622"/>
                  </a:lnTo>
                  <a:lnTo>
                    <a:pt x="253" y="626"/>
                  </a:lnTo>
                  <a:lnTo>
                    <a:pt x="268" y="629"/>
                  </a:lnTo>
                  <a:lnTo>
                    <a:pt x="284" y="631"/>
                  </a:lnTo>
                  <a:lnTo>
                    <a:pt x="300" y="632"/>
                  </a:lnTo>
                  <a:lnTo>
                    <a:pt x="317" y="632"/>
                  </a:lnTo>
                  <a:lnTo>
                    <a:pt x="333" y="632"/>
                  </a:lnTo>
                  <a:lnTo>
                    <a:pt x="349" y="631"/>
                  </a:lnTo>
                  <a:lnTo>
                    <a:pt x="365" y="629"/>
                  </a:lnTo>
                  <a:lnTo>
                    <a:pt x="380" y="626"/>
                  </a:lnTo>
                  <a:lnTo>
                    <a:pt x="396" y="622"/>
                  </a:lnTo>
                  <a:lnTo>
                    <a:pt x="411" y="619"/>
                  </a:lnTo>
                  <a:lnTo>
                    <a:pt x="426" y="613"/>
                  </a:lnTo>
                  <a:lnTo>
                    <a:pt x="440" y="608"/>
                  </a:lnTo>
                  <a:lnTo>
                    <a:pt x="453" y="601"/>
                  </a:lnTo>
                  <a:lnTo>
                    <a:pt x="468" y="594"/>
                  </a:lnTo>
                  <a:lnTo>
                    <a:pt x="481" y="587"/>
                  </a:lnTo>
                  <a:lnTo>
                    <a:pt x="493" y="579"/>
                  </a:lnTo>
                  <a:lnTo>
                    <a:pt x="506" y="570"/>
                  </a:lnTo>
                  <a:lnTo>
                    <a:pt x="518" y="560"/>
                  </a:lnTo>
                  <a:lnTo>
                    <a:pt x="530" y="550"/>
                  </a:lnTo>
                  <a:lnTo>
                    <a:pt x="541" y="540"/>
                  </a:lnTo>
                  <a:lnTo>
                    <a:pt x="551" y="529"/>
                  </a:lnTo>
                  <a:lnTo>
                    <a:pt x="561" y="517"/>
                  </a:lnTo>
                  <a:lnTo>
                    <a:pt x="571" y="506"/>
                  </a:lnTo>
                  <a:lnTo>
                    <a:pt x="580" y="492"/>
                  </a:lnTo>
                  <a:lnTo>
                    <a:pt x="587" y="480"/>
                  </a:lnTo>
                  <a:lnTo>
                    <a:pt x="595" y="467"/>
                  </a:lnTo>
                  <a:lnTo>
                    <a:pt x="602" y="454"/>
                  </a:lnTo>
                  <a:lnTo>
                    <a:pt x="608" y="439"/>
                  </a:lnTo>
                  <a:lnTo>
                    <a:pt x="614" y="425"/>
                  </a:lnTo>
                  <a:lnTo>
                    <a:pt x="619" y="410"/>
                  </a:lnTo>
                  <a:lnTo>
                    <a:pt x="623" y="395"/>
                  </a:lnTo>
                  <a:lnTo>
                    <a:pt x="627" y="379"/>
                  </a:lnTo>
                  <a:lnTo>
                    <a:pt x="629" y="364"/>
                  </a:lnTo>
                  <a:lnTo>
                    <a:pt x="632" y="348"/>
                  </a:lnTo>
                  <a:lnTo>
                    <a:pt x="633" y="332"/>
                  </a:lnTo>
                  <a:lnTo>
                    <a:pt x="633" y="316"/>
                  </a:lnTo>
                  <a:close/>
                </a:path>
              </a:pathLst>
            </a:custGeom>
            <a:solidFill>
              <a:srgbClr val="CA202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0121" name="Freeform 9"/>
            <p:cNvSpPr>
              <a:spLocks noEditPoints="1"/>
            </p:cNvSpPr>
            <p:nvPr/>
          </p:nvSpPr>
          <p:spPr bwMode="auto">
            <a:xfrm>
              <a:off x="2660650" y="2643188"/>
              <a:ext cx="284163" cy="842963"/>
            </a:xfrm>
            <a:custGeom>
              <a:avLst/>
              <a:gdLst/>
              <a:ahLst/>
              <a:cxnLst>
                <a:cxn ang="0">
                  <a:pos x="1185" y="667"/>
                </a:cxn>
                <a:cxn ang="0">
                  <a:pos x="1183" y="960"/>
                </a:cxn>
                <a:cxn ang="0">
                  <a:pos x="1160" y="1019"/>
                </a:cxn>
                <a:cxn ang="0">
                  <a:pos x="1101" y="1062"/>
                </a:cxn>
                <a:cxn ang="0">
                  <a:pos x="1030" y="1067"/>
                </a:cxn>
                <a:cxn ang="0">
                  <a:pos x="672" y="1067"/>
                </a:cxn>
                <a:cxn ang="0">
                  <a:pos x="373" y="1067"/>
                </a:cxn>
                <a:cxn ang="0">
                  <a:pos x="266" y="1080"/>
                </a:cxn>
                <a:cxn ang="0">
                  <a:pos x="165" y="1126"/>
                </a:cxn>
                <a:cxn ang="0">
                  <a:pos x="86" y="1201"/>
                </a:cxn>
                <a:cxn ang="0">
                  <a:pos x="32" y="1299"/>
                </a:cxn>
                <a:cxn ang="0">
                  <a:pos x="3" y="1415"/>
                </a:cxn>
                <a:cxn ang="0">
                  <a:pos x="2" y="2482"/>
                </a:cxn>
                <a:cxn ang="0">
                  <a:pos x="38" y="2555"/>
                </a:cxn>
                <a:cxn ang="0">
                  <a:pos x="100" y="2589"/>
                </a:cxn>
                <a:cxn ang="0">
                  <a:pos x="170" y="2582"/>
                </a:cxn>
                <a:cxn ang="0">
                  <a:pos x="226" y="2535"/>
                </a:cxn>
                <a:cxn ang="0">
                  <a:pos x="249" y="2449"/>
                </a:cxn>
                <a:cxn ang="0">
                  <a:pos x="336" y="4122"/>
                </a:cxn>
                <a:cxn ang="0">
                  <a:pos x="393" y="4206"/>
                </a:cxn>
                <a:cxn ang="0">
                  <a:pos x="487" y="4246"/>
                </a:cxn>
                <a:cxn ang="0">
                  <a:pos x="590" y="4225"/>
                </a:cxn>
                <a:cxn ang="0">
                  <a:pos x="662" y="4154"/>
                </a:cxn>
                <a:cxn ang="0">
                  <a:pos x="683" y="2581"/>
                </a:cxn>
                <a:cxn ang="0">
                  <a:pos x="776" y="4139"/>
                </a:cxn>
                <a:cxn ang="0">
                  <a:pos x="840" y="4216"/>
                </a:cxn>
                <a:cxn ang="0">
                  <a:pos x="939" y="4247"/>
                </a:cxn>
                <a:cxn ang="0">
                  <a:pos x="1039" y="4216"/>
                </a:cxn>
                <a:cxn ang="0">
                  <a:pos x="1103" y="4139"/>
                </a:cxn>
                <a:cxn ang="0">
                  <a:pos x="1118" y="1384"/>
                </a:cxn>
                <a:cxn ang="0">
                  <a:pos x="1271" y="1309"/>
                </a:cxn>
                <a:cxn ang="0">
                  <a:pos x="1353" y="1238"/>
                </a:cxn>
                <a:cxn ang="0">
                  <a:pos x="1413" y="1139"/>
                </a:cxn>
                <a:cxn ang="0">
                  <a:pos x="1429" y="992"/>
                </a:cxn>
                <a:cxn ang="0">
                  <a:pos x="1423" y="104"/>
                </a:cxn>
                <a:cxn ang="0">
                  <a:pos x="1380" y="29"/>
                </a:cxn>
                <a:cxn ang="0">
                  <a:pos x="1315" y="0"/>
                </a:cxn>
                <a:cxn ang="0">
                  <a:pos x="1250" y="17"/>
                </a:cxn>
                <a:cxn ang="0">
                  <a:pos x="1200" y="76"/>
                </a:cxn>
                <a:cxn ang="0">
                  <a:pos x="406" y="1103"/>
                </a:cxn>
                <a:cxn ang="0">
                  <a:pos x="621" y="1480"/>
                </a:cxn>
                <a:cxn ang="0">
                  <a:pos x="699" y="1693"/>
                </a:cxn>
                <a:cxn ang="0">
                  <a:pos x="641" y="1675"/>
                </a:cxn>
                <a:cxn ang="0">
                  <a:pos x="604" y="1630"/>
                </a:cxn>
                <a:cxn ang="0">
                  <a:pos x="599" y="1570"/>
                </a:cxn>
                <a:cxn ang="0">
                  <a:pos x="627" y="1518"/>
                </a:cxn>
                <a:cxn ang="0">
                  <a:pos x="677" y="1490"/>
                </a:cxn>
                <a:cxn ang="0">
                  <a:pos x="738" y="1497"/>
                </a:cxn>
                <a:cxn ang="0">
                  <a:pos x="783" y="1533"/>
                </a:cxn>
                <a:cxn ang="0">
                  <a:pos x="800" y="1591"/>
                </a:cxn>
                <a:cxn ang="0">
                  <a:pos x="783" y="1648"/>
                </a:cxn>
                <a:cxn ang="0">
                  <a:pos x="738" y="1684"/>
                </a:cxn>
                <a:cxn ang="0">
                  <a:pos x="803" y="1505"/>
                </a:cxn>
                <a:cxn ang="0">
                  <a:pos x="744" y="1464"/>
                </a:cxn>
              </a:cxnLst>
              <a:rect l="0" t="0" r="r" b="b"/>
              <a:pathLst>
                <a:path w="1432" h="4247">
                  <a:moveTo>
                    <a:pt x="1184" y="158"/>
                  </a:moveTo>
                  <a:lnTo>
                    <a:pt x="1184" y="190"/>
                  </a:lnTo>
                  <a:lnTo>
                    <a:pt x="1185" y="273"/>
                  </a:lnTo>
                  <a:lnTo>
                    <a:pt x="1185" y="391"/>
                  </a:lnTo>
                  <a:lnTo>
                    <a:pt x="1185" y="528"/>
                  </a:lnTo>
                  <a:lnTo>
                    <a:pt x="1185" y="667"/>
                  </a:lnTo>
                  <a:lnTo>
                    <a:pt x="1185" y="789"/>
                  </a:lnTo>
                  <a:lnTo>
                    <a:pt x="1185" y="881"/>
                  </a:lnTo>
                  <a:lnTo>
                    <a:pt x="1184" y="925"/>
                  </a:lnTo>
                  <a:lnTo>
                    <a:pt x="1184" y="937"/>
                  </a:lnTo>
                  <a:lnTo>
                    <a:pt x="1184" y="949"/>
                  </a:lnTo>
                  <a:lnTo>
                    <a:pt x="1183" y="960"/>
                  </a:lnTo>
                  <a:lnTo>
                    <a:pt x="1180" y="970"/>
                  </a:lnTo>
                  <a:lnTo>
                    <a:pt x="1178" y="980"/>
                  </a:lnTo>
                  <a:lnTo>
                    <a:pt x="1176" y="989"/>
                  </a:lnTo>
                  <a:lnTo>
                    <a:pt x="1173" y="998"/>
                  </a:lnTo>
                  <a:lnTo>
                    <a:pt x="1169" y="1005"/>
                  </a:lnTo>
                  <a:lnTo>
                    <a:pt x="1160" y="1019"/>
                  </a:lnTo>
                  <a:lnTo>
                    <a:pt x="1152" y="1030"/>
                  </a:lnTo>
                  <a:lnTo>
                    <a:pt x="1142" y="1040"/>
                  </a:lnTo>
                  <a:lnTo>
                    <a:pt x="1130" y="1047"/>
                  </a:lnTo>
                  <a:lnTo>
                    <a:pt x="1120" y="1054"/>
                  </a:lnTo>
                  <a:lnTo>
                    <a:pt x="1111" y="1058"/>
                  </a:lnTo>
                  <a:lnTo>
                    <a:pt x="1101" y="1062"/>
                  </a:lnTo>
                  <a:lnTo>
                    <a:pt x="1092" y="1064"/>
                  </a:lnTo>
                  <a:lnTo>
                    <a:pt x="1078" y="1067"/>
                  </a:lnTo>
                  <a:lnTo>
                    <a:pt x="1074" y="1067"/>
                  </a:lnTo>
                  <a:lnTo>
                    <a:pt x="1075" y="1067"/>
                  </a:lnTo>
                  <a:lnTo>
                    <a:pt x="1060" y="1067"/>
                  </a:lnTo>
                  <a:lnTo>
                    <a:pt x="1030" y="1067"/>
                  </a:lnTo>
                  <a:lnTo>
                    <a:pt x="988" y="1067"/>
                  </a:lnTo>
                  <a:lnTo>
                    <a:pt x="936" y="1067"/>
                  </a:lnTo>
                  <a:lnTo>
                    <a:pt x="875" y="1067"/>
                  </a:lnTo>
                  <a:lnTo>
                    <a:pt x="809" y="1067"/>
                  </a:lnTo>
                  <a:lnTo>
                    <a:pt x="741" y="1067"/>
                  </a:lnTo>
                  <a:lnTo>
                    <a:pt x="672" y="1067"/>
                  </a:lnTo>
                  <a:lnTo>
                    <a:pt x="604" y="1067"/>
                  </a:lnTo>
                  <a:lnTo>
                    <a:pt x="540" y="1067"/>
                  </a:lnTo>
                  <a:lnTo>
                    <a:pt x="484" y="1067"/>
                  </a:lnTo>
                  <a:lnTo>
                    <a:pt x="435" y="1067"/>
                  </a:lnTo>
                  <a:lnTo>
                    <a:pt x="397" y="1067"/>
                  </a:lnTo>
                  <a:lnTo>
                    <a:pt x="373" y="1067"/>
                  </a:lnTo>
                  <a:lnTo>
                    <a:pt x="364" y="1067"/>
                  </a:lnTo>
                  <a:lnTo>
                    <a:pt x="343" y="1067"/>
                  </a:lnTo>
                  <a:lnTo>
                    <a:pt x="323" y="1070"/>
                  </a:lnTo>
                  <a:lnTo>
                    <a:pt x="303" y="1072"/>
                  </a:lnTo>
                  <a:lnTo>
                    <a:pt x="284" y="1075"/>
                  </a:lnTo>
                  <a:lnTo>
                    <a:pt x="266" y="1080"/>
                  </a:lnTo>
                  <a:lnTo>
                    <a:pt x="247" y="1085"/>
                  </a:lnTo>
                  <a:lnTo>
                    <a:pt x="230" y="1092"/>
                  </a:lnTo>
                  <a:lnTo>
                    <a:pt x="212" y="1099"/>
                  </a:lnTo>
                  <a:lnTo>
                    <a:pt x="196" y="1107"/>
                  </a:lnTo>
                  <a:lnTo>
                    <a:pt x="180" y="1116"/>
                  </a:lnTo>
                  <a:lnTo>
                    <a:pt x="165" y="1126"/>
                  </a:lnTo>
                  <a:lnTo>
                    <a:pt x="150" y="1137"/>
                  </a:lnTo>
                  <a:lnTo>
                    <a:pt x="136" y="1148"/>
                  </a:lnTo>
                  <a:lnTo>
                    <a:pt x="123" y="1160"/>
                  </a:lnTo>
                  <a:lnTo>
                    <a:pt x="109" y="1174"/>
                  </a:lnTo>
                  <a:lnTo>
                    <a:pt x="97" y="1187"/>
                  </a:lnTo>
                  <a:lnTo>
                    <a:pt x="86" y="1201"/>
                  </a:lnTo>
                  <a:lnTo>
                    <a:pt x="75" y="1216"/>
                  </a:lnTo>
                  <a:lnTo>
                    <a:pt x="65" y="1231"/>
                  </a:lnTo>
                  <a:lnTo>
                    <a:pt x="56" y="1248"/>
                  </a:lnTo>
                  <a:lnTo>
                    <a:pt x="47" y="1264"/>
                  </a:lnTo>
                  <a:lnTo>
                    <a:pt x="38" y="1281"/>
                  </a:lnTo>
                  <a:lnTo>
                    <a:pt x="32" y="1299"/>
                  </a:lnTo>
                  <a:lnTo>
                    <a:pt x="25" y="1318"/>
                  </a:lnTo>
                  <a:lnTo>
                    <a:pt x="19" y="1336"/>
                  </a:lnTo>
                  <a:lnTo>
                    <a:pt x="14" y="1355"/>
                  </a:lnTo>
                  <a:lnTo>
                    <a:pt x="10" y="1375"/>
                  </a:lnTo>
                  <a:lnTo>
                    <a:pt x="6" y="1395"/>
                  </a:lnTo>
                  <a:lnTo>
                    <a:pt x="3" y="1415"/>
                  </a:lnTo>
                  <a:lnTo>
                    <a:pt x="1" y="1436"/>
                  </a:lnTo>
                  <a:lnTo>
                    <a:pt x="0" y="1456"/>
                  </a:lnTo>
                  <a:lnTo>
                    <a:pt x="0" y="1478"/>
                  </a:lnTo>
                  <a:lnTo>
                    <a:pt x="0" y="2449"/>
                  </a:lnTo>
                  <a:lnTo>
                    <a:pt x="0" y="2467"/>
                  </a:lnTo>
                  <a:lnTo>
                    <a:pt x="2" y="2482"/>
                  </a:lnTo>
                  <a:lnTo>
                    <a:pt x="5" y="2498"/>
                  </a:lnTo>
                  <a:lnTo>
                    <a:pt x="10" y="2511"/>
                  </a:lnTo>
                  <a:lnTo>
                    <a:pt x="16" y="2524"/>
                  </a:lnTo>
                  <a:lnTo>
                    <a:pt x="23" y="2535"/>
                  </a:lnTo>
                  <a:lnTo>
                    <a:pt x="30" y="2547"/>
                  </a:lnTo>
                  <a:lnTo>
                    <a:pt x="38" y="2555"/>
                  </a:lnTo>
                  <a:lnTo>
                    <a:pt x="47" y="2564"/>
                  </a:lnTo>
                  <a:lnTo>
                    <a:pt x="57" y="2571"/>
                  </a:lnTo>
                  <a:lnTo>
                    <a:pt x="67" y="2578"/>
                  </a:lnTo>
                  <a:lnTo>
                    <a:pt x="78" y="2582"/>
                  </a:lnTo>
                  <a:lnTo>
                    <a:pt x="89" y="2586"/>
                  </a:lnTo>
                  <a:lnTo>
                    <a:pt x="100" y="2589"/>
                  </a:lnTo>
                  <a:lnTo>
                    <a:pt x="113" y="2591"/>
                  </a:lnTo>
                  <a:lnTo>
                    <a:pt x="124" y="2591"/>
                  </a:lnTo>
                  <a:lnTo>
                    <a:pt x="136" y="2591"/>
                  </a:lnTo>
                  <a:lnTo>
                    <a:pt x="148" y="2589"/>
                  </a:lnTo>
                  <a:lnTo>
                    <a:pt x="159" y="2586"/>
                  </a:lnTo>
                  <a:lnTo>
                    <a:pt x="170" y="2582"/>
                  </a:lnTo>
                  <a:lnTo>
                    <a:pt x="181" y="2578"/>
                  </a:lnTo>
                  <a:lnTo>
                    <a:pt x="191" y="2571"/>
                  </a:lnTo>
                  <a:lnTo>
                    <a:pt x="201" y="2564"/>
                  </a:lnTo>
                  <a:lnTo>
                    <a:pt x="210" y="2555"/>
                  </a:lnTo>
                  <a:lnTo>
                    <a:pt x="219" y="2547"/>
                  </a:lnTo>
                  <a:lnTo>
                    <a:pt x="226" y="2535"/>
                  </a:lnTo>
                  <a:lnTo>
                    <a:pt x="232" y="2524"/>
                  </a:lnTo>
                  <a:lnTo>
                    <a:pt x="238" y="2511"/>
                  </a:lnTo>
                  <a:lnTo>
                    <a:pt x="243" y="2498"/>
                  </a:lnTo>
                  <a:lnTo>
                    <a:pt x="247" y="2482"/>
                  </a:lnTo>
                  <a:lnTo>
                    <a:pt x="249" y="2467"/>
                  </a:lnTo>
                  <a:lnTo>
                    <a:pt x="249" y="2449"/>
                  </a:lnTo>
                  <a:lnTo>
                    <a:pt x="249" y="1504"/>
                  </a:lnTo>
                  <a:lnTo>
                    <a:pt x="329" y="1504"/>
                  </a:lnTo>
                  <a:lnTo>
                    <a:pt x="329" y="4070"/>
                  </a:lnTo>
                  <a:lnTo>
                    <a:pt x="329" y="4088"/>
                  </a:lnTo>
                  <a:lnTo>
                    <a:pt x="332" y="4105"/>
                  </a:lnTo>
                  <a:lnTo>
                    <a:pt x="336" y="4122"/>
                  </a:lnTo>
                  <a:lnTo>
                    <a:pt x="342" y="4139"/>
                  </a:lnTo>
                  <a:lnTo>
                    <a:pt x="350" y="4154"/>
                  </a:lnTo>
                  <a:lnTo>
                    <a:pt x="359" y="4169"/>
                  </a:lnTo>
                  <a:lnTo>
                    <a:pt x="369" y="4182"/>
                  </a:lnTo>
                  <a:lnTo>
                    <a:pt x="381" y="4195"/>
                  </a:lnTo>
                  <a:lnTo>
                    <a:pt x="393" y="4206"/>
                  </a:lnTo>
                  <a:lnTo>
                    <a:pt x="406" y="4216"/>
                  </a:lnTo>
                  <a:lnTo>
                    <a:pt x="421" y="4225"/>
                  </a:lnTo>
                  <a:lnTo>
                    <a:pt x="436" y="4233"/>
                  </a:lnTo>
                  <a:lnTo>
                    <a:pt x="453" y="4239"/>
                  </a:lnTo>
                  <a:lnTo>
                    <a:pt x="470" y="4243"/>
                  </a:lnTo>
                  <a:lnTo>
                    <a:pt x="487" y="4246"/>
                  </a:lnTo>
                  <a:lnTo>
                    <a:pt x="506" y="4247"/>
                  </a:lnTo>
                  <a:lnTo>
                    <a:pt x="524" y="4246"/>
                  </a:lnTo>
                  <a:lnTo>
                    <a:pt x="541" y="4243"/>
                  </a:lnTo>
                  <a:lnTo>
                    <a:pt x="559" y="4239"/>
                  </a:lnTo>
                  <a:lnTo>
                    <a:pt x="575" y="4233"/>
                  </a:lnTo>
                  <a:lnTo>
                    <a:pt x="590" y="4225"/>
                  </a:lnTo>
                  <a:lnTo>
                    <a:pt x="606" y="4216"/>
                  </a:lnTo>
                  <a:lnTo>
                    <a:pt x="619" y="4206"/>
                  </a:lnTo>
                  <a:lnTo>
                    <a:pt x="631" y="4195"/>
                  </a:lnTo>
                  <a:lnTo>
                    <a:pt x="643" y="4182"/>
                  </a:lnTo>
                  <a:lnTo>
                    <a:pt x="653" y="4169"/>
                  </a:lnTo>
                  <a:lnTo>
                    <a:pt x="662" y="4154"/>
                  </a:lnTo>
                  <a:lnTo>
                    <a:pt x="670" y="4139"/>
                  </a:lnTo>
                  <a:lnTo>
                    <a:pt x="675" y="4122"/>
                  </a:lnTo>
                  <a:lnTo>
                    <a:pt x="680" y="4105"/>
                  </a:lnTo>
                  <a:lnTo>
                    <a:pt x="682" y="4088"/>
                  </a:lnTo>
                  <a:lnTo>
                    <a:pt x="683" y="4070"/>
                  </a:lnTo>
                  <a:lnTo>
                    <a:pt x="683" y="2581"/>
                  </a:lnTo>
                  <a:lnTo>
                    <a:pt x="763" y="2581"/>
                  </a:lnTo>
                  <a:lnTo>
                    <a:pt x="762" y="4070"/>
                  </a:lnTo>
                  <a:lnTo>
                    <a:pt x="763" y="4088"/>
                  </a:lnTo>
                  <a:lnTo>
                    <a:pt x="765" y="4105"/>
                  </a:lnTo>
                  <a:lnTo>
                    <a:pt x="769" y="4122"/>
                  </a:lnTo>
                  <a:lnTo>
                    <a:pt x="776" y="4139"/>
                  </a:lnTo>
                  <a:lnTo>
                    <a:pt x="784" y="4154"/>
                  </a:lnTo>
                  <a:lnTo>
                    <a:pt x="793" y="4169"/>
                  </a:lnTo>
                  <a:lnTo>
                    <a:pt x="803" y="4182"/>
                  </a:lnTo>
                  <a:lnTo>
                    <a:pt x="814" y="4195"/>
                  </a:lnTo>
                  <a:lnTo>
                    <a:pt x="827" y="4206"/>
                  </a:lnTo>
                  <a:lnTo>
                    <a:pt x="840" y="4216"/>
                  </a:lnTo>
                  <a:lnTo>
                    <a:pt x="855" y="4225"/>
                  </a:lnTo>
                  <a:lnTo>
                    <a:pt x="870" y="4233"/>
                  </a:lnTo>
                  <a:lnTo>
                    <a:pt x="887" y="4239"/>
                  </a:lnTo>
                  <a:lnTo>
                    <a:pt x="903" y="4243"/>
                  </a:lnTo>
                  <a:lnTo>
                    <a:pt x="921" y="4246"/>
                  </a:lnTo>
                  <a:lnTo>
                    <a:pt x="939" y="4247"/>
                  </a:lnTo>
                  <a:lnTo>
                    <a:pt x="958" y="4246"/>
                  </a:lnTo>
                  <a:lnTo>
                    <a:pt x="975" y="4243"/>
                  </a:lnTo>
                  <a:lnTo>
                    <a:pt x="992" y="4239"/>
                  </a:lnTo>
                  <a:lnTo>
                    <a:pt x="1009" y="4233"/>
                  </a:lnTo>
                  <a:lnTo>
                    <a:pt x="1024" y="4225"/>
                  </a:lnTo>
                  <a:lnTo>
                    <a:pt x="1039" y="4216"/>
                  </a:lnTo>
                  <a:lnTo>
                    <a:pt x="1052" y="4206"/>
                  </a:lnTo>
                  <a:lnTo>
                    <a:pt x="1065" y="4195"/>
                  </a:lnTo>
                  <a:lnTo>
                    <a:pt x="1076" y="4182"/>
                  </a:lnTo>
                  <a:lnTo>
                    <a:pt x="1086" y="4169"/>
                  </a:lnTo>
                  <a:lnTo>
                    <a:pt x="1095" y="4154"/>
                  </a:lnTo>
                  <a:lnTo>
                    <a:pt x="1103" y="4139"/>
                  </a:lnTo>
                  <a:lnTo>
                    <a:pt x="1108" y="4122"/>
                  </a:lnTo>
                  <a:lnTo>
                    <a:pt x="1113" y="4105"/>
                  </a:lnTo>
                  <a:lnTo>
                    <a:pt x="1116" y="4088"/>
                  </a:lnTo>
                  <a:lnTo>
                    <a:pt x="1117" y="4070"/>
                  </a:lnTo>
                  <a:lnTo>
                    <a:pt x="1118" y="1460"/>
                  </a:lnTo>
                  <a:lnTo>
                    <a:pt x="1118" y="1384"/>
                  </a:lnTo>
                  <a:lnTo>
                    <a:pt x="1132" y="1380"/>
                  </a:lnTo>
                  <a:lnTo>
                    <a:pt x="1166" y="1366"/>
                  </a:lnTo>
                  <a:lnTo>
                    <a:pt x="1189" y="1355"/>
                  </a:lnTo>
                  <a:lnTo>
                    <a:pt x="1215" y="1342"/>
                  </a:lnTo>
                  <a:lnTo>
                    <a:pt x="1242" y="1326"/>
                  </a:lnTo>
                  <a:lnTo>
                    <a:pt x="1271" y="1309"/>
                  </a:lnTo>
                  <a:lnTo>
                    <a:pt x="1286" y="1299"/>
                  </a:lnTo>
                  <a:lnTo>
                    <a:pt x="1300" y="1288"/>
                  </a:lnTo>
                  <a:lnTo>
                    <a:pt x="1313" y="1277"/>
                  </a:lnTo>
                  <a:lnTo>
                    <a:pt x="1328" y="1264"/>
                  </a:lnTo>
                  <a:lnTo>
                    <a:pt x="1341" y="1251"/>
                  </a:lnTo>
                  <a:lnTo>
                    <a:pt x="1353" y="1238"/>
                  </a:lnTo>
                  <a:lnTo>
                    <a:pt x="1365" y="1222"/>
                  </a:lnTo>
                  <a:lnTo>
                    <a:pt x="1377" y="1208"/>
                  </a:lnTo>
                  <a:lnTo>
                    <a:pt x="1387" y="1191"/>
                  </a:lnTo>
                  <a:lnTo>
                    <a:pt x="1397" y="1175"/>
                  </a:lnTo>
                  <a:lnTo>
                    <a:pt x="1406" y="1158"/>
                  </a:lnTo>
                  <a:lnTo>
                    <a:pt x="1413" y="1139"/>
                  </a:lnTo>
                  <a:lnTo>
                    <a:pt x="1420" y="1120"/>
                  </a:lnTo>
                  <a:lnTo>
                    <a:pt x="1424" y="1101"/>
                  </a:lnTo>
                  <a:lnTo>
                    <a:pt x="1427" y="1080"/>
                  </a:lnTo>
                  <a:lnTo>
                    <a:pt x="1428" y="1058"/>
                  </a:lnTo>
                  <a:lnTo>
                    <a:pt x="1429" y="1036"/>
                  </a:lnTo>
                  <a:lnTo>
                    <a:pt x="1429" y="992"/>
                  </a:lnTo>
                  <a:lnTo>
                    <a:pt x="1431" y="948"/>
                  </a:lnTo>
                  <a:lnTo>
                    <a:pt x="1432" y="929"/>
                  </a:lnTo>
                  <a:lnTo>
                    <a:pt x="1432" y="158"/>
                  </a:lnTo>
                  <a:lnTo>
                    <a:pt x="1431" y="140"/>
                  </a:lnTo>
                  <a:lnTo>
                    <a:pt x="1427" y="121"/>
                  </a:lnTo>
                  <a:lnTo>
                    <a:pt x="1423" y="104"/>
                  </a:lnTo>
                  <a:lnTo>
                    <a:pt x="1418" y="87"/>
                  </a:lnTo>
                  <a:lnTo>
                    <a:pt x="1412" y="73"/>
                  </a:lnTo>
                  <a:lnTo>
                    <a:pt x="1405" y="61"/>
                  </a:lnTo>
                  <a:lnTo>
                    <a:pt x="1397" y="49"/>
                  </a:lnTo>
                  <a:lnTo>
                    <a:pt x="1389" y="38"/>
                  </a:lnTo>
                  <a:lnTo>
                    <a:pt x="1380" y="29"/>
                  </a:lnTo>
                  <a:lnTo>
                    <a:pt x="1370" y="21"/>
                  </a:lnTo>
                  <a:lnTo>
                    <a:pt x="1360" y="14"/>
                  </a:lnTo>
                  <a:lnTo>
                    <a:pt x="1349" y="9"/>
                  </a:lnTo>
                  <a:lnTo>
                    <a:pt x="1338" y="4"/>
                  </a:lnTo>
                  <a:lnTo>
                    <a:pt x="1326" y="2"/>
                  </a:lnTo>
                  <a:lnTo>
                    <a:pt x="1315" y="0"/>
                  </a:lnTo>
                  <a:lnTo>
                    <a:pt x="1304" y="0"/>
                  </a:lnTo>
                  <a:lnTo>
                    <a:pt x="1293" y="1"/>
                  </a:lnTo>
                  <a:lnTo>
                    <a:pt x="1282" y="3"/>
                  </a:lnTo>
                  <a:lnTo>
                    <a:pt x="1271" y="7"/>
                  </a:lnTo>
                  <a:lnTo>
                    <a:pt x="1260" y="11"/>
                  </a:lnTo>
                  <a:lnTo>
                    <a:pt x="1250" y="17"/>
                  </a:lnTo>
                  <a:lnTo>
                    <a:pt x="1240" y="23"/>
                  </a:lnTo>
                  <a:lnTo>
                    <a:pt x="1231" y="32"/>
                  </a:lnTo>
                  <a:lnTo>
                    <a:pt x="1222" y="41"/>
                  </a:lnTo>
                  <a:lnTo>
                    <a:pt x="1214" y="52"/>
                  </a:lnTo>
                  <a:lnTo>
                    <a:pt x="1207" y="63"/>
                  </a:lnTo>
                  <a:lnTo>
                    <a:pt x="1200" y="76"/>
                  </a:lnTo>
                  <a:lnTo>
                    <a:pt x="1195" y="91"/>
                  </a:lnTo>
                  <a:lnTo>
                    <a:pt x="1190" y="106"/>
                  </a:lnTo>
                  <a:lnTo>
                    <a:pt x="1187" y="123"/>
                  </a:lnTo>
                  <a:lnTo>
                    <a:pt x="1185" y="140"/>
                  </a:lnTo>
                  <a:lnTo>
                    <a:pt x="1184" y="158"/>
                  </a:lnTo>
                  <a:close/>
                  <a:moveTo>
                    <a:pt x="406" y="1103"/>
                  </a:moveTo>
                  <a:lnTo>
                    <a:pt x="507" y="1103"/>
                  </a:lnTo>
                  <a:lnTo>
                    <a:pt x="664" y="1460"/>
                  </a:lnTo>
                  <a:lnTo>
                    <a:pt x="653" y="1464"/>
                  </a:lnTo>
                  <a:lnTo>
                    <a:pt x="641" y="1468"/>
                  </a:lnTo>
                  <a:lnTo>
                    <a:pt x="631" y="1474"/>
                  </a:lnTo>
                  <a:lnTo>
                    <a:pt x="621" y="1480"/>
                  </a:lnTo>
                  <a:lnTo>
                    <a:pt x="611" y="1487"/>
                  </a:lnTo>
                  <a:lnTo>
                    <a:pt x="602" y="1496"/>
                  </a:lnTo>
                  <a:lnTo>
                    <a:pt x="594" y="1505"/>
                  </a:lnTo>
                  <a:lnTo>
                    <a:pt x="587" y="1514"/>
                  </a:lnTo>
                  <a:lnTo>
                    <a:pt x="406" y="1103"/>
                  </a:lnTo>
                  <a:close/>
                  <a:moveTo>
                    <a:pt x="699" y="1693"/>
                  </a:moveTo>
                  <a:lnTo>
                    <a:pt x="687" y="1692"/>
                  </a:lnTo>
                  <a:lnTo>
                    <a:pt x="677" y="1691"/>
                  </a:lnTo>
                  <a:lnTo>
                    <a:pt x="668" y="1688"/>
                  </a:lnTo>
                  <a:lnTo>
                    <a:pt x="659" y="1684"/>
                  </a:lnTo>
                  <a:lnTo>
                    <a:pt x="650" y="1681"/>
                  </a:lnTo>
                  <a:lnTo>
                    <a:pt x="641" y="1675"/>
                  </a:lnTo>
                  <a:lnTo>
                    <a:pt x="633" y="1670"/>
                  </a:lnTo>
                  <a:lnTo>
                    <a:pt x="627" y="1663"/>
                  </a:lnTo>
                  <a:lnTo>
                    <a:pt x="620" y="1655"/>
                  </a:lnTo>
                  <a:lnTo>
                    <a:pt x="613" y="1648"/>
                  </a:lnTo>
                  <a:lnTo>
                    <a:pt x="609" y="1640"/>
                  </a:lnTo>
                  <a:lnTo>
                    <a:pt x="604" y="1630"/>
                  </a:lnTo>
                  <a:lnTo>
                    <a:pt x="601" y="1621"/>
                  </a:lnTo>
                  <a:lnTo>
                    <a:pt x="599" y="1611"/>
                  </a:lnTo>
                  <a:lnTo>
                    <a:pt x="597" y="1601"/>
                  </a:lnTo>
                  <a:lnTo>
                    <a:pt x="597" y="1591"/>
                  </a:lnTo>
                  <a:lnTo>
                    <a:pt x="597" y="1580"/>
                  </a:lnTo>
                  <a:lnTo>
                    <a:pt x="599" y="1570"/>
                  </a:lnTo>
                  <a:lnTo>
                    <a:pt x="601" y="1560"/>
                  </a:lnTo>
                  <a:lnTo>
                    <a:pt x="604" y="1551"/>
                  </a:lnTo>
                  <a:lnTo>
                    <a:pt x="609" y="1542"/>
                  </a:lnTo>
                  <a:lnTo>
                    <a:pt x="613" y="1533"/>
                  </a:lnTo>
                  <a:lnTo>
                    <a:pt x="620" y="1526"/>
                  </a:lnTo>
                  <a:lnTo>
                    <a:pt x="627" y="1518"/>
                  </a:lnTo>
                  <a:lnTo>
                    <a:pt x="633" y="1512"/>
                  </a:lnTo>
                  <a:lnTo>
                    <a:pt x="641" y="1506"/>
                  </a:lnTo>
                  <a:lnTo>
                    <a:pt x="650" y="1501"/>
                  </a:lnTo>
                  <a:lnTo>
                    <a:pt x="659" y="1497"/>
                  </a:lnTo>
                  <a:lnTo>
                    <a:pt x="668" y="1494"/>
                  </a:lnTo>
                  <a:lnTo>
                    <a:pt x="677" y="1490"/>
                  </a:lnTo>
                  <a:lnTo>
                    <a:pt x="687" y="1489"/>
                  </a:lnTo>
                  <a:lnTo>
                    <a:pt x="699" y="1488"/>
                  </a:lnTo>
                  <a:lnTo>
                    <a:pt x="709" y="1489"/>
                  </a:lnTo>
                  <a:lnTo>
                    <a:pt x="718" y="1490"/>
                  </a:lnTo>
                  <a:lnTo>
                    <a:pt x="728" y="1494"/>
                  </a:lnTo>
                  <a:lnTo>
                    <a:pt x="738" y="1497"/>
                  </a:lnTo>
                  <a:lnTo>
                    <a:pt x="747" y="1501"/>
                  </a:lnTo>
                  <a:lnTo>
                    <a:pt x="755" y="1506"/>
                  </a:lnTo>
                  <a:lnTo>
                    <a:pt x="763" y="1512"/>
                  </a:lnTo>
                  <a:lnTo>
                    <a:pt x="771" y="1518"/>
                  </a:lnTo>
                  <a:lnTo>
                    <a:pt x="777" y="1526"/>
                  </a:lnTo>
                  <a:lnTo>
                    <a:pt x="783" y="1533"/>
                  </a:lnTo>
                  <a:lnTo>
                    <a:pt x="788" y="1542"/>
                  </a:lnTo>
                  <a:lnTo>
                    <a:pt x="793" y="1551"/>
                  </a:lnTo>
                  <a:lnTo>
                    <a:pt x="796" y="1560"/>
                  </a:lnTo>
                  <a:lnTo>
                    <a:pt x="798" y="1570"/>
                  </a:lnTo>
                  <a:lnTo>
                    <a:pt x="800" y="1580"/>
                  </a:lnTo>
                  <a:lnTo>
                    <a:pt x="800" y="1591"/>
                  </a:lnTo>
                  <a:lnTo>
                    <a:pt x="800" y="1601"/>
                  </a:lnTo>
                  <a:lnTo>
                    <a:pt x="798" y="1611"/>
                  </a:lnTo>
                  <a:lnTo>
                    <a:pt x="796" y="1621"/>
                  </a:lnTo>
                  <a:lnTo>
                    <a:pt x="793" y="1630"/>
                  </a:lnTo>
                  <a:lnTo>
                    <a:pt x="788" y="1639"/>
                  </a:lnTo>
                  <a:lnTo>
                    <a:pt x="783" y="1648"/>
                  </a:lnTo>
                  <a:lnTo>
                    <a:pt x="777" y="1655"/>
                  </a:lnTo>
                  <a:lnTo>
                    <a:pt x="771" y="1663"/>
                  </a:lnTo>
                  <a:lnTo>
                    <a:pt x="763" y="1670"/>
                  </a:lnTo>
                  <a:lnTo>
                    <a:pt x="755" y="1675"/>
                  </a:lnTo>
                  <a:lnTo>
                    <a:pt x="747" y="1681"/>
                  </a:lnTo>
                  <a:lnTo>
                    <a:pt x="738" y="1684"/>
                  </a:lnTo>
                  <a:lnTo>
                    <a:pt x="728" y="1688"/>
                  </a:lnTo>
                  <a:lnTo>
                    <a:pt x="718" y="1691"/>
                  </a:lnTo>
                  <a:lnTo>
                    <a:pt x="709" y="1692"/>
                  </a:lnTo>
                  <a:lnTo>
                    <a:pt x="699" y="1693"/>
                  </a:lnTo>
                  <a:close/>
                  <a:moveTo>
                    <a:pt x="810" y="1514"/>
                  </a:moveTo>
                  <a:lnTo>
                    <a:pt x="803" y="1505"/>
                  </a:lnTo>
                  <a:lnTo>
                    <a:pt x="795" y="1496"/>
                  </a:lnTo>
                  <a:lnTo>
                    <a:pt x="786" y="1487"/>
                  </a:lnTo>
                  <a:lnTo>
                    <a:pt x="776" y="1480"/>
                  </a:lnTo>
                  <a:lnTo>
                    <a:pt x="766" y="1474"/>
                  </a:lnTo>
                  <a:lnTo>
                    <a:pt x="755" y="1468"/>
                  </a:lnTo>
                  <a:lnTo>
                    <a:pt x="744" y="1464"/>
                  </a:lnTo>
                  <a:lnTo>
                    <a:pt x="732" y="1460"/>
                  </a:lnTo>
                  <a:lnTo>
                    <a:pt x="889" y="1103"/>
                  </a:lnTo>
                  <a:lnTo>
                    <a:pt x="991" y="1103"/>
                  </a:lnTo>
                  <a:lnTo>
                    <a:pt x="810" y="1514"/>
                  </a:lnTo>
                  <a:close/>
                </a:path>
              </a:pathLst>
            </a:custGeom>
            <a:solidFill>
              <a:srgbClr val="CA202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0122" name="Freeform 10"/>
            <p:cNvSpPr>
              <a:spLocks noEditPoints="1"/>
            </p:cNvSpPr>
            <p:nvPr/>
          </p:nvSpPr>
          <p:spPr bwMode="auto">
            <a:xfrm>
              <a:off x="2741613" y="2862263"/>
              <a:ext cx="115888" cy="117475"/>
            </a:xfrm>
            <a:custGeom>
              <a:avLst/>
              <a:gdLst/>
              <a:ahLst/>
              <a:cxnLst>
                <a:cxn ang="0">
                  <a:pos x="338" y="361"/>
                </a:cxn>
                <a:cxn ang="0">
                  <a:pos x="360" y="371"/>
                </a:cxn>
                <a:cxn ang="0">
                  <a:pos x="380" y="384"/>
                </a:cxn>
                <a:cxn ang="0">
                  <a:pos x="397" y="402"/>
                </a:cxn>
                <a:cxn ang="0">
                  <a:pos x="585" y="0"/>
                </a:cxn>
                <a:cxn ang="0">
                  <a:pos x="326" y="357"/>
                </a:cxn>
                <a:cxn ang="0">
                  <a:pos x="394" y="477"/>
                </a:cxn>
                <a:cxn ang="0">
                  <a:pos x="390" y="457"/>
                </a:cxn>
                <a:cxn ang="0">
                  <a:pos x="382" y="439"/>
                </a:cxn>
                <a:cxn ang="0">
                  <a:pos x="371" y="423"/>
                </a:cxn>
                <a:cxn ang="0">
                  <a:pos x="357" y="408"/>
                </a:cxn>
                <a:cxn ang="0">
                  <a:pos x="341" y="398"/>
                </a:cxn>
                <a:cxn ang="0">
                  <a:pos x="322" y="391"/>
                </a:cxn>
                <a:cxn ang="0">
                  <a:pos x="303" y="386"/>
                </a:cxn>
                <a:cxn ang="0">
                  <a:pos x="281" y="386"/>
                </a:cxn>
                <a:cxn ang="0">
                  <a:pos x="262" y="391"/>
                </a:cxn>
                <a:cxn ang="0">
                  <a:pos x="244" y="398"/>
                </a:cxn>
                <a:cxn ang="0">
                  <a:pos x="227" y="408"/>
                </a:cxn>
                <a:cxn ang="0">
                  <a:pos x="214" y="423"/>
                </a:cxn>
                <a:cxn ang="0">
                  <a:pos x="203" y="439"/>
                </a:cxn>
                <a:cxn ang="0">
                  <a:pos x="195" y="457"/>
                </a:cxn>
                <a:cxn ang="0">
                  <a:pos x="191" y="477"/>
                </a:cxn>
                <a:cxn ang="0">
                  <a:pos x="191" y="498"/>
                </a:cxn>
                <a:cxn ang="0">
                  <a:pos x="195" y="518"/>
                </a:cxn>
                <a:cxn ang="0">
                  <a:pos x="203" y="537"/>
                </a:cxn>
                <a:cxn ang="0">
                  <a:pos x="214" y="552"/>
                </a:cxn>
                <a:cxn ang="0">
                  <a:pos x="227" y="567"/>
                </a:cxn>
                <a:cxn ang="0">
                  <a:pos x="244" y="578"/>
                </a:cxn>
                <a:cxn ang="0">
                  <a:pos x="262" y="585"/>
                </a:cxn>
                <a:cxn ang="0">
                  <a:pos x="281" y="589"/>
                </a:cxn>
                <a:cxn ang="0">
                  <a:pos x="303" y="589"/>
                </a:cxn>
                <a:cxn ang="0">
                  <a:pos x="322" y="585"/>
                </a:cxn>
                <a:cxn ang="0">
                  <a:pos x="341" y="578"/>
                </a:cxn>
                <a:cxn ang="0">
                  <a:pos x="357" y="567"/>
                </a:cxn>
                <a:cxn ang="0">
                  <a:pos x="371" y="552"/>
                </a:cxn>
                <a:cxn ang="0">
                  <a:pos x="382" y="537"/>
                </a:cxn>
                <a:cxn ang="0">
                  <a:pos x="390" y="518"/>
                </a:cxn>
                <a:cxn ang="0">
                  <a:pos x="394" y="498"/>
                </a:cxn>
                <a:cxn ang="0">
                  <a:pos x="258" y="357"/>
                </a:cxn>
                <a:cxn ang="0">
                  <a:pos x="0" y="0"/>
                </a:cxn>
                <a:cxn ang="0">
                  <a:pos x="188" y="402"/>
                </a:cxn>
                <a:cxn ang="0">
                  <a:pos x="205" y="384"/>
                </a:cxn>
                <a:cxn ang="0">
                  <a:pos x="225" y="371"/>
                </a:cxn>
                <a:cxn ang="0">
                  <a:pos x="247" y="361"/>
                </a:cxn>
              </a:cxnLst>
              <a:rect l="0" t="0" r="r" b="b"/>
              <a:pathLst>
                <a:path w="585" h="590">
                  <a:moveTo>
                    <a:pt x="326" y="357"/>
                  </a:moveTo>
                  <a:lnTo>
                    <a:pt x="338" y="361"/>
                  </a:lnTo>
                  <a:lnTo>
                    <a:pt x="349" y="365"/>
                  </a:lnTo>
                  <a:lnTo>
                    <a:pt x="360" y="371"/>
                  </a:lnTo>
                  <a:lnTo>
                    <a:pt x="370" y="377"/>
                  </a:lnTo>
                  <a:lnTo>
                    <a:pt x="380" y="384"/>
                  </a:lnTo>
                  <a:lnTo>
                    <a:pt x="389" y="393"/>
                  </a:lnTo>
                  <a:lnTo>
                    <a:pt x="397" y="402"/>
                  </a:lnTo>
                  <a:lnTo>
                    <a:pt x="404" y="411"/>
                  </a:lnTo>
                  <a:lnTo>
                    <a:pt x="585" y="0"/>
                  </a:lnTo>
                  <a:lnTo>
                    <a:pt x="483" y="0"/>
                  </a:lnTo>
                  <a:lnTo>
                    <a:pt x="326" y="357"/>
                  </a:lnTo>
                  <a:close/>
                  <a:moveTo>
                    <a:pt x="394" y="488"/>
                  </a:moveTo>
                  <a:lnTo>
                    <a:pt x="394" y="477"/>
                  </a:lnTo>
                  <a:lnTo>
                    <a:pt x="392" y="467"/>
                  </a:lnTo>
                  <a:lnTo>
                    <a:pt x="390" y="457"/>
                  </a:lnTo>
                  <a:lnTo>
                    <a:pt x="387" y="448"/>
                  </a:lnTo>
                  <a:lnTo>
                    <a:pt x="382" y="439"/>
                  </a:lnTo>
                  <a:lnTo>
                    <a:pt x="377" y="430"/>
                  </a:lnTo>
                  <a:lnTo>
                    <a:pt x="371" y="423"/>
                  </a:lnTo>
                  <a:lnTo>
                    <a:pt x="365" y="415"/>
                  </a:lnTo>
                  <a:lnTo>
                    <a:pt x="357" y="408"/>
                  </a:lnTo>
                  <a:lnTo>
                    <a:pt x="349" y="403"/>
                  </a:lnTo>
                  <a:lnTo>
                    <a:pt x="341" y="398"/>
                  </a:lnTo>
                  <a:lnTo>
                    <a:pt x="332" y="394"/>
                  </a:lnTo>
                  <a:lnTo>
                    <a:pt x="322" y="391"/>
                  </a:lnTo>
                  <a:lnTo>
                    <a:pt x="312" y="387"/>
                  </a:lnTo>
                  <a:lnTo>
                    <a:pt x="303" y="386"/>
                  </a:lnTo>
                  <a:lnTo>
                    <a:pt x="293" y="385"/>
                  </a:lnTo>
                  <a:lnTo>
                    <a:pt x="281" y="386"/>
                  </a:lnTo>
                  <a:lnTo>
                    <a:pt x="271" y="387"/>
                  </a:lnTo>
                  <a:lnTo>
                    <a:pt x="262" y="391"/>
                  </a:lnTo>
                  <a:lnTo>
                    <a:pt x="253" y="394"/>
                  </a:lnTo>
                  <a:lnTo>
                    <a:pt x="244" y="398"/>
                  </a:lnTo>
                  <a:lnTo>
                    <a:pt x="235" y="403"/>
                  </a:lnTo>
                  <a:lnTo>
                    <a:pt x="227" y="408"/>
                  </a:lnTo>
                  <a:lnTo>
                    <a:pt x="221" y="415"/>
                  </a:lnTo>
                  <a:lnTo>
                    <a:pt x="214" y="423"/>
                  </a:lnTo>
                  <a:lnTo>
                    <a:pt x="207" y="430"/>
                  </a:lnTo>
                  <a:lnTo>
                    <a:pt x="203" y="439"/>
                  </a:lnTo>
                  <a:lnTo>
                    <a:pt x="198" y="448"/>
                  </a:lnTo>
                  <a:lnTo>
                    <a:pt x="195" y="457"/>
                  </a:lnTo>
                  <a:lnTo>
                    <a:pt x="193" y="467"/>
                  </a:lnTo>
                  <a:lnTo>
                    <a:pt x="191" y="477"/>
                  </a:lnTo>
                  <a:lnTo>
                    <a:pt x="191" y="488"/>
                  </a:lnTo>
                  <a:lnTo>
                    <a:pt x="191" y="498"/>
                  </a:lnTo>
                  <a:lnTo>
                    <a:pt x="193" y="508"/>
                  </a:lnTo>
                  <a:lnTo>
                    <a:pt x="195" y="518"/>
                  </a:lnTo>
                  <a:lnTo>
                    <a:pt x="198" y="527"/>
                  </a:lnTo>
                  <a:lnTo>
                    <a:pt x="203" y="537"/>
                  </a:lnTo>
                  <a:lnTo>
                    <a:pt x="207" y="545"/>
                  </a:lnTo>
                  <a:lnTo>
                    <a:pt x="214" y="552"/>
                  </a:lnTo>
                  <a:lnTo>
                    <a:pt x="221" y="560"/>
                  </a:lnTo>
                  <a:lnTo>
                    <a:pt x="227" y="567"/>
                  </a:lnTo>
                  <a:lnTo>
                    <a:pt x="235" y="572"/>
                  </a:lnTo>
                  <a:lnTo>
                    <a:pt x="244" y="578"/>
                  </a:lnTo>
                  <a:lnTo>
                    <a:pt x="253" y="581"/>
                  </a:lnTo>
                  <a:lnTo>
                    <a:pt x="262" y="585"/>
                  </a:lnTo>
                  <a:lnTo>
                    <a:pt x="271" y="588"/>
                  </a:lnTo>
                  <a:lnTo>
                    <a:pt x="281" y="589"/>
                  </a:lnTo>
                  <a:lnTo>
                    <a:pt x="293" y="590"/>
                  </a:lnTo>
                  <a:lnTo>
                    <a:pt x="303" y="589"/>
                  </a:lnTo>
                  <a:lnTo>
                    <a:pt x="312" y="588"/>
                  </a:lnTo>
                  <a:lnTo>
                    <a:pt x="322" y="585"/>
                  </a:lnTo>
                  <a:lnTo>
                    <a:pt x="332" y="581"/>
                  </a:lnTo>
                  <a:lnTo>
                    <a:pt x="341" y="578"/>
                  </a:lnTo>
                  <a:lnTo>
                    <a:pt x="349" y="572"/>
                  </a:lnTo>
                  <a:lnTo>
                    <a:pt x="357" y="567"/>
                  </a:lnTo>
                  <a:lnTo>
                    <a:pt x="365" y="560"/>
                  </a:lnTo>
                  <a:lnTo>
                    <a:pt x="371" y="552"/>
                  </a:lnTo>
                  <a:lnTo>
                    <a:pt x="377" y="545"/>
                  </a:lnTo>
                  <a:lnTo>
                    <a:pt x="382" y="537"/>
                  </a:lnTo>
                  <a:lnTo>
                    <a:pt x="387" y="527"/>
                  </a:lnTo>
                  <a:lnTo>
                    <a:pt x="390" y="518"/>
                  </a:lnTo>
                  <a:lnTo>
                    <a:pt x="392" y="508"/>
                  </a:lnTo>
                  <a:lnTo>
                    <a:pt x="394" y="498"/>
                  </a:lnTo>
                  <a:lnTo>
                    <a:pt x="394" y="488"/>
                  </a:lnTo>
                  <a:close/>
                  <a:moveTo>
                    <a:pt x="258" y="357"/>
                  </a:moveTo>
                  <a:lnTo>
                    <a:pt x="101" y="0"/>
                  </a:lnTo>
                  <a:lnTo>
                    <a:pt x="0" y="0"/>
                  </a:lnTo>
                  <a:lnTo>
                    <a:pt x="181" y="411"/>
                  </a:lnTo>
                  <a:lnTo>
                    <a:pt x="188" y="402"/>
                  </a:lnTo>
                  <a:lnTo>
                    <a:pt x="196" y="393"/>
                  </a:lnTo>
                  <a:lnTo>
                    <a:pt x="205" y="384"/>
                  </a:lnTo>
                  <a:lnTo>
                    <a:pt x="215" y="377"/>
                  </a:lnTo>
                  <a:lnTo>
                    <a:pt x="225" y="371"/>
                  </a:lnTo>
                  <a:lnTo>
                    <a:pt x="235" y="365"/>
                  </a:lnTo>
                  <a:lnTo>
                    <a:pt x="247" y="361"/>
                  </a:lnTo>
                  <a:lnTo>
                    <a:pt x="258" y="35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5" name="Группа 29"/>
          <p:cNvGrpSpPr/>
          <p:nvPr/>
        </p:nvGrpSpPr>
        <p:grpSpPr>
          <a:xfrm>
            <a:off x="1192455" y="1726394"/>
            <a:ext cx="761111" cy="900113"/>
            <a:chOff x="1192455" y="2583650"/>
            <a:chExt cx="761111" cy="900113"/>
          </a:xfrm>
        </p:grpSpPr>
        <p:sp>
          <p:nvSpPr>
            <p:cNvPr id="90119" name="Freeform 7"/>
            <p:cNvSpPr>
              <a:spLocks noEditPoints="1"/>
            </p:cNvSpPr>
            <p:nvPr/>
          </p:nvSpPr>
          <p:spPr bwMode="auto">
            <a:xfrm>
              <a:off x="1192455" y="2583650"/>
              <a:ext cx="761111" cy="900113"/>
            </a:xfrm>
            <a:custGeom>
              <a:avLst/>
              <a:gdLst/>
              <a:ahLst/>
              <a:cxnLst>
                <a:cxn ang="0">
                  <a:pos x="1232" y="283"/>
                </a:cxn>
                <a:cxn ang="0">
                  <a:pos x="1204" y="200"/>
                </a:cxn>
                <a:cxn ang="0">
                  <a:pos x="1158" y="129"/>
                </a:cxn>
                <a:cxn ang="0">
                  <a:pos x="1096" y="71"/>
                </a:cxn>
                <a:cxn ang="0">
                  <a:pos x="1023" y="27"/>
                </a:cxn>
                <a:cxn ang="0">
                  <a:pos x="939" y="4"/>
                </a:cxn>
                <a:cxn ang="0">
                  <a:pos x="848" y="2"/>
                </a:cxn>
                <a:cxn ang="0">
                  <a:pos x="763" y="22"/>
                </a:cxn>
                <a:cxn ang="0">
                  <a:pos x="687" y="61"/>
                </a:cxn>
                <a:cxn ang="0">
                  <a:pos x="624" y="116"/>
                </a:cxn>
                <a:cxn ang="0">
                  <a:pos x="574" y="186"/>
                </a:cxn>
                <a:cxn ang="0">
                  <a:pos x="543" y="266"/>
                </a:cxn>
                <a:cxn ang="0">
                  <a:pos x="532" y="354"/>
                </a:cxn>
                <a:cxn ang="0">
                  <a:pos x="543" y="443"/>
                </a:cxn>
                <a:cxn ang="0">
                  <a:pos x="574" y="522"/>
                </a:cxn>
                <a:cxn ang="0">
                  <a:pos x="624" y="592"/>
                </a:cxn>
                <a:cxn ang="0">
                  <a:pos x="687" y="647"/>
                </a:cxn>
                <a:cxn ang="0">
                  <a:pos x="763" y="686"/>
                </a:cxn>
                <a:cxn ang="0">
                  <a:pos x="848" y="706"/>
                </a:cxn>
                <a:cxn ang="0">
                  <a:pos x="939" y="704"/>
                </a:cxn>
                <a:cxn ang="0">
                  <a:pos x="1023" y="680"/>
                </a:cxn>
                <a:cxn ang="0">
                  <a:pos x="1096" y="638"/>
                </a:cxn>
                <a:cxn ang="0">
                  <a:pos x="1158" y="579"/>
                </a:cxn>
                <a:cxn ang="0">
                  <a:pos x="1204" y="508"/>
                </a:cxn>
                <a:cxn ang="0">
                  <a:pos x="1232" y="425"/>
                </a:cxn>
                <a:cxn ang="0">
                  <a:pos x="3954" y="1180"/>
                </a:cxn>
                <a:cxn ang="0">
                  <a:pos x="1985" y="1533"/>
                </a:cxn>
                <a:cxn ang="0">
                  <a:pos x="1604" y="953"/>
                </a:cxn>
                <a:cxn ang="0">
                  <a:pos x="1512" y="879"/>
                </a:cxn>
                <a:cxn ang="0">
                  <a:pos x="1388" y="834"/>
                </a:cxn>
                <a:cxn ang="0">
                  <a:pos x="385" y="827"/>
                </a:cxn>
                <a:cxn ang="0">
                  <a:pos x="266" y="849"/>
                </a:cxn>
                <a:cxn ang="0">
                  <a:pos x="169" y="898"/>
                </a:cxn>
                <a:cxn ang="0">
                  <a:pos x="96" y="966"/>
                </a:cxn>
                <a:cxn ang="0">
                  <a:pos x="44" y="1047"/>
                </a:cxn>
                <a:cxn ang="0">
                  <a:pos x="13" y="1135"/>
                </a:cxn>
                <a:cxn ang="0">
                  <a:pos x="0" y="1222"/>
                </a:cxn>
                <a:cxn ang="0">
                  <a:pos x="7" y="2374"/>
                </a:cxn>
                <a:cxn ang="0">
                  <a:pos x="43" y="2435"/>
                </a:cxn>
                <a:cxn ang="0">
                  <a:pos x="104" y="2471"/>
                </a:cxn>
                <a:cxn ang="0">
                  <a:pos x="177" y="2474"/>
                </a:cxn>
                <a:cxn ang="0">
                  <a:pos x="241" y="2443"/>
                </a:cxn>
                <a:cxn ang="0">
                  <a:pos x="284" y="2387"/>
                </a:cxn>
                <a:cxn ang="0">
                  <a:pos x="295" y="1297"/>
                </a:cxn>
                <a:cxn ang="0">
                  <a:pos x="422" y="4102"/>
                </a:cxn>
                <a:cxn ang="0">
                  <a:pos x="474" y="4186"/>
                </a:cxn>
                <a:cxn ang="0">
                  <a:pos x="558" y="4238"/>
                </a:cxn>
                <a:cxn ang="0">
                  <a:pos x="661" y="4243"/>
                </a:cxn>
                <a:cxn ang="0">
                  <a:pos x="751" y="4199"/>
                </a:cxn>
                <a:cxn ang="0">
                  <a:pos x="810" y="4121"/>
                </a:cxn>
                <a:cxn ang="0">
                  <a:pos x="826" y="2478"/>
                </a:cxn>
                <a:cxn ang="0">
                  <a:pos x="954" y="4102"/>
                </a:cxn>
                <a:cxn ang="0">
                  <a:pos x="1005" y="4186"/>
                </a:cxn>
                <a:cxn ang="0">
                  <a:pos x="1089" y="4238"/>
                </a:cxn>
                <a:cxn ang="0">
                  <a:pos x="1192" y="4243"/>
                </a:cxn>
                <a:cxn ang="0">
                  <a:pos x="1281" y="4199"/>
                </a:cxn>
                <a:cxn ang="0">
                  <a:pos x="1341" y="4121"/>
                </a:cxn>
                <a:cxn ang="0">
                  <a:pos x="1357" y="1297"/>
                </a:cxn>
                <a:cxn ang="0">
                  <a:pos x="2360" y="4247"/>
                </a:cxn>
                <a:cxn ang="0">
                  <a:pos x="2403" y="1748"/>
                </a:cxn>
                <a:cxn ang="0">
                  <a:pos x="2418" y="1664"/>
                </a:cxn>
                <a:cxn ang="0">
                  <a:pos x="2384" y="1586"/>
                </a:cxn>
              </a:cxnLst>
              <a:rect l="0" t="0" r="r" b="b"/>
              <a:pathLst>
                <a:path w="3954" h="4247">
                  <a:moveTo>
                    <a:pt x="1239" y="354"/>
                  </a:moveTo>
                  <a:lnTo>
                    <a:pt x="1238" y="336"/>
                  </a:lnTo>
                  <a:lnTo>
                    <a:pt x="1237" y="318"/>
                  </a:lnTo>
                  <a:lnTo>
                    <a:pt x="1235" y="300"/>
                  </a:lnTo>
                  <a:lnTo>
                    <a:pt x="1232" y="283"/>
                  </a:lnTo>
                  <a:lnTo>
                    <a:pt x="1228" y="266"/>
                  </a:lnTo>
                  <a:lnTo>
                    <a:pt x="1223" y="249"/>
                  </a:lnTo>
                  <a:lnTo>
                    <a:pt x="1217" y="232"/>
                  </a:lnTo>
                  <a:lnTo>
                    <a:pt x="1212" y="217"/>
                  </a:lnTo>
                  <a:lnTo>
                    <a:pt x="1204" y="200"/>
                  </a:lnTo>
                  <a:lnTo>
                    <a:pt x="1196" y="186"/>
                  </a:lnTo>
                  <a:lnTo>
                    <a:pt x="1188" y="170"/>
                  </a:lnTo>
                  <a:lnTo>
                    <a:pt x="1178" y="156"/>
                  </a:lnTo>
                  <a:lnTo>
                    <a:pt x="1168" y="143"/>
                  </a:lnTo>
                  <a:lnTo>
                    <a:pt x="1158" y="129"/>
                  </a:lnTo>
                  <a:lnTo>
                    <a:pt x="1147" y="116"/>
                  </a:lnTo>
                  <a:lnTo>
                    <a:pt x="1135" y="104"/>
                  </a:lnTo>
                  <a:lnTo>
                    <a:pt x="1123" y="92"/>
                  </a:lnTo>
                  <a:lnTo>
                    <a:pt x="1110" y="81"/>
                  </a:lnTo>
                  <a:lnTo>
                    <a:pt x="1096" y="71"/>
                  </a:lnTo>
                  <a:lnTo>
                    <a:pt x="1083" y="61"/>
                  </a:lnTo>
                  <a:lnTo>
                    <a:pt x="1069" y="52"/>
                  </a:lnTo>
                  <a:lnTo>
                    <a:pt x="1054" y="43"/>
                  </a:lnTo>
                  <a:lnTo>
                    <a:pt x="1039" y="35"/>
                  </a:lnTo>
                  <a:lnTo>
                    <a:pt x="1023" y="27"/>
                  </a:lnTo>
                  <a:lnTo>
                    <a:pt x="1007" y="22"/>
                  </a:lnTo>
                  <a:lnTo>
                    <a:pt x="990" y="16"/>
                  </a:lnTo>
                  <a:lnTo>
                    <a:pt x="973" y="11"/>
                  </a:lnTo>
                  <a:lnTo>
                    <a:pt x="957" y="8"/>
                  </a:lnTo>
                  <a:lnTo>
                    <a:pt x="939" y="4"/>
                  </a:lnTo>
                  <a:lnTo>
                    <a:pt x="921" y="2"/>
                  </a:lnTo>
                  <a:lnTo>
                    <a:pt x="904" y="1"/>
                  </a:lnTo>
                  <a:lnTo>
                    <a:pt x="885" y="0"/>
                  </a:lnTo>
                  <a:lnTo>
                    <a:pt x="867" y="1"/>
                  </a:lnTo>
                  <a:lnTo>
                    <a:pt x="848" y="2"/>
                  </a:lnTo>
                  <a:lnTo>
                    <a:pt x="832" y="4"/>
                  </a:lnTo>
                  <a:lnTo>
                    <a:pt x="814" y="8"/>
                  </a:lnTo>
                  <a:lnTo>
                    <a:pt x="796" y="11"/>
                  </a:lnTo>
                  <a:lnTo>
                    <a:pt x="780" y="16"/>
                  </a:lnTo>
                  <a:lnTo>
                    <a:pt x="763" y="22"/>
                  </a:lnTo>
                  <a:lnTo>
                    <a:pt x="748" y="27"/>
                  </a:lnTo>
                  <a:lnTo>
                    <a:pt x="732" y="35"/>
                  </a:lnTo>
                  <a:lnTo>
                    <a:pt x="717" y="43"/>
                  </a:lnTo>
                  <a:lnTo>
                    <a:pt x="701" y="52"/>
                  </a:lnTo>
                  <a:lnTo>
                    <a:pt x="687" y="61"/>
                  </a:lnTo>
                  <a:lnTo>
                    <a:pt x="673" y="71"/>
                  </a:lnTo>
                  <a:lnTo>
                    <a:pt x="660" y="81"/>
                  </a:lnTo>
                  <a:lnTo>
                    <a:pt x="647" y="92"/>
                  </a:lnTo>
                  <a:lnTo>
                    <a:pt x="635" y="104"/>
                  </a:lnTo>
                  <a:lnTo>
                    <a:pt x="624" y="116"/>
                  </a:lnTo>
                  <a:lnTo>
                    <a:pt x="612" y="129"/>
                  </a:lnTo>
                  <a:lnTo>
                    <a:pt x="601" y="143"/>
                  </a:lnTo>
                  <a:lnTo>
                    <a:pt x="591" y="156"/>
                  </a:lnTo>
                  <a:lnTo>
                    <a:pt x="583" y="170"/>
                  </a:lnTo>
                  <a:lnTo>
                    <a:pt x="574" y="186"/>
                  </a:lnTo>
                  <a:lnTo>
                    <a:pt x="566" y="200"/>
                  </a:lnTo>
                  <a:lnTo>
                    <a:pt x="559" y="217"/>
                  </a:lnTo>
                  <a:lnTo>
                    <a:pt x="553" y="232"/>
                  </a:lnTo>
                  <a:lnTo>
                    <a:pt x="547" y="249"/>
                  </a:lnTo>
                  <a:lnTo>
                    <a:pt x="543" y="266"/>
                  </a:lnTo>
                  <a:lnTo>
                    <a:pt x="538" y="283"/>
                  </a:lnTo>
                  <a:lnTo>
                    <a:pt x="535" y="300"/>
                  </a:lnTo>
                  <a:lnTo>
                    <a:pt x="533" y="318"/>
                  </a:lnTo>
                  <a:lnTo>
                    <a:pt x="532" y="336"/>
                  </a:lnTo>
                  <a:lnTo>
                    <a:pt x="532" y="354"/>
                  </a:lnTo>
                  <a:lnTo>
                    <a:pt x="532" y="372"/>
                  </a:lnTo>
                  <a:lnTo>
                    <a:pt x="533" y="391"/>
                  </a:lnTo>
                  <a:lnTo>
                    <a:pt x="535" y="408"/>
                  </a:lnTo>
                  <a:lnTo>
                    <a:pt x="538" y="425"/>
                  </a:lnTo>
                  <a:lnTo>
                    <a:pt x="543" y="443"/>
                  </a:lnTo>
                  <a:lnTo>
                    <a:pt x="547" y="459"/>
                  </a:lnTo>
                  <a:lnTo>
                    <a:pt x="553" y="476"/>
                  </a:lnTo>
                  <a:lnTo>
                    <a:pt x="559" y="491"/>
                  </a:lnTo>
                  <a:lnTo>
                    <a:pt x="566" y="508"/>
                  </a:lnTo>
                  <a:lnTo>
                    <a:pt x="574" y="522"/>
                  </a:lnTo>
                  <a:lnTo>
                    <a:pt x="583" y="538"/>
                  </a:lnTo>
                  <a:lnTo>
                    <a:pt x="591" y="552"/>
                  </a:lnTo>
                  <a:lnTo>
                    <a:pt x="601" y="566"/>
                  </a:lnTo>
                  <a:lnTo>
                    <a:pt x="612" y="579"/>
                  </a:lnTo>
                  <a:lnTo>
                    <a:pt x="624" y="592"/>
                  </a:lnTo>
                  <a:lnTo>
                    <a:pt x="635" y="604"/>
                  </a:lnTo>
                  <a:lnTo>
                    <a:pt x="647" y="616"/>
                  </a:lnTo>
                  <a:lnTo>
                    <a:pt x="660" y="628"/>
                  </a:lnTo>
                  <a:lnTo>
                    <a:pt x="673" y="638"/>
                  </a:lnTo>
                  <a:lnTo>
                    <a:pt x="687" y="647"/>
                  </a:lnTo>
                  <a:lnTo>
                    <a:pt x="701" y="656"/>
                  </a:lnTo>
                  <a:lnTo>
                    <a:pt x="717" y="665"/>
                  </a:lnTo>
                  <a:lnTo>
                    <a:pt x="732" y="673"/>
                  </a:lnTo>
                  <a:lnTo>
                    <a:pt x="748" y="680"/>
                  </a:lnTo>
                  <a:lnTo>
                    <a:pt x="763" y="686"/>
                  </a:lnTo>
                  <a:lnTo>
                    <a:pt x="780" y="692"/>
                  </a:lnTo>
                  <a:lnTo>
                    <a:pt x="796" y="697"/>
                  </a:lnTo>
                  <a:lnTo>
                    <a:pt x="814" y="701"/>
                  </a:lnTo>
                  <a:lnTo>
                    <a:pt x="832" y="704"/>
                  </a:lnTo>
                  <a:lnTo>
                    <a:pt x="848" y="706"/>
                  </a:lnTo>
                  <a:lnTo>
                    <a:pt x="867" y="707"/>
                  </a:lnTo>
                  <a:lnTo>
                    <a:pt x="885" y="708"/>
                  </a:lnTo>
                  <a:lnTo>
                    <a:pt x="904" y="707"/>
                  </a:lnTo>
                  <a:lnTo>
                    <a:pt x="921" y="706"/>
                  </a:lnTo>
                  <a:lnTo>
                    <a:pt x="939" y="704"/>
                  </a:lnTo>
                  <a:lnTo>
                    <a:pt x="957" y="701"/>
                  </a:lnTo>
                  <a:lnTo>
                    <a:pt x="973" y="697"/>
                  </a:lnTo>
                  <a:lnTo>
                    <a:pt x="990" y="692"/>
                  </a:lnTo>
                  <a:lnTo>
                    <a:pt x="1007" y="686"/>
                  </a:lnTo>
                  <a:lnTo>
                    <a:pt x="1023" y="680"/>
                  </a:lnTo>
                  <a:lnTo>
                    <a:pt x="1039" y="673"/>
                  </a:lnTo>
                  <a:lnTo>
                    <a:pt x="1054" y="665"/>
                  </a:lnTo>
                  <a:lnTo>
                    <a:pt x="1069" y="656"/>
                  </a:lnTo>
                  <a:lnTo>
                    <a:pt x="1083" y="647"/>
                  </a:lnTo>
                  <a:lnTo>
                    <a:pt x="1096" y="638"/>
                  </a:lnTo>
                  <a:lnTo>
                    <a:pt x="1110" y="628"/>
                  </a:lnTo>
                  <a:lnTo>
                    <a:pt x="1123" y="616"/>
                  </a:lnTo>
                  <a:lnTo>
                    <a:pt x="1135" y="604"/>
                  </a:lnTo>
                  <a:lnTo>
                    <a:pt x="1147" y="592"/>
                  </a:lnTo>
                  <a:lnTo>
                    <a:pt x="1158" y="579"/>
                  </a:lnTo>
                  <a:lnTo>
                    <a:pt x="1168" y="566"/>
                  </a:lnTo>
                  <a:lnTo>
                    <a:pt x="1178" y="552"/>
                  </a:lnTo>
                  <a:lnTo>
                    <a:pt x="1188" y="538"/>
                  </a:lnTo>
                  <a:lnTo>
                    <a:pt x="1196" y="522"/>
                  </a:lnTo>
                  <a:lnTo>
                    <a:pt x="1204" y="508"/>
                  </a:lnTo>
                  <a:lnTo>
                    <a:pt x="1212" y="491"/>
                  </a:lnTo>
                  <a:lnTo>
                    <a:pt x="1217" y="476"/>
                  </a:lnTo>
                  <a:lnTo>
                    <a:pt x="1223" y="459"/>
                  </a:lnTo>
                  <a:lnTo>
                    <a:pt x="1228" y="443"/>
                  </a:lnTo>
                  <a:lnTo>
                    <a:pt x="1232" y="425"/>
                  </a:lnTo>
                  <a:lnTo>
                    <a:pt x="1235" y="408"/>
                  </a:lnTo>
                  <a:lnTo>
                    <a:pt x="1237" y="391"/>
                  </a:lnTo>
                  <a:lnTo>
                    <a:pt x="1238" y="372"/>
                  </a:lnTo>
                  <a:lnTo>
                    <a:pt x="1239" y="354"/>
                  </a:lnTo>
                  <a:close/>
                  <a:moveTo>
                    <a:pt x="3954" y="1180"/>
                  </a:moveTo>
                  <a:lnTo>
                    <a:pt x="3954" y="0"/>
                  </a:lnTo>
                  <a:lnTo>
                    <a:pt x="2124" y="0"/>
                  </a:lnTo>
                  <a:lnTo>
                    <a:pt x="2124" y="1180"/>
                  </a:lnTo>
                  <a:lnTo>
                    <a:pt x="2124" y="1533"/>
                  </a:lnTo>
                  <a:lnTo>
                    <a:pt x="1985" y="1533"/>
                  </a:lnTo>
                  <a:lnTo>
                    <a:pt x="1645" y="1006"/>
                  </a:lnTo>
                  <a:lnTo>
                    <a:pt x="1645" y="1007"/>
                  </a:lnTo>
                  <a:lnTo>
                    <a:pt x="1631" y="989"/>
                  </a:lnTo>
                  <a:lnTo>
                    <a:pt x="1618" y="970"/>
                  </a:lnTo>
                  <a:lnTo>
                    <a:pt x="1604" y="953"/>
                  </a:lnTo>
                  <a:lnTo>
                    <a:pt x="1587" y="936"/>
                  </a:lnTo>
                  <a:lnTo>
                    <a:pt x="1570" y="920"/>
                  </a:lnTo>
                  <a:lnTo>
                    <a:pt x="1552" y="905"/>
                  </a:lnTo>
                  <a:lnTo>
                    <a:pt x="1533" y="891"/>
                  </a:lnTo>
                  <a:lnTo>
                    <a:pt x="1512" y="879"/>
                  </a:lnTo>
                  <a:lnTo>
                    <a:pt x="1490" y="867"/>
                  </a:lnTo>
                  <a:lnTo>
                    <a:pt x="1466" y="857"/>
                  </a:lnTo>
                  <a:lnTo>
                    <a:pt x="1442" y="848"/>
                  </a:lnTo>
                  <a:lnTo>
                    <a:pt x="1415" y="840"/>
                  </a:lnTo>
                  <a:lnTo>
                    <a:pt x="1388" y="834"/>
                  </a:lnTo>
                  <a:lnTo>
                    <a:pt x="1360" y="829"/>
                  </a:lnTo>
                  <a:lnTo>
                    <a:pt x="1329" y="827"/>
                  </a:lnTo>
                  <a:lnTo>
                    <a:pt x="1298" y="826"/>
                  </a:lnTo>
                  <a:lnTo>
                    <a:pt x="413" y="826"/>
                  </a:lnTo>
                  <a:lnTo>
                    <a:pt x="385" y="827"/>
                  </a:lnTo>
                  <a:lnTo>
                    <a:pt x="360" y="829"/>
                  </a:lnTo>
                  <a:lnTo>
                    <a:pt x="334" y="832"/>
                  </a:lnTo>
                  <a:lnTo>
                    <a:pt x="310" y="837"/>
                  </a:lnTo>
                  <a:lnTo>
                    <a:pt x="288" y="842"/>
                  </a:lnTo>
                  <a:lnTo>
                    <a:pt x="266" y="849"/>
                  </a:lnTo>
                  <a:lnTo>
                    <a:pt x="244" y="857"/>
                  </a:lnTo>
                  <a:lnTo>
                    <a:pt x="224" y="866"/>
                  </a:lnTo>
                  <a:lnTo>
                    <a:pt x="205" y="876"/>
                  </a:lnTo>
                  <a:lnTo>
                    <a:pt x="186" y="886"/>
                  </a:lnTo>
                  <a:lnTo>
                    <a:pt x="169" y="898"/>
                  </a:lnTo>
                  <a:lnTo>
                    <a:pt x="153" y="910"/>
                  </a:lnTo>
                  <a:lnTo>
                    <a:pt x="137" y="923"/>
                  </a:lnTo>
                  <a:lnTo>
                    <a:pt x="123" y="936"/>
                  </a:lnTo>
                  <a:lnTo>
                    <a:pt x="109" y="951"/>
                  </a:lnTo>
                  <a:lnTo>
                    <a:pt x="96" y="966"/>
                  </a:lnTo>
                  <a:lnTo>
                    <a:pt x="84" y="982"/>
                  </a:lnTo>
                  <a:lnTo>
                    <a:pt x="73" y="997"/>
                  </a:lnTo>
                  <a:lnTo>
                    <a:pt x="62" y="1014"/>
                  </a:lnTo>
                  <a:lnTo>
                    <a:pt x="53" y="1031"/>
                  </a:lnTo>
                  <a:lnTo>
                    <a:pt x="44" y="1047"/>
                  </a:lnTo>
                  <a:lnTo>
                    <a:pt x="37" y="1065"/>
                  </a:lnTo>
                  <a:lnTo>
                    <a:pt x="29" y="1083"/>
                  </a:lnTo>
                  <a:lnTo>
                    <a:pt x="23" y="1099"/>
                  </a:lnTo>
                  <a:lnTo>
                    <a:pt x="18" y="1117"/>
                  </a:lnTo>
                  <a:lnTo>
                    <a:pt x="13" y="1135"/>
                  </a:lnTo>
                  <a:lnTo>
                    <a:pt x="9" y="1152"/>
                  </a:lnTo>
                  <a:lnTo>
                    <a:pt x="6" y="1170"/>
                  </a:lnTo>
                  <a:lnTo>
                    <a:pt x="3" y="1188"/>
                  </a:lnTo>
                  <a:lnTo>
                    <a:pt x="1" y="1206"/>
                  </a:lnTo>
                  <a:lnTo>
                    <a:pt x="0" y="1222"/>
                  </a:lnTo>
                  <a:lnTo>
                    <a:pt x="0" y="1239"/>
                  </a:lnTo>
                  <a:lnTo>
                    <a:pt x="0" y="2330"/>
                  </a:lnTo>
                  <a:lnTo>
                    <a:pt x="1" y="2345"/>
                  </a:lnTo>
                  <a:lnTo>
                    <a:pt x="3" y="2359"/>
                  </a:lnTo>
                  <a:lnTo>
                    <a:pt x="7" y="2374"/>
                  </a:lnTo>
                  <a:lnTo>
                    <a:pt x="11" y="2387"/>
                  </a:lnTo>
                  <a:lnTo>
                    <a:pt x="18" y="2400"/>
                  </a:lnTo>
                  <a:lnTo>
                    <a:pt x="25" y="2412"/>
                  </a:lnTo>
                  <a:lnTo>
                    <a:pt x="33" y="2423"/>
                  </a:lnTo>
                  <a:lnTo>
                    <a:pt x="43" y="2435"/>
                  </a:lnTo>
                  <a:lnTo>
                    <a:pt x="53" y="2443"/>
                  </a:lnTo>
                  <a:lnTo>
                    <a:pt x="65" y="2452"/>
                  </a:lnTo>
                  <a:lnTo>
                    <a:pt x="78" y="2460"/>
                  </a:lnTo>
                  <a:lnTo>
                    <a:pt x="90" y="2466"/>
                  </a:lnTo>
                  <a:lnTo>
                    <a:pt x="104" y="2471"/>
                  </a:lnTo>
                  <a:lnTo>
                    <a:pt x="117" y="2474"/>
                  </a:lnTo>
                  <a:lnTo>
                    <a:pt x="133" y="2477"/>
                  </a:lnTo>
                  <a:lnTo>
                    <a:pt x="147" y="2478"/>
                  </a:lnTo>
                  <a:lnTo>
                    <a:pt x="163" y="2477"/>
                  </a:lnTo>
                  <a:lnTo>
                    <a:pt x="177" y="2474"/>
                  </a:lnTo>
                  <a:lnTo>
                    <a:pt x="192" y="2471"/>
                  </a:lnTo>
                  <a:lnTo>
                    <a:pt x="205" y="2466"/>
                  </a:lnTo>
                  <a:lnTo>
                    <a:pt x="218" y="2460"/>
                  </a:lnTo>
                  <a:lnTo>
                    <a:pt x="230" y="2452"/>
                  </a:lnTo>
                  <a:lnTo>
                    <a:pt x="241" y="2443"/>
                  </a:lnTo>
                  <a:lnTo>
                    <a:pt x="251" y="2435"/>
                  </a:lnTo>
                  <a:lnTo>
                    <a:pt x="261" y="2423"/>
                  </a:lnTo>
                  <a:lnTo>
                    <a:pt x="270" y="2412"/>
                  </a:lnTo>
                  <a:lnTo>
                    <a:pt x="277" y="2400"/>
                  </a:lnTo>
                  <a:lnTo>
                    <a:pt x="284" y="2387"/>
                  </a:lnTo>
                  <a:lnTo>
                    <a:pt x="288" y="2374"/>
                  </a:lnTo>
                  <a:lnTo>
                    <a:pt x="292" y="2359"/>
                  </a:lnTo>
                  <a:lnTo>
                    <a:pt x="295" y="2345"/>
                  </a:lnTo>
                  <a:lnTo>
                    <a:pt x="295" y="2330"/>
                  </a:lnTo>
                  <a:lnTo>
                    <a:pt x="295" y="1297"/>
                  </a:lnTo>
                  <a:lnTo>
                    <a:pt x="413" y="1297"/>
                  </a:lnTo>
                  <a:lnTo>
                    <a:pt x="413" y="4041"/>
                  </a:lnTo>
                  <a:lnTo>
                    <a:pt x="414" y="4062"/>
                  </a:lnTo>
                  <a:lnTo>
                    <a:pt x="418" y="4082"/>
                  </a:lnTo>
                  <a:lnTo>
                    <a:pt x="422" y="4102"/>
                  </a:lnTo>
                  <a:lnTo>
                    <a:pt x="430" y="4121"/>
                  </a:lnTo>
                  <a:lnTo>
                    <a:pt x="437" y="4138"/>
                  </a:lnTo>
                  <a:lnTo>
                    <a:pt x="449" y="4156"/>
                  </a:lnTo>
                  <a:lnTo>
                    <a:pt x="460" y="4172"/>
                  </a:lnTo>
                  <a:lnTo>
                    <a:pt x="474" y="4186"/>
                  </a:lnTo>
                  <a:lnTo>
                    <a:pt x="488" y="4199"/>
                  </a:lnTo>
                  <a:lnTo>
                    <a:pt x="504" y="4212"/>
                  </a:lnTo>
                  <a:lnTo>
                    <a:pt x="521" y="4223"/>
                  </a:lnTo>
                  <a:lnTo>
                    <a:pt x="539" y="4230"/>
                  </a:lnTo>
                  <a:lnTo>
                    <a:pt x="558" y="4238"/>
                  </a:lnTo>
                  <a:lnTo>
                    <a:pt x="578" y="4243"/>
                  </a:lnTo>
                  <a:lnTo>
                    <a:pt x="598" y="4246"/>
                  </a:lnTo>
                  <a:lnTo>
                    <a:pt x="619" y="4247"/>
                  </a:lnTo>
                  <a:lnTo>
                    <a:pt x="640" y="4246"/>
                  </a:lnTo>
                  <a:lnTo>
                    <a:pt x="661" y="4243"/>
                  </a:lnTo>
                  <a:lnTo>
                    <a:pt x="681" y="4238"/>
                  </a:lnTo>
                  <a:lnTo>
                    <a:pt x="700" y="4230"/>
                  </a:lnTo>
                  <a:lnTo>
                    <a:pt x="718" y="4222"/>
                  </a:lnTo>
                  <a:lnTo>
                    <a:pt x="735" y="4212"/>
                  </a:lnTo>
                  <a:lnTo>
                    <a:pt x="751" y="4199"/>
                  </a:lnTo>
                  <a:lnTo>
                    <a:pt x="765" y="4186"/>
                  </a:lnTo>
                  <a:lnTo>
                    <a:pt x="779" y="4172"/>
                  </a:lnTo>
                  <a:lnTo>
                    <a:pt x="791" y="4156"/>
                  </a:lnTo>
                  <a:lnTo>
                    <a:pt x="801" y="4138"/>
                  </a:lnTo>
                  <a:lnTo>
                    <a:pt x="810" y="4121"/>
                  </a:lnTo>
                  <a:lnTo>
                    <a:pt x="816" y="4102"/>
                  </a:lnTo>
                  <a:lnTo>
                    <a:pt x="822" y="4082"/>
                  </a:lnTo>
                  <a:lnTo>
                    <a:pt x="825" y="4062"/>
                  </a:lnTo>
                  <a:lnTo>
                    <a:pt x="826" y="4041"/>
                  </a:lnTo>
                  <a:lnTo>
                    <a:pt x="826" y="2478"/>
                  </a:lnTo>
                  <a:lnTo>
                    <a:pt x="944" y="2478"/>
                  </a:lnTo>
                  <a:lnTo>
                    <a:pt x="944" y="4041"/>
                  </a:lnTo>
                  <a:lnTo>
                    <a:pt x="945" y="4062"/>
                  </a:lnTo>
                  <a:lnTo>
                    <a:pt x="948" y="4082"/>
                  </a:lnTo>
                  <a:lnTo>
                    <a:pt x="954" y="4102"/>
                  </a:lnTo>
                  <a:lnTo>
                    <a:pt x="960" y="4121"/>
                  </a:lnTo>
                  <a:lnTo>
                    <a:pt x="969" y="4138"/>
                  </a:lnTo>
                  <a:lnTo>
                    <a:pt x="979" y="4156"/>
                  </a:lnTo>
                  <a:lnTo>
                    <a:pt x="991" y="4172"/>
                  </a:lnTo>
                  <a:lnTo>
                    <a:pt x="1005" y="4186"/>
                  </a:lnTo>
                  <a:lnTo>
                    <a:pt x="1019" y="4199"/>
                  </a:lnTo>
                  <a:lnTo>
                    <a:pt x="1036" y="4212"/>
                  </a:lnTo>
                  <a:lnTo>
                    <a:pt x="1052" y="4223"/>
                  </a:lnTo>
                  <a:lnTo>
                    <a:pt x="1070" y="4230"/>
                  </a:lnTo>
                  <a:lnTo>
                    <a:pt x="1089" y="4238"/>
                  </a:lnTo>
                  <a:lnTo>
                    <a:pt x="1109" y="4243"/>
                  </a:lnTo>
                  <a:lnTo>
                    <a:pt x="1130" y="4246"/>
                  </a:lnTo>
                  <a:lnTo>
                    <a:pt x="1151" y="4247"/>
                  </a:lnTo>
                  <a:lnTo>
                    <a:pt x="1172" y="4246"/>
                  </a:lnTo>
                  <a:lnTo>
                    <a:pt x="1192" y="4243"/>
                  </a:lnTo>
                  <a:lnTo>
                    <a:pt x="1212" y="4238"/>
                  </a:lnTo>
                  <a:lnTo>
                    <a:pt x="1230" y="4230"/>
                  </a:lnTo>
                  <a:lnTo>
                    <a:pt x="1249" y="4222"/>
                  </a:lnTo>
                  <a:lnTo>
                    <a:pt x="1266" y="4212"/>
                  </a:lnTo>
                  <a:lnTo>
                    <a:pt x="1281" y="4199"/>
                  </a:lnTo>
                  <a:lnTo>
                    <a:pt x="1297" y="4186"/>
                  </a:lnTo>
                  <a:lnTo>
                    <a:pt x="1310" y="4172"/>
                  </a:lnTo>
                  <a:lnTo>
                    <a:pt x="1321" y="4156"/>
                  </a:lnTo>
                  <a:lnTo>
                    <a:pt x="1332" y="4138"/>
                  </a:lnTo>
                  <a:lnTo>
                    <a:pt x="1341" y="4121"/>
                  </a:lnTo>
                  <a:lnTo>
                    <a:pt x="1348" y="4102"/>
                  </a:lnTo>
                  <a:lnTo>
                    <a:pt x="1353" y="4082"/>
                  </a:lnTo>
                  <a:lnTo>
                    <a:pt x="1356" y="4062"/>
                  </a:lnTo>
                  <a:lnTo>
                    <a:pt x="1357" y="4041"/>
                  </a:lnTo>
                  <a:lnTo>
                    <a:pt x="1357" y="1297"/>
                  </a:lnTo>
                  <a:lnTo>
                    <a:pt x="1482" y="1297"/>
                  </a:lnTo>
                  <a:lnTo>
                    <a:pt x="1824" y="1829"/>
                  </a:lnTo>
                  <a:lnTo>
                    <a:pt x="2124" y="1829"/>
                  </a:lnTo>
                  <a:lnTo>
                    <a:pt x="2124" y="4247"/>
                  </a:lnTo>
                  <a:lnTo>
                    <a:pt x="2360" y="4247"/>
                  </a:lnTo>
                  <a:lnTo>
                    <a:pt x="2360" y="1799"/>
                  </a:lnTo>
                  <a:lnTo>
                    <a:pt x="2373" y="1788"/>
                  </a:lnTo>
                  <a:lnTo>
                    <a:pt x="2384" y="1776"/>
                  </a:lnTo>
                  <a:lnTo>
                    <a:pt x="2394" y="1762"/>
                  </a:lnTo>
                  <a:lnTo>
                    <a:pt x="2403" y="1748"/>
                  </a:lnTo>
                  <a:lnTo>
                    <a:pt x="2410" y="1733"/>
                  </a:lnTo>
                  <a:lnTo>
                    <a:pt x="2415" y="1716"/>
                  </a:lnTo>
                  <a:lnTo>
                    <a:pt x="2418" y="1699"/>
                  </a:lnTo>
                  <a:lnTo>
                    <a:pt x="2419" y="1682"/>
                  </a:lnTo>
                  <a:lnTo>
                    <a:pt x="2418" y="1664"/>
                  </a:lnTo>
                  <a:lnTo>
                    <a:pt x="2415" y="1646"/>
                  </a:lnTo>
                  <a:lnTo>
                    <a:pt x="2410" y="1630"/>
                  </a:lnTo>
                  <a:lnTo>
                    <a:pt x="2403" y="1615"/>
                  </a:lnTo>
                  <a:lnTo>
                    <a:pt x="2394" y="1600"/>
                  </a:lnTo>
                  <a:lnTo>
                    <a:pt x="2384" y="1586"/>
                  </a:lnTo>
                  <a:lnTo>
                    <a:pt x="2373" y="1574"/>
                  </a:lnTo>
                  <a:lnTo>
                    <a:pt x="2360" y="1564"/>
                  </a:lnTo>
                  <a:lnTo>
                    <a:pt x="2360" y="1180"/>
                  </a:lnTo>
                  <a:lnTo>
                    <a:pt x="3954" y="118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Прямоугольник 28"/>
            <p:cNvSpPr>
              <a:spLocks/>
            </p:cNvSpPr>
            <p:nvPr/>
          </p:nvSpPr>
          <p:spPr>
            <a:xfrm>
              <a:off x="1638000" y="2609894"/>
              <a:ext cx="288000" cy="19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31" name="Прямая соединительная линия 30"/>
          <p:cNvCxnSpPr/>
          <p:nvPr/>
        </p:nvCxnSpPr>
        <p:spPr>
          <a:xfrm>
            <a:off x="428596" y="4071942"/>
            <a:ext cx="8316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Содержимое 5"/>
          <p:cNvSpPr txBox="1">
            <a:spLocks/>
          </p:cNvSpPr>
          <p:nvPr/>
        </p:nvSpPr>
        <p:spPr>
          <a:xfrm>
            <a:off x="7673026" y="4143380"/>
            <a:ext cx="1143008" cy="428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ru-RU" sz="1700" b="1" dirty="0" smtClean="0"/>
              <a:t>Баллы</a:t>
            </a:r>
            <a:endParaRPr lang="ru-RU" sz="1700" b="1" dirty="0"/>
          </a:p>
        </p:txBody>
      </p:sp>
      <p:sp>
        <p:nvSpPr>
          <p:cNvPr id="33" name="Содержимое 5"/>
          <p:cNvSpPr txBox="1">
            <a:spLocks/>
          </p:cNvSpPr>
          <p:nvPr/>
        </p:nvSpPr>
        <p:spPr>
          <a:xfrm>
            <a:off x="6429388" y="4143380"/>
            <a:ext cx="357190" cy="428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ru-RU" sz="1700" b="1" dirty="0" smtClean="0"/>
              <a:t>3</a:t>
            </a:r>
            <a:endParaRPr lang="ru-RU" sz="1700" b="1" dirty="0"/>
          </a:p>
        </p:txBody>
      </p:sp>
      <p:sp>
        <p:nvSpPr>
          <p:cNvPr id="34" name="Содержимое 5"/>
          <p:cNvSpPr txBox="1">
            <a:spLocks/>
          </p:cNvSpPr>
          <p:nvPr/>
        </p:nvSpPr>
        <p:spPr>
          <a:xfrm>
            <a:off x="4714876" y="4143380"/>
            <a:ext cx="357190" cy="428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ru-RU" sz="1700" b="1" dirty="0" smtClean="0"/>
              <a:t>2</a:t>
            </a:r>
            <a:endParaRPr lang="ru-RU" sz="1700" b="1" dirty="0"/>
          </a:p>
        </p:txBody>
      </p:sp>
      <p:sp>
        <p:nvSpPr>
          <p:cNvPr id="35" name="Содержимое 5"/>
          <p:cNvSpPr txBox="1">
            <a:spLocks/>
          </p:cNvSpPr>
          <p:nvPr/>
        </p:nvSpPr>
        <p:spPr>
          <a:xfrm>
            <a:off x="2928926" y="4143380"/>
            <a:ext cx="357190" cy="428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ru-RU" sz="1700" b="1" dirty="0" smtClean="0"/>
              <a:t>1</a:t>
            </a:r>
            <a:endParaRPr lang="ru-RU" sz="1700" b="1" dirty="0"/>
          </a:p>
        </p:txBody>
      </p:sp>
      <p:sp>
        <p:nvSpPr>
          <p:cNvPr id="36" name="Содержимое 5"/>
          <p:cNvSpPr txBox="1">
            <a:spLocks/>
          </p:cNvSpPr>
          <p:nvPr/>
        </p:nvSpPr>
        <p:spPr>
          <a:xfrm>
            <a:off x="1214414" y="4143380"/>
            <a:ext cx="357190" cy="428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ru-RU" sz="1700" b="1" dirty="0" smtClean="0"/>
              <a:t>0</a:t>
            </a:r>
            <a:endParaRPr lang="ru-RU" sz="1700" b="1" dirty="0"/>
          </a:p>
        </p:txBody>
      </p:sp>
      <p:sp>
        <p:nvSpPr>
          <p:cNvPr id="37" name="Прямоугольник 36"/>
          <p:cNvSpPr/>
          <p:nvPr/>
        </p:nvSpPr>
        <p:spPr>
          <a:xfrm>
            <a:off x="571472" y="5000636"/>
            <a:ext cx="8001056" cy="928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8" name="TextBox 37"/>
          <p:cNvSpPr txBox="1"/>
          <p:nvPr/>
        </p:nvSpPr>
        <p:spPr>
          <a:xfrm>
            <a:off x="785786" y="5072074"/>
            <a:ext cx="7643866" cy="784830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1600" b="1" dirty="0" smtClean="0">
                <a:solidFill>
                  <a:schemeClr val="accent2"/>
                </a:solidFill>
              </a:rPr>
              <a:t>На заметку! </a:t>
            </a:r>
            <a:r>
              <a:rPr lang="ru-RU" sz="1600" dirty="0" smtClean="0">
                <a:solidFill>
                  <a:schemeClr val="accent2"/>
                </a:solidFill>
              </a:rPr>
              <a:t>Оценку по упрощенной шкале рекомендуется к использованию только в случае решения срочных задач или на этапе запуска пилотного/тестового проекта по оценке компетенций.</a:t>
            </a:r>
            <a:endParaRPr lang="ru-RU" sz="16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0</a:t>
            </a:r>
            <a:fld id="{7DC0F34D-A09D-460D-8E0A-ECA6FAA23645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компетенций по шкале с развернутым описанием поведенческих характеристик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2000" y="1248447"/>
            <a:ext cx="6357982" cy="323165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i="1" dirty="0"/>
              <a:t>Компетенция «Ориентация на результат»</a:t>
            </a:r>
          </a:p>
        </p:txBody>
      </p:sp>
      <p:graphicFrame>
        <p:nvGraphicFramePr>
          <p:cNvPr id="27" name="Таблица 26"/>
          <p:cNvGraphicFramePr>
            <a:graphicFrameLocks noGrp="1"/>
          </p:cNvGraphicFramePr>
          <p:nvPr/>
        </p:nvGraphicFramePr>
        <p:xfrm>
          <a:off x="642910" y="1821216"/>
          <a:ext cx="7858180" cy="4250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982"/>
                <a:gridCol w="1500198"/>
              </a:tblGrid>
              <a:tr h="530873">
                <a:tc>
                  <a:txBody>
                    <a:bodyPr/>
                    <a:lstStyle/>
                    <a:p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Описание значения шкалы в виде поведенческих характеристик</a:t>
                      </a:r>
                      <a:endParaRPr lang="ru-RU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Значение в баллах по шкале</a:t>
                      </a:r>
                      <a:endParaRPr lang="ru-RU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</a:tr>
              <a:tr h="1139286">
                <a:tc>
                  <a:txBody>
                    <a:bodyPr/>
                    <a:lstStyle/>
                    <a:p>
                      <a:r>
                        <a:rPr lang="ru-RU" sz="135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В дополнение к уровню 2. Учитывает факторы не только прямого, но и косвенного влияния, которые могут стать существенными в будущем. Прогнозирует появление проблем и заблаговременно принимает меры по их нейтрализации. Оперативно находит способы решения нестандартных проблем, всегда привлекает доступные ресурсы для их решения.</a:t>
                      </a:r>
                      <a:endParaRPr lang="ru-RU" sz="1350" i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ru-RU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</a:tr>
              <a:tr h="930029">
                <a:tc>
                  <a:txBody>
                    <a:bodyPr/>
                    <a:lstStyle/>
                    <a:p>
                      <a:r>
                        <a:rPr lang="ru-RU" sz="135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Принимает персональную ответственность за результат, адекватно оценивает факторы влияния на результативность труда, контролирует их. В большинстве случаев привлекает доступные ресурсы для обеспечения выполнения плана и решения возникающих проблем.</a:t>
                      </a:r>
                      <a:endParaRPr lang="ru-RU" sz="1350" i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ru-RU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</a:tr>
              <a:tr h="930029">
                <a:tc>
                  <a:txBody>
                    <a:bodyPr/>
                    <a:lstStyle/>
                    <a:p>
                      <a:r>
                        <a:rPr lang="ru-RU" sz="135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Знает факторы, влияющие на результативность труда, но не всегда верно оценивает их значимость/приоритетность. Признает важность выполнения плана. Частично принимает ответственность за результат на себя, иногда прилагает определенные усилия для самостоятельного нахождения решений возникающих проблем.</a:t>
                      </a:r>
                      <a:endParaRPr lang="ru-RU" sz="1350" i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ru-RU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</a:tr>
              <a:tr h="720773">
                <a:tc>
                  <a:txBody>
                    <a:bodyPr/>
                    <a:lstStyle/>
                    <a:p>
                      <a:r>
                        <a:rPr lang="ru-RU" sz="135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Плохо представляет себе факторы, влияющие не результат работы. Ждет детальных инструкций от руководства для решения возникающих проблем, не проявляя инициативы.</a:t>
                      </a:r>
                      <a:endParaRPr lang="ru-RU" sz="1350" i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сложных компетенций по индикаторам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2000" y="819819"/>
            <a:ext cx="3602810" cy="600164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i="1" dirty="0"/>
              <a:t>Компетенция </a:t>
            </a:r>
            <a:endParaRPr lang="ru-RU" i="1" dirty="0" smtClean="0"/>
          </a:p>
          <a:p>
            <a:r>
              <a:rPr lang="ru-RU" i="1" dirty="0" smtClean="0"/>
              <a:t>«Проактивность»</a:t>
            </a:r>
            <a:endParaRPr lang="ru-RU" i="1" dirty="0"/>
          </a:p>
        </p:txBody>
      </p:sp>
      <p:graphicFrame>
        <p:nvGraphicFramePr>
          <p:cNvPr id="27" name="Таблица 26"/>
          <p:cNvGraphicFramePr>
            <a:graphicFrameLocks noGrp="1"/>
          </p:cNvGraphicFramePr>
          <p:nvPr/>
        </p:nvGraphicFramePr>
        <p:xfrm>
          <a:off x="142844" y="1758942"/>
          <a:ext cx="8858312" cy="4384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32"/>
                <a:gridCol w="7143800"/>
                <a:gridCol w="714380"/>
              </a:tblGrid>
              <a:tr h="348311">
                <a:tc>
                  <a:txBody>
                    <a:bodyPr/>
                    <a:lstStyle/>
                    <a:p>
                      <a:r>
                        <a:rPr lang="ru-RU" sz="13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Индикатор</a:t>
                      </a:r>
                      <a:endParaRPr lang="ru-RU" sz="135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Описание значения шкалы в виде поведенческих характеристик</a:t>
                      </a:r>
                      <a:endParaRPr lang="ru-RU" sz="135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3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Баллы</a:t>
                      </a:r>
                      <a:endParaRPr lang="ru-RU" sz="135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</a:tr>
              <a:tr h="328325">
                <a:tc rowSpan="5">
                  <a:txBody>
                    <a:bodyPr/>
                    <a:lstStyle/>
                    <a:p>
                      <a:pPr algn="ctr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ИНИЦИАТИВНОСТЬ</a:t>
                      </a:r>
                      <a:r>
                        <a:rPr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sz="2000" i="0" dirty="0"/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Негативно относится к любым нововведениям</a:t>
                      </a:r>
                      <a:endParaRPr lang="ru-RU" sz="1350" i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</a:tr>
              <a:tr h="492487">
                <a:tc vMerge="1">
                  <a:txBody>
                    <a:bodyPr/>
                    <a:lstStyle/>
                    <a:p>
                      <a:endParaRPr lang="ru-RU" sz="1400" i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Консервативен, предпочитает проверенные, подтвержденные длительным опытом решения и методы работы</a:t>
                      </a:r>
                      <a:endParaRPr lang="ru-RU" sz="1350" i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ru-RU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</a:tr>
              <a:tr h="492487">
                <a:tc vMerge="1">
                  <a:txBody>
                    <a:bodyPr/>
                    <a:lstStyle/>
                    <a:p>
                      <a:endParaRPr lang="ru-RU" sz="1400" i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Не проявляет инициативу сам, но принимает в работу новые методы/идеи от руководителя и/или коллег</a:t>
                      </a:r>
                      <a:endParaRPr lang="ru-RU" sz="1350" i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ru-RU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</a:tr>
              <a:tr h="328325">
                <a:tc vMerge="1">
                  <a:txBody>
                    <a:bodyPr/>
                    <a:lstStyle/>
                    <a:p>
                      <a:endParaRPr lang="ru-RU" sz="1400" i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Проявляет инициативу только когда процесс действительно требует улучшения</a:t>
                      </a:r>
                      <a:endParaRPr lang="ru-RU" sz="1350" i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ru-RU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</a:tr>
              <a:tr h="328325">
                <a:tc vMerge="1">
                  <a:txBody>
                    <a:bodyPr/>
                    <a:lstStyle/>
                    <a:p>
                      <a:endParaRPr lang="ru-RU" sz="1400" i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Видит возможности для улучшения заранее и вносит рациональные предложения</a:t>
                      </a:r>
                      <a:endParaRPr lang="ru-RU" sz="1350" i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4</a:t>
                      </a:r>
                      <a:endParaRPr lang="ru-RU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</a:tr>
              <a:tr h="348311">
                <a:tc rowSpan="5">
                  <a:txBody>
                    <a:bodyPr/>
                    <a:lstStyle/>
                    <a:p>
                      <a:pPr algn="ctr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ГИБКОСТЬ</a:t>
                      </a:r>
                      <a:endParaRPr lang="ru-RU" sz="1800" i="0" dirty="0"/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Испытывает серьезные трудности при необходимости быстро перестроить свою работу </a:t>
                      </a:r>
                      <a:endParaRPr lang="ru-RU" sz="1350" i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0</a:t>
                      </a:r>
                      <a:endParaRPr lang="ru-RU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</a:tr>
              <a:tr h="492487">
                <a:tc vMerge="1">
                  <a:txBody>
                    <a:bodyPr/>
                    <a:lstStyle/>
                    <a:p>
                      <a:endParaRPr lang="ru-RU" sz="1400" i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Подстраивается под изменения медленно и только если на то есть внешняя мотивация (распоряжение руководства)</a:t>
                      </a:r>
                      <a:endParaRPr lang="ru-RU" sz="1350" i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1</a:t>
                      </a:r>
                      <a:endParaRPr lang="ru-RU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</a:tr>
              <a:tr h="328325">
                <a:tc vMerge="1">
                  <a:txBody>
                    <a:bodyPr/>
                    <a:lstStyle/>
                    <a:p>
                      <a:endParaRPr lang="ru-RU" sz="1400" i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Подстраивается под изменения, только если сам согласен с ними</a:t>
                      </a:r>
                      <a:endParaRPr lang="ru-RU" sz="1350" i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2</a:t>
                      </a:r>
                      <a:endParaRPr lang="ru-RU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</a:tr>
              <a:tr h="328325">
                <a:tc vMerge="1">
                  <a:txBody>
                    <a:bodyPr/>
                    <a:lstStyle/>
                    <a:p>
                      <a:endParaRPr lang="ru-RU" sz="1400" i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Эффективно и быстро перестаивает свою работу к новым условиям</a:t>
                      </a:r>
                      <a:endParaRPr lang="ru-RU" sz="1350" i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3</a:t>
                      </a:r>
                      <a:endParaRPr lang="ru-RU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</a:tr>
              <a:tr h="492487">
                <a:tc vMerge="1">
                  <a:txBody>
                    <a:bodyPr/>
                    <a:lstStyle/>
                    <a:p>
                      <a:endParaRPr lang="ru-RU" sz="1400" i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Действует на опережение, эффективно работает в условиях неопределенности, выявляя потенциальные риски и возможности</a:t>
                      </a:r>
                      <a:endParaRPr lang="ru-RU" sz="1350" i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4</a:t>
                      </a:r>
                      <a:endParaRPr lang="ru-RU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BEB"/>
                    </a:solidFill>
                  </a:tcPr>
                </a:tc>
              </a:tr>
            </a:tbl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2857488" y="810000"/>
            <a:ext cx="6072230" cy="7858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3000364" y="864000"/>
            <a:ext cx="5929354" cy="669414"/>
          </a:xfrm>
          <a:prstGeom prst="rect">
            <a:avLst/>
          </a:prstGeom>
          <a:noFill/>
        </p:spPr>
        <p:txBody>
          <a:bodyPr wrap="square" lIns="72000" tIns="0" rtlCol="0">
            <a:spAutoFit/>
          </a:bodyPr>
          <a:lstStyle/>
          <a:p>
            <a:r>
              <a:rPr lang="ru-RU" sz="1350" b="1" dirty="0">
                <a:solidFill>
                  <a:srgbClr val="4E8D40"/>
                </a:solidFill>
              </a:rPr>
              <a:t>На заметку! </a:t>
            </a:r>
            <a:r>
              <a:rPr lang="ru-RU" sz="1350" dirty="0">
                <a:solidFill>
                  <a:srgbClr val="4E8D40"/>
                </a:solidFill>
              </a:rPr>
              <a:t>Индикаторы можно заменять без перестройки корпоративной модели компетенций, что удобно на этапе запуска «с нуля» проекта оценки компетенций.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D:\Покупка СТОКИ ЛИЦЕНЗИЯ\Растровые\Depositphotos_3365882_original.jpg"/>
          <p:cNvPicPr>
            <a:picLocks noChangeAspect="1" noChangeArrowheads="1"/>
          </p:cNvPicPr>
          <p:nvPr/>
        </p:nvPicPr>
        <p:blipFill>
          <a:blip r:embed="rId3" cstate="print"/>
          <a:srcRect l="780" t="579" r="1140"/>
          <a:stretch>
            <a:fillRect/>
          </a:stretch>
        </p:blipFill>
        <p:spPr bwMode="auto">
          <a:xfrm>
            <a:off x="0" y="-24"/>
            <a:ext cx="9144000" cy="6179074"/>
          </a:xfrm>
          <a:prstGeom prst="rect">
            <a:avLst/>
          </a:prstGeom>
          <a:noFill/>
        </p:spPr>
      </p:pic>
      <p:sp>
        <p:nvSpPr>
          <p:cNvPr id="12" name="Прямоугольник 11"/>
          <p:cNvSpPr/>
          <p:nvPr/>
        </p:nvSpPr>
        <p:spPr>
          <a:xfrm>
            <a:off x="0" y="225318"/>
            <a:ext cx="6572264" cy="7747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4071942"/>
            <a:ext cx="9144000" cy="2357454"/>
          </a:xfrm>
          <a:prstGeom prst="rect">
            <a:avLst/>
          </a:prstGeom>
          <a:solidFill>
            <a:srgbClr val="A4D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Содержимое 12"/>
          <p:cNvSpPr>
            <a:spLocks noGrp="1"/>
          </p:cNvSpPr>
          <p:nvPr>
            <p:ph idx="1"/>
          </p:nvPr>
        </p:nvSpPr>
        <p:spPr>
          <a:xfrm>
            <a:off x="142844" y="4171969"/>
            <a:ext cx="8858312" cy="2185989"/>
          </a:xfrm>
        </p:spPr>
        <p:txBody>
          <a:bodyPr>
            <a:normAutofit/>
          </a:bodyPr>
          <a:lstStyle/>
          <a:p>
            <a:r>
              <a:rPr lang="ru-RU" sz="1600" b="1" dirty="0"/>
              <a:t>Информируйте руководителей </a:t>
            </a:r>
            <a:r>
              <a:rPr lang="ru-RU" sz="1600" dirty="0"/>
              <a:t>о том, что они делают не так</a:t>
            </a:r>
          </a:p>
          <a:p>
            <a:r>
              <a:rPr lang="ru-RU" sz="1600" dirty="0"/>
              <a:t>Формируйте кадровый </a:t>
            </a:r>
            <a:r>
              <a:rPr lang="ru-RU" sz="1600" b="1" dirty="0"/>
              <a:t>резерв из тех, кто этого достоин</a:t>
            </a:r>
          </a:p>
          <a:p>
            <a:pPr lvl="0"/>
            <a:r>
              <a:rPr lang="ru-RU" sz="1600" b="1" dirty="0" smtClean="0"/>
              <a:t>Развивайте </a:t>
            </a:r>
            <a:r>
              <a:rPr lang="ru-RU" sz="1600" dirty="0" smtClean="0"/>
              <a:t>тех, кому это необходимо</a:t>
            </a:r>
          </a:p>
          <a:p>
            <a:pPr lvl="0"/>
            <a:r>
              <a:rPr lang="ru-RU" sz="1600" b="1" dirty="0" smtClean="0"/>
              <a:t>Увольняйте </a:t>
            </a:r>
            <a:r>
              <a:rPr lang="ru-RU" sz="1600" dirty="0" smtClean="0"/>
              <a:t>тех, кто на самом деле этого заслуживает </a:t>
            </a:r>
          </a:p>
          <a:p>
            <a:pPr lvl="0"/>
            <a:r>
              <a:rPr lang="ru-RU" sz="1600" b="1" dirty="0" smtClean="0"/>
              <a:t>Награждайте</a:t>
            </a:r>
            <a:r>
              <a:rPr lang="ru-RU" sz="1600" dirty="0" smtClean="0"/>
              <a:t> и </a:t>
            </a:r>
            <a:r>
              <a:rPr lang="ru-RU" sz="1600" b="1" dirty="0" smtClean="0"/>
              <a:t>продвигайте </a:t>
            </a:r>
            <a:r>
              <a:rPr lang="ru-RU" sz="1600" dirty="0" smtClean="0"/>
              <a:t>тех, кто действительно нужен</a:t>
            </a:r>
          </a:p>
          <a:p>
            <a:r>
              <a:rPr lang="ru-RU" sz="1600" b="1" dirty="0"/>
              <a:t>Минимизируйте конфликты</a:t>
            </a:r>
          </a:p>
          <a:p>
            <a:r>
              <a:rPr lang="ru-RU" sz="1600" b="1" dirty="0"/>
              <a:t>Находите</a:t>
            </a:r>
            <a:r>
              <a:rPr lang="ru-RU" sz="1600" dirty="0"/>
              <a:t> тех, кто лучше справится с реализацией новых </a:t>
            </a:r>
            <a:r>
              <a:rPr lang="ru-RU" sz="1600" dirty="0" smtClean="0"/>
              <a:t>проектов</a:t>
            </a:r>
            <a:endParaRPr lang="ru-RU" sz="1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0F34D-A09D-460D-8E0A-ECA6FAA23645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Для чего используется сегодня оценка по компетенциям 360 и более градусов?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3900" y="214290"/>
            <a:ext cx="357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kern="0" baseline="0" dirty="0" smtClean="0">
                <a:solidFill>
                  <a:schemeClr val="tx1"/>
                </a:solidFill>
              </a:rPr>
              <a:t>/</a:t>
            </a:r>
            <a:endParaRPr lang="ru-RU" sz="2200" b="0" kern="0" baseline="0" dirty="0">
              <a:solidFill>
                <a:schemeClr val="tx1"/>
              </a:solidFill>
            </a:endParaRPr>
          </a:p>
        </p:txBody>
      </p:sp>
      <p:sp>
        <p:nvSpPr>
          <p:cNvPr id="14" name="Содержимое 5"/>
          <p:cNvSpPr txBox="1">
            <a:spLocks/>
          </p:cNvSpPr>
          <p:nvPr/>
        </p:nvSpPr>
        <p:spPr>
          <a:xfrm>
            <a:off x="7215206" y="4929198"/>
            <a:ext cx="1143008" cy="6429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lvl="0" indent="-342900">
              <a:spcBef>
                <a:spcPct val="20000"/>
              </a:spcBef>
              <a:buClr>
                <a:schemeClr val="tx2"/>
              </a:buClr>
            </a:pPr>
            <a:r>
              <a:rPr lang="ru-RU" sz="2000" b="1" dirty="0" smtClean="0"/>
              <a:t>Успех</a:t>
            </a:r>
          </a:p>
          <a:p>
            <a:pPr marL="342900" lvl="0" indent="-342900">
              <a:spcBef>
                <a:spcPct val="20000"/>
              </a:spcBef>
              <a:buClr>
                <a:schemeClr val="tx2"/>
              </a:buClr>
            </a:pPr>
            <a:r>
              <a:rPr kumimoji="0" lang="ru-RU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бизнеса</a:t>
            </a:r>
          </a:p>
        </p:txBody>
      </p:sp>
      <p:sp>
        <p:nvSpPr>
          <p:cNvPr id="15" name="Правая фигурная скобка 14"/>
          <p:cNvSpPr/>
          <p:nvPr/>
        </p:nvSpPr>
        <p:spPr>
          <a:xfrm>
            <a:off x="6858016" y="4286256"/>
            <a:ext cx="214314" cy="1928826"/>
          </a:xfrm>
          <a:prstGeom prst="rightBrace">
            <a:avLst>
              <a:gd name="adj1" fmla="val 29465"/>
              <a:gd name="adj2" fmla="val 5031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29324881d0abebc99da25fb35dd837f32ba91cd"/>
</p:tagLst>
</file>

<file path=ppt/theme/theme1.xml><?xml version="1.0" encoding="utf-8"?>
<a:theme xmlns:a="http://schemas.openxmlformats.org/drawingml/2006/main" name="Тема для ООО &quot;Мираполис&quot;">
  <a:themeElements>
    <a:clrScheme name="Мираполис">
      <a:dk1>
        <a:srgbClr val="555555"/>
      </a:dk1>
      <a:lt1>
        <a:sysClr val="window" lastClr="FFFFFF"/>
      </a:lt1>
      <a:dk2>
        <a:srgbClr val="2797D3"/>
      </a:dk2>
      <a:lt2>
        <a:srgbClr val="FFFFFF"/>
      </a:lt2>
      <a:accent1>
        <a:srgbClr val="0CB1E1"/>
      </a:accent1>
      <a:accent2>
        <a:srgbClr val="157AB8"/>
      </a:accent2>
      <a:accent3>
        <a:srgbClr val="7AC142"/>
      </a:accent3>
      <a:accent4>
        <a:srgbClr val="FACC0A"/>
      </a:accent4>
      <a:accent5>
        <a:srgbClr val="F5A11C"/>
      </a:accent5>
      <a:accent6>
        <a:srgbClr val="5F51A3"/>
      </a:accent6>
      <a:hlink>
        <a:srgbClr val="157AB8"/>
      </a:hlink>
      <a:folHlink>
        <a:srgbClr val="CA2027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7472</TotalTime>
  <Words>1940</Words>
  <Application>Microsoft Office PowerPoint</Application>
  <PresentationFormat>Экран (4:3)</PresentationFormat>
  <Paragraphs>399</Paragraphs>
  <Slides>41</Slides>
  <Notes>40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2" baseType="lpstr">
      <vt:lpstr>Тема для ООО "Мираполис"</vt:lpstr>
      <vt:lpstr>Организация проведения оценки персонала  с использованием методик 180, 360 градусов и более</vt:lpstr>
      <vt:lpstr>HR-тренды 2013</vt:lpstr>
      <vt:lpstr>Говорим на одном языке:  что такое компетенции?</vt:lpstr>
      <vt:lpstr>Говорим на одном языке: что такое профиль требований для работника/должности?</vt:lpstr>
      <vt:lpstr>Стандартизация или персонификация требований: что лучше?</vt:lpstr>
      <vt:lpstr>Оценка компетенций по упрощенной шкале</vt:lpstr>
      <vt:lpstr>Оценка компетенций по шкале с развернутым описанием поведенческих характеристик</vt:lpstr>
      <vt:lpstr>Оценка сложных компетенций по индикаторам</vt:lpstr>
      <vt:lpstr>Для чего используется сегодня оценка по компетенциям 360 и более градусов?</vt:lpstr>
      <vt:lpstr>Продвигайте «правильных» работников</vt:lpstr>
      <vt:lpstr>Предоставление обратной связи руководителю</vt:lpstr>
      <vt:lpstr>Привлекайте в проекты тех, у кого целевые компетенции сильнее развиты</vt:lpstr>
      <vt:lpstr>Программа вознаграждения</vt:lpstr>
      <vt:lpstr>Минимизируйте внутриорганизационные конфликты!</vt:lpstr>
      <vt:lpstr>Получите объективные данные о потребностях Вашей организации в обучении</vt:lpstr>
      <vt:lpstr>Сокращение персонала</vt:lpstr>
      <vt:lpstr>Информационные системы для  автоматизации процедуры оценки</vt:lpstr>
      <vt:lpstr>Что должно быть продумано до начала проведения оценочных мероприятий?</vt:lpstr>
      <vt:lpstr>Выбор представления результатов оценки</vt:lpstr>
      <vt:lpstr>Информирование сотрудников о «больных вопросах»</vt:lpstr>
      <vt:lpstr>Информирование сотрудников:  технические аспекты</vt:lpstr>
      <vt:lpstr>Информационное сопровождение оценочной процедуры</vt:lpstr>
      <vt:lpstr>Риски проведения оценки 360 и более градусов и способы их минимизации</vt:lpstr>
      <vt:lpstr>Компетенции и индикаторы</vt:lpstr>
      <vt:lpstr>Шкалы компетенций</vt:lpstr>
      <vt:lpstr>Профили требований</vt:lpstr>
      <vt:lpstr>Каталог компетенций</vt:lpstr>
      <vt:lpstr>Прямое оценивание по шкале компетенции </vt:lpstr>
      <vt:lpstr>Оценка компетенций по индикаторам</vt:lpstr>
      <vt:lpstr>Оценка компетенции с помощью теста</vt:lpstr>
      <vt:lpstr>Проведение дополнительного опроса</vt:lpstr>
      <vt:lpstr>Маршрут или последовательность и правила  оценки различными категориями оценивающих</vt:lpstr>
      <vt:lpstr>Процедура оценки</vt:lpstr>
      <vt:lpstr>Назначение оценивающих и оцениваемых</vt:lpstr>
      <vt:lpstr>Индивидуальные отчеты</vt:lpstr>
      <vt:lpstr>Сводный отчет</vt:lpstr>
      <vt:lpstr>Мониторинг оценочной процедуры</vt:lpstr>
      <vt:lpstr>Интеграция элементов бренда в систему</vt:lpstr>
      <vt:lpstr>Простота и доступность</vt:lpstr>
      <vt:lpstr>Слайд 40</vt:lpstr>
      <vt:lpstr>Слайд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Лена</dc:creator>
  <cp:lastModifiedBy>acer</cp:lastModifiedBy>
  <cp:revision>737</cp:revision>
  <dcterms:created xsi:type="dcterms:W3CDTF">2012-11-16T08:34:19Z</dcterms:created>
  <dcterms:modified xsi:type="dcterms:W3CDTF">2013-01-29T08:09:16Z</dcterms:modified>
</cp:coreProperties>
</file>